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21.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5.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703" r:id="rId3"/>
    <p:sldMasterId id="2147483704" r:id="rId4"/>
    <p:sldMasterId id="2147483705" r:id="rId5"/>
    <p:sldMasterId id="2147483706" r:id="rId6"/>
    <p:sldMasterId id="2147483707"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 id="288" r:id="rId41"/>
    <p:sldId id="289" r:id="rId42"/>
    <p:sldId id="290" r:id="rId43"/>
    <p:sldId id="291" r:id="rId44"/>
    <p:sldId id="292" r:id="rId45"/>
    <p:sldId id="293" r:id="rId46"/>
    <p:sldId id="294" r:id="rId47"/>
    <p:sldId id="295" r:id="rId48"/>
    <p:sldId id="296" r:id="rId49"/>
    <p:sldId id="297" r:id="rId50"/>
    <p:sldId id="298" r:id="rId51"/>
    <p:sldId id="299" r:id="rId52"/>
    <p:sldId id="300" r:id="rId53"/>
    <p:sldId id="301" r:id="rId54"/>
    <p:sldId id="302" r:id="rId55"/>
    <p:sldId id="303" r:id="rId56"/>
    <p:sldId id="304" r:id="rId57"/>
    <p:sldId id="305" r:id="rId58"/>
    <p:sldId id="306" r:id="rId59"/>
    <p:sldId id="307" r:id="rId60"/>
    <p:sldId id="308" r:id="rId61"/>
    <p:sldId id="309" r:id="rId62"/>
    <p:sldId id="310" r:id="rId63"/>
    <p:sldId id="311" r:id="rId64"/>
    <p:sldId id="312" r:id="rId65"/>
    <p:sldId id="313" r:id="rId66"/>
    <p:sldId id="314" r:id="rId67"/>
    <p:sldId id="315" r:id="rId68"/>
    <p:sldId id="316" r:id="rId69"/>
    <p:sldId id="317" r:id="rId70"/>
    <p:sldId id="318" r:id="rId71"/>
    <p:sldId id="319" r:id="rId72"/>
    <p:sldId id="320" r:id="rId73"/>
    <p:sldId id="321" r:id="rId74"/>
    <p:sldId id="322" r:id="rId75"/>
    <p:sldId id="323" r:id="rId76"/>
    <p:sldId id="324" r:id="rId77"/>
    <p:sldId id="325" r:id="rId78"/>
    <p:sldId id="326" r:id="rId79"/>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2.xml"/><Relationship Id="rId42" Type="http://schemas.openxmlformats.org/officeDocument/2006/relationships/slide" Target="slides/slide34.xml"/><Relationship Id="rId41" Type="http://schemas.openxmlformats.org/officeDocument/2006/relationships/slide" Target="slides/slide33.xml"/><Relationship Id="rId44" Type="http://schemas.openxmlformats.org/officeDocument/2006/relationships/slide" Target="slides/slide36.xml"/><Relationship Id="rId43" Type="http://schemas.openxmlformats.org/officeDocument/2006/relationships/slide" Target="slides/slide35.xml"/><Relationship Id="rId46" Type="http://schemas.openxmlformats.org/officeDocument/2006/relationships/slide" Target="slides/slide38.xml"/><Relationship Id="rId45" Type="http://schemas.openxmlformats.org/officeDocument/2006/relationships/slide" Target="slides/slide37.xml"/><Relationship Id="rId1" Type="http://schemas.openxmlformats.org/officeDocument/2006/relationships/theme" Target="theme/theme6.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1.xml"/><Relationship Id="rId48" Type="http://schemas.openxmlformats.org/officeDocument/2006/relationships/slide" Target="slides/slide40.xml"/><Relationship Id="rId47" Type="http://schemas.openxmlformats.org/officeDocument/2006/relationships/slide" Target="slides/slide39.xml"/><Relationship Id="rId49" Type="http://schemas.openxmlformats.org/officeDocument/2006/relationships/slide" Target="slides/slide41.xml"/><Relationship Id="rId5" Type="http://schemas.openxmlformats.org/officeDocument/2006/relationships/slideMaster" Target="slideMasters/slideMaster3.xml"/><Relationship Id="rId6" Type="http://schemas.openxmlformats.org/officeDocument/2006/relationships/slideMaster" Target="slideMasters/slideMaster4.xml"/><Relationship Id="rId7" Type="http://schemas.openxmlformats.org/officeDocument/2006/relationships/slideMaster" Target="slideMasters/slideMaster5.xml"/><Relationship Id="rId8" Type="http://schemas.openxmlformats.org/officeDocument/2006/relationships/notesMaster" Target="notesMasters/notesMaster1.xml"/><Relationship Id="rId73" Type="http://schemas.openxmlformats.org/officeDocument/2006/relationships/slide" Target="slides/slide65.xml"/><Relationship Id="rId72" Type="http://schemas.openxmlformats.org/officeDocument/2006/relationships/slide" Target="slides/slide64.xml"/><Relationship Id="rId31" Type="http://schemas.openxmlformats.org/officeDocument/2006/relationships/slide" Target="slides/slide23.xml"/><Relationship Id="rId75" Type="http://schemas.openxmlformats.org/officeDocument/2006/relationships/slide" Target="slides/slide67.xml"/><Relationship Id="rId30" Type="http://schemas.openxmlformats.org/officeDocument/2006/relationships/slide" Target="slides/slide22.xml"/><Relationship Id="rId74" Type="http://schemas.openxmlformats.org/officeDocument/2006/relationships/slide" Target="slides/slide66.xml"/><Relationship Id="rId33" Type="http://schemas.openxmlformats.org/officeDocument/2006/relationships/slide" Target="slides/slide25.xml"/><Relationship Id="rId77" Type="http://schemas.openxmlformats.org/officeDocument/2006/relationships/slide" Target="slides/slide69.xml"/><Relationship Id="rId32" Type="http://schemas.openxmlformats.org/officeDocument/2006/relationships/slide" Target="slides/slide24.xml"/><Relationship Id="rId76" Type="http://schemas.openxmlformats.org/officeDocument/2006/relationships/slide" Target="slides/slide68.xml"/><Relationship Id="rId35" Type="http://schemas.openxmlformats.org/officeDocument/2006/relationships/slide" Target="slides/slide27.xml"/><Relationship Id="rId79" Type="http://schemas.openxmlformats.org/officeDocument/2006/relationships/slide" Target="slides/slide71.xml"/><Relationship Id="rId34" Type="http://schemas.openxmlformats.org/officeDocument/2006/relationships/slide" Target="slides/slide26.xml"/><Relationship Id="rId78" Type="http://schemas.openxmlformats.org/officeDocument/2006/relationships/slide" Target="slides/slide70.xml"/><Relationship Id="rId71" Type="http://schemas.openxmlformats.org/officeDocument/2006/relationships/slide" Target="slides/slide63.xml"/><Relationship Id="rId70" Type="http://schemas.openxmlformats.org/officeDocument/2006/relationships/slide" Target="slides/slide62.xml"/><Relationship Id="rId37" Type="http://schemas.openxmlformats.org/officeDocument/2006/relationships/slide" Target="slides/slide29.xml"/><Relationship Id="rId36" Type="http://schemas.openxmlformats.org/officeDocument/2006/relationships/slide" Target="slides/slide28.xml"/><Relationship Id="rId39" Type="http://schemas.openxmlformats.org/officeDocument/2006/relationships/slide" Target="slides/slide31.xml"/><Relationship Id="rId38" Type="http://schemas.openxmlformats.org/officeDocument/2006/relationships/slide" Target="slides/slide30.xml"/><Relationship Id="rId62" Type="http://schemas.openxmlformats.org/officeDocument/2006/relationships/slide" Target="slides/slide54.xml"/><Relationship Id="rId61" Type="http://schemas.openxmlformats.org/officeDocument/2006/relationships/slide" Target="slides/slide53.xml"/><Relationship Id="rId20" Type="http://schemas.openxmlformats.org/officeDocument/2006/relationships/slide" Target="slides/slide12.xml"/><Relationship Id="rId64" Type="http://schemas.openxmlformats.org/officeDocument/2006/relationships/slide" Target="slides/slide56.xml"/><Relationship Id="rId63" Type="http://schemas.openxmlformats.org/officeDocument/2006/relationships/slide" Target="slides/slide55.xml"/><Relationship Id="rId22" Type="http://schemas.openxmlformats.org/officeDocument/2006/relationships/slide" Target="slides/slide14.xml"/><Relationship Id="rId66" Type="http://schemas.openxmlformats.org/officeDocument/2006/relationships/slide" Target="slides/slide58.xml"/><Relationship Id="rId21" Type="http://schemas.openxmlformats.org/officeDocument/2006/relationships/slide" Target="slides/slide13.xml"/><Relationship Id="rId65" Type="http://schemas.openxmlformats.org/officeDocument/2006/relationships/slide" Target="slides/slide57.xml"/><Relationship Id="rId24" Type="http://schemas.openxmlformats.org/officeDocument/2006/relationships/slide" Target="slides/slide16.xml"/><Relationship Id="rId68" Type="http://schemas.openxmlformats.org/officeDocument/2006/relationships/slide" Target="slides/slide60.xml"/><Relationship Id="rId23" Type="http://schemas.openxmlformats.org/officeDocument/2006/relationships/slide" Target="slides/slide15.xml"/><Relationship Id="rId67" Type="http://schemas.openxmlformats.org/officeDocument/2006/relationships/slide" Target="slides/slide59.xml"/><Relationship Id="rId60" Type="http://schemas.openxmlformats.org/officeDocument/2006/relationships/slide" Target="slides/slide52.xml"/><Relationship Id="rId26" Type="http://schemas.openxmlformats.org/officeDocument/2006/relationships/slide" Target="slides/slide18.xml"/><Relationship Id="rId25" Type="http://schemas.openxmlformats.org/officeDocument/2006/relationships/slide" Target="slides/slide17.xml"/><Relationship Id="rId69" Type="http://schemas.openxmlformats.org/officeDocument/2006/relationships/slide" Target="slides/slide61.xml"/><Relationship Id="rId28" Type="http://schemas.openxmlformats.org/officeDocument/2006/relationships/slide" Target="slides/slide20.xml"/><Relationship Id="rId27" Type="http://schemas.openxmlformats.org/officeDocument/2006/relationships/slide" Target="slides/slide19.xml"/><Relationship Id="rId29" Type="http://schemas.openxmlformats.org/officeDocument/2006/relationships/slide" Target="slides/slide21.xml"/><Relationship Id="rId51" Type="http://schemas.openxmlformats.org/officeDocument/2006/relationships/slide" Target="slides/slide43.xml"/><Relationship Id="rId50" Type="http://schemas.openxmlformats.org/officeDocument/2006/relationships/slide" Target="slides/slide42.xml"/><Relationship Id="rId53" Type="http://schemas.openxmlformats.org/officeDocument/2006/relationships/slide" Target="slides/slide45.xml"/><Relationship Id="rId52" Type="http://schemas.openxmlformats.org/officeDocument/2006/relationships/slide" Target="slides/slide44.xml"/><Relationship Id="rId11" Type="http://schemas.openxmlformats.org/officeDocument/2006/relationships/slide" Target="slides/slide3.xml"/><Relationship Id="rId55" Type="http://schemas.openxmlformats.org/officeDocument/2006/relationships/slide" Target="slides/slide47.xml"/><Relationship Id="rId10" Type="http://schemas.openxmlformats.org/officeDocument/2006/relationships/slide" Target="slides/slide2.xml"/><Relationship Id="rId54" Type="http://schemas.openxmlformats.org/officeDocument/2006/relationships/slide" Target="slides/slide46.xml"/><Relationship Id="rId13" Type="http://schemas.openxmlformats.org/officeDocument/2006/relationships/slide" Target="slides/slide5.xml"/><Relationship Id="rId57" Type="http://schemas.openxmlformats.org/officeDocument/2006/relationships/slide" Target="slides/slide49.xml"/><Relationship Id="rId12" Type="http://schemas.openxmlformats.org/officeDocument/2006/relationships/slide" Target="slides/slide4.xml"/><Relationship Id="rId56" Type="http://schemas.openxmlformats.org/officeDocument/2006/relationships/slide" Target="slides/slide48.xml"/><Relationship Id="rId15" Type="http://schemas.openxmlformats.org/officeDocument/2006/relationships/slide" Target="slides/slide7.xml"/><Relationship Id="rId59" Type="http://schemas.openxmlformats.org/officeDocument/2006/relationships/slide" Target="slides/slide51.xml"/><Relationship Id="rId14" Type="http://schemas.openxmlformats.org/officeDocument/2006/relationships/slide" Target="slides/slide6.xml"/><Relationship Id="rId58" Type="http://schemas.openxmlformats.org/officeDocument/2006/relationships/slide" Target="slides/slide50.xml"/><Relationship Id="rId17" Type="http://schemas.openxmlformats.org/officeDocument/2006/relationships/slide" Target="slides/slide9.xml"/><Relationship Id="rId16" Type="http://schemas.openxmlformats.org/officeDocument/2006/relationships/slide" Target="slides/slide8.xml"/><Relationship Id="rId19" Type="http://schemas.openxmlformats.org/officeDocument/2006/relationships/slide" Target="slides/slide11.xml"/><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91425" lIns="91425" spcFirstLastPara="1" rIns="91425" wrap="square" tIns="91425">
            <a:noAutofit/>
          </a:bodyPr>
          <a:lstStyle>
            <a:lvl1pPr indent="0" lvl="0" mar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4" name="Google Shape;444;p2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A high quality education impacts an entire generation.  That is by definition socially important.  Ultimately, the entire society has a stake in the quality of public education</a:t>
            </a:r>
            <a:endParaRPr b="0" i="0" sz="1200" u="none" cap="none" strike="noStrike">
              <a:solidFill>
                <a:schemeClr val="dk1"/>
              </a:solidFill>
              <a:latin typeface="Calibri"/>
              <a:ea typeface="Calibri"/>
              <a:cs typeface="Calibri"/>
              <a:sym typeface="Calibri"/>
            </a:endParaRPr>
          </a:p>
        </p:txBody>
      </p:sp>
      <p:sp>
        <p:nvSpPr>
          <p:cNvPr id="445" name="Google Shape;445;p2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 name="Shape 449"/>
        <p:cNvGrpSpPr/>
        <p:nvPr/>
      </p:nvGrpSpPr>
      <p:grpSpPr>
        <a:xfrm>
          <a:off x="0" y="0"/>
          <a:ext cx="0" cy="0"/>
          <a:chOff x="0" y="0"/>
          <a:chExt cx="0" cy="0"/>
        </a:xfrm>
      </p:grpSpPr>
      <p:sp>
        <p:nvSpPr>
          <p:cNvPr id="450" name="Google Shape;450;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1" name="Google Shape;451;p2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The launch of Sputnik was the beginning of the modern school reform efforts and has continued unabated for 60 years.</a:t>
            </a:r>
            <a:endParaRPr b="0" i="0" sz="1200" u="none" cap="none" strike="noStrike">
              <a:solidFill>
                <a:schemeClr val="dk1"/>
              </a:solidFill>
              <a:latin typeface="Calibri"/>
              <a:ea typeface="Calibri"/>
              <a:cs typeface="Calibri"/>
              <a:sym typeface="Calibri"/>
            </a:endParaRPr>
          </a:p>
        </p:txBody>
      </p:sp>
      <p:sp>
        <p:nvSpPr>
          <p:cNvPr id="452" name="Google Shape;452;p2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7" name="Shape 457"/>
        <p:cNvGrpSpPr/>
        <p:nvPr/>
      </p:nvGrpSpPr>
      <p:grpSpPr>
        <a:xfrm>
          <a:off x="0" y="0"/>
          <a:ext cx="0" cy="0"/>
          <a:chOff x="0" y="0"/>
          <a:chExt cx="0" cy="0"/>
        </a:xfrm>
      </p:grpSpPr>
      <p:sp>
        <p:nvSpPr>
          <p:cNvPr id="458" name="Google Shape;458;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4" name="Shape 464"/>
        <p:cNvGrpSpPr/>
        <p:nvPr/>
      </p:nvGrpSpPr>
      <p:grpSpPr>
        <a:xfrm>
          <a:off x="0" y="0"/>
          <a:ext cx="0" cy="0"/>
          <a:chOff x="0" y="0"/>
          <a:chExt cx="0" cy="0"/>
        </a:xfrm>
      </p:grpSpPr>
      <p:sp>
        <p:nvSpPr>
          <p:cNvPr id="465" name="Google Shape;465;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6" name="Google Shape;466;p2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Specified goals to be achieved by 2000.</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We didn’t accomplish them.</a:t>
            </a:r>
            <a:endParaRPr b="0" i="0" sz="1200" u="none" cap="none" strike="noStrike">
              <a:solidFill>
                <a:schemeClr val="dk1"/>
              </a:solidFill>
              <a:latin typeface="Calibri"/>
              <a:ea typeface="Calibri"/>
              <a:cs typeface="Calibri"/>
              <a:sym typeface="Calibri"/>
            </a:endParaRPr>
          </a:p>
        </p:txBody>
      </p:sp>
      <p:sp>
        <p:nvSpPr>
          <p:cNvPr id="467" name="Google Shape;467;p2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2" name="Shape 472"/>
        <p:cNvGrpSpPr/>
        <p:nvPr/>
      </p:nvGrpSpPr>
      <p:grpSpPr>
        <a:xfrm>
          <a:off x="0" y="0"/>
          <a:ext cx="0" cy="0"/>
          <a:chOff x="0" y="0"/>
          <a:chExt cx="0" cy="0"/>
        </a:xfrm>
      </p:grpSpPr>
      <p:sp>
        <p:nvSpPr>
          <p:cNvPr id="473" name="Google Shape;473;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4" name="Google Shape;474;p2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All of these reform efforts established goals but did not provide mechanisms for achieving them.  </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Lets look at what we have achieved through all of these reform efforts.</a:t>
            </a:r>
            <a:endParaRPr b="0" i="0" sz="1200" u="none" cap="none" strike="noStrike">
              <a:solidFill>
                <a:schemeClr val="dk1"/>
              </a:solidFill>
              <a:latin typeface="Calibri"/>
              <a:ea typeface="Calibri"/>
              <a:cs typeface="Calibri"/>
              <a:sym typeface="Calibri"/>
            </a:endParaRPr>
          </a:p>
        </p:txBody>
      </p:sp>
      <p:sp>
        <p:nvSpPr>
          <p:cNvPr id="475" name="Google Shape;475;p2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1" name="Shape 481"/>
        <p:cNvGrpSpPr/>
        <p:nvPr/>
      </p:nvGrpSpPr>
      <p:grpSpPr>
        <a:xfrm>
          <a:off x="0" y="0"/>
          <a:ext cx="0" cy="0"/>
          <a:chOff x="0" y="0"/>
          <a:chExt cx="0" cy="0"/>
        </a:xfrm>
      </p:grpSpPr>
      <p:sp>
        <p:nvSpPr>
          <p:cNvPr id="482" name="Google Shape;482;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3" name="Google Shape;483;p2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484" name="Google Shape;484;p2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0" name="Shape 490"/>
        <p:cNvGrpSpPr/>
        <p:nvPr/>
      </p:nvGrpSpPr>
      <p:grpSpPr>
        <a:xfrm>
          <a:off x="0" y="0"/>
          <a:ext cx="0" cy="0"/>
          <a:chOff x="0" y="0"/>
          <a:chExt cx="0" cy="0"/>
        </a:xfrm>
      </p:grpSpPr>
      <p:sp>
        <p:nvSpPr>
          <p:cNvPr id="491" name="Google Shape;491;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2" name="Google Shape;492;p3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It is clear that we need effective reading instruction from the beginning of a child’s educational career.</a:t>
            </a:r>
            <a:endParaRPr b="0" i="0" sz="1200" u="none" cap="none" strike="noStrike">
              <a:solidFill>
                <a:schemeClr val="dk1"/>
              </a:solidFill>
              <a:latin typeface="Calibri"/>
              <a:ea typeface="Calibri"/>
              <a:cs typeface="Calibri"/>
              <a:sym typeface="Calibri"/>
            </a:endParaRPr>
          </a:p>
        </p:txBody>
      </p:sp>
      <p:sp>
        <p:nvSpPr>
          <p:cNvPr id="493" name="Google Shape;493;p3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7" name="Shape 497"/>
        <p:cNvGrpSpPr/>
        <p:nvPr/>
      </p:nvGrpSpPr>
      <p:grpSpPr>
        <a:xfrm>
          <a:off x="0" y="0"/>
          <a:ext cx="0" cy="0"/>
          <a:chOff x="0" y="0"/>
          <a:chExt cx="0" cy="0"/>
        </a:xfrm>
      </p:grpSpPr>
      <p:sp>
        <p:nvSpPr>
          <p:cNvPr id="498" name="Google Shape;498;p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9" name="Google Shape;499;p3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Phonemic awareness</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Fluency</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Comprehension</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Vocabulary</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Alphabetic principle</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500" name="Google Shape;500;p3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8" name="Shape 508"/>
        <p:cNvGrpSpPr/>
        <p:nvPr/>
      </p:nvGrpSpPr>
      <p:grpSpPr>
        <a:xfrm>
          <a:off x="0" y="0"/>
          <a:ext cx="0" cy="0"/>
          <a:chOff x="0" y="0"/>
          <a:chExt cx="0" cy="0"/>
        </a:xfrm>
      </p:grpSpPr>
      <p:sp>
        <p:nvSpPr>
          <p:cNvPr id="509" name="Google Shape;509;p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3" name="Shape 513"/>
        <p:cNvGrpSpPr/>
        <p:nvPr/>
      </p:nvGrpSpPr>
      <p:grpSpPr>
        <a:xfrm>
          <a:off x="0" y="0"/>
          <a:ext cx="0" cy="0"/>
          <a:chOff x="0" y="0"/>
          <a:chExt cx="0" cy="0"/>
        </a:xfrm>
      </p:grpSpPr>
      <p:sp>
        <p:nvSpPr>
          <p:cNvPr id="514" name="Google Shape;514;p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5" name="Google Shape;515;p3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Biglan Nuture Effect documented the pervasive impact of poverty</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High school diploma cuts poverty rate in half.  Graduating from college cut poverty rate compared to graduating from HS by2/3.  These are not trivial effects.</a:t>
            </a:r>
            <a:endParaRPr b="0" i="0" sz="1200" u="none" cap="none" strike="noStrike">
              <a:solidFill>
                <a:schemeClr val="dk1"/>
              </a:solidFill>
              <a:latin typeface="Calibri"/>
              <a:ea typeface="Calibri"/>
              <a:cs typeface="Calibri"/>
              <a:sym typeface="Calibri"/>
            </a:endParaRPr>
          </a:p>
        </p:txBody>
      </p:sp>
      <p:sp>
        <p:nvSpPr>
          <p:cNvPr id="516" name="Google Shape;516;p3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0" name="Shape 520"/>
        <p:cNvGrpSpPr/>
        <p:nvPr/>
      </p:nvGrpSpPr>
      <p:grpSpPr>
        <a:xfrm>
          <a:off x="0" y="0"/>
          <a:ext cx="0" cy="0"/>
          <a:chOff x="0" y="0"/>
          <a:chExt cx="0" cy="0"/>
        </a:xfrm>
      </p:grpSpPr>
      <p:sp>
        <p:nvSpPr>
          <p:cNvPr id="521" name="Google Shape;521;p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7" name="Shape 527"/>
        <p:cNvGrpSpPr/>
        <p:nvPr/>
      </p:nvGrpSpPr>
      <p:grpSpPr>
        <a:xfrm>
          <a:off x="0" y="0"/>
          <a:ext cx="0" cy="0"/>
          <a:chOff x="0" y="0"/>
          <a:chExt cx="0" cy="0"/>
        </a:xfrm>
      </p:grpSpPr>
      <p:sp>
        <p:nvSpPr>
          <p:cNvPr id="528" name="Google Shape;528;p3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9" name="Google Shape;529;p3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530" name="Google Shape;530;p3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000000"/>
                </a:solidFill>
                <a:latin typeface="Calibri"/>
                <a:ea typeface="Calibri"/>
                <a:cs typeface="Calibri"/>
                <a:sym typeface="Calibri"/>
              </a:rPr>
              <a:t>‹#›</a:t>
            </a:fld>
            <a:endParaRPr sz="1200">
              <a:solidFill>
                <a:srgbClr val="000000"/>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4" name="Shape 534"/>
        <p:cNvGrpSpPr/>
        <p:nvPr/>
      </p:nvGrpSpPr>
      <p:grpSpPr>
        <a:xfrm>
          <a:off x="0" y="0"/>
          <a:ext cx="0" cy="0"/>
          <a:chOff x="0" y="0"/>
          <a:chExt cx="0" cy="0"/>
        </a:xfrm>
      </p:grpSpPr>
      <p:sp>
        <p:nvSpPr>
          <p:cNvPr id="535" name="Google Shape;535;p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3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9" name="Shape 539"/>
        <p:cNvGrpSpPr/>
        <p:nvPr/>
      </p:nvGrpSpPr>
      <p:grpSpPr>
        <a:xfrm>
          <a:off x="0" y="0"/>
          <a:ext cx="0" cy="0"/>
          <a:chOff x="0" y="0"/>
          <a:chExt cx="0" cy="0"/>
        </a:xfrm>
      </p:grpSpPr>
      <p:sp>
        <p:nvSpPr>
          <p:cNvPr id="540" name="Google Shape;540;p3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1" name="Google Shape;541;p3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Education a powerful crime reduction strategy</a:t>
            </a:r>
            <a:endParaRPr b="0" i="0" sz="1200" u="none" cap="none" strike="noStrike">
              <a:solidFill>
                <a:schemeClr val="dk1"/>
              </a:solidFill>
              <a:latin typeface="Calibri"/>
              <a:ea typeface="Calibri"/>
              <a:cs typeface="Calibri"/>
              <a:sym typeface="Calibri"/>
            </a:endParaRPr>
          </a:p>
        </p:txBody>
      </p:sp>
      <p:sp>
        <p:nvSpPr>
          <p:cNvPr id="542" name="Google Shape;542;p3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5" name="Shape 545"/>
        <p:cNvGrpSpPr/>
        <p:nvPr/>
      </p:nvGrpSpPr>
      <p:grpSpPr>
        <a:xfrm>
          <a:off x="0" y="0"/>
          <a:ext cx="0" cy="0"/>
          <a:chOff x="0" y="0"/>
          <a:chExt cx="0" cy="0"/>
        </a:xfrm>
      </p:grpSpPr>
      <p:sp>
        <p:nvSpPr>
          <p:cNvPr id="546" name="Google Shape;546;p3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7" name="Google Shape;547;p3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548" name="Google Shape;548;p3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1" name="Shape 551"/>
        <p:cNvGrpSpPr/>
        <p:nvPr/>
      </p:nvGrpSpPr>
      <p:grpSpPr>
        <a:xfrm>
          <a:off x="0" y="0"/>
          <a:ext cx="0" cy="0"/>
          <a:chOff x="0" y="0"/>
          <a:chExt cx="0" cy="0"/>
        </a:xfrm>
      </p:grpSpPr>
      <p:sp>
        <p:nvSpPr>
          <p:cNvPr id="552" name="Google Shape;552;p4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3" name="Google Shape;553;p4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Education clearly related to a wide variety of social ills</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Education is an alterable variable.</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It may be productive to consider education in the frameworks of the public health model of prevention.</a:t>
            </a:r>
            <a:endParaRPr b="0" i="0" sz="1200" u="none" cap="none" strike="noStrike">
              <a:solidFill>
                <a:schemeClr val="dk1"/>
              </a:solidFill>
              <a:latin typeface="Calibri"/>
              <a:ea typeface="Calibri"/>
              <a:cs typeface="Calibri"/>
              <a:sym typeface="Calibri"/>
            </a:endParaRPr>
          </a:p>
        </p:txBody>
      </p:sp>
      <p:sp>
        <p:nvSpPr>
          <p:cNvPr id="554" name="Google Shape;554;p4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7" name="Shape 557"/>
        <p:cNvGrpSpPr/>
        <p:nvPr/>
      </p:nvGrpSpPr>
      <p:grpSpPr>
        <a:xfrm>
          <a:off x="0" y="0"/>
          <a:ext cx="0" cy="0"/>
          <a:chOff x="0" y="0"/>
          <a:chExt cx="0" cy="0"/>
        </a:xfrm>
      </p:grpSpPr>
      <p:sp>
        <p:nvSpPr>
          <p:cNvPr id="558" name="Google Shape;558;p4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000000"/>
                </a:solidFill>
                <a:latin typeface="Calibri"/>
                <a:ea typeface="Calibri"/>
                <a:cs typeface="Calibri"/>
                <a:sym typeface="Calibri"/>
              </a:rPr>
              <a:t>‹#›</a:t>
            </a:fld>
            <a:endParaRPr sz="1200">
              <a:solidFill>
                <a:srgbClr val="000000"/>
              </a:solidFill>
              <a:latin typeface="Calibri"/>
              <a:ea typeface="Calibri"/>
              <a:cs typeface="Calibri"/>
              <a:sym typeface="Calibri"/>
            </a:endParaRPr>
          </a:p>
        </p:txBody>
      </p:sp>
      <p:sp>
        <p:nvSpPr>
          <p:cNvPr id="559" name="Google Shape;559;p4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60" name="Google Shape;560;p4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The core of these frameworks is a multi-tiered model of prevention.  These frameworks have been productively applied to education by colleagues working in SWPBIS and RtI.</a:t>
            </a:r>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0" name="Shape 600"/>
        <p:cNvGrpSpPr/>
        <p:nvPr/>
      </p:nvGrpSpPr>
      <p:grpSpPr>
        <a:xfrm>
          <a:off x="0" y="0"/>
          <a:ext cx="0" cy="0"/>
          <a:chOff x="0" y="0"/>
          <a:chExt cx="0" cy="0"/>
        </a:xfrm>
      </p:grpSpPr>
      <p:sp>
        <p:nvSpPr>
          <p:cNvPr id="601" name="Google Shape;601;p4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2" name="Google Shape;602;p4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K-12 classroom</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Usual setting for student</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Implemented by existing school resources</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These choices were made because they represent the real test of the usability of our interventions</a:t>
            </a:r>
            <a:endParaRPr b="0" i="0" sz="1200" u="none" cap="none" strike="noStrike">
              <a:solidFill>
                <a:schemeClr val="dk1"/>
              </a:solidFill>
              <a:latin typeface="Calibri"/>
              <a:ea typeface="Calibri"/>
              <a:cs typeface="Calibri"/>
              <a:sym typeface="Calibri"/>
            </a:endParaRPr>
          </a:p>
        </p:txBody>
      </p:sp>
      <p:sp>
        <p:nvSpPr>
          <p:cNvPr id="603" name="Google Shape;603;p4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6" name="Shape 606"/>
        <p:cNvGrpSpPr/>
        <p:nvPr/>
      </p:nvGrpSpPr>
      <p:grpSpPr>
        <a:xfrm>
          <a:off x="0" y="0"/>
          <a:ext cx="0" cy="0"/>
          <a:chOff x="0" y="0"/>
          <a:chExt cx="0" cy="0"/>
        </a:xfrm>
      </p:grpSpPr>
      <p:sp>
        <p:nvSpPr>
          <p:cNvPr id="607" name="Google Shape;607;p4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8" name="Google Shape;608;p4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Overall= 7/year</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SPED= 3/year</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At risk= 1.5/year</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Gen Ed=1.5/year</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609" name="Google Shape;609;p4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2" name="Shape 612"/>
        <p:cNvGrpSpPr/>
        <p:nvPr/>
      </p:nvGrpSpPr>
      <p:grpSpPr>
        <a:xfrm>
          <a:off x="0" y="0"/>
          <a:ext cx="0" cy="0"/>
          <a:chOff x="0" y="0"/>
          <a:chExt cx="0" cy="0"/>
        </a:xfrm>
      </p:grpSpPr>
      <p:sp>
        <p:nvSpPr>
          <p:cNvPr id="613" name="Google Shape;613;p4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4" name="Google Shape;614;p4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Dennis Embry suggests GBG could be behavioral vaccine</a:t>
            </a:r>
            <a:endParaRPr b="0" i="0" sz="1200" u="none" cap="none" strike="noStrike">
              <a:solidFill>
                <a:schemeClr val="dk1"/>
              </a:solidFill>
              <a:latin typeface="Calibri"/>
              <a:ea typeface="Calibri"/>
              <a:cs typeface="Calibri"/>
              <a:sym typeface="Calibri"/>
            </a:endParaRPr>
          </a:p>
        </p:txBody>
      </p:sp>
      <p:sp>
        <p:nvSpPr>
          <p:cNvPr id="615" name="Google Shape;615;p4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9" name="Google Shape;399;p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I graduated from high school in 1965.  It was the dawning of the age of aquarius.</a:t>
            </a:r>
            <a:endParaRPr b="0" i="0" sz="1200" u="none" cap="none" strike="noStrike">
              <a:solidFill>
                <a:schemeClr val="dk1"/>
              </a:solidFill>
              <a:latin typeface="Calibri"/>
              <a:ea typeface="Calibri"/>
              <a:cs typeface="Calibri"/>
              <a:sym typeface="Calibri"/>
            </a:endParaRPr>
          </a:p>
        </p:txBody>
      </p:sp>
      <p:sp>
        <p:nvSpPr>
          <p:cNvPr id="400" name="Google Shape;400;p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8" name="Shape 618"/>
        <p:cNvGrpSpPr/>
        <p:nvPr/>
      </p:nvGrpSpPr>
      <p:grpSpPr>
        <a:xfrm>
          <a:off x="0" y="0"/>
          <a:ext cx="0" cy="0"/>
          <a:chOff x="0" y="0"/>
          <a:chExt cx="0" cy="0"/>
        </a:xfrm>
      </p:grpSpPr>
      <p:sp>
        <p:nvSpPr>
          <p:cNvPr id="619" name="Google Shape;619;p4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620" name="Google Shape;620;p4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21" name="Google Shape;621;p4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5" name="Shape 625"/>
        <p:cNvGrpSpPr/>
        <p:nvPr/>
      </p:nvGrpSpPr>
      <p:grpSpPr>
        <a:xfrm>
          <a:off x="0" y="0"/>
          <a:ext cx="0" cy="0"/>
          <a:chOff x="0" y="0"/>
          <a:chExt cx="0" cy="0"/>
        </a:xfrm>
      </p:grpSpPr>
      <p:sp>
        <p:nvSpPr>
          <p:cNvPr id="626" name="Google Shape;626;p4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627" name="Google Shape;627;p4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28" name="Google Shape;628;p4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2" name="Shape 632"/>
        <p:cNvGrpSpPr/>
        <p:nvPr/>
      </p:nvGrpSpPr>
      <p:grpSpPr>
        <a:xfrm>
          <a:off x="0" y="0"/>
          <a:ext cx="0" cy="0"/>
          <a:chOff x="0" y="0"/>
          <a:chExt cx="0" cy="0"/>
        </a:xfrm>
      </p:grpSpPr>
      <p:sp>
        <p:nvSpPr>
          <p:cNvPr id="633" name="Google Shape;633;p4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34" name="Google Shape;634;p4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Behavior analysis in education has long been a boutique enterprise.</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The goal is to take it scales of social importance.</a:t>
            </a:r>
            <a:endParaRPr b="0" i="0" sz="1200" u="none" cap="none" strike="noStrike">
              <a:solidFill>
                <a:schemeClr val="dk1"/>
              </a:solidFill>
              <a:latin typeface="Calibri"/>
              <a:ea typeface="Calibri"/>
              <a:cs typeface="Calibri"/>
              <a:sym typeface="Calibri"/>
            </a:endParaRPr>
          </a:p>
        </p:txBody>
      </p:sp>
      <p:sp>
        <p:nvSpPr>
          <p:cNvPr id="635" name="Google Shape;635;p4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9" name="Shape 639"/>
        <p:cNvGrpSpPr/>
        <p:nvPr/>
      </p:nvGrpSpPr>
      <p:grpSpPr>
        <a:xfrm>
          <a:off x="0" y="0"/>
          <a:ext cx="0" cy="0"/>
          <a:chOff x="0" y="0"/>
          <a:chExt cx="0" cy="0"/>
        </a:xfrm>
      </p:grpSpPr>
      <p:sp>
        <p:nvSpPr>
          <p:cNvPr id="640" name="Google Shape;640;p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41" name="Google Shape;641;p4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5" name="Shape 645"/>
        <p:cNvGrpSpPr/>
        <p:nvPr/>
      </p:nvGrpSpPr>
      <p:grpSpPr>
        <a:xfrm>
          <a:off x="0" y="0"/>
          <a:ext cx="0" cy="0"/>
          <a:chOff x="0" y="0"/>
          <a:chExt cx="0" cy="0"/>
        </a:xfrm>
      </p:grpSpPr>
      <p:sp>
        <p:nvSpPr>
          <p:cNvPr id="646" name="Google Shape;646;p4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7" name="Google Shape;647;p4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We built a better mousetrap and the world didn’t beat a path to our door.  After 50 years, perhaps it is time to try another way-active dissemination and focus on those skills related to solving wicked problems.  Behavior analysis is a wonderful technology for changing behavior but we need to improve our methods of social influence.</a:t>
            </a:r>
            <a:endParaRPr b="0" i="0" sz="1200" u="none" cap="none" strike="noStrike">
              <a:solidFill>
                <a:schemeClr val="dk1"/>
              </a:solidFill>
              <a:latin typeface="Calibri"/>
              <a:ea typeface="Calibri"/>
              <a:cs typeface="Calibri"/>
              <a:sym typeface="Calibri"/>
            </a:endParaRPr>
          </a:p>
        </p:txBody>
      </p:sp>
      <p:sp>
        <p:nvSpPr>
          <p:cNvPr id="648" name="Google Shape;648;p4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2" name="Shape 652"/>
        <p:cNvGrpSpPr/>
        <p:nvPr/>
      </p:nvGrpSpPr>
      <p:grpSpPr>
        <a:xfrm>
          <a:off x="0" y="0"/>
          <a:ext cx="0" cy="0"/>
          <a:chOff x="0" y="0"/>
          <a:chExt cx="0" cy="0"/>
        </a:xfrm>
      </p:grpSpPr>
      <p:sp>
        <p:nvSpPr>
          <p:cNvPr id="653" name="Google Shape;653;p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54" name="Google Shape;654;p5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9" name="Shape 659"/>
        <p:cNvGrpSpPr/>
        <p:nvPr/>
      </p:nvGrpSpPr>
      <p:grpSpPr>
        <a:xfrm>
          <a:off x="0" y="0"/>
          <a:ext cx="0" cy="0"/>
          <a:chOff x="0" y="0"/>
          <a:chExt cx="0" cy="0"/>
        </a:xfrm>
      </p:grpSpPr>
      <p:sp>
        <p:nvSpPr>
          <p:cNvPr id="660" name="Google Shape;660;p5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61" name="Google Shape;661;p5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Even simple solutions can take a long time to be adopted if they don’t fit the prevailing values and norms of the receiving system.</a:t>
            </a:r>
            <a:endParaRPr b="0" i="0" sz="1200" u="none" cap="none" strike="noStrike">
              <a:solidFill>
                <a:schemeClr val="dk1"/>
              </a:solidFill>
              <a:latin typeface="Calibri"/>
              <a:ea typeface="Calibri"/>
              <a:cs typeface="Calibri"/>
              <a:sym typeface="Calibri"/>
            </a:endParaRPr>
          </a:p>
        </p:txBody>
      </p:sp>
      <p:sp>
        <p:nvSpPr>
          <p:cNvPr id="662" name="Google Shape;662;p5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8" name="Shape 678"/>
        <p:cNvGrpSpPr/>
        <p:nvPr/>
      </p:nvGrpSpPr>
      <p:grpSpPr>
        <a:xfrm>
          <a:off x="0" y="0"/>
          <a:ext cx="0" cy="0"/>
          <a:chOff x="0" y="0"/>
          <a:chExt cx="0" cy="0"/>
        </a:xfrm>
      </p:grpSpPr>
      <p:sp>
        <p:nvSpPr>
          <p:cNvPr id="679" name="Google Shape;679;p5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80" name="Google Shape;680;p5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No evidence of effectiveness-some evidence of harm.  For years the most adopted drug education program.</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Average expenditures on DARE-%1.3 Billion in 2014</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How did it get so widely disseminated first without evidence and then evidence suggesting it was ineffective?  We should study the dissemination process to understand.</a:t>
            </a:r>
            <a:endParaRPr b="0" i="0" sz="1200" u="none" cap="none" strike="noStrike">
              <a:solidFill>
                <a:schemeClr val="dk1"/>
              </a:solidFill>
              <a:latin typeface="Calibri"/>
              <a:ea typeface="Calibri"/>
              <a:cs typeface="Calibri"/>
              <a:sym typeface="Calibri"/>
            </a:endParaRPr>
          </a:p>
        </p:txBody>
      </p:sp>
      <p:sp>
        <p:nvSpPr>
          <p:cNvPr id="681" name="Google Shape;681;p5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6" name="Shape 686"/>
        <p:cNvGrpSpPr/>
        <p:nvPr/>
      </p:nvGrpSpPr>
      <p:grpSpPr>
        <a:xfrm>
          <a:off x="0" y="0"/>
          <a:ext cx="0" cy="0"/>
          <a:chOff x="0" y="0"/>
          <a:chExt cx="0" cy="0"/>
        </a:xfrm>
      </p:grpSpPr>
      <p:sp>
        <p:nvSpPr>
          <p:cNvPr id="687" name="Google Shape;687;p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88" name="Google Shape;688;p5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2" name="Shape 692"/>
        <p:cNvGrpSpPr/>
        <p:nvPr/>
      </p:nvGrpSpPr>
      <p:grpSpPr>
        <a:xfrm>
          <a:off x="0" y="0"/>
          <a:ext cx="0" cy="0"/>
          <a:chOff x="0" y="0"/>
          <a:chExt cx="0" cy="0"/>
        </a:xfrm>
      </p:grpSpPr>
      <p:sp>
        <p:nvSpPr>
          <p:cNvPr id="693" name="Google Shape;693;p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94" name="Google Shape;694;p5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5" name="Google Shape;405;p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Many in my generation thought we would end war.</a:t>
            </a:r>
            <a:endParaRPr b="0" i="0" sz="1200" u="none" cap="none" strike="noStrike">
              <a:solidFill>
                <a:schemeClr val="dk1"/>
              </a:solidFill>
              <a:latin typeface="Calibri"/>
              <a:ea typeface="Calibri"/>
              <a:cs typeface="Calibri"/>
              <a:sym typeface="Calibri"/>
            </a:endParaRPr>
          </a:p>
        </p:txBody>
      </p:sp>
      <p:sp>
        <p:nvSpPr>
          <p:cNvPr id="406" name="Google Shape;406;p1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8" name="Shape 698"/>
        <p:cNvGrpSpPr/>
        <p:nvPr/>
      </p:nvGrpSpPr>
      <p:grpSpPr>
        <a:xfrm>
          <a:off x="0" y="0"/>
          <a:ext cx="0" cy="0"/>
          <a:chOff x="0" y="0"/>
          <a:chExt cx="0" cy="0"/>
        </a:xfrm>
      </p:grpSpPr>
      <p:sp>
        <p:nvSpPr>
          <p:cNvPr id="699" name="Google Shape;699;p5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00" name="Google Shape;700;p5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Decisions are choices-we know something about choice</a:t>
            </a:r>
            <a:endParaRPr b="0" i="0" sz="1200" u="none" cap="none" strike="noStrike">
              <a:solidFill>
                <a:schemeClr val="dk1"/>
              </a:solidFill>
              <a:latin typeface="Calibri"/>
              <a:ea typeface="Calibri"/>
              <a:cs typeface="Calibri"/>
              <a:sym typeface="Calibri"/>
            </a:endParaRPr>
          </a:p>
        </p:txBody>
      </p:sp>
      <p:sp>
        <p:nvSpPr>
          <p:cNvPr id="701" name="Google Shape;701;p5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5" name="Shape 705"/>
        <p:cNvGrpSpPr/>
        <p:nvPr/>
      </p:nvGrpSpPr>
      <p:grpSpPr>
        <a:xfrm>
          <a:off x="0" y="0"/>
          <a:ext cx="0" cy="0"/>
          <a:chOff x="0" y="0"/>
          <a:chExt cx="0" cy="0"/>
        </a:xfrm>
      </p:grpSpPr>
      <p:sp>
        <p:nvSpPr>
          <p:cNvPr id="706" name="Google Shape;706;p5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07" name="Google Shape;707;p5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b="0" i="0" lang="en-US" sz="1200" u="none" cap="none" strike="noStrike">
                <a:solidFill>
                  <a:schemeClr val="dk1"/>
                </a:solidFill>
                <a:latin typeface="Calibri"/>
                <a:ea typeface="Calibri"/>
                <a:cs typeface="Calibri"/>
                <a:sym typeface="Calibri"/>
              </a:rPr>
              <a:t>We often act as if choosing is rational in spite of decades of evidence to the contrary.</a:t>
            </a:r>
            <a:endParaRPr/>
          </a:p>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b="0" i="0" lang="en-US" sz="1200" u="none" cap="none" strike="noStrike">
                <a:solidFill>
                  <a:schemeClr val="dk1"/>
                </a:solidFill>
                <a:latin typeface="Calibri"/>
                <a:ea typeface="Calibri"/>
                <a:cs typeface="Calibri"/>
                <a:sym typeface="Calibri"/>
              </a:rPr>
              <a:t>The organism is always right.  “I taught them but they didn’t learn.”</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708" name="Google Shape;708;p5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2" name="Shape 712"/>
        <p:cNvGrpSpPr/>
        <p:nvPr/>
      </p:nvGrpSpPr>
      <p:grpSpPr>
        <a:xfrm>
          <a:off x="0" y="0"/>
          <a:ext cx="0" cy="0"/>
          <a:chOff x="0" y="0"/>
          <a:chExt cx="0" cy="0"/>
        </a:xfrm>
      </p:grpSpPr>
      <p:sp>
        <p:nvSpPr>
          <p:cNvPr id="713" name="Google Shape;713;p5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14" name="Google Shape;714;p5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We know a lot about choosing under these conditions.  Allocation of responding matches rate of reinforcement.  Most of the important variables are controlled and known.</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Even so we rarely get perfect matching.  Position bias can influence response allocation.  </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In equation describing generalized matching law-variable to account for bias R</a:t>
            </a:r>
            <a:r>
              <a:rPr b="0" baseline="-25000" i="0" lang="en-US" sz="1200" u="none" cap="none" strike="noStrike">
                <a:solidFill>
                  <a:schemeClr val="dk1"/>
                </a:solidFill>
                <a:latin typeface="Calibri"/>
                <a:ea typeface="Calibri"/>
                <a:cs typeface="Calibri"/>
                <a:sym typeface="Calibri"/>
              </a:rPr>
              <a:t>0</a:t>
            </a:r>
            <a:endParaRPr b="0" i="0" sz="1200" u="none" cap="none" strike="noStrike">
              <a:solidFill>
                <a:schemeClr val="dk1"/>
              </a:solidFill>
              <a:latin typeface="Calibri"/>
              <a:ea typeface="Calibri"/>
              <a:cs typeface="Calibri"/>
              <a:sym typeface="Calibri"/>
            </a:endParaRPr>
          </a:p>
        </p:txBody>
      </p:sp>
      <p:sp>
        <p:nvSpPr>
          <p:cNvPr id="715" name="Google Shape;715;p5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9" name="Shape 719"/>
        <p:cNvGrpSpPr/>
        <p:nvPr/>
      </p:nvGrpSpPr>
      <p:grpSpPr>
        <a:xfrm>
          <a:off x="0" y="0"/>
          <a:ext cx="0" cy="0"/>
          <a:chOff x="0" y="0"/>
          <a:chExt cx="0" cy="0"/>
        </a:xfrm>
      </p:grpSpPr>
      <p:sp>
        <p:nvSpPr>
          <p:cNvPr id="720" name="Google Shape;720;p6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21" name="Google Shape;721;p6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We know far less about choosing under these conditions.  </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We know very little about variables that influence choices in the wild.  </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Variables such as history and bias are unknown.  </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Effectiveness data are only one of many variables to influence choice and not among the most important for most school administrators.</a:t>
            </a:r>
            <a:endParaRPr b="0" i="0" sz="1200" u="none" cap="none" strike="noStrike">
              <a:solidFill>
                <a:schemeClr val="dk1"/>
              </a:solidFill>
              <a:latin typeface="Calibri"/>
              <a:ea typeface="Calibri"/>
              <a:cs typeface="Calibri"/>
              <a:sym typeface="Calibri"/>
            </a:endParaRPr>
          </a:p>
        </p:txBody>
      </p:sp>
      <p:sp>
        <p:nvSpPr>
          <p:cNvPr id="722" name="Google Shape;722;p6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000000"/>
                </a:solidFill>
                <a:latin typeface="Calibri"/>
                <a:ea typeface="Calibri"/>
                <a:cs typeface="Calibri"/>
                <a:sym typeface="Calibri"/>
              </a:rPr>
              <a:t>‹#›</a:t>
            </a:fld>
            <a:endParaRPr sz="1200">
              <a:solidFill>
                <a:srgbClr val="000000"/>
              </a:solidFill>
              <a:latin typeface="Calibri"/>
              <a:ea typeface="Calibri"/>
              <a:cs typeface="Calibri"/>
              <a:sym typeface="Calibri"/>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6" name="Shape 756"/>
        <p:cNvGrpSpPr/>
        <p:nvPr/>
      </p:nvGrpSpPr>
      <p:grpSpPr>
        <a:xfrm>
          <a:off x="0" y="0"/>
          <a:ext cx="0" cy="0"/>
          <a:chOff x="0" y="0"/>
          <a:chExt cx="0" cy="0"/>
        </a:xfrm>
      </p:grpSpPr>
      <p:sp>
        <p:nvSpPr>
          <p:cNvPr id="757" name="Google Shape;757;p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58" name="Google Shape;758;p6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1" name="Shape 761"/>
        <p:cNvGrpSpPr/>
        <p:nvPr/>
      </p:nvGrpSpPr>
      <p:grpSpPr>
        <a:xfrm>
          <a:off x="0" y="0"/>
          <a:ext cx="0" cy="0"/>
          <a:chOff x="0" y="0"/>
          <a:chExt cx="0" cy="0"/>
        </a:xfrm>
      </p:grpSpPr>
      <p:sp>
        <p:nvSpPr>
          <p:cNvPr id="762" name="Google Shape;762;p6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
        <p:nvSpPr>
          <p:cNvPr id="763" name="Google Shape;763;p6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64" name="Google Shape;764;p6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8" name="Shape 768"/>
        <p:cNvGrpSpPr/>
        <p:nvPr/>
      </p:nvGrpSpPr>
      <p:grpSpPr>
        <a:xfrm>
          <a:off x="0" y="0"/>
          <a:ext cx="0" cy="0"/>
          <a:chOff x="0" y="0"/>
          <a:chExt cx="0" cy="0"/>
        </a:xfrm>
      </p:grpSpPr>
      <p:sp>
        <p:nvSpPr>
          <p:cNvPr id="769" name="Google Shape;769;p6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70" name="Google Shape;770;p6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0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000" u="none" cap="none" strike="noStrike">
                <a:solidFill>
                  <a:schemeClr val="dk1"/>
                </a:solidFill>
                <a:latin typeface="Calibri"/>
                <a:ea typeface="Calibri"/>
                <a:cs typeface="Calibri"/>
                <a:sym typeface="Calibri"/>
              </a:rPr>
              <a:t>Behavior analysis is the science of social influence. We behavior analysts often sell the science rather than solutions.  We are enamored by the science and want to spread the word.  The educator is motivated by aversive stimulation from problems-we should be promoting solutions that provide relief.  The motivating variables for the behavior analyst and the educator are very different.  The one that is important is the person we are trying to influence.</a:t>
            </a:r>
            <a:endParaRPr/>
          </a:p>
          <a:p>
            <a:pPr indent="0" lvl="0" marL="0" marR="0" rtl="0" algn="l">
              <a:spcBef>
                <a:spcPts val="0"/>
              </a:spcBef>
              <a:spcAft>
                <a:spcPts val="0"/>
              </a:spcAft>
              <a:buNone/>
            </a:pPr>
            <a:r>
              <a:t/>
            </a:r>
            <a:endParaRPr b="0" i="0" sz="10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000" u="none" cap="none" strike="noStrike">
                <a:solidFill>
                  <a:schemeClr val="dk1"/>
                </a:solidFill>
                <a:latin typeface="Calibri"/>
                <a:ea typeface="Calibri"/>
                <a:cs typeface="Calibri"/>
                <a:sym typeface="Calibri"/>
              </a:rPr>
              <a:t>Sounds like matching.</a:t>
            </a:r>
            <a:endParaRPr/>
          </a:p>
          <a:p>
            <a:pPr indent="0" lvl="0" marL="0" marR="0" rtl="0" algn="l">
              <a:spcBef>
                <a:spcPts val="0"/>
              </a:spcBef>
              <a:spcAft>
                <a:spcPts val="0"/>
              </a:spcAft>
              <a:buNone/>
            </a:pPr>
            <a:r>
              <a:t/>
            </a:r>
            <a:endParaRPr b="0" i="0" sz="10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000" u="none" cap="none" strike="noStrike">
                <a:solidFill>
                  <a:schemeClr val="dk1"/>
                </a:solidFill>
                <a:latin typeface="Calibri"/>
                <a:ea typeface="Calibri"/>
                <a:cs typeface="Calibri"/>
                <a:sym typeface="Calibri"/>
              </a:rPr>
              <a:t>To influence a culture we must be seen as credible.  Often the researcher or outside consultant does not have credibility.  Someone in the system can more effectively promote or discourage adoption of a particular practice.</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771" name="Google Shape;771;p6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5" name="Shape 775"/>
        <p:cNvGrpSpPr/>
        <p:nvPr/>
      </p:nvGrpSpPr>
      <p:grpSpPr>
        <a:xfrm>
          <a:off x="0" y="0"/>
          <a:ext cx="0" cy="0"/>
          <a:chOff x="0" y="0"/>
          <a:chExt cx="0" cy="0"/>
        </a:xfrm>
      </p:grpSpPr>
      <p:sp>
        <p:nvSpPr>
          <p:cNvPr id="776" name="Google Shape;776;p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77" name="Google Shape;777;p6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1" name="Shape 781"/>
        <p:cNvGrpSpPr/>
        <p:nvPr/>
      </p:nvGrpSpPr>
      <p:grpSpPr>
        <a:xfrm>
          <a:off x="0" y="0"/>
          <a:ext cx="0" cy="0"/>
          <a:chOff x="0" y="0"/>
          <a:chExt cx="0" cy="0"/>
        </a:xfrm>
      </p:grpSpPr>
      <p:sp>
        <p:nvSpPr>
          <p:cNvPr id="782" name="Google Shape;782;p6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83" name="Google Shape;783;p6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This is an elegant and precise way to display data but one must be able to read this charts.  When presenting to school administrator/policy makers who are pressed for time-looking at data in this way increases the response effort for the administrator and makes them less interested in listening to me.  In SD, I ran an educational and residential program for children with autism.  We charted everything on SCC.  Presenting to one family, I spent 30 minutes going over their child’s progress.  At the end, the Dad asked-is my son getting better.</a:t>
            </a:r>
            <a:endParaRPr b="0" i="0" sz="1200" u="none" cap="none" strike="noStrike">
              <a:solidFill>
                <a:schemeClr val="dk1"/>
              </a:solidFill>
              <a:latin typeface="Calibri"/>
              <a:ea typeface="Calibri"/>
              <a:cs typeface="Calibri"/>
              <a:sym typeface="Calibri"/>
            </a:endParaRPr>
          </a:p>
        </p:txBody>
      </p:sp>
      <p:sp>
        <p:nvSpPr>
          <p:cNvPr id="784" name="Google Shape;784;p6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8" name="Shape 788"/>
        <p:cNvGrpSpPr/>
        <p:nvPr/>
      </p:nvGrpSpPr>
      <p:grpSpPr>
        <a:xfrm>
          <a:off x="0" y="0"/>
          <a:ext cx="0" cy="0"/>
          <a:chOff x="0" y="0"/>
          <a:chExt cx="0" cy="0"/>
        </a:xfrm>
      </p:grpSpPr>
      <p:sp>
        <p:nvSpPr>
          <p:cNvPr id="789" name="Google Shape;789;p6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90" name="Google Shape;790;p6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Ratio strongly positive to strongly negative 1:15</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60% of words rated unpleasant</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28% rated as strongly motivating</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Taken together with unpleasant rating may suggest motivated to avoid.</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791" name="Google Shape;791;p6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2" name="Google Shape;412;p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End racism. </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413" name="Google Shape;413;p1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6" name="Shape 796"/>
        <p:cNvGrpSpPr/>
        <p:nvPr/>
      </p:nvGrpSpPr>
      <p:grpSpPr>
        <a:xfrm>
          <a:off x="0" y="0"/>
          <a:ext cx="0" cy="0"/>
          <a:chOff x="0" y="0"/>
          <a:chExt cx="0" cy="0"/>
        </a:xfrm>
      </p:grpSpPr>
      <p:sp>
        <p:nvSpPr>
          <p:cNvPr id="797" name="Google Shape;797;p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98" name="Google Shape;798;p6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2" name="Shape 802"/>
        <p:cNvGrpSpPr/>
        <p:nvPr/>
      </p:nvGrpSpPr>
      <p:grpSpPr>
        <a:xfrm>
          <a:off x="0" y="0"/>
          <a:ext cx="0" cy="0"/>
          <a:chOff x="0" y="0"/>
          <a:chExt cx="0" cy="0"/>
        </a:xfrm>
      </p:grpSpPr>
      <p:sp>
        <p:nvSpPr>
          <p:cNvPr id="803" name="Google Shape;803;p6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04" name="Google Shape;804;p6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Assessed direct care staff understanding of plan and quality of implementation as function of language used.</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Conversational language increased understanding</a:t>
            </a:r>
            <a:endParaRPr b="0" i="0" sz="1200" u="none" cap="none" strike="noStrike">
              <a:solidFill>
                <a:schemeClr val="dk1"/>
              </a:solidFill>
              <a:latin typeface="Calibri"/>
              <a:ea typeface="Calibri"/>
              <a:cs typeface="Calibri"/>
              <a:sym typeface="Calibri"/>
            </a:endParaRPr>
          </a:p>
        </p:txBody>
      </p:sp>
      <p:sp>
        <p:nvSpPr>
          <p:cNvPr id="805" name="Google Shape;805;p6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8" name="Shape 808"/>
        <p:cNvGrpSpPr/>
        <p:nvPr/>
      </p:nvGrpSpPr>
      <p:grpSpPr>
        <a:xfrm>
          <a:off x="0" y="0"/>
          <a:ext cx="0" cy="0"/>
          <a:chOff x="0" y="0"/>
          <a:chExt cx="0" cy="0"/>
        </a:xfrm>
      </p:grpSpPr>
      <p:sp>
        <p:nvSpPr>
          <p:cNvPr id="809" name="Google Shape;809;p7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10" name="Google Shape;810;p7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Just about doubled the integrity of implementation.  Increasing the probability students receive benefit from intervention.</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811" name="Google Shape;811;p7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4" name="Shape 814"/>
        <p:cNvGrpSpPr/>
        <p:nvPr/>
      </p:nvGrpSpPr>
      <p:grpSpPr>
        <a:xfrm>
          <a:off x="0" y="0"/>
          <a:ext cx="0" cy="0"/>
          <a:chOff x="0" y="0"/>
          <a:chExt cx="0" cy="0"/>
        </a:xfrm>
      </p:grpSpPr>
      <p:sp>
        <p:nvSpPr>
          <p:cNvPr id="815" name="Google Shape;815;p7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16" name="Google Shape;816;p7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If you saw this one evening what would you call it?  Sunset is the most common answer but not technically correct.  I doubt that astrophysicist take exception.</a:t>
            </a:r>
            <a:endParaRPr b="0" i="0" sz="1200" u="none" cap="none" strike="noStrike">
              <a:solidFill>
                <a:schemeClr val="dk1"/>
              </a:solidFill>
              <a:latin typeface="Calibri"/>
              <a:ea typeface="Calibri"/>
              <a:cs typeface="Calibri"/>
              <a:sym typeface="Calibri"/>
            </a:endParaRPr>
          </a:p>
        </p:txBody>
      </p:sp>
      <p:sp>
        <p:nvSpPr>
          <p:cNvPr id="817" name="Google Shape;817;p7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0" name="Shape 820"/>
        <p:cNvGrpSpPr/>
        <p:nvPr/>
      </p:nvGrpSpPr>
      <p:grpSpPr>
        <a:xfrm>
          <a:off x="0" y="0"/>
          <a:ext cx="0" cy="0"/>
          <a:chOff x="0" y="0"/>
          <a:chExt cx="0" cy="0"/>
        </a:xfrm>
      </p:grpSpPr>
      <p:sp>
        <p:nvSpPr>
          <p:cNvPr id="821" name="Google Shape;821;p7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22" name="Google Shape;822;p7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Must attend to audience variables</a:t>
            </a:r>
            <a:endParaRPr b="0" i="0" sz="1200" u="none" cap="none" strike="noStrike">
              <a:solidFill>
                <a:schemeClr val="dk1"/>
              </a:solidFill>
              <a:latin typeface="Calibri"/>
              <a:ea typeface="Calibri"/>
              <a:cs typeface="Calibri"/>
              <a:sym typeface="Calibri"/>
            </a:endParaRPr>
          </a:p>
        </p:txBody>
      </p:sp>
      <p:sp>
        <p:nvSpPr>
          <p:cNvPr id="823" name="Google Shape;823;p7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0" name="Shape 830"/>
        <p:cNvGrpSpPr/>
        <p:nvPr/>
      </p:nvGrpSpPr>
      <p:grpSpPr>
        <a:xfrm>
          <a:off x="0" y="0"/>
          <a:ext cx="0" cy="0"/>
          <a:chOff x="0" y="0"/>
          <a:chExt cx="0" cy="0"/>
        </a:xfrm>
      </p:grpSpPr>
      <p:sp>
        <p:nvSpPr>
          <p:cNvPr id="831" name="Google Shape;831;p7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32" name="Google Shape;832;p7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Public school administrators are interested in packages not principles. </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We can’t train 3 million teachers to be behavior analysts but we can teach them to implement a manualized program.</a:t>
            </a:r>
            <a:endParaRPr b="0" i="0" sz="1200" u="none" cap="none" strike="noStrike">
              <a:solidFill>
                <a:schemeClr val="dk1"/>
              </a:solidFill>
              <a:latin typeface="Calibri"/>
              <a:ea typeface="Calibri"/>
              <a:cs typeface="Calibri"/>
              <a:sym typeface="Calibri"/>
            </a:endParaRPr>
          </a:p>
        </p:txBody>
      </p:sp>
      <p:sp>
        <p:nvSpPr>
          <p:cNvPr id="833" name="Google Shape;833;p7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7" name="Shape 837"/>
        <p:cNvGrpSpPr/>
        <p:nvPr/>
      </p:nvGrpSpPr>
      <p:grpSpPr>
        <a:xfrm>
          <a:off x="0" y="0"/>
          <a:ext cx="0" cy="0"/>
          <a:chOff x="0" y="0"/>
          <a:chExt cx="0" cy="0"/>
        </a:xfrm>
      </p:grpSpPr>
      <p:sp>
        <p:nvSpPr>
          <p:cNvPr id="838" name="Google Shape;838;p7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39" name="Google Shape;839;p7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b="0" i="0" lang="en-US" sz="1200" u="none" cap="none" strike="noStrike">
                <a:solidFill>
                  <a:schemeClr val="dk1"/>
                </a:solidFill>
                <a:latin typeface="Calibri"/>
                <a:ea typeface="Calibri"/>
                <a:cs typeface="Calibri"/>
                <a:sym typeface="Calibri"/>
              </a:rPr>
              <a:t>BIP is manualized package for individual student.  I’m willing to bet that manuals that are based on our science of behavior and carefully evaluated procedures will be effective when the individuals are unknown and uncounted will be effective for a large % of the population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840" name="Google Shape;840;p7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3" name="Shape 843"/>
        <p:cNvGrpSpPr/>
        <p:nvPr/>
      </p:nvGrpSpPr>
      <p:grpSpPr>
        <a:xfrm>
          <a:off x="0" y="0"/>
          <a:ext cx="0" cy="0"/>
          <a:chOff x="0" y="0"/>
          <a:chExt cx="0" cy="0"/>
        </a:xfrm>
      </p:grpSpPr>
      <p:sp>
        <p:nvSpPr>
          <p:cNvPr id="844" name="Google Shape;844;p7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45" name="Google Shape;845;p7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Dennis Embry</a:t>
            </a:r>
            <a:endParaRPr b="0" i="0" sz="1200" u="none" cap="none" strike="noStrike">
              <a:solidFill>
                <a:schemeClr val="dk1"/>
              </a:solidFill>
              <a:latin typeface="Calibri"/>
              <a:ea typeface="Calibri"/>
              <a:cs typeface="Calibri"/>
              <a:sym typeface="Calibri"/>
            </a:endParaRPr>
          </a:p>
        </p:txBody>
      </p:sp>
      <p:sp>
        <p:nvSpPr>
          <p:cNvPr id="846" name="Google Shape;846;p7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0" name="Shape 850"/>
        <p:cNvGrpSpPr/>
        <p:nvPr/>
      </p:nvGrpSpPr>
      <p:grpSpPr>
        <a:xfrm>
          <a:off x="0" y="0"/>
          <a:ext cx="0" cy="0"/>
          <a:chOff x="0" y="0"/>
          <a:chExt cx="0" cy="0"/>
        </a:xfrm>
      </p:grpSpPr>
      <p:sp>
        <p:nvSpPr>
          <p:cNvPr id="851" name="Google Shape;851;p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52" name="Google Shape;852;p7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5" name="Shape 855"/>
        <p:cNvGrpSpPr/>
        <p:nvPr/>
      </p:nvGrpSpPr>
      <p:grpSpPr>
        <a:xfrm>
          <a:off x="0" y="0"/>
          <a:ext cx="0" cy="0"/>
          <a:chOff x="0" y="0"/>
          <a:chExt cx="0" cy="0"/>
        </a:xfrm>
      </p:grpSpPr>
      <p:sp>
        <p:nvSpPr>
          <p:cNvPr id="856" name="Google Shape;856;p7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57" name="Google Shape;857;p7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858" name="Google Shape;858;p7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9" name="Google Shape;419;p1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b="0" i="0" lang="en-US" sz="1200" u="none" cap="none" strike="noStrike">
                <a:solidFill>
                  <a:schemeClr val="dk1"/>
                </a:solidFill>
                <a:latin typeface="Calibri"/>
                <a:ea typeface="Calibri"/>
                <a:cs typeface="Calibri"/>
                <a:sym typeface="Calibri"/>
              </a:rPr>
              <a:t>As part of achieving peace, love, and understanding many of us were reading utopian literature.</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I was fortunate enough to come across Walden 2 and a new way of thinking about communities</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420" name="Google Shape;420;p1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2" name="Shape 862"/>
        <p:cNvGrpSpPr/>
        <p:nvPr/>
      </p:nvGrpSpPr>
      <p:grpSpPr>
        <a:xfrm>
          <a:off x="0" y="0"/>
          <a:ext cx="0" cy="0"/>
          <a:chOff x="0" y="0"/>
          <a:chExt cx="0" cy="0"/>
        </a:xfrm>
      </p:grpSpPr>
      <p:sp>
        <p:nvSpPr>
          <p:cNvPr id="863" name="Google Shape;863;p7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4" name="Google Shape;864;p7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1" marL="45720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1" marL="45720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We have data about EIBI for children with autism.</a:t>
            </a:r>
            <a:endParaRPr/>
          </a:p>
          <a:p>
            <a:pPr indent="0" lvl="2" marL="91440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Can we replicate with other populations and/or behavior?</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865" name="Google Shape;865;p7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9" name="Shape 869"/>
        <p:cNvGrpSpPr/>
        <p:nvPr/>
      </p:nvGrpSpPr>
      <p:grpSpPr>
        <a:xfrm>
          <a:off x="0" y="0"/>
          <a:ext cx="0" cy="0"/>
          <a:chOff x="0" y="0"/>
          <a:chExt cx="0" cy="0"/>
        </a:xfrm>
      </p:grpSpPr>
      <p:sp>
        <p:nvSpPr>
          <p:cNvPr id="870" name="Google Shape;870;p8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71" name="Google Shape;871;p8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BWR focus on general outcome=dropouts.</a:t>
            </a:r>
            <a:endParaRPr b="0" i="0" sz="1200" u="none" cap="none" strike="noStrike">
              <a:solidFill>
                <a:schemeClr val="dk1"/>
              </a:solidFill>
              <a:latin typeface="Calibri"/>
              <a:ea typeface="Calibri"/>
              <a:cs typeface="Calibri"/>
              <a:sym typeface="Calibri"/>
            </a:endParaRPr>
          </a:p>
        </p:txBody>
      </p:sp>
      <p:sp>
        <p:nvSpPr>
          <p:cNvPr id="872" name="Google Shape;872;p8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6" name="Shape 876"/>
        <p:cNvGrpSpPr/>
        <p:nvPr/>
      </p:nvGrpSpPr>
      <p:grpSpPr>
        <a:xfrm>
          <a:off x="0" y="0"/>
          <a:ext cx="0" cy="0"/>
          <a:chOff x="0" y="0"/>
          <a:chExt cx="0" cy="0"/>
        </a:xfrm>
      </p:grpSpPr>
      <p:sp>
        <p:nvSpPr>
          <p:cNvPr id="877" name="Google Shape;877;p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78" name="Google Shape;878;p8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3" name="Shape 883"/>
        <p:cNvGrpSpPr/>
        <p:nvPr/>
      </p:nvGrpSpPr>
      <p:grpSpPr>
        <a:xfrm>
          <a:off x="0" y="0"/>
          <a:ext cx="0" cy="0"/>
          <a:chOff x="0" y="0"/>
          <a:chExt cx="0" cy="0"/>
        </a:xfrm>
      </p:grpSpPr>
      <p:sp>
        <p:nvSpPr>
          <p:cNvPr id="884" name="Google Shape;884;p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85" name="Google Shape;885;p8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8" name="Shape 888"/>
        <p:cNvGrpSpPr/>
        <p:nvPr/>
      </p:nvGrpSpPr>
      <p:grpSpPr>
        <a:xfrm>
          <a:off x="0" y="0"/>
          <a:ext cx="0" cy="0"/>
          <a:chOff x="0" y="0"/>
          <a:chExt cx="0" cy="0"/>
        </a:xfrm>
      </p:grpSpPr>
      <p:sp>
        <p:nvSpPr>
          <p:cNvPr id="889" name="Google Shape;889;p8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90" name="Google Shape;890;p8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We could manualize a program for teach tolerance for delay of reinforcement.  Package it as character education.  Get science into public schools.   </a:t>
            </a:r>
            <a:endParaRPr b="0" i="0" sz="1200" u="none" cap="none" strike="noStrike">
              <a:solidFill>
                <a:schemeClr val="dk1"/>
              </a:solidFill>
              <a:latin typeface="Calibri"/>
              <a:ea typeface="Calibri"/>
              <a:cs typeface="Calibri"/>
              <a:sym typeface="Calibri"/>
            </a:endParaRPr>
          </a:p>
        </p:txBody>
      </p:sp>
      <p:sp>
        <p:nvSpPr>
          <p:cNvPr id="891" name="Google Shape;891;p8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6" name="Shape 896"/>
        <p:cNvGrpSpPr/>
        <p:nvPr/>
      </p:nvGrpSpPr>
      <p:grpSpPr>
        <a:xfrm>
          <a:off x="0" y="0"/>
          <a:ext cx="0" cy="0"/>
          <a:chOff x="0" y="0"/>
          <a:chExt cx="0" cy="0"/>
        </a:xfrm>
      </p:grpSpPr>
      <p:sp>
        <p:nvSpPr>
          <p:cNvPr id="897" name="Google Shape;897;p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98" name="Google Shape;898;p8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2" name="Shape 902"/>
        <p:cNvGrpSpPr/>
        <p:nvPr/>
      </p:nvGrpSpPr>
      <p:grpSpPr>
        <a:xfrm>
          <a:off x="0" y="0"/>
          <a:ext cx="0" cy="0"/>
          <a:chOff x="0" y="0"/>
          <a:chExt cx="0" cy="0"/>
        </a:xfrm>
      </p:grpSpPr>
      <p:sp>
        <p:nvSpPr>
          <p:cNvPr id="903" name="Google Shape;903;p8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904" name="Google Shape;904;p8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905" name="Google Shape;905;p8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SSD are great for identifying functional relations.  They are not great designs for answering population questions.</a:t>
            </a:r>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9" name="Shape 909"/>
        <p:cNvGrpSpPr/>
        <p:nvPr/>
      </p:nvGrpSpPr>
      <p:grpSpPr>
        <a:xfrm>
          <a:off x="0" y="0"/>
          <a:ext cx="0" cy="0"/>
          <a:chOff x="0" y="0"/>
          <a:chExt cx="0" cy="0"/>
        </a:xfrm>
      </p:grpSpPr>
      <p:sp>
        <p:nvSpPr>
          <p:cNvPr id="910" name="Google Shape;910;p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11" name="Google Shape;911;p8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5" name="Shape 915"/>
        <p:cNvGrpSpPr/>
        <p:nvPr/>
      </p:nvGrpSpPr>
      <p:grpSpPr>
        <a:xfrm>
          <a:off x="0" y="0"/>
          <a:ext cx="0" cy="0"/>
          <a:chOff x="0" y="0"/>
          <a:chExt cx="0" cy="0"/>
        </a:xfrm>
      </p:grpSpPr>
      <p:sp>
        <p:nvSpPr>
          <p:cNvPr id="916" name="Google Shape;916;p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17" name="Google Shape;917;p8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1" name="Shape 921"/>
        <p:cNvGrpSpPr/>
        <p:nvPr/>
      </p:nvGrpSpPr>
      <p:grpSpPr>
        <a:xfrm>
          <a:off x="0" y="0"/>
          <a:ext cx="0" cy="0"/>
          <a:chOff x="0" y="0"/>
          <a:chExt cx="0" cy="0"/>
        </a:xfrm>
      </p:grpSpPr>
      <p:sp>
        <p:nvSpPr>
          <p:cNvPr id="922" name="Google Shape;922;p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23" name="Google Shape;923;p8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5" name="Google Shape;425;p1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No movement can survive without a rallying cry.  Better living through behaviorism became a cause and a movement for a few of us. And it fits nicely on a bumper sticker.</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426" name="Google Shape;426;p1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7" name="Shape 927"/>
        <p:cNvGrpSpPr/>
        <p:nvPr/>
      </p:nvGrpSpPr>
      <p:grpSpPr>
        <a:xfrm>
          <a:off x="0" y="0"/>
          <a:ext cx="0" cy="0"/>
          <a:chOff x="0" y="0"/>
          <a:chExt cx="0" cy="0"/>
        </a:xfrm>
      </p:grpSpPr>
      <p:sp>
        <p:nvSpPr>
          <p:cNvPr id="928" name="Google Shape;928;p9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29" name="Google Shape;929;p9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We have a term for this: Shaping-requires interaction with the learner.</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Get involved.  Become school leaders, get elected to school boards, become policy advisor to legislators.</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All of these people speak differently than we do. That is not a problem.  Be effective not right.</a:t>
            </a:r>
            <a:endParaRPr b="0" i="0" sz="1200" u="none" cap="none" strike="noStrike">
              <a:solidFill>
                <a:schemeClr val="dk1"/>
              </a:solidFill>
              <a:latin typeface="Calibri"/>
              <a:ea typeface="Calibri"/>
              <a:cs typeface="Calibri"/>
              <a:sym typeface="Calibri"/>
            </a:endParaRPr>
          </a:p>
        </p:txBody>
      </p:sp>
      <p:sp>
        <p:nvSpPr>
          <p:cNvPr id="930" name="Google Shape;930;p9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4" name="Shape 934"/>
        <p:cNvGrpSpPr/>
        <p:nvPr/>
      </p:nvGrpSpPr>
      <p:grpSpPr>
        <a:xfrm>
          <a:off x="0" y="0"/>
          <a:ext cx="0" cy="0"/>
          <a:chOff x="0" y="0"/>
          <a:chExt cx="0" cy="0"/>
        </a:xfrm>
      </p:grpSpPr>
      <p:sp>
        <p:nvSpPr>
          <p:cNvPr id="935" name="Google Shape;935;p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36" name="Google Shape;936;p9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1" name="Google Shape;431;p1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In 1968 BWR gave us a framework for defining our work.</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432" name="Google Shape;432;p1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8" name="Google Shape;438;p2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b="0" i="0" lang="en-US" sz="1200" u="none" cap="none" strike="noStrike">
                <a:solidFill>
                  <a:schemeClr val="dk1"/>
                </a:solidFill>
                <a:latin typeface="Calibri"/>
                <a:ea typeface="Calibri"/>
                <a:cs typeface="Calibri"/>
                <a:sym typeface="Calibri"/>
              </a:rPr>
              <a:t>My own career trajectory was such that I kept ending up working in school settings.  Let’s consider educational settings as a socially important setting.</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439" name="Google Shape;439;p2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2"/>
          <p:cNvSpPr txBox="1"/>
          <p:nvPr>
            <p:ph type="ctrTitle"/>
          </p:nvPr>
        </p:nvSpPr>
        <p:spPr>
          <a:xfrm>
            <a:off x="685800" y="2130425"/>
            <a:ext cx="7772400" cy="1470025"/>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17" name="Google Shape;17;p2"/>
          <p:cNvSpPr txBox="1"/>
          <p:nvPr>
            <p:ph idx="1" type="subTitle"/>
          </p:nvPr>
        </p:nvSpPr>
        <p:spPr>
          <a:xfrm>
            <a:off x="1371600" y="3886200"/>
            <a:ext cx="6400800" cy="1752600"/>
          </a:xfrm>
          <a:prstGeom prst="rect">
            <a:avLst/>
          </a:prstGeom>
          <a:noFill/>
          <a:ln>
            <a:noFill/>
          </a:ln>
        </p:spPr>
        <p:txBody>
          <a:bodyPr anchorCtr="0" anchor="t" bIns="91425" lIns="91425" spcFirstLastPara="1" rIns="91425" wrap="square" tIns="91425">
            <a:noAutofit/>
          </a:bodyPr>
          <a:lstStyle>
            <a:lvl1pPr indent="0" lvl="0" marL="0" marR="0" rtl="0" algn="ctr">
              <a:spcBef>
                <a:spcPts val="640"/>
              </a:spcBef>
              <a:spcAft>
                <a:spcPts val="0"/>
              </a:spcAft>
              <a:buClr>
                <a:srgbClr val="888888"/>
              </a:buClr>
              <a:buSzPts val="3200"/>
              <a:buFont typeface="Arial"/>
              <a:buNone/>
              <a:defRPr b="0" i="0" sz="3200" u="none" cap="none" strike="noStrike">
                <a:solidFill>
                  <a:srgbClr val="888888"/>
                </a:solidFill>
                <a:latin typeface="Calibri"/>
                <a:ea typeface="Calibri"/>
                <a:cs typeface="Calibri"/>
                <a:sym typeface="Calibri"/>
              </a:defRPr>
            </a:lvl1pPr>
            <a:lvl2pPr indent="0" lvl="1" marL="457200" marR="0" rtl="0" algn="ctr">
              <a:spcBef>
                <a:spcPts val="560"/>
              </a:spcBef>
              <a:spcAft>
                <a:spcPts val="0"/>
              </a:spcAft>
              <a:buClr>
                <a:srgbClr val="888888"/>
              </a:buClr>
              <a:buSzPts val="2800"/>
              <a:buFont typeface="Arial"/>
              <a:buNone/>
              <a:defRPr b="0" i="0" sz="2800" u="none" cap="none" strike="noStrike">
                <a:solidFill>
                  <a:srgbClr val="888888"/>
                </a:solidFill>
                <a:latin typeface="Calibri"/>
                <a:ea typeface="Calibri"/>
                <a:cs typeface="Calibri"/>
                <a:sym typeface="Calibri"/>
              </a:defRPr>
            </a:lvl2pPr>
            <a:lvl3pPr indent="0" lvl="2" marL="914400" marR="0" rtl="0" algn="ctr">
              <a:spcBef>
                <a:spcPts val="480"/>
              </a:spcBef>
              <a:spcAft>
                <a:spcPts val="0"/>
              </a:spcAft>
              <a:buClr>
                <a:srgbClr val="888888"/>
              </a:buClr>
              <a:buSzPts val="2400"/>
              <a:buFont typeface="Arial"/>
              <a:buNone/>
              <a:defRPr b="0" i="0" sz="2400" u="none" cap="none" strike="noStrike">
                <a:solidFill>
                  <a:srgbClr val="888888"/>
                </a:solidFill>
                <a:latin typeface="Calibri"/>
                <a:ea typeface="Calibri"/>
                <a:cs typeface="Calibri"/>
                <a:sym typeface="Calibri"/>
              </a:defRPr>
            </a:lvl3pPr>
            <a:lvl4pPr indent="0" lvl="3" marL="1371600"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4pPr>
            <a:lvl5pPr indent="0" lvl="4" marL="1828800"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5pPr>
            <a:lvl6pPr indent="0" lvl="5" marL="2286000"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6pPr>
            <a:lvl7pPr indent="0" lvl="6" marL="2743200"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7pPr>
            <a:lvl8pPr indent="0" lvl="7" marL="3200400"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8pPr>
            <a:lvl9pPr indent="0" lvl="8" marL="3657600"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9pPr>
          </a:lstStyle>
          <a:p/>
        </p:txBody>
      </p:sp>
      <p:sp>
        <p:nvSpPr>
          <p:cNvPr id="18" name="Google Shape;18;p2"/>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9" name="Google Shape;19;p2"/>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0" name="Google Shape;20;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11"/>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74" name="Google Shape;74;p11"/>
          <p:cNvSpPr txBox="1"/>
          <p:nvPr>
            <p:ph idx="1" type="body"/>
          </p:nvPr>
        </p:nvSpPr>
        <p:spPr>
          <a:xfrm rot="5400000">
            <a:off x="2309018" y="-251619"/>
            <a:ext cx="4525963" cy="8229600"/>
          </a:xfrm>
          <a:prstGeom prst="rect">
            <a:avLst/>
          </a:prstGeom>
          <a:noFill/>
          <a:ln>
            <a:noFill/>
          </a:ln>
        </p:spPr>
        <p:txBody>
          <a:bodyPr anchorCtr="0" anchor="t" bIns="91425" lIns="91425" spcFirstLastPara="1" rIns="91425" wrap="square" tIns="91425">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75" name="Google Shape;75;p11"/>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6" name="Google Shape;76;p11"/>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7" name="Google Shape;77;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12"/>
          <p:cNvSpPr txBox="1"/>
          <p:nvPr>
            <p:ph type="title"/>
          </p:nvPr>
        </p:nvSpPr>
        <p:spPr>
          <a:xfrm rot="5400000">
            <a:off x="4732337" y="2171700"/>
            <a:ext cx="5851525" cy="20574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80" name="Google Shape;80;p12"/>
          <p:cNvSpPr txBox="1"/>
          <p:nvPr>
            <p:ph idx="1" type="body"/>
          </p:nvPr>
        </p:nvSpPr>
        <p:spPr>
          <a:xfrm rot="5400000">
            <a:off x="541338" y="190501"/>
            <a:ext cx="5851525" cy="6019800"/>
          </a:xfrm>
          <a:prstGeom prst="rect">
            <a:avLst/>
          </a:prstGeom>
          <a:noFill/>
          <a:ln>
            <a:noFill/>
          </a:ln>
        </p:spPr>
        <p:txBody>
          <a:bodyPr anchorCtr="0" anchor="t" bIns="91425" lIns="91425" spcFirstLastPara="1" rIns="91425" wrap="square" tIns="91425">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1" name="Google Shape;81;p12"/>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2" name="Google Shape;82;p12"/>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3" name="Google Shape;83;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0" name="Shape 90"/>
        <p:cNvGrpSpPr/>
        <p:nvPr/>
      </p:nvGrpSpPr>
      <p:grpSpPr>
        <a:xfrm>
          <a:off x="0" y="0"/>
          <a:ext cx="0" cy="0"/>
          <a:chOff x="0" y="0"/>
          <a:chExt cx="0" cy="0"/>
        </a:xfrm>
      </p:grpSpPr>
      <p:sp>
        <p:nvSpPr>
          <p:cNvPr id="91" name="Google Shape;91;p14"/>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chemeClr val="lt1"/>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92" name="Google Shape;92;p14"/>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chemeClr val="lt1"/>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93" name="Google Shape;93;p1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FFFFFF"/>
                </a:solidFill>
                <a:latin typeface="Calibri"/>
                <a:ea typeface="Calibri"/>
                <a:cs typeface="Calibri"/>
                <a:sym typeface="Calibri"/>
              </a:defRPr>
            </a:lvl1pPr>
            <a:lvl2pPr indent="0" lvl="1" marL="0" marR="0" rtl="0" algn="r">
              <a:spcBef>
                <a:spcPts val="0"/>
              </a:spcBef>
              <a:buNone/>
              <a:defRPr b="0" i="0" sz="1200" u="none" cap="none" strike="noStrike">
                <a:solidFill>
                  <a:srgbClr val="FFFFFF"/>
                </a:solidFill>
                <a:latin typeface="Calibri"/>
                <a:ea typeface="Calibri"/>
                <a:cs typeface="Calibri"/>
                <a:sym typeface="Calibri"/>
              </a:defRPr>
            </a:lvl2pPr>
            <a:lvl3pPr indent="0" lvl="2" marL="0" marR="0" rtl="0" algn="r">
              <a:spcBef>
                <a:spcPts val="0"/>
              </a:spcBef>
              <a:buNone/>
              <a:defRPr b="0" i="0" sz="1200" u="none" cap="none" strike="noStrike">
                <a:solidFill>
                  <a:srgbClr val="FFFFFF"/>
                </a:solidFill>
                <a:latin typeface="Calibri"/>
                <a:ea typeface="Calibri"/>
                <a:cs typeface="Calibri"/>
                <a:sym typeface="Calibri"/>
              </a:defRPr>
            </a:lvl3pPr>
            <a:lvl4pPr indent="0" lvl="3" marL="0" marR="0" rtl="0" algn="r">
              <a:spcBef>
                <a:spcPts val="0"/>
              </a:spcBef>
              <a:buNone/>
              <a:defRPr b="0" i="0" sz="1200" u="none" cap="none" strike="noStrike">
                <a:solidFill>
                  <a:srgbClr val="FFFFFF"/>
                </a:solidFill>
                <a:latin typeface="Calibri"/>
                <a:ea typeface="Calibri"/>
                <a:cs typeface="Calibri"/>
                <a:sym typeface="Calibri"/>
              </a:defRPr>
            </a:lvl4pPr>
            <a:lvl5pPr indent="0" lvl="4" marL="0" marR="0" rtl="0" algn="r">
              <a:spcBef>
                <a:spcPts val="0"/>
              </a:spcBef>
              <a:buNone/>
              <a:defRPr b="0" i="0" sz="1200" u="none" cap="none" strike="noStrike">
                <a:solidFill>
                  <a:srgbClr val="FFFFFF"/>
                </a:solidFill>
                <a:latin typeface="Calibri"/>
                <a:ea typeface="Calibri"/>
                <a:cs typeface="Calibri"/>
                <a:sym typeface="Calibri"/>
              </a:defRPr>
            </a:lvl5pPr>
            <a:lvl6pPr indent="0" lvl="5" marL="0" marR="0" rtl="0" algn="r">
              <a:spcBef>
                <a:spcPts val="0"/>
              </a:spcBef>
              <a:buNone/>
              <a:defRPr b="0" i="0" sz="1200" u="none" cap="none" strike="noStrike">
                <a:solidFill>
                  <a:srgbClr val="FFFFFF"/>
                </a:solidFill>
                <a:latin typeface="Calibri"/>
                <a:ea typeface="Calibri"/>
                <a:cs typeface="Calibri"/>
                <a:sym typeface="Calibri"/>
              </a:defRPr>
            </a:lvl6pPr>
            <a:lvl7pPr indent="0" lvl="6" marL="0" marR="0" rtl="0" algn="r">
              <a:spcBef>
                <a:spcPts val="0"/>
              </a:spcBef>
              <a:buNone/>
              <a:defRPr b="0" i="0" sz="1200" u="none" cap="none" strike="noStrike">
                <a:solidFill>
                  <a:srgbClr val="FFFFFF"/>
                </a:solidFill>
                <a:latin typeface="Calibri"/>
                <a:ea typeface="Calibri"/>
                <a:cs typeface="Calibri"/>
                <a:sym typeface="Calibri"/>
              </a:defRPr>
            </a:lvl7pPr>
            <a:lvl8pPr indent="0" lvl="7" marL="0" marR="0" rtl="0" algn="r">
              <a:spcBef>
                <a:spcPts val="0"/>
              </a:spcBef>
              <a:buNone/>
              <a:defRPr b="0" i="0" sz="1200" u="none" cap="none" strike="noStrike">
                <a:solidFill>
                  <a:srgbClr val="FFFFFF"/>
                </a:solidFill>
                <a:latin typeface="Calibri"/>
                <a:ea typeface="Calibri"/>
                <a:cs typeface="Calibri"/>
                <a:sym typeface="Calibri"/>
              </a:defRPr>
            </a:lvl8pPr>
            <a:lvl9pPr indent="0" lvl="8" marL="0" marR="0" rtl="0" algn="r">
              <a:spcBef>
                <a:spcPts val="0"/>
              </a:spcBef>
              <a:buNone/>
              <a:defRPr b="0" i="0" sz="12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94" name="Shape 94"/>
        <p:cNvGrpSpPr/>
        <p:nvPr/>
      </p:nvGrpSpPr>
      <p:grpSpPr>
        <a:xfrm>
          <a:off x="0" y="0"/>
          <a:ext cx="0" cy="0"/>
          <a:chOff x="0" y="0"/>
          <a:chExt cx="0" cy="0"/>
        </a:xfrm>
      </p:grpSpPr>
      <p:sp>
        <p:nvSpPr>
          <p:cNvPr id="95" name="Google Shape;95;p15"/>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chemeClr val="lt1"/>
              </a:buClr>
              <a:buSzPts val="3200"/>
              <a:buFont typeface="Calibri"/>
              <a:buNone/>
              <a:defRPr b="0" i="0" sz="3200" u="none" cap="none" strike="noStrike">
                <a:solidFill>
                  <a:schemeClr val="lt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96" name="Google Shape;96;p15"/>
          <p:cNvSpPr txBox="1"/>
          <p:nvPr>
            <p:ph idx="1" type="body"/>
          </p:nvPr>
        </p:nvSpPr>
        <p:spPr>
          <a:xfrm>
            <a:off x="457200" y="1600200"/>
            <a:ext cx="8229600" cy="4525963"/>
          </a:xfrm>
          <a:prstGeom prst="rect">
            <a:avLst/>
          </a:prstGeom>
          <a:noFill/>
          <a:ln>
            <a:noFill/>
          </a:ln>
        </p:spPr>
        <p:txBody>
          <a:bodyPr anchorCtr="0" anchor="t" bIns="91425" lIns="91425" spcFirstLastPara="1" rIns="91425" wrap="square" tIns="91425">
            <a:noAutofit/>
          </a:bodyPr>
          <a:lstStyle>
            <a:lvl1pPr indent="-406400" lvl="0" marL="457200" marR="0" rtl="0" algn="l">
              <a:spcBef>
                <a:spcPts val="56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1pPr>
            <a:lvl2pPr indent="-381000" lvl="1" marL="914400" marR="0" rtl="0" algn="l">
              <a:spcBef>
                <a:spcPts val="480"/>
              </a:spcBef>
              <a:spcAft>
                <a:spcPts val="0"/>
              </a:spcAft>
              <a:buClr>
                <a:schemeClr val="lt1"/>
              </a:buClr>
              <a:buSzPts val="2400"/>
              <a:buFont typeface="Noto Sans Symbols"/>
              <a:buChar char="➢"/>
              <a:defRPr b="0" i="0" sz="2400" u="none" cap="none" strike="noStrike">
                <a:solidFill>
                  <a:schemeClr val="lt1"/>
                </a:solidFill>
                <a:latin typeface="Calibri"/>
                <a:ea typeface="Calibri"/>
                <a:cs typeface="Calibri"/>
                <a:sym typeface="Calibri"/>
              </a:defRPr>
            </a:lvl2pPr>
            <a:lvl3pPr indent="-355600" lvl="2" marL="1371600" marR="0" rtl="0" algn="l">
              <a:spcBef>
                <a:spcPts val="400"/>
              </a:spcBef>
              <a:spcAft>
                <a:spcPts val="0"/>
              </a:spcAft>
              <a:buClr>
                <a:schemeClr val="lt1"/>
              </a:buClr>
              <a:buSzPts val="2000"/>
              <a:buFont typeface="Noto Sans Symbols"/>
              <a:buChar char="✓"/>
              <a:defRPr b="0" i="0" sz="2000" u="none" cap="none" strike="noStrike">
                <a:solidFill>
                  <a:schemeClr val="lt1"/>
                </a:solidFill>
                <a:latin typeface="Calibri"/>
                <a:ea typeface="Calibri"/>
                <a:cs typeface="Calibri"/>
                <a:sym typeface="Calibri"/>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sp>
        <p:nvSpPr>
          <p:cNvPr id="97" name="Google Shape;97;p15"/>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sz="1200">
                <a:solidFill>
                  <a:schemeClr val="lt1"/>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98" name="Google Shape;98;p15"/>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sz="1200">
                <a:solidFill>
                  <a:schemeClr val="lt1"/>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99" name="Google Shape;99;p1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FFFFFF"/>
                </a:solidFill>
                <a:latin typeface="Calibri"/>
                <a:ea typeface="Calibri"/>
                <a:cs typeface="Calibri"/>
                <a:sym typeface="Calibri"/>
              </a:defRPr>
            </a:lvl1pPr>
            <a:lvl2pPr indent="0" lvl="1" marL="0" marR="0" rtl="0" algn="r">
              <a:spcBef>
                <a:spcPts val="0"/>
              </a:spcBef>
              <a:buNone/>
              <a:defRPr sz="1200">
                <a:solidFill>
                  <a:srgbClr val="FFFFFF"/>
                </a:solidFill>
                <a:latin typeface="Calibri"/>
                <a:ea typeface="Calibri"/>
                <a:cs typeface="Calibri"/>
                <a:sym typeface="Calibri"/>
              </a:defRPr>
            </a:lvl2pPr>
            <a:lvl3pPr indent="0" lvl="2" marL="0" marR="0" rtl="0" algn="r">
              <a:spcBef>
                <a:spcPts val="0"/>
              </a:spcBef>
              <a:buNone/>
              <a:defRPr sz="1200">
                <a:solidFill>
                  <a:srgbClr val="FFFFFF"/>
                </a:solidFill>
                <a:latin typeface="Calibri"/>
                <a:ea typeface="Calibri"/>
                <a:cs typeface="Calibri"/>
                <a:sym typeface="Calibri"/>
              </a:defRPr>
            </a:lvl3pPr>
            <a:lvl4pPr indent="0" lvl="3" marL="0" marR="0" rtl="0" algn="r">
              <a:spcBef>
                <a:spcPts val="0"/>
              </a:spcBef>
              <a:buNone/>
              <a:defRPr sz="1200">
                <a:solidFill>
                  <a:srgbClr val="FFFFFF"/>
                </a:solidFill>
                <a:latin typeface="Calibri"/>
                <a:ea typeface="Calibri"/>
                <a:cs typeface="Calibri"/>
                <a:sym typeface="Calibri"/>
              </a:defRPr>
            </a:lvl4pPr>
            <a:lvl5pPr indent="0" lvl="4" marL="0" marR="0" rtl="0" algn="r">
              <a:spcBef>
                <a:spcPts val="0"/>
              </a:spcBef>
              <a:buNone/>
              <a:defRPr sz="1200">
                <a:solidFill>
                  <a:srgbClr val="FFFFFF"/>
                </a:solidFill>
                <a:latin typeface="Calibri"/>
                <a:ea typeface="Calibri"/>
                <a:cs typeface="Calibri"/>
                <a:sym typeface="Calibri"/>
              </a:defRPr>
            </a:lvl5pPr>
            <a:lvl6pPr indent="0" lvl="5" marL="0" marR="0" rtl="0" algn="r">
              <a:spcBef>
                <a:spcPts val="0"/>
              </a:spcBef>
              <a:buNone/>
              <a:defRPr sz="1200">
                <a:solidFill>
                  <a:srgbClr val="FFFFFF"/>
                </a:solidFill>
                <a:latin typeface="Calibri"/>
                <a:ea typeface="Calibri"/>
                <a:cs typeface="Calibri"/>
                <a:sym typeface="Calibri"/>
              </a:defRPr>
            </a:lvl6pPr>
            <a:lvl7pPr indent="0" lvl="6" marL="0" marR="0" rtl="0" algn="r">
              <a:spcBef>
                <a:spcPts val="0"/>
              </a:spcBef>
              <a:buNone/>
              <a:defRPr sz="1200">
                <a:solidFill>
                  <a:srgbClr val="FFFFFF"/>
                </a:solidFill>
                <a:latin typeface="Calibri"/>
                <a:ea typeface="Calibri"/>
                <a:cs typeface="Calibri"/>
                <a:sym typeface="Calibri"/>
              </a:defRPr>
            </a:lvl7pPr>
            <a:lvl8pPr indent="0" lvl="7" marL="0" marR="0" rtl="0" algn="r">
              <a:spcBef>
                <a:spcPts val="0"/>
              </a:spcBef>
              <a:buNone/>
              <a:defRPr sz="1200">
                <a:solidFill>
                  <a:srgbClr val="FFFFFF"/>
                </a:solidFill>
                <a:latin typeface="Calibri"/>
                <a:ea typeface="Calibri"/>
                <a:cs typeface="Calibri"/>
                <a:sym typeface="Calibri"/>
              </a:defRPr>
            </a:lvl8pPr>
            <a:lvl9pPr indent="0" lvl="8" marL="0" marR="0" rtl="0" algn="r">
              <a:spcBef>
                <a:spcPts val="0"/>
              </a:spcBef>
              <a:buNone/>
              <a:defRPr sz="1200">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00" name="Shape 100"/>
        <p:cNvGrpSpPr/>
        <p:nvPr/>
      </p:nvGrpSpPr>
      <p:grpSpPr>
        <a:xfrm>
          <a:off x="0" y="0"/>
          <a:ext cx="0" cy="0"/>
          <a:chOff x="0" y="0"/>
          <a:chExt cx="0" cy="0"/>
        </a:xfrm>
      </p:grpSpPr>
      <p:sp>
        <p:nvSpPr>
          <p:cNvPr id="101" name="Google Shape;101;p16"/>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chemeClr val="lt1"/>
              </a:buClr>
              <a:buSzPts val="3200"/>
              <a:buFont typeface="Calibri"/>
              <a:buNone/>
              <a:defRPr b="0" i="0" sz="3200" u="none" cap="none" strike="noStrike">
                <a:solidFill>
                  <a:schemeClr val="lt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102" name="Google Shape;102;p16"/>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sz="1200">
                <a:solidFill>
                  <a:schemeClr val="lt1"/>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103" name="Google Shape;103;p16"/>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sz="1200">
                <a:solidFill>
                  <a:schemeClr val="lt1"/>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104" name="Google Shape;104;p1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FFFFFF"/>
                </a:solidFill>
                <a:latin typeface="Calibri"/>
                <a:ea typeface="Calibri"/>
                <a:cs typeface="Calibri"/>
                <a:sym typeface="Calibri"/>
              </a:defRPr>
            </a:lvl1pPr>
            <a:lvl2pPr indent="0" lvl="1" marL="0" marR="0" rtl="0" algn="r">
              <a:spcBef>
                <a:spcPts val="0"/>
              </a:spcBef>
              <a:buNone/>
              <a:defRPr sz="1200">
                <a:solidFill>
                  <a:srgbClr val="FFFFFF"/>
                </a:solidFill>
                <a:latin typeface="Calibri"/>
                <a:ea typeface="Calibri"/>
                <a:cs typeface="Calibri"/>
                <a:sym typeface="Calibri"/>
              </a:defRPr>
            </a:lvl2pPr>
            <a:lvl3pPr indent="0" lvl="2" marL="0" marR="0" rtl="0" algn="r">
              <a:spcBef>
                <a:spcPts val="0"/>
              </a:spcBef>
              <a:buNone/>
              <a:defRPr sz="1200">
                <a:solidFill>
                  <a:srgbClr val="FFFFFF"/>
                </a:solidFill>
                <a:latin typeface="Calibri"/>
                <a:ea typeface="Calibri"/>
                <a:cs typeface="Calibri"/>
                <a:sym typeface="Calibri"/>
              </a:defRPr>
            </a:lvl3pPr>
            <a:lvl4pPr indent="0" lvl="3" marL="0" marR="0" rtl="0" algn="r">
              <a:spcBef>
                <a:spcPts val="0"/>
              </a:spcBef>
              <a:buNone/>
              <a:defRPr sz="1200">
                <a:solidFill>
                  <a:srgbClr val="FFFFFF"/>
                </a:solidFill>
                <a:latin typeface="Calibri"/>
                <a:ea typeface="Calibri"/>
                <a:cs typeface="Calibri"/>
                <a:sym typeface="Calibri"/>
              </a:defRPr>
            </a:lvl4pPr>
            <a:lvl5pPr indent="0" lvl="4" marL="0" marR="0" rtl="0" algn="r">
              <a:spcBef>
                <a:spcPts val="0"/>
              </a:spcBef>
              <a:buNone/>
              <a:defRPr sz="1200">
                <a:solidFill>
                  <a:srgbClr val="FFFFFF"/>
                </a:solidFill>
                <a:latin typeface="Calibri"/>
                <a:ea typeface="Calibri"/>
                <a:cs typeface="Calibri"/>
                <a:sym typeface="Calibri"/>
              </a:defRPr>
            </a:lvl5pPr>
            <a:lvl6pPr indent="0" lvl="5" marL="0" marR="0" rtl="0" algn="r">
              <a:spcBef>
                <a:spcPts val="0"/>
              </a:spcBef>
              <a:buNone/>
              <a:defRPr sz="1200">
                <a:solidFill>
                  <a:srgbClr val="FFFFFF"/>
                </a:solidFill>
                <a:latin typeface="Calibri"/>
                <a:ea typeface="Calibri"/>
                <a:cs typeface="Calibri"/>
                <a:sym typeface="Calibri"/>
              </a:defRPr>
            </a:lvl6pPr>
            <a:lvl7pPr indent="0" lvl="6" marL="0" marR="0" rtl="0" algn="r">
              <a:spcBef>
                <a:spcPts val="0"/>
              </a:spcBef>
              <a:buNone/>
              <a:defRPr sz="1200">
                <a:solidFill>
                  <a:srgbClr val="FFFFFF"/>
                </a:solidFill>
                <a:latin typeface="Calibri"/>
                <a:ea typeface="Calibri"/>
                <a:cs typeface="Calibri"/>
                <a:sym typeface="Calibri"/>
              </a:defRPr>
            </a:lvl7pPr>
            <a:lvl8pPr indent="0" lvl="7" marL="0" marR="0" rtl="0" algn="r">
              <a:spcBef>
                <a:spcPts val="0"/>
              </a:spcBef>
              <a:buNone/>
              <a:defRPr sz="1200">
                <a:solidFill>
                  <a:srgbClr val="FFFFFF"/>
                </a:solidFill>
                <a:latin typeface="Calibri"/>
                <a:ea typeface="Calibri"/>
                <a:cs typeface="Calibri"/>
                <a:sym typeface="Calibri"/>
              </a:defRPr>
            </a:lvl8pPr>
            <a:lvl9pPr indent="0" lvl="8" marL="0" marR="0" rtl="0" algn="r">
              <a:spcBef>
                <a:spcPts val="0"/>
              </a:spcBef>
              <a:buNone/>
              <a:defRPr sz="1200">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05" name="Shape 105"/>
        <p:cNvGrpSpPr/>
        <p:nvPr/>
      </p:nvGrpSpPr>
      <p:grpSpPr>
        <a:xfrm>
          <a:off x="0" y="0"/>
          <a:ext cx="0" cy="0"/>
          <a:chOff x="0" y="0"/>
          <a:chExt cx="0" cy="0"/>
        </a:xfrm>
      </p:grpSpPr>
      <p:sp>
        <p:nvSpPr>
          <p:cNvPr id="106" name="Google Shape;106;p17"/>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chemeClr val="lt1"/>
              </a:buClr>
              <a:buSzPts val="3200"/>
              <a:buFont typeface="Calibri"/>
              <a:buNone/>
              <a:defRPr b="0" i="0" sz="3200" u="none" cap="none" strike="noStrike">
                <a:solidFill>
                  <a:schemeClr val="lt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107" name="Google Shape;107;p17"/>
          <p:cNvSpPr txBox="1"/>
          <p:nvPr>
            <p:ph idx="1" type="body"/>
          </p:nvPr>
        </p:nvSpPr>
        <p:spPr>
          <a:xfrm>
            <a:off x="457200" y="1535113"/>
            <a:ext cx="4040188" cy="639762"/>
          </a:xfrm>
          <a:prstGeom prst="rect">
            <a:avLst/>
          </a:prstGeom>
          <a:noFill/>
          <a:ln>
            <a:noFill/>
          </a:ln>
        </p:spPr>
        <p:txBody>
          <a:bodyPr anchorCtr="0" anchor="b" bIns="91425" lIns="91425" spcFirstLastPara="1" rIns="91425" wrap="square" tIns="91425">
            <a:noAutofit/>
          </a:bodyPr>
          <a:lstStyle>
            <a:lvl1pPr indent="-228600" lvl="0" marL="457200" marR="0" rtl="0" algn="l">
              <a:spcBef>
                <a:spcPts val="480"/>
              </a:spcBef>
              <a:spcAft>
                <a:spcPts val="0"/>
              </a:spcAft>
              <a:buClr>
                <a:schemeClr val="lt1"/>
              </a:buClr>
              <a:buSzPts val="2400"/>
              <a:buFont typeface="Arial"/>
              <a:buNone/>
              <a:defRPr b="1" i="0" sz="2400" u="none" cap="none" strike="noStrike">
                <a:solidFill>
                  <a:schemeClr val="lt1"/>
                </a:solidFill>
                <a:latin typeface="Calibri"/>
                <a:ea typeface="Calibri"/>
                <a:cs typeface="Calibri"/>
                <a:sym typeface="Calibri"/>
              </a:defRPr>
            </a:lvl1pPr>
            <a:lvl2pPr indent="-228600" lvl="1" marL="914400" marR="0" rtl="0" algn="l">
              <a:spcBef>
                <a:spcPts val="400"/>
              </a:spcBef>
              <a:spcAft>
                <a:spcPts val="0"/>
              </a:spcAft>
              <a:buClr>
                <a:schemeClr val="lt1"/>
              </a:buClr>
              <a:buSzPts val="2000"/>
              <a:buFont typeface="Noto Sans Symbols"/>
              <a:buNone/>
              <a:defRPr b="1" i="0" sz="2000" u="none" cap="none" strike="noStrike">
                <a:solidFill>
                  <a:schemeClr val="lt1"/>
                </a:solidFill>
                <a:latin typeface="Calibri"/>
                <a:ea typeface="Calibri"/>
                <a:cs typeface="Calibri"/>
                <a:sym typeface="Calibri"/>
              </a:defRPr>
            </a:lvl2pPr>
            <a:lvl3pPr indent="-228600" lvl="2" marL="1371600" marR="0" rtl="0" algn="l">
              <a:spcBef>
                <a:spcPts val="360"/>
              </a:spcBef>
              <a:spcAft>
                <a:spcPts val="0"/>
              </a:spcAft>
              <a:buClr>
                <a:schemeClr val="lt1"/>
              </a:buClr>
              <a:buSzPts val="1800"/>
              <a:buFont typeface="Noto Sans Symbols"/>
              <a:buNone/>
              <a:defRPr b="1" i="0" sz="1800" u="none" cap="none" strike="noStrike">
                <a:solidFill>
                  <a:schemeClr val="lt1"/>
                </a:solidFill>
                <a:latin typeface="Calibri"/>
                <a:ea typeface="Calibri"/>
                <a:cs typeface="Calibri"/>
                <a:sym typeface="Calibri"/>
              </a:defRPr>
            </a:lvl3pPr>
            <a:lvl4pPr indent="-228600" lvl="3" marL="1828800" marR="0" rtl="0" algn="l">
              <a:spcBef>
                <a:spcPts val="320"/>
              </a:spcBef>
              <a:spcAft>
                <a:spcPts val="0"/>
              </a:spcAft>
              <a:buClr>
                <a:schemeClr val="lt1"/>
              </a:buClr>
              <a:buSzPts val="1600"/>
              <a:buFont typeface="Arial"/>
              <a:buNone/>
              <a:defRPr b="1" i="0" sz="1600" u="none" cap="none" strike="noStrike">
                <a:solidFill>
                  <a:schemeClr val="lt1"/>
                </a:solidFill>
                <a:latin typeface="Calibri"/>
                <a:ea typeface="Calibri"/>
                <a:cs typeface="Calibri"/>
                <a:sym typeface="Calibri"/>
              </a:defRPr>
            </a:lvl4pPr>
            <a:lvl5pPr indent="-228600" lvl="4" marL="2286000" marR="0" rtl="0" algn="l">
              <a:spcBef>
                <a:spcPts val="320"/>
              </a:spcBef>
              <a:spcAft>
                <a:spcPts val="0"/>
              </a:spcAft>
              <a:buClr>
                <a:schemeClr val="lt1"/>
              </a:buClr>
              <a:buSzPts val="1600"/>
              <a:buFont typeface="Arial"/>
              <a:buNone/>
              <a:defRPr b="1" i="0" sz="1600" u="none" cap="none" strike="noStrike">
                <a:solidFill>
                  <a:schemeClr val="lt1"/>
                </a:solidFill>
                <a:latin typeface="Calibri"/>
                <a:ea typeface="Calibri"/>
                <a:cs typeface="Calibri"/>
                <a:sym typeface="Calibri"/>
              </a:defRPr>
            </a:lvl5pPr>
            <a:lvl6pPr indent="-228600" lvl="5" marL="2743200" marR="0" rtl="0" algn="l">
              <a:spcBef>
                <a:spcPts val="320"/>
              </a:spcBef>
              <a:spcAft>
                <a:spcPts val="0"/>
              </a:spcAft>
              <a:buClr>
                <a:schemeClr val="lt1"/>
              </a:buClr>
              <a:buSzPts val="1600"/>
              <a:buFont typeface="Arial"/>
              <a:buNone/>
              <a:defRPr b="1" i="0" sz="1600" u="none" cap="none" strike="noStrike">
                <a:solidFill>
                  <a:schemeClr val="lt1"/>
                </a:solidFill>
                <a:latin typeface="Calibri"/>
                <a:ea typeface="Calibri"/>
                <a:cs typeface="Calibri"/>
                <a:sym typeface="Calibri"/>
              </a:defRPr>
            </a:lvl6pPr>
            <a:lvl7pPr indent="-228600" lvl="6" marL="3200400" marR="0" rtl="0" algn="l">
              <a:spcBef>
                <a:spcPts val="320"/>
              </a:spcBef>
              <a:spcAft>
                <a:spcPts val="0"/>
              </a:spcAft>
              <a:buClr>
                <a:schemeClr val="lt1"/>
              </a:buClr>
              <a:buSzPts val="1600"/>
              <a:buFont typeface="Arial"/>
              <a:buNone/>
              <a:defRPr b="1" i="0" sz="1600" u="none" cap="none" strike="noStrike">
                <a:solidFill>
                  <a:schemeClr val="lt1"/>
                </a:solidFill>
                <a:latin typeface="Calibri"/>
                <a:ea typeface="Calibri"/>
                <a:cs typeface="Calibri"/>
                <a:sym typeface="Calibri"/>
              </a:defRPr>
            </a:lvl7pPr>
            <a:lvl8pPr indent="-228600" lvl="7" marL="3657600" marR="0" rtl="0" algn="l">
              <a:spcBef>
                <a:spcPts val="320"/>
              </a:spcBef>
              <a:spcAft>
                <a:spcPts val="0"/>
              </a:spcAft>
              <a:buClr>
                <a:schemeClr val="lt1"/>
              </a:buClr>
              <a:buSzPts val="1600"/>
              <a:buFont typeface="Arial"/>
              <a:buNone/>
              <a:defRPr b="1" i="0" sz="1600" u="none" cap="none" strike="noStrike">
                <a:solidFill>
                  <a:schemeClr val="lt1"/>
                </a:solidFill>
                <a:latin typeface="Calibri"/>
                <a:ea typeface="Calibri"/>
                <a:cs typeface="Calibri"/>
                <a:sym typeface="Calibri"/>
              </a:defRPr>
            </a:lvl8pPr>
            <a:lvl9pPr indent="-228600" lvl="8" marL="4114800" marR="0" rtl="0" algn="l">
              <a:spcBef>
                <a:spcPts val="320"/>
              </a:spcBef>
              <a:spcAft>
                <a:spcPts val="0"/>
              </a:spcAft>
              <a:buClr>
                <a:schemeClr val="lt1"/>
              </a:buClr>
              <a:buSzPts val="1600"/>
              <a:buFont typeface="Arial"/>
              <a:buNone/>
              <a:defRPr b="1" i="0" sz="1600" u="none" cap="none" strike="noStrike">
                <a:solidFill>
                  <a:schemeClr val="lt1"/>
                </a:solidFill>
                <a:latin typeface="Calibri"/>
                <a:ea typeface="Calibri"/>
                <a:cs typeface="Calibri"/>
                <a:sym typeface="Calibri"/>
              </a:defRPr>
            </a:lvl9pPr>
          </a:lstStyle>
          <a:p/>
        </p:txBody>
      </p:sp>
      <p:sp>
        <p:nvSpPr>
          <p:cNvPr id="108" name="Google Shape;108;p17"/>
          <p:cNvSpPr txBox="1"/>
          <p:nvPr>
            <p:ph idx="2" type="body"/>
          </p:nvPr>
        </p:nvSpPr>
        <p:spPr>
          <a:xfrm>
            <a:off x="457200" y="2174875"/>
            <a:ext cx="4040188" cy="3951288"/>
          </a:xfrm>
          <a:prstGeom prst="rect">
            <a:avLst/>
          </a:prstGeom>
          <a:noFill/>
          <a:ln>
            <a:noFill/>
          </a:ln>
        </p:spPr>
        <p:txBody>
          <a:bodyPr anchorCtr="0" anchor="t" bIns="91425" lIns="91425" spcFirstLastPara="1" rIns="91425" wrap="square" tIns="91425">
            <a:noAutofit/>
          </a:bodyPr>
          <a:lstStyle>
            <a:lvl1pPr indent="-381000" lvl="0" marL="457200" marR="0" rtl="0" algn="l">
              <a:spcBef>
                <a:spcPts val="48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1pPr>
            <a:lvl2pPr indent="-355600" lvl="1" marL="914400" marR="0" rtl="0" algn="l">
              <a:spcBef>
                <a:spcPts val="400"/>
              </a:spcBef>
              <a:spcAft>
                <a:spcPts val="0"/>
              </a:spcAft>
              <a:buClr>
                <a:schemeClr val="lt1"/>
              </a:buClr>
              <a:buSzPts val="2000"/>
              <a:buFont typeface="Noto Sans Symbols"/>
              <a:buChar char="➢"/>
              <a:defRPr b="0" i="0" sz="2000" u="none" cap="none" strike="noStrike">
                <a:solidFill>
                  <a:schemeClr val="lt1"/>
                </a:solidFill>
                <a:latin typeface="Calibri"/>
                <a:ea typeface="Calibri"/>
                <a:cs typeface="Calibri"/>
                <a:sym typeface="Calibri"/>
              </a:defRPr>
            </a:lvl2pPr>
            <a:lvl3pPr indent="-342900" lvl="2" marL="1371600" marR="0" rtl="0" algn="l">
              <a:spcBef>
                <a:spcPts val="360"/>
              </a:spcBef>
              <a:spcAft>
                <a:spcPts val="0"/>
              </a:spcAft>
              <a:buClr>
                <a:schemeClr val="lt1"/>
              </a:buClr>
              <a:buSzPts val="1800"/>
              <a:buFont typeface="Noto Sans Symbols"/>
              <a:buChar char="✓"/>
              <a:defRPr b="0" i="0" sz="1800" u="none" cap="none" strike="noStrike">
                <a:solidFill>
                  <a:schemeClr val="lt1"/>
                </a:solidFill>
                <a:latin typeface="Calibri"/>
                <a:ea typeface="Calibri"/>
                <a:cs typeface="Calibri"/>
                <a:sym typeface="Calibri"/>
              </a:defRPr>
            </a:lvl3pPr>
            <a:lvl4pPr indent="-330200" lvl="3" marL="1828800" marR="0" rtl="0" algn="l">
              <a:spcBef>
                <a:spcPts val="320"/>
              </a:spcBef>
              <a:spcAft>
                <a:spcPts val="0"/>
              </a:spcAft>
              <a:buClr>
                <a:schemeClr val="lt1"/>
              </a:buClr>
              <a:buSzPts val="1600"/>
              <a:buFont typeface="Arial"/>
              <a:buChar char="–"/>
              <a:defRPr b="0" i="0" sz="1600" u="none" cap="none" strike="noStrike">
                <a:solidFill>
                  <a:schemeClr val="lt1"/>
                </a:solidFill>
                <a:latin typeface="Calibri"/>
                <a:ea typeface="Calibri"/>
                <a:cs typeface="Calibri"/>
                <a:sym typeface="Calibri"/>
              </a:defRPr>
            </a:lvl4pPr>
            <a:lvl5pPr indent="-330200" lvl="4" marL="2286000" marR="0" rtl="0" algn="l">
              <a:spcBef>
                <a:spcPts val="320"/>
              </a:spcBef>
              <a:spcAft>
                <a:spcPts val="0"/>
              </a:spcAft>
              <a:buClr>
                <a:schemeClr val="lt1"/>
              </a:buClr>
              <a:buSzPts val="1600"/>
              <a:buFont typeface="Arial"/>
              <a:buChar char="»"/>
              <a:defRPr b="0" i="0" sz="1600" u="none" cap="none" strike="noStrike">
                <a:solidFill>
                  <a:schemeClr val="lt1"/>
                </a:solidFill>
                <a:latin typeface="Calibri"/>
                <a:ea typeface="Calibri"/>
                <a:cs typeface="Calibri"/>
                <a:sym typeface="Calibri"/>
              </a:defRPr>
            </a:lvl5pPr>
            <a:lvl6pPr indent="-330200" lvl="5" marL="2743200" marR="0" rtl="0" algn="l">
              <a:spcBef>
                <a:spcPts val="320"/>
              </a:spcBef>
              <a:spcAft>
                <a:spcPts val="0"/>
              </a:spcAft>
              <a:buClr>
                <a:schemeClr val="lt1"/>
              </a:buClr>
              <a:buSzPts val="1600"/>
              <a:buFont typeface="Arial"/>
              <a:buChar char="•"/>
              <a:defRPr b="0" i="0" sz="1600" u="none" cap="none" strike="noStrike">
                <a:solidFill>
                  <a:schemeClr val="lt1"/>
                </a:solidFill>
                <a:latin typeface="Calibri"/>
                <a:ea typeface="Calibri"/>
                <a:cs typeface="Calibri"/>
                <a:sym typeface="Calibri"/>
              </a:defRPr>
            </a:lvl6pPr>
            <a:lvl7pPr indent="-330200" lvl="6" marL="3200400" marR="0" rtl="0" algn="l">
              <a:spcBef>
                <a:spcPts val="320"/>
              </a:spcBef>
              <a:spcAft>
                <a:spcPts val="0"/>
              </a:spcAft>
              <a:buClr>
                <a:schemeClr val="lt1"/>
              </a:buClr>
              <a:buSzPts val="1600"/>
              <a:buFont typeface="Arial"/>
              <a:buChar char="•"/>
              <a:defRPr b="0" i="0" sz="1600" u="none" cap="none" strike="noStrike">
                <a:solidFill>
                  <a:schemeClr val="lt1"/>
                </a:solidFill>
                <a:latin typeface="Calibri"/>
                <a:ea typeface="Calibri"/>
                <a:cs typeface="Calibri"/>
                <a:sym typeface="Calibri"/>
              </a:defRPr>
            </a:lvl7pPr>
            <a:lvl8pPr indent="-330200" lvl="7" marL="3657600" marR="0" rtl="0" algn="l">
              <a:spcBef>
                <a:spcPts val="320"/>
              </a:spcBef>
              <a:spcAft>
                <a:spcPts val="0"/>
              </a:spcAft>
              <a:buClr>
                <a:schemeClr val="lt1"/>
              </a:buClr>
              <a:buSzPts val="1600"/>
              <a:buFont typeface="Arial"/>
              <a:buChar char="•"/>
              <a:defRPr b="0" i="0" sz="1600" u="none" cap="none" strike="noStrike">
                <a:solidFill>
                  <a:schemeClr val="lt1"/>
                </a:solidFill>
                <a:latin typeface="Calibri"/>
                <a:ea typeface="Calibri"/>
                <a:cs typeface="Calibri"/>
                <a:sym typeface="Calibri"/>
              </a:defRPr>
            </a:lvl8pPr>
            <a:lvl9pPr indent="-330200" lvl="8" marL="4114800" marR="0" rtl="0" algn="l">
              <a:spcBef>
                <a:spcPts val="320"/>
              </a:spcBef>
              <a:spcAft>
                <a:spcPts val="0"/>
              </a:spcAft>
              <a:buClr>
                <a:schemeClr val="lt1"/>
              </a:buClr>
              <a:buSzPts val="1600"/>
              <a:buFont typeface="Arial"/>
              <a:buChar char="•"/>
              <a:defRPr b="0" i="0" sz="1600" u="none" cap="none" strike="noStrike">
                <a:solidFill>
                  <a:schemeClr val="lt1"/>
                </a:solidFill>
                <a:latin typeface="Calibri"/>
                <a:ea typeface="Calibri"/>
                <a:cs typeface="Calibri"/>
                <a:sym typeface="Calibri"/>
              </a:defRPr>
            </a:lvl9pPr>
          </a:lstStyle>
          <a:p/>
        </p:txBody>
      </p:sp>
      <p:sp>
        <p:nvSpPr>
          <p:cNvPr id="109" name="Google Shape;109;p17"/>
          <p:cNvSpPr txBox="1"/>
          <p:nvPr>
            <p:ph idx="3" type="body"/>
          </p:nvPr>
        </p:nvSpPr>
        <p:spPr>
          <a:xfrm>
            <a:off x="4645025" y="1535113"/>
            <a:ext cx="4041775" cy="639762"/>
          </a:xfrm>
          <a:prstGeom prst="rect">
            <a:avLst/>
          </a:prstGeom>
          <a:noFill/>
          <a:ln>
            <a:noFill/>
          </a:ln>
        </p:spPr>
        <p:txBody>
          <a:bodyPr anchorCtr="0" anchor="b" bIns="91425" lIns="91425" spcFirstLastPara="1" rIns="91425" wrap="square" tIns="91425">
            <a:noAutofit/>
          </a:bodyPr>
          <a:lstStyle>
            <a:lvl1pPr indent="-228600" lvl="0" marL="457200" marR="0" rtl="0" algn="l">
              <a:spcBef>
                <a:spcPts val="480"/>
              </a:spcBef>
              <a:spcAft>
                <a:spcPts val="0"/>
              </a:spcAft>
              <a:buClr>
                <a:schemeClr val="lt1"/>
              </a:buClr>
              <a:buSzPts val="2400"/>
              <a:buFont typeface="Arial"/>
              <a:buNone/>
              <a:defRPr b="1" i="0" sz="2400" u="none" cap="none" strike="noStrike">
                <a:solidFill>
                  <a:schemeClr val="lt1"/>
                </a:solidFill>
                <a:latin typeface="Calibri"/>
                <a:ea typeface="Calibri"/>
                <a:cs typeface="Calibri"/>
                <a:sym typeface="Calibri"/>
              </a:defRPr>
            </a:lvl1pPr>
            <a:lvl2pPr indent="-228600" lvl="1" marL="914400" marR="0" rtl="0" algn="l">
              <a:spcBef>
                <a:spcPts val="400"/>
              </a:spcBef>
              <a:spcAft>
                <a:spcPts val="0"/>
              </a:spcAft>
              <a:buClr>
                <a:schemeClr val="lt1"/>
              </a:buClr>
              <a:buSzPts val="2000"/>
              <a:buFont typeface="Noto Sans Symbols"/>
              <a:buNone/>
              <a:defRPr b="1" i="0" sz="2000" u="none" cap="none" strike="noStrike">
                <a:solidFill>
                  <a:schemeClr val="lt1"/>
                </a:solidFill>
                <a:latin typeface="Calibri"/>
                <a:ea typeface="Calibri"/>
                <a:cs typeface="Calibri"/>
                <a:sym typeface="Calibri"/>
              </a:defRPr>
            </a:lvl2pPr>
            <a:lvl3pPr indent="-228600" lvl="2" marL="1371600" marR="0" rtl="0" algn="l">
              <a:spcBef>
                <a:spcPts val="360"/>
              </a:spcBef>
              <a:spcAft>
                <a:spcPts val="0"/>
              </a:spcAft>
              <a:buClr>
                <a:schemeClr val="lt1"/>
              </a:buClr>
              <a:buSzPts val="1800"/>
              <a:buFont typeface="Noto Sans Symbols"/>
              <a:buNone/>
              <a:defRPr b="1" i="0" sz="1800" u="none" cap="none" strike="noStrike">
                <a:solidFill>
                  <a:schemeClr val="lt1"/>
                </a:solidFill>
                <a:latin typeface="Calibri"/>
                <a:ea typeface="Calibri"/>
                <a:cs typeface="Calibri"/>
                <a:sym typeface="Calibri"/>
              </a:defRPr>
            </a:lvl3pPr>
            <a:lvl4pPr indent="-228600" lvl="3" marL="1828800" marR="0" rtl="0" algn="l">
              <a:spcBef>
                <a:spcPts val="320"/>
              </a:spcBef>
              <a:spcAft>
                <a:spcPts val="0"/>
              </a:spcAft>
              <a:buClr>
                <a:schemeClr val="lt1"/>
              </a:buClr>
              <a:buSzPts val="1600"/>
              <a:buFont typeface="Arial"/>
              <a:buNone/>
              <a:defRPr b="1" i="0" sz="1600" u="none" cap="none" strike="noStrike">
                <a:solidFill>
                  <a:schemeClr val="lt1"/>
                </a:solidFill>
                <a:latin typeface="Calibri"/>
                <a:ea typeface="Calibri"/>
                <a:cs typeface="Calibri"/>
                <a:sym typeface="Calibri"/>
              </a:defRPr>
            </a:lvl4pPr>
            <a:lvl5pPr indent="-228600" lvl="4" marL="2286000" marR="0" rtl="0" algn="l">
              <a:spcBef>
                <a:spcPts val="320"/>
              </a:spcBef>
              <a:spcAft>
                <a:spcPts val="0"/>
              </a:spcAft>
              <a:buClr>
                <a:schemeClr val="lt1"/>
              </a:buClr>
              <a:buSzPts val="1600"/>
              <a:buFont typeface="Arial"/>
              <a:buNone/>
              <a:defRPr b="1" i="0" sz="1600" u="none" cap="none" strike="noStrike">
                <a:solidFill>
                  <a:schemeClr val="lt1"/>
                </a:solidFill>
                <a:latin typeface="Calibri"/>
                <a:ea typeface="Calibri"/>
                <a:cs typeface="Calibri"/>
                <a:sym typeface="Calibri"/>
              </a:defRPr>
            </a:lvl5pPr>
            <a:lvl6pPr indent="-228600" lvl="5" marL="2743200" marR="0" rtl="0" algn="l">
              <a:spcBef>
                <a:spcPts val="320"/>
              </a:spcBef>
              <a:spcAft>
                <a:spcPts val="0"/>
              </a:spcAft>
              <a:buClr>
                <a:schemeClr val="lt1"/>
              </a:buClr>
              <a:buSzPts val="1600"/>
              <a:buFont typeface="Arial"/>
              <a:buNone/>
              <a:defRPr b="1" i="0" sz="1600" u="none" cap="none" strike="noStrike">
                <a:solidFill>
                  <a:schemeClr val="lt1"/>
                </a:solidFill>
                <a:latin typeface="Calibri"/>
                <a:ea typeface="Calibri"/>
                <a:cs typeface="Calibri"/>
                <a:sym typeface="Calibri"/>
              </a:defRPr>
            </a:lvl6pPr>
            <a:lvl7pPr indent="-228600" lvl="6" marL="3200400" marR="0" rtl="0" algn="l">
              <a:spcBef>
                <a:spcPts val="320"/>
              </a:spcBef>
              <a:spcAft>
                <a:spcPts val="0"/>
              </a:spcAft>
              <a:buClr>
                <a:schemeClr val="lt1"/>
              </a:buClr>
              <a:buSzPts val="1600"/>
              <a:buFont typeface="Arial"/>
              <a:buNone/>
              <a:defRPr b="1" i="0" sz="1600" u="none" cap="none" strike="noStrike">
                <a:solidFill>
                  <a:schemeClr val="lt1"/>
                </a:solidFill>
                <a:latin typeface="Calibri"/>
                <a:ea typeface="Calibri"/>
                <a:cs typeface="Calibri"/>
                <a:sym typeface="Calibri"/>
              </a:defRPr>
            </a:lvl7pPr>
            <a:lvl8pPr indent="-228600" lvl="7" marL="3657600" marR="0" rtl="0" algn="l">
              <a:spcBef>
                <a:spcPts val="320"/>
              </a:spcBef>
              <a:spcAft>
                <a:spcPts val="0"/>
              </a:spcAft>
              <a:buClr>
                <a:schemeClr val="lt1"/>
              </a:buClr>
              <a:buSzPts val="1600"/>
              <a:buFont typeface="Arial"/>
              <a:buNone/>
              <a:defRPr b="1" i="0" sz="1600" u="none" cap="none" strike="noStrike">
                <a:solidFill>
                  <a:schemeClr val="lt1"/>
                </a:solidFill>
                <a:latin typeface="Calibri"/>
                <a:ea typeface="Calibri"/>
                <a:cs typeface="Calibri"/>
                <a:sym typeface="Calibri"/>
              </a:defRPr>
            </a:lvl8pPr>
            <a:lvl9pPr indent="-228600" lvl="8" marL="4114800" marR="0" rtl="0" algn="l">
              <a:spcBef>
                <a:spcPts val="320"/>
              </a:spcBef>
              <a:spcAft>
                <a:spcPts val="0"/>
              </a:spcAft>
              <a:buClr>
                <a:schemeClr val="lt1"/>
              </a:buClr>
              <a:buSzPts val="1600"/>
              <a:buFont typeface="Arial"/>
              <a:buNone/>
              <a:defRPr b="1" i="0" sz="1600" u="none" cap="none" strike="noStrike">
                <a:solidFill>
                  <a:schemeClr val="lt1"/>
                </a:solidFill>
                <a:latin typeface="Calibri"/>
                <a:ea typeface="Calibri"/>
                <a:cs typeface="Calibri"/>
                <a:sym typeface="Calibri"/>
              </a:defRPr>
            </a:lvl9pPr>
          </a:lstStyle>
          <a:p/>
        </p:txBody>
      </p:sp>
      <p:sp>
        <p:nvSpPr>
          <p:cNvPr id="110" name="Google Shape;110;p17"/>
          <p:cNvSpPr txBox="1"/>
          <p:nvPr>
            <p:ph idx="4" type="body"/>
          </p:nvPr>
        </p:nvSpPr>
        <p:spPr>
          <a:xfrm>
            <a:off x="4645025" y="2174875"/>
            <a:ext cx="4041775" cy="3951288"/>
          </a:xfrm>
          <a:prstGeom prst="rect">
            <a:avLst/>
          </a:prstGeom>
          <a:noFill/>
          <a:ln>
            <a:noFill/>
          </a:ln>
        </p:spPr>
        <p:txBody>
          <a:bodyPr anchorCtr="0" anchor="t" bIns="91425" lIns="91425" spcFirstLastPara="1" rIns="91425" wrap="square" tIns="91425">
            <a:noAutofit/>
          </a:bodyPr>
          <a:lstStyle>
            <a:lvl1pPr indent="-381000" lvl="0" marL="457200" marR="0" rtl="0" algn="l">
              <a:spcBef>
                <a:spcPts val="48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1pPr>
            <a:lvl2pPr indent="-355600" lvl="1" marL="914400" marR="0" rtl="0" algn="l">
              <a:spcBef>
                <a:spcPts val="400"/>
              </a:spcBef>
              <a:spcAft>
                <a:spcPts val="0"/>
              </a:spcAft>
              <a:buClr>
                <a:schemeClr val="lt1"/>
              </a:buClr>
              <a:buSzPts val="2000"/>
              <a:buFont typeface="Noto Sans Symbols"/>
              <a:buChar char="➢"/>
              <a:defRPr b="0" i="0" sz="2000" u="none" cap="none" strike="noStrike">
                <a:solidFill>
                  <a:schemeClr val="lt1"/>
                </a:solidFill>
                <a:latin typeface="Calibri"/>
                <a:ea typeface="Calibri"/>
                <a:cs typeface="Calibri"/>
                <a:sym typeface="Calibri"/>
              </a:defRPr>
            </a:lvl2pPr>
            <a:lvl3pPr indent="-342900" lvl="2" marL="1371600" marR="0" rtl="0" algn="l">
              <a:spcBef>
                <a:spcPts val="360"/>
              </a:spcBef>
              <a:spcAft>
                <a:spcPts val="0"/>
              </a:spcAft>
              <a:buClr>
                <a:schemeClr val="lt1"/>
              </a:buClr>
              <a:buSzPts val="1800"/>
              <a:buFont typeface="Noto Sans Symbols"/>
              <a:buChar char="✓"/>
              <a:defRPr b="0" i="0" sz="1800" u="none" cap="none" strike="noStrike">
                <a:solidFill>
                  <a:schemeClr val="lt1"/>
                </a:solidFill>
                <a:latin typeface="Calibri"/>
                <a:ea typeface="Calibri"/>
                <a:cs typeface="Calibri"/>
                <a:sym typeface="Calibri"/>
              </a:defRPr>
            </a:lvl3pPr>
            <a:lvl4pPr indent="-330200" lvl="3" marL="1828800" marR="0" rtl="0" algn="l">
              <a:spcBef>
                <a:spcPts val="320"/>
              </a:spcBef>
              <a:spcAft>
                <a:spcPts val="0"/>
              </a:spcAft>
              <a:buClr>
                <a:schemeClr val="lt1"/>
              </a:buClr>
              <a:buSzPts val="1600"/>
              <a:buFont typeface="Arial"/>
              <a:buChar char="–"/>
              <a:defRPr b="0" i="0" sz="1600" u="none" cap="none" strike="noStrike">
                <a:solidFill>
                  <a:schemeClr val="lt1"/>
                </a:solidFill>
                <a:latin typeface="Calibri"/>
                <a:ea typeface="Calibri"/>
                <a:cs typeface="Calibri"/>
                <a:sym typeface="Calibri"/>
              </a:defRPr>
            </a:lvl4pPr>
            <a:lvl5pPr indent="-330200" lvl="4" marL="2286000" marR="0" rtl="0" algn="l">
              <a:spcBef>
                <a:spcPts val="320"/>
              </a:spcBef>
              <a:spcAft>
                <a:spcPts val="0"/>
              </a:spcAft>
              <a:buClr>
                <a:schemeClr val="lt1"/>
              </a:buClr>
              <a:buSzPts val="1600"/>
              <a:buFont typeface="Arial"/>
              <a:buChar char="»"/>
              <a:defRPr b="0" i="0" sz="1600" u="none" cap="none" strike="noStrike">
                <a:solidFill>
                  <a:schemeClr val="lt1"/>
                </a:solidFill>
                <a:latin typeface="Calibri"/>
                <a:ea typeface="Calibri"/>
                <a:cs typeface="Calibri"/>
                <a:sym typeface="Calibri"/>
              </a:defRPr>
            </a:lvl5pPr>
            <a:lvl6pPr indent="-330200" lvl="5" marL="2743200" marR="0" rtl="0" algn="l">
              <a:spcBef>
                <a:spcPts val="320"/>
              </a:spcBef>
              <a:spcAft>
                <a:spcPts val="0"/>
              </a:spcAft>
              <a:buClr>
                <a:schemeClr val="lt1"/>
              </a:buClr>
              <a:buSzPts val="1600"/>
              <a:buFont typeface="Arial"/>
              <a:buChar char="•"/>
              <a:defRPr b="0" i="0" sz="1600" u="none" cap="none" strike="noStrike">
                <a:solidFill>
                  <a:schemeClr val="lt1"/>
                </a:solidFill>
                <a:latin typeface="Calibri"/>
                <a:ea typeface="Calibri"/>
                <a:cs typeface="Calibri"/>
                <a:sym typeface="Calibri"/>
              </a:defRPr>
            </a:lvl6pPr>
            <a:lvl7pPr indent="-330200" lvl="6" marL="3200400" marR="0" rtl="0" algn="l">
              <a:spcBef>
                <a:spcPts val="320"/>
              </a:spcBef>
              <a:spcAft>
                <a:spcPts val="0"/>
              </a:spcAft>
              <a:buClr>
                <a:schemeClr val="lt1"/>
              </a:buClr>
              <a:buSzPts val="1600"/>
              <a:buFont typeface="Arial"/>
              <a:buChar char="•"/>
              <a:defRPr b="0" i="0" sz="1600" u="none" cap="none" strike="noStrike">
                <a:solidFill>
                  <a:schemeClr val="lt1"/>
                </a:solidFill>
                <a:latin typeface="Calibri"/>
                <a:ea typeface="Calibri"/>
                <a:cs typeface="Calibri"/>
                <a:sym typeface="Calibri"/>
              </a:defRPr>
            </a:lvl7pPr>
            <a:lvl8pPr indent="-330200" lvl="7" marL="3657600" marR="0" rtl="0" algn="l">
              <a:spcBef>
                <a:spcPts val="320"/>
              </a:spcBef>
              <a:spcAft>
                <a:spcPts val="0"/>
              </a:spcAft>
              <a:buClr>
                <a:schemeClr val="lt1"/>
              </a:buClr>
              <a:buSzPts val="1600"/>
              <a:buFont typeface="Arial"/>
              <a:buChar char="•"/>
              <a:defRPr b="0" i="0" sz="1600" u="none" cap="none" strike="noStrike">
                <a:solidFill>
                  <a:schemeClr val="lt1"/>
                </a:solidFill>
                <a:latin typeface="Calibri"/>
                <a:ea typeface="Calibri"/>
                <a:cs typeface="Calibri"/>
                <a:sym typeface="Calibri"/>
              </a:defRPr>
            </a:lvl8pPr>
            <a:lvl9pPr indent="-330200" lvl="8" marL="4114800" marR="0" rtl="0" algn="l">
              <a:spcBef>
                <a:spcPts val="320"/>
              </a:spcBef>
              <a:spcAft>
                <a:spcPts val="0"/>
              </a:spcAft>
              <a:buClr>
                <a:schemeClr val="lt1"/>
              </a:buClr>
              <a:buSzPts val="1600"/>
              <a:buFont typeface="Arial"/>
              <a:buChar char="•"/>
              <a:defRPr b="0" i="0" sz="1600" u="none" cap="none" strike="noStrike">
                <a:solidFill>
                  <a:schemeClr val="lt1"/>
                </a:solidFill>
                <a:latin typeface="Calibri"/>
                <a:ea typeface="Calibri"/>
                <a:cs typeface="Calibri"/>
                <a:sym typeface="Calibri"/>
              </a:defRPr>
            </a:lvl9pPr>
          </a:lstStyle>
          <a:p/>
        </p:txBody>
      </p:sp>
      <p:sp>
        <p:nvSpPr>
          <p:cNvPr id="111" name="Google Shape;111;p17"/>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sz="1200">
                <a:solidFill>
                  <a:schemeClr val="lt1"/>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112" name="Google Shape;112;p17"/>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sz="1200">
                <a:solidFill>
                  <a:schemeClr val="lt1"/>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113" name="Google Shape;113;p1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FFFFFF"/>
                </a:solidFill>
                <a:latin typeface="Calibri"/>
                <a:ea typeface="Calibri"/>
                <a:cs typeface="Calibri"/>
                <a:sym typeface="Calibri"/>
              </a:defRPr>
            </a:lvl1pPr>
            <a:lvl2pPr indent="0" lvl="1" marL="0" marR="0" rtl="0" algn="r">
              <a:spcBef>
                <a:spcPts val="0"/>
              </a:spcBef>
              <a:buNone/>
              <a:defRPr sz="1200">
                <a:solidFill>
                  <a:srgbClr val="FFFFFF"/>
                </a:solidFill>
                <a:latin typeface="Calibri"/>
                <a:ea typeface="Calibri"/>
                <a:cs typeface="Calibri"/>
                <a:sym typeface="Calibri"/>
              </a:defRPr>
            </a:lvl2pPr>
            <a:lvl3pPr indent="0" lvl="2" marL="0" marR="0" rtl="0" algn="r">
              <a:spcBef>
                <a:spcPts val="0"/>
              </a:spcBef>
              <a:buNone/>
              <a:defRPr sz="1200">
                <a:solidFill>
                  <a:srgbClr val="FFFFFF"/>
                </a:solidFill>
                <a:latin typeface="Calibri"/>
                <a:ea typeface="Calibri"/>
                <a:cs typeface="Calibri"/>
                <a:sym typeface="Calibri"/>
              </a:defRPr>
            </a:lvl3pPr>
            <a:lvl4pPr indent="0" lvl="3" marL="0" marR="0" rtl="0" algn="r">
              <a:spcBef>
                <a:spcPts val="0"/>
              </a:spcBef>
              <a:buNone/>
              <a:defRPr sz="1200">
                <a:solidFill>
                  <a:srgbClr val="FFFFFF"/>
                </a:solidFill>
                <a:latin typeface="Calibri"/>
                <a:ea typeface="Calibri"/>
                <a:cs typeface="Calibri"/>
                <a:sym typeface="Calibri"/>
              </a:defRPr>
            </a:lvl4pPr>
            <a:lvl5pPr indent="0" lvl="4" marL="0" marR="0" rtl="0" algn="r">
              <a:spcBef>
                <a:spcPts val="0"/>
              </a:spcBef>
              <a:buNone/>
              <a:defRPr sz="1200">
                <a:solidFill>
                  <a:srgbClr val="FFFFFF"/>
                </a:solidFill>
                <a:latin typeface="Calibri"/>
                <a:ea typeface="Calibri"/>
                <a:cs typeface="Calibri"/>
                <a:sym typeface="Calibri"/>
              </a:defRPr>
            </a:lvl5pPr>
            <a:lvl6pPr indent="0" lvl="5" marL="0" marR="0" rtl="0" algn="r">
              <a:spcBef>
                <a:spcPts val="0"/>
              </a:spcBef>
              <a:buNone/>
              <a:defRPr sz="1200">
                <a:solidFill>
                  <a:srgbClr val="FFFFFF"/>
                </a:solidFill>
                <a:latin typeface="Calibri"/>
                <a:ea typeface="Calibri"/>
                <a:cs typeface="Calibri"/>
                <a:sym typeface="Calibri"/>
              </a:defRPr>
            </a:lvl6pPr>
            <a:lvl7pPr indent="0" lvl="6" marL="0" marR="0" rtl="0" algn="r">
              <a:spcBef>
                <a:spcPts val="0"/>
              </a:spcBef>
              <a:buNone/>
              <a:defRPr sz="1200">
                <a:solidFill>
                  <a:srgbClr val="FFFFFF"/>
                </a:solidFill>
                <a:latin typeface="Calibri"/>
                <a:ea typeface="Calibri"/>
                <a:cs typeface="Calibri"/>
                <a:sym typeface="Calibri"/>
              </a:defRPr>
            </a:lvl7pPr>
            <a:lvl8pPr indent="0" lvl="7" marL="0" marR="0" rtl="0" algn="r">
              <a:spcBef>
                <a:spcPts val="0"/>
              </a:spcBef>
              <a:buNone/>
              <a:defRPr sz="1200">
                <a:solidFill>
                  <a:srgbClr val="FFFFFF"/>
                </a:solidFill>
                <a:latin typeface="Calibri"/>
                <a:ea typeface="Calibri"/>
                <a:cs typeface="Calibri"/>
                <a:sym typeface="Calibri"/>
              </a:defRPr>
            </a:lvl8pPr>
            <a:lvl9pPr indent="0" lvl="8" marL="0" marR="0" rtl="0" algn="r">
              <a:spcBef>
                <a:spcPts val="0"/>
              </a:spcBef>
              <a:buNone/>
              <a:defRPr sz="1200">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14" name="Shape 114"/>
        <p:cNvGrpSpPr/>
        <p:nvPr/>
      </p:nvGrpSpPr>
      <p:grpSpPr>
        <a:xfrm>
          <a:off x="0" y="0"/>
          <a:ext cx="0" cy="0"/>
          <a:chOff x="0" y="0"/>
          <a:chExt cx="0" cy="0"/>
        </a:xfrm>
      </p:grpSpPr>
      <p:sp>
        <p:nvSpPr>
          <p:cNvPr id="115" name="Google Shape;115;p18"/>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chemeClr val="lt1"/>
              </a:buClr>
              <a:buSzPts val="3200"/>
              <a:buFont typeface="Calibri"/>
              <a:buNone/>
              <a:defRPr b="0" i="0" sz="3200" u="none" cap="none" strike="noStrike">
                <a:solidFill>
                  <a:schemeClr val="lt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116" name="Google Shape;116;p18"/>
          <p:cNvSpPr txBox="1"/>
          <p:nvPr>
            <p:ph idx="1" type="body"/>
          </p:nvPr>
        </p:nvSpPr>
        <p:spPr>
          <a:xfrm>
            <a:off x="457200" y="1600200"/>
            <a:ext cx="4038600" cy="4525963"/>
          </a:xfrm>
          <a:prstGeom prst="rect">
            <a:avLst/>
          </a:prstGeom>
          <a:noFill/>
          <a:ln>
            <a:noFill/>
          </a:ln>
        </p:spPr>
        <p:txBody>
          <a:bodyPr anchorCtr="0" anchor="t" bIns="91425" lIns="91425" spcFirstLastPara="1" rIns="91425" wrap="square" tIns="91425">
            <a:noAutofit/>
          </a:bodyPr>
          <a:lstStyle>
            <a:lvl1pPr indent="-406400" lvl="0" marL="457200" marR="0" rtl="0" algn="l">
              <a:spcBef>
                <a:spcPts val="56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1pPr>
            <a:lvl2pPr indent="-381000" lvl="1" marL="914400" marR="0" rtl="0" algn="l">
              <a:spcBef>
                <a:spcPts val="480"/>
              </a:spcBef>
              <a:spcAft>
                <a:spcPts val="0"/>
              </a:spcAft>
              <a:buClr>
                <a:schemeClr val="lt1"/>
              </a:buClr>
              <a:buSzPts val="2400"/>
              <a:buFont typeface="Noto Sans Symbols"/>
              <a:buChar char="➢"/>
              <a:defRPr b="0" i="0" sz="2400" u="none" cap="none" strike="noStrike">
                <a:solidFill>
                  <a:schemeClr val="lt1"/>
                </a:solidFill>
                <a:latin typeface="Calibri"/>
                <a:ea typeface="Calibri"/>
                <a:cs typeface="Calibri"/>
                <a:sym typeface="Calibri"/>
              </a:defRPr>
            </a:lvl2pPr>
            <a:lvl3pPr indent="-355600" lvl="2" marL="1371600" marR="0" rtl="0" algn="l">
              <a:spcBef>
                <a:spcPts val="400"/>
              </a:spcBef>
              <a:spcAft>
                <a:spcPts val="0"/>
              </a:spcAft>
              <a:buClr>
                <a:schemeClr val="lt1"/>
              </a:buClr>
              <a:buSzPts val="2000"/>
              <a:buFont typeface="Noto Sans Symbols"/>
              <a:buChar char="✓"/>
              <a:defRPr b="0" i="0" sz="2000" u="none" cap="none" strike="noStrike">
                <a:solidFill>
                  <a:schemeClr val="lt1"/>
                </a:solidFill>
                <a:latin typeface="Calibri"/>
                <a:ea typeface="Calibri"/>
                <a:cs typeface="Calibri"/>
                <a:sym typeface="Calibri"/>
              </a:defRPr>
            </a:lvl3pPr>
            <a:lvl4pPr indent="-342900" lvl="3" marL="1828800" marR="0" rtl="0" algn="l">
              <a:spcBef>
                <a:spcPts val="36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4pPr>
            <a:lvl5pPr indent="-342900" lvl="4" marL="2286000" marR="0" rtl="0" algn="l">
              <a:spcBef>
                <a:spcPts val="36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5pPr>
            <a:lvl6pPr indent="-342900" lvl="5" marL="2743200" marR="0" rtl="0" algn="l">
              <a:spcBef>
                <a:spcPts val="36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rtl="0" algn="l">
              <a:spcBef>
                <a:spcPts val="36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rtl="0" algn="l">
              <a:spcBef>
                <a:spcPts val="36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rtl="0" algn="l">
              <a:spcBef>
                <a:spcPts val="36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
        <p:nvSpPr>
          <p:cNvPr id="117" name="Google Shape;117;p18"/>
          <p:cNvSpPr txBox="1"/>
          <p:nvPr>
            <p:ph idx="2" type="body"/>
          </p:nvPr>
        </p:nvSpPr>
        <p:spPr>
          <a:xfrm>
            <a:off x="4648200" y="1600200"/>
            <a:ext cx="4038600" cy="4525963"/>
          </a:xfrm>
          <a:prstGeom prst="rect">
            <a:avLst/>
          </a:prstGeom>
          <a:noFill/>
          <a:ln>
            <a:noFill/>
          </a:ln>
        </p:spPr>
        <p:txBody>
          <a:bodyPr anchorCtr="0" anchor="t" bIns="91425" lIns="91425" spcFirstLastPara="1" rIns="91425" wrap="square" tIns="91425">
            <a:noAutofit/>
          </a:bodyPr>
          <a:lstStyle>
            <a:lvl1pPr indent="-406400" lvl="0" marL="457200" marR="0" rtl="0" algn="l">
              <a:spcBef>
                <a:spcPts val="56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1pPr>
            <a:lvl2pPr indent="-381000" lvl="1" marL="914400" marR="0" rtl="0" algn="l">
              <a:spcBef>
                <a:spcPts val="480"/>
              </a:spcBef>
              <a:spcAft>
                <a:spcPts val="0"/>
              </a:spcAft>
              <a:buClr>
                <a:schemeClr val="lt1"/>
              </a:buClr>
              <a:buSzPts val="2400"/>
              <a:buFont typeface="Noto Sans Symbols"/>
              <a:buChar char="➢"/>
              <a:defRPr b="0" i="0" sz="2400" u="none" cap="none" strike="noStrike">
                <a:solidFill>
                  <a:schemeClr val="lt1"/>
                </a:solidFill>
                <a:latin typeface="Calibri"/>
                <a:ea typeface="Calibri"/>
                <a:cs typeface="Calibri"/>
                <a:sym typeface="Calibri"/>
              </a:defRPr>
            </a:lvl2pPr>
            <a:lvl3pPr indent="-355600" lvl="2" marL="1371600" marR="0" rtl="0" algn="l">
              <a:spcBef>
                <a:spcPts val="400"/>
              </a:spcBef>
              <a:spcAft>
                <a:spcPts val="0"/>
              </a:spcAft>
              <a:buClr>
                <a:schemeClr val="lt1"/>
              </a:buClr>
              <a:buSzPts val="2000"/>
              <a:buFont typeface="Noto Sans Symbols"/>
              <a:buChar char="✓"/>
              <a:defRPr b="0" i="0" sz="2000" u="none" cap="none" strike="noStrike">
                <a:solidFill>
                  <a:schemeClr val="lt1"/>
                </a:solidFill>
                <a:latin typeface="Calibri"/>
                <a:ea typeface="Calibri"/>
                <a:cs typeface="Calibri"/>
                <a:sym typeface="Calibri"/>
              </a:defRPr>
            </a:lvl3pPr>
            <a:lvl4pPr indent="-342900" lvl="3" marL="1828800" marR="0" rtl="0" algn="l">
              <a:spcBef>
                <a:spcPts val="36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4pPr>
            <a:lvl5pPr indent="-342900" lvl="4" marL="2286000" marR="0" rtl="0" algn="l">
              <a:spcBef>
                <a:spcPts val="36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5pPr>
            <a:lvl6pPr indent="-342900" lvl="5" marL="2743200" marR="0" rtl="0" algn="l">
              <a:spcBef>
                <a:spcPts val="36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rtl="0" algn="l">
              <a:spcBef>
                <a:spcPts val="36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rtl="0" algn="l">
              <a:spcBef>
                <a:spcPts val="36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rtl="0" algn="l">
              <a:spcBef>
                <a:spcPts val="36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
        <p:nvSpPr>
          <p:cNvPr id="118" name="Google Shape;118;p18"/>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sz="1200">
                <a:solidFill>
                  <a:schemeClr val="lt1"/>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119" name="Google Shape;119;p18"/>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sz="1200">
                <a:solidFill>
                  <a:schemeClr val="lt1"/>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120" name="Google Shape;120;p1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FFFFFF"/>
                </a:solidFill>
                <a:latin typeface="Calibri"/>
                <a:ea typeface="Calibri"/>
                <a:cs typeface="Calibri"/>
                <a:sym typeface="Calibri"/>
              </a:defRPr>
            </a:lvl1pPr>
            <a:lvl2pPr indent="0" lvl="1" marL="0" marR="0" rtl="0" algn="r">
              <a:spcBef>
                <a:spcPts val="0"/>
              </a:spcBef>
              <a:buNone/>
              <a:defRPr sz="1200">
                <a:solidFill>
                  <a:srgbClr val="FFFFFF"/>
                </a:solidFill>
                <a:latin typeface="Calibri"/>
                <a:ea typeface="Calibri"/>
                <a:cs typeface="Calibri"/>
                <a:sym typeface="Calibri"/>
              </a:defRPr>
            </a:lvl2pPr>
            <a:lvl3pPr indent="0" lvl="2" marL="0" marR="0" rtl="0" algn="r">
              <a:spcBef>
                <a:spcPts val="0"/>
              </a:spcBef>
              <a:buNone/>
              <a:defRPr sz="1200">
                <a:solidFill>
                  <a:srgbClr val="FFFFFF"/>
                </a:solidFill>
                <a:latin typeface="Calibri"/>
                <a:ea typeface="Calibri"/>
                <a:cs typeface="Calibri"/>
                <a:sym typeface="Calibri"/>
              </a:defRPr>
            </a:lvl3pPr>
            <a:lvl4pPr indent="0" lvl="3" marL="0" marR="0" rtl="0" algn="r">
              <a:spcBef>
                <a:spcPts val="0"/>
              </a:spcBef>
              <a:buNone/>
              <a:defRPr sz="1200">
                <a:solidFill>
                  <a:srgbClr val="FFFFFF"/>
                </a:solidFill>
                <a:latin typeface="Calibri"/>
                <a:ea typeface="Calibri"/>
                <a:cs typeface="Calibri"/>
                <a:sym typeface="Calibri"/>
              </a:defRPr>
            </a:lvl4pPr>
            <a:lvl5pPr indent="0" lvl="4" marL="0" marR="0" rtl="0" algn="r">
              <a:spcBef>
                <a:spcPts val="0"/>
              </a:spcBef>
              <a:buNone/>
              <a:defRPr sz="1200">
                <a:solidFill>
                  <a:srgbClr val="FFFFFF"/>
                </a:solidFill>
                <a:latin typeface="Calibri"/>
                <a:ea typeface="Calibri"/>
                <a:cs typeface="Calibri"/>
                <a:sym typeface="Calibri"/>
              </a:defRPr>
            </a:lvl5pPr>
            <a:lvl6pPr indent="0" lvl="5" marL="0" marR="0" rtl="0" algn="r">
              <a:spcBef>
                <a:spcPts val="0"/>
              </a:spcBef>
              <a:buNone/>
              <a:defRPr sz="1200">
                <a:solidFill>
                  <a:srgbClr val="FFFFFF"/>
                </a:solidFill>
                <a:latin typeface="Calibri"/>
                <a:ea typeface="Calibri"/>
                <a:cs typeface="Calibri"/>
                <a:sym typeface="Calibri"/>
              </a:defRPr>
            </a:lvl6pPr>
            <a:lvl7pPr indent="0" lvl="6" marL="0" marR="0" rtl="0" algn="r">
              <a:spcBef>
                <a:spcPts val="0"/>
              </a:spcBef>
              <a:buNone/>
              <a:defRPr sz="1200">
                <a:solidFill>
                  <a:srgbClr val="FFFFFF"/>
                </a:solidFill>
                <a:latin typeface="Calibri"/>
                <a:ea typeface="Calibri"/>
                <a:cs typeface="Calibri"/>
                <a:sym typeface="Calibri"/>
              </a:defRPr>
            </a:lvl7pPr>
            <a:lvl8pPr indent="0" lvl="7" marL="0" marR="0" rtl="0" algn="r">
              <a:spcBef>
                <a:spcPts val="0"/>
              </a:spcBef>
              <a:buNone/>
              <a:defRPr sz="1200">
                <a:solidFill>
                  <a:srgbClr val="FFFFFF"/>
                </a:solidFill>
                <a:latin typeface="Calibri"/>
                <a:ea typeface="Calibri"/>
                <a:cs typeface="Calibri"/>
                <a:sym typeface="Calibri"/>
              </a:defRPr>
            </a:lvl8pPr>
            <a:lvl9pPr indent="0" lvl="8" marL="0" marR="0" rtl="0" algn="r">
              <a:spcBef>
                <a:spcPts val="0"/>
              </a:spcBef>
              <a:buNone/>
              <a:defRPr sz="1200">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21" name="Shape 121"/>
        <p:cNvGrpSpPr/>
        <p:nvPr/>
      </p:nvGrpSpPr>
      <p:grpSpPr>
        <a:xfrm>
          <a:off x="0" y="0"/>
          <a:ext cx="0" cy="0"/>
          <a:chOff x="0" y="0"/>
          <a:chExt cx="0" cy="0"/>
        </a:xfrm>
      </p:grpSpPr>
      <p:sp>
        <p:nvSpPr>
          <p:cNvPr id="122" name="Google Shape;122;p19"/>
          <p:cNvSpPr txBox="1"/>
          <p:nvPr>
            <p:ph type="ctrTitle"/>
          </p:nvPr>
        </p:nvSpPr>
        <p:spPr>
          <a:xfrm>
            <a:off x="685800" y="2130425"/>
            <a:ext cx="7772400" cy="1470025"/>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chemeClr val="lt1"/>
              </a:buClr>
              <a:buSzPts val="3200"/>
              <a:buFont typeface="Calibri"/>
              <a:buNone/>
              <a:defRPr b="0" i="0" sz="3200" u="none" cap="none" strike="noStrike">
                <a:solidFill>
                  <a:schemeClr val="lt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123" name="Google Shape;123;p19"/>
          <p:cNvSpPr txBox="1"/>
          <p:nvPr>
            <p:ph idx="1" type="subTitle"/>
          </p:nvPr>
        </p:nvSpPr>
        <p:spPr>
          <a:xfrm>
            <a:off x="1371600" y="3886200"/>
            <a:ext cx="6400800" cy="1752600"/>
          </a:xfrm>
          <a:prstGeom prst="rect">
            <a:avLst/>
          </a:prstGeom>
          <a:noFill/>
          <a:ln>
            <a:noFill/>
          </a:ln>
        </p:spPr>
        <p:txBody>
          <a:bodyPr anchorCtr="0" anchor="t" bIns="91425" lIns="91425" spcFirstLastPara="1" rIns="91425" wrap="square" tIns="91425">
            <a:noAutofit/>
          </a:bodyPr>
          <a:lstStyle>
            <a:lvl1pPr indent="0" lvl="0" marL="0" marR="0" rtl="0" algn="ctr">
              <a:spcBef>
                <a:spcPts val="560"/>
              </a:spcBef>
              <a:spcAft>
                <a:spcPts val="0"/>
              </a:spcAft>
              <a:buClr>
                <a:schemeClr val="lt1"/>
              </a:buClr>
              <a:buSzPts val="2800"/>
              <a:buFont typeface="Arial"/>
              <a:buNone/>
              <a:defRPr b="0" i="0" sz="2800" u="none" cap="none" strike="noStrike">
                <a:solidFill>
                  <a:schemeClr val="lt1"/>
                </a:solidFill>
                <a:latin typeface="Calibri"/>
                <a:ea typeface="Calibri"/>
                <a:cs typeface="Calibri"/>
                <a:sym typeface="Calibri"/>
              </a:defRPr>
            </a:lvl1pPr>
            <a:lvl2pPr indent="0" lvl="1" marL="457200" marR="0" rtl="0" algn="ctr">
              <a:spcBef>
                <a:spcPts val="480"/>
              </a:spcBef>
              <a:spcAft>
                <a:spcPts val="0"/>
              </a:spcAft>
              <a:buClr>
                <a:schemeClr val="lt1"/>
              </a:buClr>
              <a:buSzPts val="2400"/>
              <a:buFont typeface="Noto Sans Symbols"/>
              <a:buNone/>
              <a:defRPr b="0" i="0" sz="2400" u="none" cap="none" strike="noStrike">
                <a:solidFill>
                  <a:schemeClr val="lt1"/>
                </a:solidFill>
                <a:latin typeface="Calibri"/>
                <a:ea typeface="Calibri"/>
                <a:cs typeface="Calibri"/>
                <a:sym typeface="Calibri"/>
              </a:defRPr>
            </a:lvl2pPr>
            <a:lvl3pPr indent="0" lvl="2" marL="914400" marR="0" rtl="0" algn="ctr">
              <a:spcBef>
                <a:spcPts val="400"/>
              </a:spcBef>
              <a:spcAft>
                <a:spcPts val="0"/>
              </a:spcAft>
              <a:buClr>
                <a:schemeClr val="lt1"/>
              </a:buClr>
              <a:buSzPts val="2000"/>
              <a:buFont typeface="Noto Sans Symbols"/>
              <a:buNone/>
              <a:defRPr b="0" i="0" sz="2000" u="none" cap="none" strike="noStrike">
                <a:solidFill>
                  <a:schemeClr val="lt1"/>
                </a:solidFill>
                <a:latin typeface="Calibri"/>
                <a:ea typeface="Calibri"/>
                <a:cs typeface="Calibri"/>
                <a:sym typeface="Calibri"/>
              </a:defRPr>
            </a:lvl3pPr>
            <a:lvl4pPr indent="0" lvl="3" marL="1371600" marR="0" rtl="0" algn="ctr">
              <a:spcBef>
                <a:spcPts val="400"/>
              </a:spcBef>
              <a:spcAft>
                <a:spcPts val="0"/>
              </a:spcAft>
              <a:buClr>
                <a:schemeClr val="lt1"/>
              </a:buClr>
              <a:buSzPts val="2000"/>
              <a:buFont typeface="Arial"/>
              <a:buNone/>
              <a:defRPr b="0" i="0" sz="2000" u="none" cap="none" strike="noStrike">
                <a:solidFill>
                  <a:schemeClr val="lt1"/>
                </a:solidFill>
                <a:latin typeface="Calibri"/>
                <a:ea typeface="Calibri"/>
                <a:cs typeface="Calibri"/>
                <a:sym typeface="Calibri"/>
              </a:defRPr>
            </a:lvl4pPr>
            <a:lvl5pPr indent="0" lvl="4" marL="1828800" marR="0" rtl="0" algn="ctr">
              <a:spcBef>
                <a:spcPts val="400"/>
              </a:spcBef>
              <a:spcAft>
                <a:spcPts val="0"/>
              </a:spcAft>
              <a:buClr>
                <a:schemeClr val="lt1"/>
              </a:buClr>
              <a:buSzPts val="2000"/>
              <a:buFont typeface="Arial"/>
              <a:buNone/>
              <a:defRPr b="0" i="0" sz="2000" u="none" cap="none" strike="noStrike">
                <a:solidFill>
                  <a:schemeClr val="lt1"/>
                </a:solidFill>
                <a:latin typeface="Calibri"/>
                <a:ea typeface="Calibri"/>
                <a:cs typeface="Calibri"/>
                <a:sym typeface="Calibri"/>
              </a:defRPr>
            </a:lvl5pPr>
            <a:lvl6pPr indent="0" lvl="5" marL="2286000" marR="0" rtl="0" algn="ctr">
              <a:spcBef>
                <a:spcPts val="400"/>
              </a:spcBef>
              <a:spcAft>
                <a:spcPts val="0"/>
              </a:spcAft>
              <a:buClr>
                <a:schemeClr val="lt1"/>
              </a:buClr>
              <a:buSzPts val="2000"/>
              <a:buFont typeface="Arial"/>
              <a:buNone/>
              <a:defRPr b="0" i="0" sz="2000" u="none" cap="none" strike="noStrike">
                <a:solidFill>
                  <a:schemeClr val="lt1"/>
                </a:solidFill>
                <a:latin typeface="Calibri"/>
                <a:ea typeface="Calibri"/>
                <a:cs typeface="Calibri"/>
                <a:sym typeface="Calibri"/>
              </a:defRPr>
            </a:lvl6pPr>
            <a:lvl7pPr indent="0" lvl="6" marL="2743200" marR="0" rtl="0" algn="ctr">
              <a:spcBef>
                <a:spcPts val="400"/>
              </a:spcBef>
              <a:spcAft>
                <a:spcPts val="0"/>
              </a:spcAft>
              <a:buClr>
                <a:schemeClr val="lt1"/>
              </a:buClr>
              <a:buSzPts val="2000"/>
              <a:buFont typeface="Arial"/>
              <a:buNone/>
              <a:defRPr b="0" i="0" sz="2000" u="none" cap="none" strike="noStrike">
                <a:solidFill>
                  <a:schemeClr val="lt1"/>
                </a:solidFill>
                <a:latin typeface="Calibri"/>
                <a:ea typeface="Calibri"/>
                <a:cs typeface="Calibri"/>
                <a:sym typeface="Calibri"/>
              </a:defRPr>
            </a:lvl7pPr>
            <a:lvl8pPr indent="0" lvl="7" marL="3200400" marR="0" rtl="0" algn="ctr">
              <a:spcBef>
                <a:spcPts val="400"/>
              </a:spcBef>
              <a:spcAft>
                <a:spcPts val="0"/>
              </a:spcAft>
              <a:buClr>
                <a:schemeClr val="lt1"/>
              </a:buClr>
              <a:buSzPts val="2000"/>
              <a:buFont typeface="Arial"/>
              <a:buNone/>
              <a:defRPr b="0" i="0" sz="2000" u="none" cap="none" strike="noStrike">
                <a:solidFill>
                  <a:schemeClr val="lt1"/>
                </a:solidFill>
                <a:latin typeface="Calibri"/>
                <a:ea typeface="Calibri"/>
                <a:cs typeface="Calibri"/>
                <a:sym typeface="Calibri"/>
              </a:defRPr>
            </a:lvl8pPr>
            <a:lvl9pPr indent="0" lvl="8" marL="3657600" marR="0" rtl="0" algn="ctr">
              <a:spcBef>
                <a:spcPts val="400"/>
              </a:spcBef>
              <a:spcAft>
                <a:spcPts val="0"/>
              </a:spcAft>
              <a:buClr>
                <a:schemeClr val="lt1"/>
              </a:buClr>
              <a:buSzPts val="2000"/>
              <a:buFont typeface="Arial"/>
              <a:buNone/>
              <a:defRPr b="0" i="0" sz="2000" u="none" cap="none" strike="noStrike">
                <a:solidFill>
                  <a:schemeClr val="lt1"/>
                </a:solidFill>
                <a:latin typeface="Calibri"/>
                <a:ea typeface="Calibri"/>
                <a:cs typeface="Calibri"/>
                <a:sym typeface="Calibri"/>
              </a:defRPr>
            </a:lvl9pPr>
          </a:lstStyle>
          <a:p/>
        </p:txBody>
      </p:sp>
      <p:sp>
        <p:nvSpPr>
          <p:cNvPr id="124" name="Google Shape;124;p19"/>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sz="1200">
                <a:solidFill>
                  <a:schemeClr val="lt1"/>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125" name="Google Shape;125;p19"/>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sz="1200">
                <a:solidFill>
                  <a:schemeClr val="lt1"/>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126" name="Google Shape;126;p1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FFFFFF"/>
                </a:solidFill>
                <a:latin typeface="Calibri"/>
                <a:ea typeface="Calibri"/>
                <a:cs typeface="Calibri"/>
                <a:sym typeface="Calibri"/>
              </a:defRPr>
            </a:lvl1pPr>
            <a:lvl2pPr indent="0" lvl="1" marL="0" marR="0" rtl="0" algn="r">
              <a:spcBef>
                <a:spcPts val="0"/>
              </a:spcBef>
              <a:buNone/>
              <a:defRPr sz="1200">
                <a:solidFill>
                  <a:srgbClr val="FFFFFF"/>
                </a:solidFill>
                <a:latin typeface="Calibri"/>
                <a:ea typeface="Calibri"/>
                <a:cs typeface="Calibri"/>
                <a:sym typeface="Calibri"/>
              </a:defRPr>
            </a:lvl2pPr>
            <a:lvl3pPr indent="0" lvl="2" marL="0" marR="0" rtl="0" algn="r">
              <a:spcBef>
                <a:spcPts val="0"/>
              </a:spcBef>
              <a:buNone/>
              <a:defRPr sz="1200">
                <a:solidFill>
                  <a:srgbClr val="FFFFFF"/>
                </a:solidFill>
                <a:latin typeface="Calibri"/>
                <a:ea typeface="Calibri"/>
                <a:cs typeface="Calibri"/>
                <a:sym typeface="Calibri"/>
              </a:defRPr>
            </a:lvl3pPr>
            <a:lvl4pPr indent="0" lvl="3" marL="0" marR="0" rtl="0" algn="r">
              <a:spcBef>
                <a:spcPts val="0"/>
              </a:spcBef>
              <a:buNone/>
              <a:defRPr sz="1200">
                <a:solidFill>
                  <a:srgbClr val="FFFFFF"/>
                </a:solidFill>
                <a:latin typeface="Calibri"/>
                <a:ea typeface="Calibri"/>
                <a:cs typeface="Calibri"/>
                <a:sym typeface="Calibri"/>
              </a:defRPr>
            </a:lvl4pPr>
            <a:lvl5pPr indent="0" lvl="4" marL="0" marR="0" rtl="0" algn="r">
              <a:spcBef>
                <a:spcPts val="0"/>
              </a:spcBef>
              <a:buNone/>
              <a:defRPr sz="1200">
                <a:solidFill>
                  <a:srgbClr val="FFFFFF"/>
                </a:solidFill>
                <a:latin typeface="Calibri"/>
                <a:ea typeface="Calibri"/>
                <a:cs typeface="Calibri"/>
                <a:sym typeface="Calibri"/>
              </a:defRPr>
            </a:lvl5pPr>
            <a:lvl6pPr indent="0" lvl="5" marL="0" marR="0" rtl="0" algn="r">
              <a:spcBef>
                <a:spcPts val="0"/>
              </a:spcBef>
              <a:buNone/>
              <a:defRPr sz="1200">
                <a:solidFill>
                  <a:srgbClr val="FFFFFF"/>
                </a:solidFill>
                <a:latin typeface="Calibri"/>
                <a:ea typeface="Calibri"/>
                <a:cs typeface="Calibri"/>
                <a:sym typeface="Calibri"/>
              </a:defRPr>
            </a:lvl6pPr>
            <a:lvl7pPr indent="0" lvl="6" marL="0" marR="0" rtl="0" algn="r">
              <a:spcBef>
                <a:spcPts val="0"/>
              </a:spcBef>
              <a:buNone/>
              <a:defRPr sz="1200">
                <a:solidFill>
                  <a:srgbClr val="FFFFFF"/>
                </a:solidFill>
                <a:latin typeface="Calibri"/>
                <a:ea typeface="Calibri"/>
                <a:cs typeface="Calibri"/>
                <a:sym typeface="Calibri"/>
              </a:defRPr>
            </a:lvl7pPr>
            <a:lvl8pPr indent="0" lvl="7" marL="0" marR="0" rtl="0" algn="r">
              <a:spcBef>
                <a:spcPts val="0"/>
              </a:spcBef>
              <a:buNone/>
              <a:defRPr sz="1200">
                <a:solidFill>
                  <a:srgbClr val="FFFFFF"/>
                </a:solidFill>
                <a:latin typeface="Calibri"/>
                <a:ea typeface="Calibri"/>
                <a:cs typeface="Calibri"/>
                <a:sym typeface="Calibri"/>
              </a:defRPr>
            </a:lvl8pPr>
            <a:lvl9pPr indent="0" lvl="8" marL="0" marR="0" rtl="0" algn="r">
              <a:spcBef>
                <a:spcPts val="0"/>
              </a:spcBef>
              <a:buNone/>
              <a:defRPr sz="1200">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27" name="Shape 127"/>
        <p:cNvGrpSpPr/>
        <p:nvPr/>
      </p:nvGrpSpPr>
      <p:grpSpPr>
        <a:xfrm>
          <a:off x="0" y="0"/>
          <a:ext cx="0" cy="0"/>
          <a:chOff x="0" y="0"/>
          <a:chExt cx="0" cy="0"/>
        </a:xfrm>
      </p:grpSpPr>
      <p:sp>
        <p:nvSpPr>
          <p:cNvPr id="128" name="Google Shape;128;p20"/>
          <p:cNvSpPr txBox="1"/>
          <p:nvPr>
            <p:ph type="title"/>
          </p:nvPr>
        </p:nvSpPr>
        <p:spPr>
          <a:xfrm>
            <a:off x="722313" y="4406900"/>
            <a:ext cx="7772400" cy="1362075"/>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Clr>
                <a:schemeClr val="lt1"/>
              </a:buClr>
              <a:buSzPts val="4000"/>
              <a:buFont typeface="Calibri"/>
              <a:buNone/>
              <a:defRPr b="1" i="0" sz="4000" u="none" cap="none" strike="noStrike">
                <a:solidFill>
                  <a:schemeClr val="lt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129" name="Google Shape;129;p20"/>
          <p:cNvSpPr txBox="1"/>
          <p:nvPr>
            <p:ph idx="1" type="body"/>
          </p:nvPr>
        </p:nvSpPr>
        <p:spPr>
          <a:xfrm>
            <a:off x="722313" y="2906713"/>
            <a:ext cx="7772400" cy="1500187"/>
          </a:xfrm>
          <a:prstGeom prst="rect">
            <a:avLst/>
          </a:prstGeom>
          <a:noFill/>
          <a:ln>
            <a:noFill/>
          </a:ln>
        </p:spPr>
        <p:txBody>
          <a:bodyPr anchorCtr="0" anchor="b" bIns="91425" lIns="91425" spcFirstLastPara="1" rIns="91425" wrap="square" tIns="91425">
            <a:noAutofit/>
          </a:bodyPr>
          <a:lstStyle>
            <a:lvl1pPr indent="-228600" lvl="0" marL="457200" marR="0" rtl="0" algn="l">
              <a:spcBef>
                <a:spcPts val="400"/>
              </a:spcBef>
              <a:spcAft>
                <a:spcPts val="0"/>
              </a:spcAft>
              <a:buClr>
                <a:schemeClr val="lt1"/>
              </a:buClr>
              <a:buSzPts val="2000"/>
              <a:buFont typeface="Arial"/>
              <a:buNone/>
              <a:defRPr b="0" i="0" sz="2000" u="none" cap="none" strike="noStrike">
                <a:solidFill>
                  <a:schemeClr val="lt1"/>
                </a:solidFill>
                <a:latin typeface="Calibri"/>
                <a:ea typeface="Calibri"/>
                <a:cs typeface="Calibri"/>
                <a:sym typeface="Calibri"/>
              </a:defRPr>
            </a:lvl1pPr>
            <a:lvl2pPr indent="-228600" lvl="1" marL="914400" marR="0" rtl="0" algn="l">
              <a:spcBef>
                <a:spcPts val="360"/>
              </a:spcBef>
              <a:spcAft>
                <a:spcPts val="0"/>
              </a:spcAft>
              <a:buClr>
                <a:schemeClr val="lt1"/>
              </a:buClr>
              <a:buSzPts val="1800"/>
              <a:buFont typeface="Noto Sans Symbols"/>
              <a:buNone/>
              <a:defRPr b="0" i="0" sz="1800" u="none" cap="none" strike="noStrike">
                <a:solidFill>
                  <a:schemeClr val="lt1"/>
                </a:solidFill>
                <a:latin typeface="Calibri"/>
                <a:ea typeface="Calibri"/>
                <a:cs typeface="Calibri"/>
                <a:sym typeface="Calibri"/>
              </a:defRPr>
            </a:lvl2pPr>
            <a:lvl3pPr indent="-228600" lvl="2" marL="1371600" marR="0" rtl="0" algn="l">
              <a:spcBef>
                <a:spcPts val="320"/>
              </a:spcBef>
              <a:spcAft>
                <a:spcPts val="0"/>
              </a:spcAft>
              <a:buClr>
                <a:schemeClr val="lt1"/>
              </a:buClr>
              <a:buSzPts val="1600"/>
              <a:buFont typeface="Noto Sans Symbols"/>
              <a:buNone/>
              <a:defRPr b="0" i="0" sz="1600" u="none" cap="none" strike="noStrike">
                <a:solidFill>
                  <a:schemeClr val="lt1"/>
                </a:solidFill>
                <a:latin typeface="Calibri"/>
                <a:ea typeface="Calibri"/>
                <a:cs typeface="Calibri"/>
                <a:sym typeface="Calibri"/>
              </a:defRPr>
            </a:lvl3pPr>
            <a:lvl4pPr indent="-228600" lvl="3" marL="1828800" marR="0" rtl="0" algn="l">
              <a:spcBef>
                <a:spcPts val="280"/>
              </a:spcBef>
              <a:spcAft>
                <a:spcPts val="0"/>
              </a:spcAft>
              <a:buClr>
                <a:schemeClr val="lt1"/>
              </a:buClr>
              <a:buSzPts val="1400"/>
              <a:buFont typeface="Arial"/>
              <a:buNone/>
              <a:defRPr b="0" i="0" sz="1400" u="none" cap="none" strike="noStrike">
                <a:solidFill>
                  <a:schemeClr val="lt1"/>
                </a:solidFill>
                <a:latin typeface="Calibri"/>
                <a:ea typeface="Calibri"/>
                <a:cs typeface="Calibri"/>
                <a:sym typeface="Calibri"/>
              </a:defRPr>
            </a:lvl4pPr>
            <a:lvl5pPr indent="-228600" lvl="4" marL="2286000" marR="0" rtl="0" algn="l">
              <a:spcBef>
                <a:spcPts val="280"/>
              </a:spcBef>
              <a:spcAft>
                <a:spcPts val="0"/>
              </a:spcAft>
              <a:buClr>
                <a:schemeClr val="lt1"/>
              </a:buClr>
              <a:buSzPts val="1400"/>
              <a:buFont typeface="Arial"/>
              <a:buNone/>
              <a:defRPr b="0" i="0" sz="1400" u="none" cap="none" strike="noStrike">
                <a:solidFill>
                  <a:schemeClr val="lt1"/>
                </a:solidFill>
                <a:latin typeface="Calibri"/>
                <a:ea typeface="Calibri"/>
                <a:cs typeface="Calibri"/>
                <a:sym typeface="Calibri"/>
              </a:defRPr>
            </a:lvl5pPr>
            <a:lvl6pPr indent="-228600" lvl="5" marL="2743200" marR="0" rtl="0" algn="l">
              <a:spcBef>
                <a:spcPts val="280"/>
              </a:spcBef>
              <a:spcAft>
                <a:spcPts val="0"/>
              </a:spcAft>
              <a:buClr>
                <a:schemeClr val="lt1"/>
              </a:buClr>
              <a:buSzPts val="1400"/>
              <a:buFont typeface="Arial"/>
              <a:buNone/>
              <a:defRPr b="0" i="0" sz="1400" u="none" cap="none" strike="noStrike">
                <a:solidFill>
                  <a:schemeClr val="lt1"/>
                </a:solidFill>
                <a:latin typeface="Calibri"/>
                <a:ea typeface="Calibri"/>
                <a:cs typeface="Calibri"/>
                <a:sym typeface="Calibri"/>
              </a:defRPr>
            </a:lvl6pPr>
            <a:lvl7pPr indent="-228600" lvl="6" marL="3200400" marR="0" rtl="0" algn="l">
              <a:spcBef>
                <a:spcPts val="280"/>
              </a:spcBef>
              <a:spcAft>
                <a:spcPts val="0"/>
              </a:spcAft>
              <a:buClr>
                <a:schemeClr val="lt1"/>
              </a:buClr>
              <a:buSzPts val="1400"/>
              <a:buFont typeface="Arial"/>
              <a:buNone/>
              <a:defRPr b="0" i="0" sz="1400" u="none" cap="none" strike="noStrike">
                <a:solidFill>
                  <a:schemeClr val="lt1"/>
                </a:solidFill>
                <a:latin typeface="Calibri"/>
                <a:ea typeface="Calibri"/>
                <a:cs typeface="Calibri"/>
                <a:sym typeface="Calibri"/>
              </a:defRPr>
            </a:lvl7pPr>
            <a:lvl8pPr indent="-228600" lvl="7" marL="3657600" marR="0" rtl="0" algn="l">
              <a:spcBef>
                <a:spcPts val="280"/>
              </a:spcBef>
              <a:spcAft>
                <a:spcPts val="0"/>
              </a:spcAft>
              <a:buClr>
                <a:schemeClr val="lt1"/>
              </a:buClr>
              <a:buSzPts val="1400"/>
              <a:buFont typeface="Arial"/>
              <a:buNone/>
              <a:defRPr b="0" i="0" sz="1400" u="none" cap="none" strike="noStrike">
                <a:solidFill>
                  <a:schemeClr val="lt1"/>
                </a:solidFill>
                <a:latin typeface="Calibri"/>
                <a:ea typeface="Calibri"/>
                <a:cs typeface="Calibri"/>
                <a:sym typeface="Calibri"/>
              </a:defRPr>
            </a:lvl8pPr>
            <a:lvl9pPr indent="-228600" lvl="8" marL="4114800" marR="0" rtl="0" algn="l">
              <a:spcBef>
                <a:spcPts val="280"/>
              </a:spcBef>
              <a:spcAft>
                <a:spcPts val="0"/>
              </a:spcAft>
              <a:buClr>
                <a:schemeClr val="lt1"/>
              </a:buClr>
              <a:buSzPts val="1400"/>
              <a:buFont typeface="Arial"/>
              <a:buNone/>
              <a:defRPr b="0" i="0" sz="1400" u="none" cap="none" strike="noStrike">
                <a:solidFill>
                  <a:schemeClr val="lt1"/>
                </a:solidFill>
                <a:latin typeface="Calibri"/>
                <a:ea typeface="Calibri"/>
                <a:cs typeface="Calibri"/>
                <a:sym typeface="Calibri"/>
              </a:defRPr>
            </a:lvl9pPr>
          </a:lstStyle>
          <a:p/>
        </p:txBody>
      </p:sp>
      <p:sp>
        <p:nvSpPr>
          <p:cNvPr id="130" name="Google Shape;130;p20"/>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sz="1200">
                <a:solidFill>
                  <a:schemeClr val="lt1"/>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131" name="Google Shape;131;p20"/>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sz="1200">
                <a:solidFill>
                  <a:schemeClr val="lt1"/>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132" name="Google Shape;132;p2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FFFFFF"/>
                </a:solidFill>
                <a:latin typeface="Calibri"/>
                <a:ea typeface="Calibri"/>
                <a:cs typeface="Calibri"/>
                <a:sym typeface="Calibri"/>
              </a:defRPr>
            </a:lvl1pPr>
            <a:lvl2pPr indent="0" lvl="1" marL="0" marR="0" rtl="0" algn="r">
              <a:spcBef>
                <a:spcPts val="0"/>
              </a:spcBef>
              <a:buNone/>
              <a:defRPr sz="1200">
                <a:solidFill>
                  <a:srgbClr val="FFFFFF"/>
                </a:solidFill>
                <a:latin typeface="Calibri"/>
                <a:ea typeface="Calibri"/>
                <a:cs typeface="Calibri"/>
                <a:sym typeface="Calibri"/>
              </a:defRPr>
            </a:lvl2pPr>
            <a:lvl3pPr indent="0" lvl="2" marL="0" marR="0" rtl="0" algn="r">
              <a:spcBef>
                <a:spcPts val="0"/>
              </a:spcBef>
              <a:buNone/>
              <a:defRPr sz="1200">
                <a:solidFill>
                  <a:srgbClr val="FFFFFF"/>
                </a:solidFill>
                <a:latin typeface="Calibri"/>
                <a:ea typeface="Calibri"/>
                <a:cs typeface="Calibri"/>
                <a:sym typeface="Calibri"/>
              </a:defRPr>
            </a:lvl3pPr>
            <a:lvl4pPr indent="0" lvl="3" marL="0" marR="0" rtl="0" algn="r">
              <a:spcBef>
                <a:spcPts val="0"/>
              </a:spcBef>
              <a:buNone/>
              <a:defRPr sz="1200">
                <a:solidFill>
                  <a:srgbClr val="FFFFFF"/>
                </a:solidFill>
                <a:latin typeface="Calibri"/>
                <a:ea typeface="Calibri"/>
                <a:cs typeface="Calibri"/>
                <a:sym typeface="Calibri"/>
              </a:defRPr>
            </a:lvl4pPr>
            <a:lvl5pPr indent="0" lvl="4" marL="0" marR="0" rtl="0" algn="r">
              <a:spcBef>
                <a:spcPts val="0"/>
              </a:spcBef>
              <a:buNone/>
              <a:defRPr sz="1200">
                <a:solidFill>
                  <a:srgbClr val="FFFFFF"/>
                </a:solidFill>
                <a:latin typeface="Calibri"/>
                <a:ea typeface="Calibri"/>
                <a:cs typeface="Calibri"/>
                <a:sym typeface="Calibri"/>
              </a:defRPr>
            </a:lvl5pPr>
            <a:lvl6pPr indent="0" lvl="5" marL="0" marR="0" rtl="0" algn="r">
              <a:spcBef>
                <a:spcPts val="0"/>
              </a:spcBef>
              <a:buNone/>
              <a:defRPr sz="1200">
                <a:solidFill>
                  <a:srgbClr val="FFFFFF"/>
                </a:solidFill>
                <a:latin typeface="Calibri"/>
                <a:ea typeface="Calibri"/>
                <a:cs typeface="Calibri"/>
                <a:sym typeface="Calibri"/>
              </a:defRPr>
            </a:lvl6pPr>
            <a:lvl7pPr indent="0" lvl="6" marL="0" marR="0" rtl="0" algn="r">
              <a:spcBef>
                <a:spcPts val="0"/>
              </a:spcBef>
              <a:buNone/>
              <a:defRPr sz="1200">
                <a:solidFill>
                  <a:srgbClr val="FFFFFF"/>
                </a:solidFill>
                <a:latin typeface="Calibri"/>
                <a:ea typeface="Calibri"/>
                <a:cs typeface="Calibri"/>
                <a:sym typeface="Calibri"/>
              </a:defRPr>
            </a:lvl7pPr>
            <a:lvl8pPr indent="0" lvl="7" marL="0" marR="0" rtl="0" algn="r">
              <a:spcBef>
                <a:spcPts val="0"/>
              </a:spcBef>
              <a:buNone/>
              <a:defRPr sz="1200">
                <a:solidFill>
                  <a:srgbClr val="FFFFFF"/>
                </a:solidFill>
                <a:latin typeface="Calibri"/>
                <a:ea typeface="Calibri"/>
                <a:cs typeface="Calibri"/>
                <a:sym typeface="Calibri"/>
              </a:defRPr>
            </a:lvl8pPr>
            <a:lvl9pPr indent="0" lvl="8" marL="0" marR="0" rtl="0" algn="r">
              <a:spcBef>
                <a:spcPts val="0"/>
              </a:spcBef>
              <a:buNone/>
              <a:defRPr sz="1200">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33" name="Shape 133"/>
        <p:cNvGrpSpPr/>
        <p:nvPr/>
      </p:nvGrpSpPr>
      <p:grpSpPr>
        <a:xfrm>
          <a:off x="0" y="0"/>
          <a:ext cx="0" cy="0"/>
          <a:chOff x="0" y="0"/>
          <a:chExt cx="0" cy="0"/>
        </a:xfrm>
      </p:grpSpPr>
      <p:sp>
        <p:nvSpPr>
          <p:cNvPr id="134" name="Google Shape;134;p21"/>
          <p:cNvSpPr txBox="1"/>
          <p:nvPr>
            <p:ph type="title"/>
          </p:nvPr>
        </p:nvSpPr>
        <p:spPr>
          <a:xfrm>
            <a:off x="457200" y="273050"/>
            <a:ext cx="3008313" cy="1162050"/>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Clr>
                <a:schemeClr val="lt1"/>
              </a:buClr>
              <a:buSzPts val="2000"/>
              <a:buFont typeface="Calibri"/>
              <a:buNone/>
              <a:defRPr b="1" i="0" sz="2000" u="none" cap="none" strike="noStrike">
                <a:solidFill>
                  <a:schemeClr val="lt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135" name="Google Shape;135;p21"/>
          <p:cNvSpPr txBox="1"/>
          <p:nvPr>
            <p:ph idx="1" type="body"/>
          </p:nvPr>
        </p:nvSpPr>
        <p:spPr>
          <a:xfrm>
            <a:off x="3575050" y="273050"/>
            <a:ext cx="5111750" cy="5853113"/>
          </a:xfrm>
          <a:prstGeom prst="rect">
            <a:avLst/>
          </a:prstGeom>
          <a:noFill/>
          <a:ln>
            <a:noFill/>
          </a:ln>
        </p:spPr>
        <p:txBody>
          <a:bodyPr anchorCtr="0" anchor="t" bIns="91425" lIns="91425" spcFirstLastPara="1" rIns="91425" wrap="square" tIns="91425">
            <a:noAutofit/>
          </a:bodyPr>
          <a:lstStyle>
            <a:lvl1pPr indent="-431800" lvl="0" marL="457200" marR="0" rtl="0" algn="l">
              <a:spcBef>
                <a:spcPts val="640"/>
              </a:spcBef>
              <a:spcAft>
                <a:spcPts val="0"/>
              </a:spcAft>
              <a:buClr>
                <a:schemeClr val="lt1"/>
              </a:buClr>
              <a:buSzPts val="3200"/>
              <a:buFont typeface="Arial"/>
              <a:buChar char="•"/>
              <a:defRPr b="0" i="0" sz="3200" u="none" cap="none" strike="noStrike">
                <a:solidFill>
                  <a:schemeClr val="lt1"/>
                </a:solidFill>
                <a:latin typeface="Calibri"/>
                <a:ea typeface="Calibri"/>
                <a:cs typeface="Calibri"/>
                <a:sym typeface="Calibri"/>
              </a:defRPr>
            </a:lvl1pPr>
            <a:lvl2pPr indent="-406400" lvl="1" marL="914400" marR="0" rtl="0" algn="l">
              <a:spcBef>
                <a:spcPts val="560"/>
              </a:spcBef>
              <a:spcAft>
                <a:spcPts val="0"/>
              </a:spcAft>
              <a:buClr>
                <a:schemeClr val="lt1"/>
              </a:buClr>
              <a:buSzPts val="2800"/>
              <a:buFont typeface="Noto Sans Symbols"/>
              <a:buChar char="➢"/>
              <a:defRPr b="0" i="0" sz="2800" u="none" cap="none" strike="noStrike">
                <a:solidFill>
                  <a:schemeClr val="lt1"/>
                </a:solidFill>
                <a:latin typeface="Calibri"/>
                <a:ea typeface="Calibri"/>
                <a:cs typeface="Calibri"/>
                <a:sym typeface="Calibri"/>
              </a:defRPr>
            </a:lvl2pPr>
            <a:lvl3pPr indent="-381000" lvl="2" marL="1371600" marR="0" rtl="0" algn="l">
              <a:spcBef>
                <a:spcPts val="480"/>
              </a:spcBef>
              <a:spcAft>
                <a:spcPts val="0"/>
              </a:spcAft>
              <a:buClr>
                <a:schemeClr val="lt1"/>
              </a:buClr>
              <a:buSzPts val="2400"/>
              <a:buFont typeface="Noto Sans Symbols"/>
              <a:buChar char="✓"/>
              <a:defRPr b="0" i="0" sz="2400" u="none" cap="none" strike="noStrike">
                <a:solidFill>
                  <a:schemeClr val="lt1"/>
                </a:solidFill>
                <a:latin typeface="Calibri"/>
                <a:ea typeface="Calibri"/>
                <a:cs typeface="Calibri"/>
                <a:sym typeface="Calibri"/>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sp>
        <p:nvSpPr>
          <p:cNvPr id="136" name="Google Shape;136;p21"/>
          <p:cNvSpPr txBox="1"/>
          <p:nvPr>
            <p:ph idx="2" type="body"/>
          </p:nvPr>
        </p:nvSpPr>
        <p:spPr>
          <a:xfrm>
            <a:off x="457200" y="1435100"/>
            <a:ext cx="3008313" cy="4691063"/>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280"/>
              </a:spcBef>
              <a:spcAft>
                <a:spcPts val="0"/>
              </a:spcAft>
              <a:buClr>
                <a:schemeClr val="lt1"/>
              </a:buClr>
              <a:buSzPts val="1400"/>
              <a:buFont typeface="Arial"/>
              <a:buNone/>
              <a:defRPr b="0" i="0" sz="1400" u="none" cap="none" strike="noStrike">
                <a:solidFill>
                  <a:schemeClr val="lt1"/>
                </a:solidFill>
                <a:latin typeface="Calibri"/>
                <a:ea typeface="Calibri"/>
                <a:cs typeface="Calibri"/>
                <a:sym typeface="Calibri"/>
              </a:defRPr>
            </a:lvl1pPr>
            <a:lvl2pPr indent="-228600" lvl="1" marL="914400" marR="0" rtl="0" algn="l">
              <a:spcBef>
                <a:spcPts val="240"/>
              </a:spcBef>
              <a:spcAft>
                <a:spcPts val="0"/>
              </a:spcAft>
              <a:buClr>
                <a:schemeClr val="lt1"/>
              </a:buClr>
              <a:buSzPts val="1200"/>
              <a:buFont typeface="Noto Sans Symbols"/>
              <a:buNone/>
              <a:defRPr b="0" i="0" sz="1200" u="none" cap="none" strike="noStrike">
                <a:solidFill>
                  <a:schemeClr val="lt1"/>
                </a:solidFill>
                <a:latin typeface="Calibri"/>
                <a:ea typeface="Calibri"/>
                <a:cs typeface="Calibri"/>
                <a:sym typeface="Calibri"/>
              </a:defRPr>
            </a:lvl2pPr>
            <a:lvl3pPr indent="-228600" lvl="2" marL="1371600" marR="0" rtl="0" algn="l">
              <a:spcBef>
                <a:spcPts val="200"/>
              </a:spcBef>
              <a:spcAft>
                <a:spcPts val="0"/>
              </a:spcAft>
              <a:buClr>
                <a:schemeClr val="lt1"/>
              </a:buClr>
              <a:buSzPts val="1000"/>
              <a:buFont typeface="Noto Sans Symbols"/>
              <a:buNone/>
              <a:defRPr b="0" i="0" sz="1000" u="none" cap="none" strike="noStrike">
                <a:solidFill>
                  <a:schemeClr val="lt1"/>
                </a:solidFill>
                <a:latin typeface="Calibri"/>
                <a:ea typeface="Calibri"/>
                <a:cs typeface="Calibri"/>
                <a:sym typeface="Calibri"/>
              </a:defRPr>
            </a:lvl3pPr>
            <a:lvl4pPr indent="-228600" lvl="3" marL="1828800" marR="0" rtl="0" algn="l">
              <a:spcBef>
                <a:spcPts val="180"/>
              </a:spcBef>
              <a:spcAft>
                <a:spcPts val="0"/>
              </a:spcAft>
              <a:buClr>
                <a:schemeClr val="lt1"/>
              </a:buClr>
              <a:buSzPts val="900"/>
              <a:buFont typeface="Arial"/>
              <a:buNone/>
              <a:defRPr b="0" i="0" sz="900" u="none" cap="none" strike="noStrike">
                <a:solidFill>
                  <a:schemeClr val="lt1"/>
                </a:solidFill>
                <a:latin typeface="Calibri"/>
                <a:ea typeface="Calibri"/>
                <a:cs typeface="Calibri"/>
                <a:sym typeface="Calibri"/>
              </a:defRPr>
            </a:lvl4pPr>
            <a:lvl5pPr indent="-228600" lvl="4" marL="2286000" marR="0" rtl="0" algn="l">
              <a:spcBef>
                <a:spcPts val="180"/>
              </a:spcBef>
              <a:spcAft>
                <a:spcPts val="0"/>
              </a:spcAft>
              <a:buClr>
                <a:schemeClr val="lt1"/>
              </a:buClr>
              <a:buSzPts val="900"/>
              <a:buFont typeface="Arial"/>
              <a:buNone/>
              <a:defRPr b="0" i="0" sz="900" u="none" cap="none" strike="noStrike">
                <a:solidFill>
                  <a:schemeClr val="lt1"/>
                </a:solidFill>
                <a:latin typeface="Calibri"/>
                <a:ea typeface="Calibri"/>
                <a:cs typeface="Calibri"/>
                <a:sym typeface="Calibri"/>
              </a:defRPr>
            </a:lvl5pPr>
            <a:lvl6pPr indent="-228600" lvl="5" marL="2743200" marR="0" rtl="0" algn="l">
              <a:spcBef>
                <a:spcPts val="180"/>
              </a:spcBef>
              <a:spcAft>
                <a:spcPts val="0"/>
              </a:spcAft>
              <a:buClr>
                <a:schemeClr val="lt1"/>
              </a:buClr>
              <a:buSzPts val="900"/>
              <a:buFont typeface="Arial"/>
              <a:buNone/>
              <a:defRPr b="0" i="0" sz="900" u="none" cap="none" strike="noStrike">
                <a:solidFill>
                  <a:schemeClr val="lt1"/>
                </a:solidFill>
                <a:latin typeface="Calibri"/>
                <a:ea typeface="Calibri"/>
                <a:cs typeface="Calibri"/>
                <a:sym typeface="Calibri"/>
              </a:defRPr>
            </a:lvl6pPr>
            <a:lvl7pPr indent="-228600" lvl="6" marL="3200400" marR="0" rtl="0" algn="l">
              <a:spcBef>
                <a:spcPts val="180"/>
              </a:spcBef>
              <a:spcAft>
                <a:spcPts val="0"/>
              </a:spcAft>
              <a:buClr>
                <a:schemeClr val="lt1"/>
              </a:buClr>
              <a:buSzPts val="900"/>
              <a:buFont typeface="Arial"/>
              <a:buNone/>
              <a:defRPr b="0" i="0" sz="900" u="none" cap="none" strike="noStrike">
                <a:solidFill>
                  <a:schemeClr val="lt1"/>
                </a:solidFill>
                <a:latin typeface="Calibri"/>
                <a:ea typeface="Calibri"/>
                <a:cs typeface="Calibri"/>
                <a:sym typeface="Calibri"/>
              </a:defRPr>
            </a:lvl7pPr>
            <a:lvl8pPr indent="-228600" lvl="7" marL="3657600" marR="0" rtl="0" algn="l">
              <a:spcBef>
                <a:spcPts val="180"/>
              </a:spcBef>
              <a:spcAft>
                <a:spcPts val="0"/>
              </a:spcAft>
              <a:buClr>
                <a:schemeClr val="lt1"/>
              </a:buClr>
              <a:buSzPts val="900"/>
              <a:buFont typeface="Arial"/>
              <a:buNone/>
              <a:defRPr b="0" i="0" sz="900" u="none" cap="none" strike="noStrike">
                <a:solidFill>
                  <a:schemeClr val="lt1"/>
                </a:solidFill>
                <a:latin typeface="Calibri"/>
                <a:ea typeface="Calibri"/>
                <a:cs typeface="Calibri"/>
                <a:sym typeface="Calibri"/>
              </a:defRPr>
            </a:lvl8pPr>
            <a:lvl9pPr indent="-228600" lvl="8" marL="4114800" marR="0" rtl="0" algn="l">
              <a:spcBef>
                <a:spcPts val="180"/>
              </a:spcBef>
              <a:spcAft>
                <a:spcPts val="0"/>
              </a:spcAft>
              <a:buClr>
                <a:schemeClr val="lt1"/>
              </a:buClr>
              <a:buSzPts val="900"/>
              <a:buFont typeface="Arial"/>
              <a:buNone/>
              <a:defRPr b="0" i="0" sz="900" u="none" cap="none" strike="noStrike">
                <a:solidFill>
                  <a:schemeClr val="lt1"/>
                </a:solidFill>
                <a:latin typeface="Calibri"/>
                <a:ea typeface="Calibri"/>
                <a:cs typeface="Calibri"/>
                <a:sym typeface="Calibri"/>
              </a:defRPr>
            </a:lvl9pPr>
          </a:lstStyle>
          <a:p/>
        </p:txBody>
      </p:sp>
      <p:sp>
        <p:nvSpPr>
          <p:cNvPr id="137" name="Google Shape;137;p21"/>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sz="1200">
                <a:solidFill>
                  <a:schemeClr val="lt1"/>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138" name="Google Shape;138;p21"/>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sz="1200">
                <a:solidFill>
                  <a:schemeClr val="lt1"/>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139" name="Google Shape;139;p2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FFFFFF"/>
                </a:solidFill>
                <a:latin typeface="Calibri"/>
                <a:ea typeface="Calibri"/>
                <a:cs typeface="Calibri"/>
                <a:sym typeface="Calibri"/>
              </a:defRPr>
            </a:lvl1pPr>
            <a:lvl2pPr indent="0" lvl="1" marL="0" marR="0" rtl="0" algn="r">
              <a:spcBef>
                <a:spcPts val="0"/>
              </a:spcBef>
              <a:buNone/>
              <a:defRPr sz="1200">
                <a:solidFill>
                  <a:srgbClr val="FFFFFF"/>
                </a:solidFill>
                <a:latin typeface="Calibri"/>
                <a:ea typeface="Calibri"/>
                <a:cs typeface="Calibri"/>
                <a:sym typeface="Calibri"/>
              </a:defRPr>
            </a:lvl2pPr>
            <a:lvl3pPr indent="0" lvl="2" marL="0" marR="0" rtl="0" algn="r">
              <a:spcBef>
                <a:spcPts val="0"/>
              </a:spcBef>
              <a:buNone/>
              <a:defRPr sz="1200">
                <a:solidFill>
                  <a:srgbClr val="FFFFFF"/>
                </a:solidFill>
                <a:latin typeface="Calibri"/>
                <a:ea typeface="Calibri"/>
                <a:cs typeface="Calibri"/>
                <a:sym typeface="Calibri"/>
              </a:defRPr>
            </a:lvl3pPr>
            <a:lvl4pPr indent="0" lvl="3" marL="0" marR="0" rtl="0" algn="r">
              <a:spcBef>
                <a:spcPts val="0"/>
              </a:spcBef>
              <a:buNone/>
              <a:defRPr sz="1200">
                <a:solidFill>
                  <a:srgbClr val="FFFFFF"/>
                </a:solidFill>
                <a:latin typeface="Calibri"/>
                <a:ea typeface="Calibri"/>
                <a:cs typeface="Calibri"/>
                <a:sym typeface="Calibri"/>
              </a:defRPr>
            </a:lvl4pPr>
            <a:lvl5pPr indent="0" lvl="4" marL="0" marR="0" rtl="0" algn="r">
              <a:spcBef>
                <a:spcPts val="0"/>
              </a:spcBef>
              <a:buNone/>
              <a:defRPr sz="1200">
                <a:solidFill>
                  <a:srgbClr val="FFFFFF"/>
                </a:solidFill>
                <a:latin typeface="Calibri"/>
                <a:ea typeface="Calibri"/>
                <a:cs typeface="Calibri"/>
                <a:sym typeface="Calibri"/>
              </a:defRPr>
            </a:lvl5pPr>
            <a:lvl6pPr indent="0" lvl="5" marL="0" marR="0" rtl="0" algn="r">
              <a:spcBef>
                <a:spcPts val="0"/>
              </a:spcBef>
              <a:buNone/>
              <a:defRPr sz="1200">
                <a:solidFill>
                  <a:srgbClr val="FFFFFF"/>
                </a:solidFill>
                <a:latin typeface="Calibri"/>
                <a:ea typeface="Calibri"/>
                <a:cs typeface="Calibri"/>
                <a:sym typeface="Calibri"/>
              </a:defRPr>
            </a:lvl6pPr>
            <a:lvl7pPr indent="0" lvl="6" marL="0" marR="0" rtl="0" algn="r">
              <a:spcBef>
                <a:spcPts val="0"/>
              </a:spcBef>
              <a:buNone/>
              <a:defRPr sz="1200">
                <a:solidFill>
                  <a:srgbClr val="FFFFFF"/>
                </a:solidFill>
                <a:latin typeface="Calibri"/>
                <a:ea typeface="Calibri"/>
                <a:cs typeface="Calibri"/>
                <a:sym typeface="Calibri"/>
              </a:defRPr>
            </a:lvl7pPr>
            <a:lvl8pPr indent="0" lvl="7" marL="0" marR="0" rtl="0" algn="r">
              <a:spcBef>
                <a:spcPts val="0"/>
              </a:spcBef>
              <a:buNone/>
              <a:defRPr sz="1200">
                <a:solidFill>
                  <a:srgbClr val="FFFFFF"/>
                </a:solidFill>
                <a:latin typeface="Calibri"/>
                <a:ea typeface="Calibri"/>
                <a:cs typeface="Calibri"/>
                <a:sym typeface="Calibri"/>
              </a:defRPr>
            </a:lvl8pPr>
            <a:lvl9pPr indent="0" lvl="8" marL="0" marR="0" rtl="0" algn="r">
              <a:spcBef>
                <a:spcPts val="0"/>
              </a:spcBef>
              <a:buNone/>
              <a:defRPr sz="1200">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3"/>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23" name="Google Shape;23;p3"/>
          <p:cNvSpPr txBox="1"/>
          <p:nvPr>
            <p:ph idx="1" type="body"/>
          </p:nvPr>
        </p:nvSpPr>
        <p:spPr>
          <a:xfrm>
            <a:off x="457200" y="1600200"/>
            <a:ext cx="8229600" cy="4525963"/>
          </a:xfrm>
          <a:prstGeom prst="rect">
            <a:avLst/>
          </a:prstGeom>
          <a:noFill/>
          <a:ln>
            <a:noFill/>
          </a:ln>
        </p:spPr>
        <p:txBody>
          <a:bodyPr anchorCtr="0" anchor="t" bIns="91425" lIns="91425" spcFirstLastPara="1" rIns="91425" wrap="square" tIns="91425">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4" name="Google Shape;24;p3"/>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5" name="Google Shape;25;p3"/>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6" name="Google Shape;26;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40" name="Shape 140"/>
        <p:cNvGrpSpPr/>
        <p:nvPr/>
      </p:nvGrpSpPr>
      <p:grpSpPr>
        <a:xfrm>
          <a:off x="0" y="0"/>
          <a:ext cx="0" cy="0"/>
          <a:chOff x="0" y="0"/>
          <a:chExt cx="0" cy="0"/>
        </a:xfrm>
      </p:grpSpPr>
      <p:sp>
        <p:nvSpPr>
          <p:cNvPr id="141" name="Google Shape;141;p22"/>
          <p:cNvSpPr txBox="1"/>
          <p:nvPr>
            <p:ph type="title"/>
          </p:nvPr>
        </p:nvSpPr>
        <p:spPr>
          <a:xfrm>
            <a:off x="1792288" y="4800600"/>
            <a:ext cx="5486400" cy="566738"/>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Clr>
                <a:schemeClr val="lt1"/>
              </a:buClr>
              <a:buSzPts val="2000"/>
              <a:buFont typeface="Calibri"/>
              <a:buNone/>
              <a:defRPr b="1" i="0" sz="2000" u="none" cap="none" strike="noStrike">
                <a:solidFill>
                  <a:schemeClr val="lt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142" name="Google Shape;142;p22"/>
          <p:cNvSpPr/>
          <p:nvPr>
            <p:ph idx="2" type="pic"/>
          </p:nvPr>
        </p:nvSpPr>
        <p:spPr>
          <a:xfrm>
            <a:off x="1792288" y="612775"/>
            <a:ext cx="5486400" cy="4114800"/>
          </a:xfrm>
          <a:prstGeom prst="rect">
            <a:avLst/>
          </a:prstGeom>
          <a:noFill/>
          <a:ln>
            <a:noFill/>
          </a:ln>
        </p:spPr>
        <p:txBody>
          <a:bodyPr anchorCtr="0" anchor="t" bIns="91425" lIns="91425" spcFirstLastPara="1" rIns="91425" wrap="square" tIns="91425">
            <a:noAutofit/>
          </a:bodyPr>
          <a:lstStyle>
            <a:lvl1pPr indent="0" lvl="0" marL="0" marR="0" rtl="0" algn="l">
              <a:spcBef>
                <a:spcPts val="640"/>
              </a:spcBef>
              <a:spcAft>
                <a:spcPts val="0"/>
              </a:spcAft>
              <a:buClr>
                <a:schemeClr val="lt1"/>
              </a:buClr>
              <a:buSzPts val="3200"/>
              <a:buFont typeface="Arial"/>
              <a:buNone/>
              <a:defRPr b="0" i="0" sz="3200" u="none" cap="none" strike="noStrike">
                <a:solidFill>
                  <a:schemeClr val="lt1"/>
                </a:solidFill>
                <a:latin typeface="Calibri"/>
                <a:ea typeface="Calibri"/>
                <a:cs typeface="Calibri"/>
                <a:sym typeface="Calibri"/>
              </a:defRPr>
            </a:lvl1pPr>
            <a:lvl2pPr indent="0" lvl="1" marL="457200" marR="0" rtl="0" algn="l">
              <a:spcBef>
                <a:spcPts val="560"/>
              </a:spcBef>
              <a:spcAft>
                <a:spcPts val="0"/>
              </a:spcAft>
              <a:buClr>
                <a:schemeClr val="lt1"/>
              </a:buClr>
              <a:buSzPts val="2800"/>
              <a:buFont typeface="Noto Sans Symbols"/>
              <a:buNone/>
              <a:defRPr b="0" i="0" sz="2800" u="none" cap="none" strike="noStrike">
                <a:solidFill>
                  <a:schemeClr val="lt1"/>
                </a:solidFill>
                <a:latin typeface="Calibri"/>
                <a:ea typeface="Calibri"/>
                <a:cs typeface="Calibri"/>
                <a:sym typeface="Calibri"/>
              </a:defRPr>
            </a:lvl2pPr>
            <a:lvl3pPr indent="0" lvl="2" marL="914400" marR="0" rtl="0" algn="l">
              <a:spcBef>
                <a:spcPts val="480"/>
              </a:spcBef>
              <a:spcAft>
                <a:spcPts val="0"/>
              </a:spcAft>
              <a:buClr>
                <a:schemeClr val="lt1"/>
              </a:buClr>
              <a:buSzPts val="2400"/>
              <a:buFont typeface="Noto Sans Symbols"/>
              <a:buNone/>
              <a:defRPr b="0" i="0" sz="2400" u="none" cap="none" strike="noStrike">
                <a:solidFill>
                  <a:schemeClr val="lt1"/>
                </a:solidFill>
                <a:latin typeface="Calibri"/>
                <a:ea typeface="Calibri"/>
                <a:cs typeface="Calibri"/>
                <a:sym typeface="Calibri"/>
              </a:defRPr>
            </a:lvl3pPr>
            <a:lvl4pPr indent="0" lvl="3" marL="1371600" marR="0" rtl="0" algn="l">
              <a:spcBef>
                <a:spcPts val="400"/>
              </a:spcBef>
              <a:spcAft>
                <a:spcPts val="0"/>
              </a:spcAft>
              <a:buClr>
                <a:schemeClr val="lt1"/>
              </a:buClr>
              <a:buSzPts val="2000"/>
              <a:buFont typeface="Arial"/>
              <a:buNone/>
              <a:defRPr b="0" i="0" sz="2000" u="none" cap="none" strike="noStrike">
                <a:solidFill>
                  <a:schemeClr val="lt1"/>
                </a:solidFill>
                <a:latin typeface="Calibri"/>
                <a:ea typeface="Calibri"/>
                <a:cs typeface="Calibri"/>
                <a:sym typeface="Calibri"/>
              </a:defRPr>
            </a:lvl4pPr>
            <a:lvl5pPr indent="0" lvl="4" marL="1828800" marR="0" rtl="0" algn="l">
              <a:spcBef>
                <a:spcPts val="400"/>
              </a:spcBef>
              <a:spcAft>
                <a:spcPts val="0"/>
              </a:spcAft>
              <a:buClr>
                <a:schemeClr val="lt1"/>
              </a:buClr>
              <a:buSzPts val="2000"/>
              <a:buFont typeface="Arial"/>
              <a:buNone/>
              <a:defRPr b="0" i="0" sz="2000" u="none" cap="none" strike="noStrike">
                <a:solidFill>
                  <a:schemeClr val="lt1"/>
                </a:solidFill>
                <a:latin typeface="Calibri"/>
                <a:ea typeface="Calibri"/>
                <a:cs typeface="Calibri"/>
                <a:sym typeface="Calibri"/>
              </a:defRPr>
            </a:lvl5pPr>
            <a:lvl6pPr indent="0" lvl="5" marL="2286000" marR="0" rtl="0" algn="l">
              <a:spcBef>
                <a:spcPts val="400"/>
              </a:spcBef>
              <a:spcAft>
                <a:spcPts val="0"/>
              </a:spcAft>
              <a:buClr>
                <a:schemeClr val="lt1"/>
              </a:buClr>
              <a:buSzPts val="2000"/>
              <a:buFont typeface="Arial"/>
              <a:buNone/>
              <a:defRPr b="0" i="0" sz="2000" u="none" cap="none" strike="noStrike">
                <a:solidFill>
                  <a:schemeClr val="lt1"/>
                </a:solidFill>
                <a:latin typeface="Calibri"/>
                <a:ea typeface="Calibri"/>
                <a:cs typeface="Calibri"/>
                <a:sym typeface="Calibri"/>
              </a:defRPr>
            </a:lvl6pPr>
            <a:lvl7pPr indent="0" lvl="6" marL="2743200" marR="0" rtl="0" algn="l">
              <a:spcBef>
                <a:spcPts val="400"/>
              </a:spcBef>
              <a:spcAft>
                <a:spcPts val="0"/>
              </a:spcAft>
              <a:buClr>
                <a:schemeClr val="lt1"/>
              </a:buClr>
              <a:buSzPts val="2000"/>
              <a:buFont typeface="Arial"/>
              <a:buNone/>
              <a:defRPr b="0" i="0" sz="2000" u="none" cap="none" strike="noStrike">
                <a:solidFill>
                  <a:schemeClr val="lt1"/>
                </a:solidFill>
                <a:latin typeface="Calibri"/>
                <a:ea typeface="Calibri"/>
                <a:cs typeface="Calibri"/>
                <a:sym typeface="Calibri"/>
              </a:defRPr>
            </a:lvl7pPr>
            <a:lvl8pPr indent="0" lvl="7" marL="3200400" marR="0" rtl="0" algn="l">
              <a:spcBef>
                <a:spcPts val="400"/>
              </a:spcBef>
              <a:spcAft>
                <a:spcPts val="0"/>
              </a:spcAft>
              <a:buClr>
                <a:schemeClr val="lt1"/>
              </a:buClr>
              <a:buSzPts val="2000"/>
              <a:buFont typeface="Arial"/>
              <a:buNone/>
              <a:defRPr b="0" i="0" sz="2000" u="none" cap="none" strike="noStrike">
                <a:solidFill>
                  <a:schemeClr val="lt1"/>
                </a:solidFill>
                <a:latin typeface="Calibri"/>
                <a:ea typeface="Calibri"/>
                <a:cs typeface="Calibri"/>
                <a:sym typeface="Calibri"/>
              </a:defRPr>
            </a:lvl8pPr>
            <a:lvl9pPr indent="0" lvl="8" marL="3657600" marR="0" rtl="0" algn="l">
              <a:spcBef>
                <a:spcPts val="400"/>
              </a:spcBef>
              <a:spcAft>
                <a:spcPts val="0"/>
              </a:spcAft>
              <a:buClr>
                <a:schemeClr val="lt1"/>
              </a:buClr>
              <a:buSzPts val="2000"/>
              <a:buFont typeface="Arial"/>
              <a:buNone/>
              <a:defRPr b="0" i="0" sz="2000" u="none" cap="none" strike="noStrike">
                <a:solidFill>
                  <a:schemeClr val="lt1"/>
                </a:solidFill>
                <a:latin typeface="Calibri"/>
                <a:ea typeface="Calibri"/>
                <a:cs typeface="Calibri"/>
                <a:sym typeface="Calibri"/>
              </a:defRPr>
            </a:lvl9pPr>
          </a:lstStyle>
          <a:p/>
        </p:txBody>
      </p:sp>
      <p:sp>
        <p:nvSpPr>
          <p:cNvPr id="143" name="Google Shape;143;p22"/>
          <p:cNvSpPr txBox="1"/>
          <p:nvPr>
            <p:ph idx="1" type="body"/>
          </p:nvPr>
        </p:nvSpPr>
        <p:spPr>
          <a:xfrm>
            <a:off x="1792288" y="5367338"/>
            <a:ext cx="5486400" cy="804862"/>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280"/>
              </a:spcBef>
              <a:spcAft>
                <a:spcPts val="0"/>
              </a:spcAft>
              <a:buClr>
                <a:schemeClr val="lt1"/>
              </a:buClr>
              <a:buSzPts val="1400"/>
              <a:buFont typeface="Arial"/>
              <a:buNone/>
              <a:defRPr b="0" i="0" sz="1400" u="none" cap="none" strike="noStrike">
                <a:solidFill>
                  <a:schemeClr val="lt1"/>
                </a:solidFill>
                <a:latin typeface="Calibri"/>
                <a:ea typeface="Calibri"/>
                <a:cs typeface="Calibri"/>
                <a:sym typeface="Calibri"/>
              </a:defRPr>
            </a:lvl1pPr>
            <a:lvl2pPr indent="-228600" lvl="1" marL="914400" marR="0" rtl="0" algn="l">
              <a:spcBef>
                <a:spcPts val="240"/>
              </a:spcBef>
              <a:spcAft>
                <a:spcPts val="0"/>
              </a:spcAft>
              <a:buClr>
                <a:schemeClr val="lt1"/>
              </a:buClr>
              <a:buSzPts val="1200"/>
              <a:buFont typeface="Noto Sans Symbols"/>
              <a:buNone/>
              <a:defRPr b="0" i="0" sz="1200" u="none" cap="none" strike="noStrike">
                <a:solidFill>
                  <a:schemeClr val="lt1"/>
                </a:solidFill>
                <a:latin typeface="Calibri"/>
                <a:ea typeface="Calibri"/>
                <a:cs typeface="Calibri"/>
                <a:sym typeface="Calibri"/>
              </a:defRPr>
            </a:lvl2pPr>
            <a:lvl3pPr indent="-228600" lvl="2" marL="1371600" marR="0" rtl="0" algn="l">
              <a:spcBef>
                <a:spcPts val="200"/>
              </a:spcBef>
              <a:spcAft>
                <a:spcPts val="0"/>
              </a:spcAft>
              <a:buClr>
                <a:schemeClr val="lt1"/>
              </a:buClr>
              <a:buSzPts val="1000"/>
              <a:buFont typeface="Noto Sans Symbols"/>
              <a:buNone/>
              <a:defRPr b="0" i="0" sz="1000" u="none" cap="none" strike="noStrike">
                <a:solidFill>
                  <a:schemeClr val="lt1"/>
                </a:solidFill>
                <a:latin typeface="Calibri"/>
                <a:ea typeface="Calibri"/>
                <a:cs typeface="Calibri"/>
                <a:sym typeface="Calibri"/>
              </a:defRPr>
            </a:lvl3pPr>
            <a:lvl4pPr indent="-228600" lvl="3" marL="1828800" marR="0" rtl="0" algn="l">
              <a:spcBef>
                <a:spcPts val="180"/>
              </a:spcBef>
              <a:spcAft>
                <a:spcPts val="0"/>
              </a:spcAft>
              <a:buClr>
                <a:schemeClr val="lt1"/>
              </a:buClr>
              <a:buSzPts val="900"/>
              <a:buFont typeface="Arial"/>
              <a:buNone/>
              <a:defRPr b="0" i="0" sz="900" u="none" cap="none" strike="noStrike">
                <a:solidFill>
                  <a:schemeClr val="lt1"/>
                </a:solidFill>
                <a:latin typeface="Calibri"/>
                <a:ea typeface="Calibri"/>
                <a:cs typeface="Calibri"/>
                <a:sym typeface="Calibri"/>
              </a:defRPr>
            </a:lvl4pPr>
            <a:lvl5pPr indent="-228600" lvl="4" marL="2286000" marR="0" rtl="0" algn="l">
              <a:spcBef>
                <a:spcPts val="180"/>
              </a:spcBef>
              <a:spcAft>
                <a:spcPts val="0"/>
              </a:spcAft>
              <a:buClr>
                <a:schemeClr val="lt1"/>
              </a:buClr>
              <a:buSzPts val="900"/>
              <a:buFont typeface="Arial"/>
              <a:buNone/>
              <a:defRPr b="0" i="0" sz="900" u="none" cap="none" strike="noStrike">
                <a:solidFill>
                  <a:schemeClr val="lt1"/>
                </a:solidFill>
                <a:latin typeface="Calibri"/>
                <a:ea typeface="Calibri"/>
                <a:cs typeface="Calibri"/>
                <a:sym typeface="Calibri"/>
              </a:defRPr>
            </a:lvl5pPr>
            <a:lvl6pPr indent="-228600" lvl="5" marL="2743200" marR="0" rtl="0" algn="l">
              <a:spcBef>
                <a:spcPts val="180"/>
              </a:spcBef>
              <a:spcAft>
                <a:spcPts val="0"/>
              </a:spcAft>
              <a:buClr>
                <a:schemeClr val="lt1"/>
              </a:buClr>
              <a:buSzPts val="900"/>
              <a:buFont typeface="Arial"/>
              <a:buNone/>
              <a:defRPr b="0" i="0" sz="900" u="none" cap="none" strike="noStrike">
                <a:solidFill>
                  <a:schemeClr val="lt1"/>
                </a:solidFill>
                <a:latin typeface="Calibri"/>
                <a:ea typeface="Calibri"/>
                <a:cs typeface="Calibri"/>
                <a:sym typeface="Calibri"/>
              </a:defRPr>
            </a:lvl6pPr>
            <a:lvl7pPr indent="-228600" lvl="6" marL="3200400" marR="0" rtl="0" algn="l">
              <a:spcBef>
                <a:spcPts val="180"/>
              </a:spcBef>
              <a:spcAft>
                <a:spcPts val="0"/>
              </a:spcAft>
              <a:buClr>
                <a:schemeClr val="lt1"/>
              </a:buClr>
              <a:buSzPts val="900"/>
              <a:buFont typeface="Arial"/>
              <a:buNone/>
              <a:defRPr b="0" i="0" sz="900" u="none" cap="none" strike="noStrike">
                <a:solidFill>
                  <a:schemeClr val="lt1"/>
                </a:solidFill>
                <a:latin typeface="Calibri"/>
                <a:ea typeface="Calibri"/>
                <a:cs typeface="Calibri"/>
                <a:sym typeface="Calibri"/>
              </a:defRPr>
            </a:lvl7pPr>
            <a:lvl8pPr indent="-228600" lvl="7" marL="3657600" marR="0" rtl="0" algn="l">
              <a:spcBef>
                <a:spcPts val="180"/>
              </a:spcBef>
              <a:spcAft>
                <a:spcPts val="0"/>
              </a:spcAft>
              <a:buClr>
                <a:schemeClr val="lt1"/>
              </a:buClr>
              <a:buSzPts val="900"/>
              <a:buFont typeface="Arial"/>
              <a:buNone/>
              <a:defRPr b="0" i="0" sz="900" u="none" cap="none" strike="noStrike">
                <a:solidFill>
                  <a:schemeClr val="lt1"/>
                </a:solidFill>
                <a:latin typeface="Calibri"/>
                <a:ea typeface="Calibri"/>
                <a:cs typeface="Calibri"/>
                <a:sym typeface="Calibri"/>
              </a:defRPr>
            </a:lvl8pPr>
            <a:lvl9pPr indent="-228600" lvl="8" marL="4114800" marR="0" rtl="0" algn="l">
              <a:spcBef>
                <a:spcPts val="180"/>
              </a:spcBef>
              <a:spcAft>
                <a:spcPts val="0"/>
              </a:spcAft>
              <a:buClr>
                <a:schemeClr val="lt1"/>
              </a:buClr>
              <a:buSzPts val="900"/>
              <a:buFont typeface="Arial"/>
              <a:buNone/>
              <a:defRPr b="0" i="0" sz="900" u="none" cap="none" strike="noStrike">
                <a:solidFill>
                  <a:schemeClr val="lt1"/>
                </a:solidFill>
                <a:latin typeface="Calibri"/>
                <a:ea typeface="Calibri"/>
                <a:cs typeface="Calibri"/>
                <a:sym typeface="Calibri"/>
              </a:defRPr>
            </a:lvl9pPr>
          </a:lstStyle>
          <a:p/>
        </p:txBody>
      </p:sp>
      <p:sp>
        <p:nvSpPr>
          <p:cNvPr id="144" name="Google Shape;144;p22"/>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sz="1200">
                <a:solidFill>
                  <a:schemeClr val="lt1"/>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145" name="Google Shape;145;p22"/>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sz="1200">
                <a:solidFill>
                  <a:schemeClr val="lt1"/>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146" name="Google Shape;146;p2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FFFFFF"/>
                </a:solidFill>
                <a:latin typeface="Calibri"/>
                <a:ea typeface="Calibri"/>
                <a:cs typeface="Calibri"/>
                <a:sym typeface="Calibri"/>
              </a:defRPr>
            </a:lvl1pPr>
            <a:lvl2pPr indent="0" lvl="1" marL="0" marR="0" rtl="0" algn="r">
              <a:spcBef>
                <a:spcPts val="0"/>
              </a:spcBef>
              <a:buNone/>
              <a:defRPr sz="1200">
                <a:solidFill>
                  <a:srgbClr val="FFFFFF"/>
                </a:solidFill>
                <a:latin typeface="Calibri"/>
                <a:ea typeface="Calibri"/>
                <a:cs typeface="Calibri"/>
                <a:sym typeface="Calibri"/>
              </a:defRPr>
            </a:lvl2pPr>
            <a:lvl3pPr indent="0" lvl="2" marL="0" marR="0" rtl="0" algn="r">
              <a:spcBef>
                <a:spcPts val="0"/>
              </a:spcBef>
              <a:buNone/>
              <a:defRPr sz="1200">
                <a:solidFill>
                  <a:srgbClr val="FFFFFF"/>
                </a:solidFill>
                <a:latin typeface="Calibri"/>
                <a:ea typeface="Calibri"/>
                <a:cs typeface="Calibri"/>
                <a:sym typeface="Calibri"/>
              </a:defRPr>
            </a:lvl3pPr>
            <a:lvl4pPr indent="0" lvl="3" marL="0" marR="0" rtl="0" algn="r">
              <a:spcBef>
                <a:spcPts val="0"/>
              </a:spcBef>
              <a:buNone/>
              <a:defRPr sz="1200">
                <a:solidFill>
                  <a:srgbClr val="FFFFFF"/>
                </a:solidFill>
                <a:latin typeface="Calibri"/>
                <a:ea typeface="Calibri"/>
                <a:cs typeface="Calibri"/>
                <a:sym typeface="Calibri"/>
              </a:defRPr>
            </a:lvl4pPr>
            <a:lvl5pPr indent="0" lvl="4" marL="0" marR="0" rtl="0" algn="r">
              <a:spcBef>
                <a:spcPts val="0"/>
              </a:spcBef>
              <a:buNone/>
              <a:defRPr sz="1200">
                <a:solidFill>
                  <a:srgbClr val="FFFFFF"/>
                </a:solidFill>
                <a:latin typeface="Calibri"/>
                <a:ea typeface="Calibri"/>
                <a:cs typeface="Calibri"/>
                <a:sym typeface="Calibri"/>
              </a:defRPr>
            </a:lvl5pPr>
            <a:lvl6pPr indent="0" lvl="5" marL="0" marR="0" rtl="0" algn="r">
              <a:spcBef>
                <a:spcPts val="0"/>
              </a:spcBef>
              <a:buNone/>
              <a:defRPr sz="1200">
                <a:solidFill>
                  <a:srgbClr val="FFFFFF"/>
                </a:solidFill>
                <a:latin typeface="Calibri"/>
                <a:ea typeface="Calibri"/>
                <a:cs typeface="Calibri"/>
                <a:sym typeface="Calibri"/>
              </a:defRPr>
            </a:lvl6pPr>
            <a:lvl7pPr indent="0" lvl="6" marL="0" marR="0" rtl="0" algn="r">
              <a:spcBef>
                <a:spcPts val="0"/>
              </a:spcBef>
              <a:buNone/>
              <a:defRPr sz="1200">
                <a:solidFill>
                  <a:srgbClr val="FFFFFF"/>
                </a:solidFill>
                <a:latin typeface="Calibri"/>
                <a:ea typeface="Calibri"/>
                <a:cs typeface="Calibri"/>
                <a:sym typeface="Calibri"/>
              </a:defRPr>
            </a:lvl7pPr>
            <a:lvl8pPr indent="0" lvl="7" marL="0" marR="0" rtl="0" algn="r">
              <a:spcBef>
                <a:spcPts val="0"/>
              </a:spcBef>
              <a:buNone/>
              <a:defRPr sz="1200">
                <a:solidFill>
                  <a:srgbClr val="FFFFFF"/>
                </a:solidFill>
                <a:latin typeface="Calibri"/>
                <a:ea typeface="Calibri"/>
                <a:cs typeface="Calibri"/>
                <a:sym typeface="Calibri"/>
              </a:defRPr>
            </a:lvl8pPr>
            <a:lvl9pPr indent="0" lvl="8" marL="0" marR="0" rtl="0" algn="r">
              <a:spcBef>
                <a:spcPts val="0"/>
              </a:spcBef>
              <a:buNone/>
              <a:defRPr sz="1200">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47" name="Shape 147"/>
        <p:cNvGrpSpPr/>
        <p:nvPr/>
      </p:nvGrpSpPr>
      <p:grpSpPr>
        <a:xfrm>
          <a:off x="0" y="0"/>
          <a:ext cx="0" cy="0"/>
          <a:chOff x="0" y="0"/>
          <a:chExt cx="0" cy="0"/>
        </a:xfrm>
      </p:grpSpPr>
      <p:sp>
        <p:nvSpPr>
          <p:cNvPr id="148" name="Google Shape;148;p23"/>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chemeClr val="lt1"/>
              </a:buClr>
              <a:buSzPts val="3200"/>
              <a:buFont typeface="Calibri"/>
              <a:buNone/>
              <a:defRPr b="0" i="0" sz="3200" u="none" cap="none" strike="noStrike">
                <a:solidFill>
                  <a:schemeClr val="lt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149" name="Google Shape;149;p23"/>
          <p:cNvSpPr txBox="1"/>
          <p:nvPr>
            <p:ph idx="1" type="body"/>
          </p:nvPr>
        </p:nvSpPr>
        <p:spPr>
          <a:xfrm rot="5400000">
            <a:off x="2309018" y="-251619"/>
            <a:ext cx="4525963" cy="8229600"/>
          </a:xfrm>
          <a:prstGeom prst="rect">
            <a:avLst/>
          </a:prstGeom>
          <a:noFill/>
          <a:ln>
            <a:noFill/>
          </a:ln>
        </p:spPr>
        <p:txBody>
          <a:bodyPr anchorCtr="0" anchor="t" bIns="91425" lIns="91425" spcFirstLastPara="1" rIns="91425" wrap="square" tIns="91425">
            <a:noAutofit/>
          </a:bodyPr>
          <a:lstStyle>
            <a:lvl1pPr indent="-406400" lvl="0" marL="457200" marR="0" rtl="0" algn="l">
              <a:spcBef>
                <a:spcPts val="56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1pPr>
            <a:lvl2pPr indent="-381000" lvl="1" marL="914400" marR="0" rtl="0" algn="l">
              <a:spcBef>
                <a:spcPts val="480"/>
              </a:spcBef>
              <a:spcAft>
                <a:spcPts val="0"/>
              </a:spcAft>
              <a:buClr>
                <a:schemeClr val="lt1"/>
              </a:buClr>
              <a:buSzPts val="2400"/>
              <a:buFont typeface="Noto Sans Symbols"/>
              <a:buChar char="➢"/>
              <a:defRPr b="0" i="0" sz="2400" u="none" cap="none" strike="noStrike">
                <a:solidFill>
                  <a:schemeClr val="lt1"/>
                </a:solidFill>
                <a:latin typeface="Calibri"/>
                <a:ea typeface="Calibri"/>
                <a:cs typeface="Calibri"/>
                <a:sym typeface="Calibri"/>
              </a:defRPr>
            </a:lvl2pPr>
            <a:lvl3pPr indent="-355600" lvl="2" marL="1371600" marR="0" rtl="0" algn="l">
              <a:spcBef>
                <a:spcPts val="400"/>
              </a:spcBef>
              <a:spcAft>
                <a:spcPts val="0"/>
              </a:spcAft>
              <a:buClr>
                <a:schemeClr val="lt1"/>
              </a:buClr>
              <a:buSzPts val="2000"/>
              <a:buFont typeface="Noto Sans Symbols"/>
              <a:buChar char="✓"/>
              <a:defRPr b="0" i="0" sz="2000" u="none" cap="none" strike="noStrike">
                <a:solidFill>
                  <a:schemeClr val="lt1"/>
                </a:solidFill>
                <a:latin typeface="Calibri"/>
                <a:ea typeface="Calibri"/>
                <a:cs typeface="Calibri"/>
                <a:sym typeface="Calibri"/>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sp>
        <p:nvSpPr>
          <p:cNvPr id="150" name="Google Shape;150;p23"/>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sz="1200">
                <a:solidFill>
                  <a:schemeClr val="lt1"/>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151" name="Google Shape;151;p23"/>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sz="1200">
                <a:solidFill>
                  <a:schemeClr val="lt1"/>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152" name="Google Shape;152;p2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FFFFFF"/>
                </a:solidFill>
                <a:latin typeface="Calibri"/>
                <a:ea typeface="Calibri"/>
                <a:cs typeface="Calibri"/>
                <a:sym typeface="Calibri"/>
              </a:defRPr>
            </a:lvl1pPr>
            <a:lvl2pPr indent="0" lvl="1" marL="0" marR="0" rtl="0" algn="r">
              <a:spcBef>
                <a:spcPts val="0"/>
              </a:spcBef>
              <a:buNone/>
              <a:defRPr sz="1200">
                <a:solidFill>
                  <a:srgbClr val="FFFFFF"/>
                </a:solidFill>
                <a:latin typeface="Calibri"/>
                <a:ea typeface="Calibri"/>
                <a:cs typeface="Calibri"/>
                <a:sym typeface="Calibri"/>
              </a:defRPr>
            </a:lvl2pPr>
            <a:lvl3pPr indent="0" lvl="2" marL="0" marR="0" rtl="0" algn="r">
              <a:spcBef>
                <a:spcPts val="0"/>
              </a:spcBef>
              <a:buNone/>
              <a:defRPr sz="1200">
                <a:solidFill>
                  <a:srgbClr val="FFFFFF"/>
                </a:solidFill>
                <a:latin typeface="Calibri"/>
                <a:ea typeface="Calibri"/>
                <a:cs typeface="Calibri"/>
                <a:sym typeface="Calibri"/>
              </a:defRPr>
            </a:lvl3pPr>
            <a:lvl4pPr indent="0" lvl="3" marL="0" marR="0" rtl="0" algn="r">
              <a:spcBef>
                <a:spcPts val="0"/>
              </a:spcBef>
              <a:buNone/>
              <a:defRPr sz="1200">
                <a:solidFill>
                  <a:srgbClr val="FFFFFF"/>
                </a:solidFill>
                <a:latin typeface="Calibri"/>
                <a:ea typeface="Calibri"/>
                <a:cs typeface="Calibri"/>
                <a:sym typeface="Calibri"/>
              </a:defRPr>
            </a:lvl4pPr>
            <a:lvl5pPr indent="0" lvl="4" marL="0" marR="0" rtl="0" algn="r">
              <a:spcBef>
                <a:spcPts val="0"/>
              </a:spcBef>
              <a:buNone/>
              <a:defRPr sz="1200">
                <a:solidFill>
                  <a:srgbClr val="FFFFFF"/>
                </a:solidFill>
                <a:latin typeface="Calibri"/>
                <a:ea typeface="Calibri"/>
                <a:cs typeface="Calibri"/>
                <a:sym typeface="Calibri"/>
              </a:defRPr>
            </a:lvl5pPr>
            <a:lvl6pPr indent="0" lvl="5" marL="0" marR="0" rtl="0" algn="r">
              <a:spcBef>
                <a:spcPts val="0"/>
              </a:spcBef>
              <a:buNone/>
              <a:defRPr sz="1200">
                <a:solidFill>
                  <a:srgbClr val="FFFFFF"/>
                </a:solidFill>
                <a:latin typeface="Calibri"/>
                <a:ea typeface="Calibri"/>
                <a:cs typeface="Calibri"/>
                <a:sym typeface="Calibri"/>
              </a:defRPr>
            </a:lvl6pPr>
            <a:lvl7pPr indent="0" lvl="6" marL="0" marR="0" rtl="0" algn="r">
              <a:spcBef>
                <a:spcPts val="0"/>
              </a:spcBef>
              <a:buNone/>
              <a:defRPr sz="1200">
                <a:solidFill>
                  <a:srgbClr val="FFFFFF"/>
                </a:solidFill>
                <a:latin typeface="Calibri"/>
                <a:ea typeface="Calibri"/>
                <a:cs typeface="Calibri"/>
                <a:sym typeface="Calibri"/>
              </a:defRPr>
            </a:lvl7pPr>
            <a:lvl8pPr indent="0" lvl="7" marL="0" marR="0" rtl="0" algn="r">
              <a:spcBef>
                <a:spcPts val="0"/>
              </a:spcBef>
              <a:buNone/>
              <a:defRPr sz="1200">
                <a:solidFill>
                  <a:srgbClr val="FFFFFF"/>
                </a:solidFill>
                <a:latin typeface="Calibri"/>
                <a:ea typeface="Calibri"/>
                <a:cs typeface="Calibri"/>
                <a:sym typeface="Calibri"/>
              </a:defRPr>
            </a:lvl8pPr>
            <a:lvl9pPr indent="0" lvl="8" marL="0" marR="0" rtl="0" algn="r">
              <a:spcBef>
                <a:spcPts val="0"/>
              </a:spcBef>
              <a:buNone/>
              <a:defRPr sz="1200">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53" name="Shape 153"/>
        <p:cNvGrpSpPr/>
        <p:nvPr/>
      </p:nvGrpSpPr>
      <p:grpSpPr>
        <a:xfrm>
          <a:off x="0" y="0"/>
          <a:ext cx="0" cy="0"/>
          <a:chOff x="0" y="0"/>
          <a:chExt cx="0" cy="0"/>
        </a:xfrm>
      </p:grpSpPr>
      <p:sp>
        <p:nvSpPr>
          <p:cNvPr id="154" name="Google Shape;154;p24"/>
          <p:cNvSpPr txBox="1"/>
          <p:nvPr>
            <p:ph type="title"/>
          </p:nvPr>
        </p:nvSpPr>
        <p:spPr>
          <a:xfrm rot="5400000">
            <a:off x="4732337" y="2171700"/>
            <a:ext cx="5851525" cy="20574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chemeClr val="lt1"/>
              </a:buClr>
              <a:buSzPts val="3200"/>
              <a:buFont typeface="Calibri"/>
              <a:buNone/>
              <a:defRPr b="0" i="0" sz="3200" u="none" cap="none" strike="noStrike">
                <a:solidFill>
                  <a:schemeClr val="lt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155" name="Google Shape;155;p24"/>
          <p:cNvSpPr txBox="1"/>
          <p:nvPr>
            <p:ph idx="1" type="body"/>
          </p:nvPr>
        </p:nvSpPr>
        <p:spPr>
          <a:xfrm rot="5400000">
            <a:off x="541338" y="190501"/>
            <a:ext cx="5851525" cy="6019800"/>
          </a:xfrm>
          <a:prstGeom prst="rect">
            <a:avLst/>
          </a:prstGeom>
          <a:noFill/>
          <a:ln>
            <a:noFill/>
          </a:ln>
        </p:spPr>
        <p:txBody>
          <a:bodyPr anchorCtr="0" anchor="t" bIns="91425" lIns="91425" spcFirstLastPara="1" rIns="91425" wrap="square" tIns="91425">
            <a:noAutofit/>
          </a:bodyPr>
          <a:lstStyle>
            <a:lvl1pPr indent="-406400" lvl="0" marL="457200" marR="0" rtl="0" algn="l">
              <a:spcBef>
                <a:spcPts val="56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1pPr>
            <a:lvl2pPr indent="-381000" lvl="1" marL="914400" marR="0" rtl="0" algn="l">
              <a:spcBef>
                <a:spcPts val="480"/>
              </a:spcBef>
              <a:spcAft>
                <a:spcPts val="0"/>
              </a:spcAft>
              <a:buClr>
                <a:schemeClr val="lt1"/>
              </a:buClr>
              <a:buSzPts val="2400"/>
              <a:buFont typeface="Noto Sans Symbols"/>
              <a:buChar char="➢"/>
              <a:defRPr b="0" i="0" sz="2400" u="none" cap="none" strike="noStrike">
                <a:solidFill>
                  <a:schemeClr val="lt1"/>
                </a:solidFill>
                <a:latin typeface="Calibri"/>
                <a:ea typeface="Calibri"/>
                <a:cs typeface="Calibri"/>
                <a:sym typeface="Calibri"/>
              </a:defRPr>
            </a:lvl2pPr>
            <a:lvl3pPr indent="-355600" lvl="2" marL="1371600" marR="0" rtl="0" algn="l">
              <a:spcBef>
                <a:spcPts val="400"/>
              </a:spcBef>
              <a:spcAft>
                <a:spcPts val="0"/>
              </a:spcAft>
              <a:buClr>
                <a:schemeClr val="lt1"/>
              </a:buClr>
              <a:buSzPts val="2000"/>
              <a:buFont typeface="Noto Sans Symbols"/>
              <a:buChar char="✓"/>
              <a:defRPr b="0" i="0" sz="2000" u="none" cap="none" strike="noStrike">
                <a:solidFill>
                  <a:schemeClr val="lt1"/>
                </a:solidFill>
                <a:latin typeface="Calibri"/>
                <a:ea typeface="Calibri"/>
                <a:cs typeface="Calibri"/>
                <a:sym typeface="Calibri"/>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sp>
        <p:nvSpPr>
          <p:cNvPr id="156" name="Google Shape;156;p24"/>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sz="1200">
                <a:solidFill>
                  <a:schemeClr val="lt1"/>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157" name="Google Shape;157;p24"/>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sz="1200">
                <a:solidFill>
                  <a:schemeClr val="lt1"/>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158" name="Google Shape;158;p2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FFFFFF"/>
                </a:solidFill>
                <a:latin typeface="Calibri"/>
                <a:ea typeface="Calibri"/>
                <a:cs typeface="Calibri"/>
                <a:sym typeface="Calibri"/>
              </a:defRPr>
            </a:lvl1pPr>
            <a:lvl2pPr indent="0" lvl="1" marL="0" marR="0" rtl="0" algn="r">
              <a:spcBef>
                <a:spcPts val="0"/>
              </a:spcBef>
              <a:buNone/>
              <a:defRPr sz="1200">
                <a:solidFill>
                  <a:srgbClr val="FFFFFF"/>
                </a:solidFill>
                <a:latin typeface="Calibri"/>
                <a:ea typeface="Calibri"/>
                <a:cs typeface="Calibri"/>
                <a:sym typeface="Calibri"/>
              </a:defRPr>
            </a:lvl2pPr>
            <a:lvl3pPr indent="0" lvl="2" marL="0" marR="0" rtl="0" algn="r">
              <a:spcBef>
                <a:spcPts val="0"/>
              </a:spcBef>
              <a:buNone/>
              <a:defRPr sz="1200">
                <a:solidFill>
                  <a:srgbClr val="FFFFFF"/>
                </a:solidFill>
                <a:latin typeface="Calibri"/>
                <a:ea typeface="Calibri"/>
                <a:cs typeface="Calibri"/>
                <a:sym typeface="Calibri"/>
              </a:defRPr>
            </a:lvl3pPr>
            <a:lvl4pPr indent="0" lvl="3" marL="0" marR="0" rtl="0" algn="r">
              <a:spcBef>
                <a:spcPts val="0"/>
              </a:spcBef>
              <a:buNone/>
              <a:defRPr sz="1200">
                <a:solidFill>
                  <a:srgbClr val="FFFFFF"/>
                </a:solidFill>
                <a:latin typeface="Calibri"/>
                <a:ea typeface="Calibri"/>
                <a:cs typeface="Calibri"/>
                <a:sym typeface="Calibri"/>
              </a:defRPr>
            </a:lvl4pPr>
            <a:lvl5pPr indent="0" lvl="4" marL="0" marR="0" rtl="0" algn="r">
              <a:spcBef>
                <a:spcPts val="0"/>
              </a:spcBef>
              <a:buNone/>
              <a:defRPr sz="1200">
                <a:solidFill>
                  <a:srgbClr val="FFFFFF"/>
                </a:solidFill>
                <a:latin typeface="Calibri"/>
                <a:ea typeface="Calibri"/>
                <a:cs typeface="Calibri"/>
                <a:sym typeface="Calibri"/>
              </a:defRPr>
            </a:lvl5pPr>
            <a:lvl6pPr indent="0" lvl="5" marL="0" marR="0" rtl="0" algn="r">
              <a:spcBef>
                <a:spcPts val="0"/>
              </a:spcBef>
              <a:buNone/>
              <a:defRPr sz="1200">
                <a:solidFill>
                  <a:srgbClr val="FFFFFF"/>
                </a:solidFill>
                <a:latin typeface="Calibri"/>
                <a:ea typeface="Calibri"/>
                <a:cs typeface="Calibri"/>
                <a:sym typeface="Calibri"/>
              </a:defRPr>
            </a:lvl6pPr>
            <a:lvl7pPr indent="0" lvl="6" marL="0" marR="0" rtl="0" algn="r">
              <a:spcBef>
                <a:spcPts val="0"/>
              </a:spcBef>
              <a:buNone/>
              <a:defRPr sz="1200">
                <a:solidFill>
                  <a:srgbClr val="FFFFFF"/>
                </a:solidFill>
                <a:latin typeface="Calibri"/>
                <a:ea typeface="Calibri"/>
                <a:cs typeface="Calibri"/>
                <a:sym typeface="Calibri"/>
              </a:defRPr>
            </a:lvl7pPr>
            <a:lvl8pPr indent="0" lvl="7" marL="0" marR="0" rtl="0" algn="r">
              <a:spcBef>
                <a:spcPts val="0"/>
              </a:spcBef>
              <a:buNone/>
              <a:defRPr sz="1200">
                <a:solidFill>
                  <a:srgbClr val="FFFFFF"/>
                </a:solidFill>
                <a:latin typeface="Calibri"/>
                <a:ea typeface="Calibri"/>
                <a:cs typeface="Calibri"/>
                <a:sym typeface="Calibri"/>
              </a:defRPr>
            </a:lvl8pPr>
            <a:lvl9pPr indent="0" lvl="8" marL="0" marR="0" rtl="0" algn="r">
              <a:spcBef>
                <a:spcPts val="0"/>
              </a:spcBef>
              <a:buNone/>
              <a:defRPr sz="1200">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65" name="Shape 165"/>
        <p:cNvGrpSpPr/>
        <p:nvPr/>
      </p:nvGrpSpPr>
      <p:grpSpPr>
        <a:xfrm>
          <a:off x="0" y="0"/>
          <a:ext cx="0" cy="0"/>
          <a:chOff x="0" y="0"/>
          <a:chExt cx="0" cy="0"/>
        </a:xfrm>
      </p:grpSpPr>
      <p:sp>
        <p:nvSpPr>
          <p:cNvPr id="166" name="Google Shape;166;p26"/>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67" name="Google Shape;167;p26"/>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68" name="Google Shape;168;p2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69" name="Shape 169"/>
        <p:cNvGrpSpPr/>
        <p:nvPr/>
      </p:nvGrpSpPr>
      <p:grpSpPr>
        <a:xfrm>
          <a:off x="0" y="0"/>
          <a:ext cx="0" cy="0"/>
          <a:chOff x="0" y="0"/>
          <a:chExt cx="0" cy="0"/>
        </a:xfrm>
      </p:grpSpPr>
      <p:sp>
        <p:nvSpPr>
          <p:cNvPr id="170" name="Google Shape;170;p27"/>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rgbClr val="FFFFFF"/>
              </a:buClr>
              <a:buSzPts val="3200"/>
              <a:buFont typeface="Calibri"/>
              <a:buNone/>
              <a:defRPr b="0" i="0" sz="3200" u="none" cap="none" strike="noStrike">
                <a:solidFill>
                  <a:srgbClr val="FFFFFF"/>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171" name="Google Shape;171;p27"/>
          <p:cNvSpPr txBox="1"/>
          <p:nvPr>
            <p:ph idx="1" type="body"/>
          </p:nvPr>
        </p:nvSpPr>
        <p:spPr>
          <a:xfrm>
            <a:off x="457200" y="1600200"/>
            <a:ext cx="8229600" cy="4525963"/>
          </a:xfrm>
          <a:prstGeom prst="rect">
            <a:avLst/>
          </a:prstGeom>
          <a:noFill/>
          <a:ln>
            <a:noFill/>
          </a:ln>
        </p:spPr>
        <p:txBody>
          <a:bodyPr anchorCtr="0" anchor="t" bIns="91425" lIns="91425" spcFirstLastPara="1" rIns="91425" wrap="square" tIns="91425">
            <a:noAutofit/>
          </a:bodyPr>
          <a:lstStyle>
            <a:lvl1pPr indent="-406400" lvl="0" marL="457200" marR="0" rtl="0" algn="l">
              <a:spcBef>
                <a:spcPts val="560"/>
              </a:spcBef>
              <a:spcAft>
                <a:spcPts val="0"/>
              </a:spcAft>
              <a:buClr>
                <a:srgbClr val="FFFFFF"/>
              </a:buClr>
              <a:buSzPts val="2800"/>
              <a:buFont typeface="Arial"/>
              <a:buChar char="•"/>
              <a:defRPr b="0" i="0" sz="2800" u="none" cap="none" strike="noStrike">
                <a:solidFill>
                  <a:srgbClr val="FFFFFF"/>
                </a:solidFill>
                <a:latin typeface="Calibri"/>
                <a:ea typeface="Calibri"/>
                <a:cs typeface="Calibri"/>
                <a:sym typeface="Calibri"/>
              </a:defRPr>
            </a:lvl1pPr>
            <a:lvl2pPr indent="-381000" lvl="1" marL="914400" marR="0" rtl="0" algn="l">
              <a:spcBef>
                <a:spcPts val="480"/>
              </a:spcBef>
              <a:spcAft>
                <a:spcPts val="0"/>
              </a:spcAft>
              <a:buClr>
                <a:srgbClr val="FFFFFF"/>
              </a:buClr>
              <a:buSzPts val="2400"/>
              <a:buFont typeface="Noto Sans Symbols"/>
              <a:buChar char="➢"/>
              <a:defRPr b="0" i="0" sz="2400" u="none" cap="none" strike="noStrike">
                <a:solidFill>
                  <a:srgbClr val="FFFFFF"/>
                </a:solidFill>
                <a:latin typeface="Calibri"/>
                <a:ea typeface="Calibri"/>
                <a:cs typeface="Calibri"/>
                <a:sym typeface="Calibri"/>
              </a:defRPr>
            </a:lvl2pPr>
            <a:lvl3pPr indent="-355600" lvl="2" marL="1371600" marR="0" rtl="0" algn="l">
              <a:spcBef>
                <a:spcPts val="400"/>
              </a:spcBef>
              <a:spcAft>
                <a:spcPts val="0"/>
              </a:spcAft>
              <a:buClr>
                <a:srgbClr val="FFFFFF"/>
              </a:buClr>
              <a:buSzPts val="2000"/>
              <a:buFont typeface="Noto Sans Symbols"/>
              <a:buChar char="✧"/>
              <a:defRPr b="0" i="0" sz="2000" u="none" cap="none" strike="noStrike">
                <a:solidFill>
                  <a:srgbClr val="FFFFFF"/>
                </a:solidFill>
                <a:latin typeface="Calibri"/>
                <a:ea typeface="Calibri"/>
                <a:cs typeface="Calibri"/>
                <a:sym typeface="Calibri"/>
              </a:defRPr>
            </a:lvl3pPr>
            <a:lvl4pPr indent="-355600" lvl="3" marL="1828800" marR="0" rtl="0" algn="l">
              <a:spcBef>
                <a:spcPts val="400"/>
              </a:spcBef>
              <a:spcAft>
                <a:spcPts val="0"/>
              </a:spcAft>
              <a:buClr>
                <a:srgbClr val="FFFFFF"/>
              </a:buClr>
              <a:buSzPts val="2000"/>
              <a:buFont typeface="Arial"/>
              <a:buChar char="–"/>
              <a:defRPr b="0" i="0" sz="2000" u="none" cap="none" strike="noStrike">
                <a:solidFill>
                  <a:srgbClr val="FFFFFF"/>
                </a:solidFill>
                <a:latin typeface="Calibri"/>
                <a:ea typeface="Calibri"/>
                <a:cs typeface="Calibri"/>
                <a:sym typeface="Calibri"/>
              </a:defRPr>
            </a:lvl4pPr>
            <a:lvl5pPr indent="-355600" lvl="4" marL="2286000" marR="0" rtl="0" algn="l">
              <a:spcBef>
                <a:spcPts val="400"/>
              </a:spcBef>
              <a:spcAft>
                <a:spcPts val="0"/>
              </a:spcAft>
              <a:buClr>
                <a:srgbClr val="FFFFFF"/>
              </a:buClr>
              <a:buSzPts val="2000"/>
              <a:buFont typeface="Arial"/>
              <a:buChar char="»"/>
              <a:defRPr b="0" i="0" sz="2000" u="none" cap="none" strike="noStrike">
                <a:solidFill>
                  <a:srgbClr val="FFFFFF"/>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72" name="Google Shape;172;p27"/>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73" name="Google Shape;173;p27"/>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74" name="Google Shape;174;p2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75" name="Shape 175"/>
        <p:cNvGrpSpPr/>
        <p:nvPr/>
      </p:nvGrpSpPr>
      <p:grpSpPr>
        <a:xfrm>
          <a:off x="0" y="0"/>
          <a:ext cx="0" cy="0"/>
          <a:chOff x="0" y="0"/>
          <a:chExt cx="0" cy="0"/>
        </a:xfrm>
      </p:grpSpPr>
      <p:sp>
        <p:nvSpPr>
          <p:cNvPr id="176" name="Google Shape;176;p28"/>
          <p:cNvSpPr txBox="1"/>
          <p:nvPr>
            <p:ph type="ctrTitle"/>
          </p:nvPr>
        </p:nvSpPr>
        <p:spPr>
          <a:xfrm>
            <a:off x="685800" y="2130425"/>
            <a:ext cx="7772400" cy="1470025"/>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rgbClr val="FFFFFF"/>
              </a:buClr>
              <a:buSzPts val="3200"/>
              <a:buFont typeface="Calibri"/>
              <a:buNone/>
              <a:defRPr b="0" i="0" sz="3200" u="none" cap="none" strike="noStrike">
                <a:solidFill>
                  <a:srgbClr val="FFFFFF"/>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177" name="Google Shape;177;p28"/>
          <p:cNvSpPr txBox="1"/>
          <p:nvPr>
            <p:ph idx="1" type="subTitle"/>
          </p:nvPr>
        </p:nvSpPr>
        <p:spPr>
          <a:xfrm>
            <a:off x="1371600" y="3886200"/>
            <a:ext cx="6400800" cy="1752600"/>
          </a:xfrm>
          <a:prstGeom prst="rect">
            <a:avLst/>
          </a:prstGeom>
          <a:noFill/>
          <a:ln>
            <a:noFill/>
          </a:ln>
        </p:spPr>
        <p:txBody>
          <a:bodyPr anchorCtr="0" anchor="t" bIns="91425" lIns="91425" spcFirstLastPara="1" rIns="91425" wrap="square" tIns="91425">
            <a:noAutofit/>
          </a:bodyPr>
          <a:lstStyle>
            <a:lvl1pPr indent="0" lvl="0" marL="0" marR="0" rtl="0" algn="ctr">
              <a:spcBef>
                <a:spcPts val="560"/>
              </a:spcBef>
              <a:spcAft>
                <a:spcPts val="0"/>
              </a:spcAft>
              <a:buClr>
                <a:srgbClr val="888888"/>
              </a:buClr>
              <a:buSzPts val="2800"/>
              <a:buFont typeface="Arial"/>
              <a:buNone/>
              <a:defRPr b="0" i="0" sz="2800" u="none" cap="none" strike="noStrike">
                <a:solidFill>
                  <a:srgbClr val="888888"/>
                </a:solidFill>
                <a:latin typeface="Calibri"/>
                <a:ea typeface="Calibri"/>
                <a:cs typeface="Calibri"/>
                <a:sym typeface="Calibri"/>
              </a:defRPr>
            </a:lvl1pPr>
            <a:lvl2pPr indent="0" lvl="1" marL="457200" marR="0" rtl="0" algn="ctr">
              <a:spcBef>
                <a:spcPts val="480"/>
              </a:spcBef>
              <a:spcAft>
                <a:spcPts val="0"/>
              </a:spcAft>
              <a:buClr>
                <a:srgbClr val="888888"/>
              </a:buClr>
              <a:buSzPts val="2400"/>
              <a:buFont typeface="Noto Sans Symbols"/>
              <a:buNone/>
              <a:defRPr b="0" i="0" sz="2400" u="none" cap="none" strike="noStrike">
                <a:solidFill>
                  <a:srgbClr val="888888"/>
                </a:solidFill>
                <a:latin typeface="Calibri"/>
                <a:ea typeface="Calibri"/>
                <a:cs typeface="Calibri"/>
                <a:sym typeface="Calibri"/>
              </a:defRPr>
            </a:lvl2pPr>
            <a:lvl3pPr indent="0" lvl="2" marL="914400" marR="0" rtl="0" algn="ctr">
              <a:spcBef>
                <a:spcPts val="400"/>
              </a:spcBef>
              <a:spcAft>
                <a:spcPts val="0"/>
              </a:spcAft>
              <a:buClr>
                <a:srgbClr val="888888"/>
              </a:buClr>
              <a:buSzPts val="2000"/>
              <a:buFont typeface="Noto Sans Symbols"/>
              <a:buNone/>
              <a:defRPr b="0" i="0" sz="2000" u="none" cap="none" strike="noStrike">
                <a:solidFill>
                  <a:srgbClr val="888888"/>
                </a:solidFill>
                <a:latin typeface="Calibri"/>
                <a:ea typeface="Calibri"/>
                <a:cs typeface="Calibri"/>
                <a:sym typeface="Calibri"/>
              </a:defRPr>
            </a:lvl3pPr>
            <a:lvl4pPr indent="0" lvl="3" marL="1371600"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4pPr>
            <a:lvl5pPr indent="0" lvl="4" marL="1828800"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5pPr>
            <a:lvl6pPr indent="0" lvl="5" marL="2286000"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6pPr>
            <a:lvl7pPr indent="0" lvl="6" marL="2743200"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7pPr>
            <a:lvl8pPr indent="0" lvl="7" marL="3200400"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8pPr>
            <a:lvl9pPr indent="0" lvl="8" marL="3657600"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9pPr>
          </a:lstStyle>
          <a:p/>
        </p:txBody>
      </p:sp>
      <p:sp>
        <p:nvSpPr>
          <p:cNvPr id="178" name="Google Shape;178;p28"/>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79" name="Google Shape;179;p28"/>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80" name="Google Shape;180;p2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81" name="Shape 181"/>
        <p:cNvGrpSpPr/>
        <p:nvPr/>
      </p:nvGrpSpPr>
      <p:grpSpPr>
        <a:xfrm>
          <a:off x="0" y="0"/>
          <a:ext cx="0" cy="0"/>
          <a:chOff x="0" y="0"/>
          <a:chExt cx="0" cy="0"/>
        </a:xfrm>
      </p:grpSpPr>
      <p:sp>
        <p:nvSpPr>
          <p:cNvPr id="182" name="Google Shape;182;p29"/>
          <p:cNvSpPr txBox="1"/>
          <p:nvPr>
            <p:ph type="title"/>
          </p:nvPr>
        </p:nvSpPr>
        <p:spPr>
          <a:xfrm>
            <a:off x="722313" y="4406900"/>
            <a:ext cx="7772400" cy="1362075"/>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Clr>
                <a:srgbClr val="FFFFFF"/>
              </a:buClr>
              <a:buSzPts val="4000"/>
              <a:buFont typeface="Calibri"/>
              <a:buNone/>
              <a:defRPr b="1" i="0" sz="4000" u="none" cap="none" strike="noStrike">
                <a:solidFill>
                  <a:srgbClr val="FFFFFF"/>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183" name="Google Shape;183;p29"/>
          <p:cNvSpPr txBox="1"/>
          <p:nvPr>
            <p:ph idx="1" type="body"/>
          </p:nvPr>
        </p:nvSpPr>
        <p:spPr>
          <a:xfrm>
            <a:off x="722313" y="2906713"/>
            <a:ext cx="7772400" cy="1500187"/>
          </a:xfrm>
          <a:prstGeom prst="rect">
            <a:avLst/>
          </a:prstGeom>
          <a:noFill/>
          <a:ln>
            <a:noFill/>
          </a:ln>
        </p:spPr>
        <p:txBody>
          <a:bodyPr anchorCtr="0" anchor="b" bIns="91425" lIns="91425" spcFirstLastPara="1" rIns="91425" wrap="square" tIns="91425">
            <a:noAutofit/>
          </a:bodyPr>
          <a:lstStyle>
            <a:lvl1pPr indent="-228600" lvl="0" marL="457200" marR="0" rtl="0" algn="l">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1pPr>
            <a:lvl2pPr indent="-228600" lvl="1" marL="914400" marR="0" rtl="0" algn="l">
              <a:spcBef>
                <a:spcPts val="360"/>
              </a:spcBef>
              <a:spcAft>
                <a:spcPts val="0"/>
              </a:spcAft>
              <a:buClr>
                <a:srgbClr val="888888"/>
              </a:buClr>
              <a:buSzPts val="1800"/>
              <a:buFont typeface="Noto Sans Symbols"/>
              <a:buNone/>
              <a:defRPr b="0" i="0" sz="1800" u="none" cap="none" strike="noStrike">
                <a:solidFill>
                  <a:srgbClr val="888888"/>
                </a:solidFill>
                <a:latin typeface="Calibri"/>
                <a:ea typeface="Calibri"/>
                <a:cs typeface="Calibri"/>
                <a:sym typeface="Calibri"/>
              </a:defRPr>
            </a:lvl2pPr>
            <a:lvl3pPr indent="-228600" lvl="2" marL="1371600" marR="0" rtl="0" algn="l">
              <a:spcBef>
                <a:spcPts val="320"/>
              </a:spcBef>
              <a:spcAft>
                <a:spcPts val="0"/>
              </a:spcAft>
              <a:buClr>
                <a:srgbClr val="888888"/>
              </a:buClr>
              <a:buSzPts val="1600"/>
              <a:buFont typeface="Noto Sans Symbols"/>
              <a:buNone/>
              <a:defRPr b="0" i="0" sz="1600" u="none" cap="none" strike="noStrike">
                <a:solidFill>
                  <a:srgbClr val="888888"/>
                </a:solidFill>
                <a:latin typeface="Calibri"/>
                <a:ea typeface="Calibri"/>
                <a:cs typeface="Calibri"/>
                <a:sym typeface="Calibri"/>
              </a:defRPr>
            </a:lvl3pPr>
            <a:lvl4pPr indent="-228600" lvl="3" marL="18288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4pPr>
            <a:lvl5pPr indent="-228600" lvl="4" marL="22860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5pPr>
            <a:lvl6pPr indent="-228600" lvl="5" marL="27432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6pPr>
            <a:lvl7pPr indent="-228600" lvl="6" marL="32004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7pPr>
            <a:lvl8pPr indent="-228600" lvl="7" marL="36576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8pPr>
            <a:lvl9pPr indent="-228600" lvl="8" marL="41148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9pPr>
          </a:lstStyle>
          <a:p/>
        </p:txBody>
      </p:sp>
      <p:sp>
        <p:nvSpPr>
          <p:cNvPr id="184" name="Google Shape;184;p29"/>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85" name="Google Shape;185;p29"/>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86" name="Google Shape;186;p2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87" name="Shape 187"/>
        <p:cNvGrpSpPr/>
        <p:nvPr/>
      </p:nvGrpSpPr>
      <p:grpSpPr>
        <a:xfrm>
          <a:off x="0" y="0"/>
          <a:ext cx="0" cy="0"/>
          <a:chOff x="0" y="0"/>
          <a:chExt cx="0" cy="0"/>
        </a:xfrm>
      </p:grpSpPr>
      <p:sp>
        <p:nvSpPr>
          <p:cNvPr id="188" name="Google Shape;188;p30"/>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rgbClr val="FFFFFF"/>
              </a:buClr>
              <a:buSzPts val="3200"/>
              <a:buFont typeface="Calibri"/>
              <a:buNone/>
              <a:defRPr b="0" i="0" sz="3200" u="none" cap="none" strike="noStrike">
                <a:solidFill>
                  <a:srgbClr val="FFFFFF"/>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189" name="Google Shape;189;p30"/>
          <p:cNvSpPr txBox="1"/>
          <p:nvPr>
            <p:ph idx="1" type="body"/>
          </p:nvPr>
        </p:nvSpPr>
        <p:spPr>
          <a:xfrm>
            <a:off x="457200" y="1600200"/>
            <a:ext cx="4038600" cy="4525963"/>
          </a:xfrm>
          <a:prstGeom prst="rect">
            <a:avLst/>
          </a:prstGeom>
          <a:noFill/>
          <a:ln>
            <a:noFill/>
          </a:ln>
        </p:spPr>
        <p:txBody>
          <a:bodyPr anchorCtr="0" anchor="t" bIns="91425" lIns="91425" spcFirstLastPara="1" rIns="91425" wrap="square" tIns="91425">
            <a:noAutofit/>
          </a:bodyPr>
          <a:lstStyle>
            <a:lvl1pPr indent="-406400" lvl="0" marL="457200" marR="0" rtl="0" algn="l">
              <a:spcBef>
                <a:spcPts val="560"/>
              </a:spcBef>
              <a:spcAft>
                <a:spcPts val="0"/>
              </a:spcAft>
              <a:buClr>
                <a:srgbClr val="FFFFFF"/>
              </a:buClr>
              <a:buSzPts val="2800"/>
              <a:buFont typeface="Arial"/>
              <a:buChar char="•"/>
              <a:defRPr b="0" i="0" sz="2800" u="none" cap="none" strike="noStrike">
                <a:solidFill>
                  <a:srgbClr val="FFFFFF"/>
                </a:solidFill>
                <a:latin typeface="Calibri"/>
                <a:ea typeface="Calibri"/>
                <a:cs typeface="Calibri"/>
                <a:sym typeface="Calibri"/>
              </a:defRPr>
            </a:lvl1pPr>
            <a:lvl2pPr indent="-381000" lvl="1" marL="914400" marR="0" rtl="0" algn="l">
              <a:spcBef>
                <a:spcPts val="480"/>
              </a:spcBef>
              <a:spcAft>
                <a:spcPts val="0"/>
              </a:spcAft>
              <a:buClr>
                <a:srgbClr val="FFFFFF"/>
              </a:buClr>
              <a:buSzPts val="2400"/>
              <a:buFont typeface="Noto Sans Symbols"/>
              <a:buChar char="➢"/>
              <a:defRPr b="0" i="0" sz="2400" u="none" cap="none" strike="noStrike">
                <a:solidFill>
                  <a:srgbClr val="FFFFFF"/>
                </a:solidFill>
                <a:latin typeface="Calibri"/>
                <a:ea typeface="Calibri"/>
                <a:cs typeface="Calibri"/>
                <a:sym typeface="Calibri"/>
              </a:defRPr>
            </a:lvl2pPr>
            <a:lvl3pPr indent="-355600" lvl="2" marL="1371600" marR="0" rtl="0" algn="l">
              <a:spcBef>
                <a:spcPts val="400"/>
              </a:spcBef>
              <a:spcAft>
                <a:spcPts val="0"/>
              </a:spcAft>
              <a:buClr>
                <a:srgbClr val="FFFFFF"/>
              </a:buClr>
              <a:buSzPts val="2000"/>
              <a:buFont typeface="Noto Sans Symbols"/>
              <a:buChar char="✧"/>
              <a:defRPr b="0" i="0" sz="2000" u="none" cap="none" strike="noStrike">
                <a:solidFill>
                  <a:srgbClr val="FFFFFF"/>
                </a:solidFill>
                <a:latin typeface="Calibri"/>
                <a:ea typeface="Calibri"/>
                <a:cs typeface="Calibri"/>
                <a:sym typeface="Calibri"/>
              </a:defRPr>
            </a:lvl3pPr>
            <a:lvl4pPr indent="-342900" lvl="3" marL="1828800" marR="0" rtl="0" algn="l">
              <a:spcBef>
                <a:spcPts val="360"/>
              </a:spcBef>
              <a:spcAft>
                <a:spcPts val="0"/>
              </a:spcAft>
              <a:buClr>
                <a:srgbClr val="FFFFFF"/>
              </a:buClr>
              <a:buSzPts val="1800"/>
              <a:buFont typeface="Arial"/>
              <a:buChar char="–"/>
              <a:defRPr b="0" i="0" sz="1800" u="none" cap="none" strike="noStrike">
                <a:solidFill>
                  <a:srgbClr val="FFFFFF"/>
                </a:solidFill>
                <a:latin typeface="Calibri"/>
                <a:ea typeface="Calibri"/>
                <a:cs typeface="Calibri"/>
                <a:sym typeface="Calibri"/>
              </a:defRPr>
            </a:lvl4pPr>
            <a:lvl5pPr indent="-342900" lvl="4" marL="2286000" marR="0" rtl="0" algn="l">
              <a:spcBef>
                <a:spcPts val="360"/>
              </a:spcBef>
              <a:spcAft>
                <a:spcPts val="0"/>
              </a:spcAft>
              <a:buClr>
                <a:srgbClr val="FFFFFF"/>
              </a:buClr>
              <a:buSzPts val="1800"/>
              <a:buFont typeface="Arial"/>
              <a:buChar char="»"/>
              <a:defRPr b="0" i="0" sz="1800" u="none" cap="none" strike="noStrike">
                <a:solidFill>
                  <a:srgbClr val="FFFFFF"/>
                </a:solidFill>
                <a:latin typeface="Calibri"/>
                <a:ea typeface="Calibri"/>
                <a:cs typeface="Calibri"/>
                <a:sym typeface="Calibri"/>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90" name="Google Shape;190;p30"/>
          <p:cNvSpPr txBox="1"/>
          <p:nvPr>
            <p:ph idx="2" type="body"/>
          </p:nvPr>
        </p:nvSpPr>
        <p:spPr>
          <a:xfrm>
            <a:off x="4648200" y="1600200"/>
            <a:ext cx="4038600" cy="4525963"/>
          </a:xfrm>
          <a:prstGeom prst="rect">
            <a:avLst/>
          </a:prstGeom>
          <a:noFill/>
          <a:ln>
            <a:noFill/>
          </a:ln>
        </p:spPr>
        <p:txBody>
          <a:bodyPr anchorCtr="0" anchor="t" bIns="91425" lIns="91425" spcFirstLastPara="1" rIns="91425" wrap="square" tIns="91425">
            <a:noAutofit/>
          </a:bodyPr>
          <a:lstStyle>
            <a:lvl1pPr indent="-406400" lvl="0" marL="457200" marR="0" rtl="0" algn="l">
              <a:spcBef>
                <a:spcPts val="560"/>
              </a:spcBef>
              <a:spcAft>
                <a:spcPts val="0"/>
              </a:spcAft>
              <a:buClr>
                <a:srgbClr val="FFFFFF"/>
              </a:buClr>
              <a:buSzPts val="2800"/>
              <a:buFont typeface="Arial"/>
              <a:buChar char="•"/>
              <a:defRPr b="0" i="0" sz="2800" u="none" cap="none" strike="noStrike">
                <a:solidFill>
                  <a:srgbClr val="FFFFFF"/>
                </a:solidFill>
                <a:latin typeface="Calibri"/>
                <a:ea typeface="Calibri"/>
                <a:cs typeface="Calibri"/>
                <a:sym typeface="Calibri"/>
              </a:defRPr>
            </a:lvl1pPr>
            <a:lvl2pPr indent="-381000" lvl="1" marL="914400" marR="0" rtl="0" algn="l">
              <a:spcBef>
                <a:spcPts val="480"/>
              </a:spcBef>
              <a:spcAft>
                <a:spcPts val="0"/>
              </a:spcAft>
              <a:buClr>
                <a:srgbClr val="FFFFFF"/>
              </a:buClr>
              <a:buSzPts val="2400"/>
              <a:buFont typeface="Noto Sans Symbols"/>
              <a:buChar char="➢"/>
              <a:defRPr b="0" i="0" sz="2400" u="none" cap="none" strike="noStrike">
                <a:solidFill>
                  <a:srgbClr val="FFFFFF"/>
                </a:solidFill>
                <a:latin typeface="Calibri"/>
                <a:ea typeface="Calibri"/>
                <a:cs typeface="Calibri"/>
                <a:sym typeface="Calibri"/>
              </a:defRPr>
            </a:lvl2pPr>
            <a:lvl3pPr indent="-355600" lvl="2" marL="1371600" marR="0" rtl="0" algn="l">
              <a:spcBef>
                <a:spcPts val="400"/>
              </a:spcBef>
              <a:spcAft>
                <a:spcPts val="0"/>
              </a:spcAft>
              <a:buClr>
                <a:srgbClr val="FFFFFF"/>
              </a:buClr>
              <a:buSzPts val="2000"/>
              <a:buFont typeface="Noto Sans Symbols"/>
              <a:buChar char="✧"/>
              <a:defRPr b="0" i="0" sz="2000" u="none" cap="none" strike="noStrike">
                <a:solidFill>
                  <a:srgbClr val="FFFFFF"/>
                </a:solidFill>
                <a:latin typeface="Calibri"/>
                <a:ea typeface="Calibri"/>
                <a:cs typeface="Calibri"/>
                <a:sym typeface="Calibri"/>
              </a:defRPr>
            </a:lvl3pPr>
            <a:lvl4pPr indent="-342900" lvl="3" marL="1828800" marR="0" rtl="0" algn="l">
              <a:spcBef>
                <a:spcPts val="360"/>
              </a:spcBef>
              <a:spcAft>
                <a:spcPts val="0"/>
              </a:spcAft>
              <a:buClr>
                <a:srgbClr val="FFFFFF"/>
              </a:buClr>
              <a:buSzPts val="1800"/>
              <a:buFont typeface="Arial"/>
              <a:buChar char="–"/>
              <a:defRPr b="0" i="0" sz="1800" u="none" cap="none" strike="noStrike">
                <a:solidFill>
                  <a:srgbClr val="FFFFFF"/>
                </a:solidFill>
                <a:latin typeface="Calibri"/>
                <a:ea typeface="Calibri"/>
                <a:cs typeface="Calibri"/>
                <a:sym typeface="Calibri"/>
              </a:defRPr>
            </a:lvl4pPr>
            <a:lvl5pPr indent="-342900" lvl="4" marL="2286000" marR="0" rtl="0" algn="l">
              <a:spcBef>
                <a:spcPts val="360"/>
              </a:spcBef>
              <a:spcAft>
                <a:spcPts val="0"/>
              </a:spcAft>
              <a:buClr>
                <a:srgbClr val="FFFFFF"/>
              </a:buClr>
              <a:buSzPts val="1800"/>
              <a:buFont typeface="Arial"/>
              <a:buChar char="»"/>
              <a:defRPr b="0" i="0" sz="1800" u="none" cap="none" strike="noStrike">
                <a:solidFill>
                  <a:srgbClr val="FFFFFF"/>
                </a:solidFill>
                <a:latin typeface="Calibri"/>
                <a:ea typeface="Calibri"/>
                <a:cs typeface="Calibri"/>
                <a:sym typeface="Calibri"/>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91" name="Google Shape;191;p30"/>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92" name="Google Shape;192;p30"/>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93" name="Google Shape;193;p3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94" name="Shape 194"/>
        <p:cNvGrpSpPr/>
        <p:nvPr/>
      </p:nvGrpSpPr>
      <p:grpSpPr>
        <a:xfrm>
          <a:off x="0" y="0"/>
          <a:ext cx="0" cy="0"/>
          <a:chOff x="0" y="0"/>
          <a:chExt cx="0" cy="0"/>
        </a:xfrm>
      </p:grpSpPr>
      <p:sp>
        <p:nvSpPr>
          <p:cNvPr id="195" name="Google Shape;195;p31"/>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rgbClr val="FFFFFF"/>
              </a:buClr>
              <a:buSzPts val="3200"/>
              <a:buFont typeface="Calibri"/>
              <a:buNone/>
              <a:defRPr b="0" i="0" sz="3200" u="none" cap="none" strike="noStrike">
                <a:solidFill>
                  <a:srgbClr val="FFFFFF"/>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196" name="Google Shape;196;p31"/>
          <p:cNvSpPr txBox="1"/>
          <p:nvPr>
            <p:ph idx="1" type="body"/>
          </p:nvPr>
        </p:nvSpPr>
        <p:spPr>
          <a:xfrm>
            <a:off x="457200" y="1535113"/>
            <a:ext cx="4040188" cy="639762"/>
          </a:xfrm>
          <a:prstGeom prst="rect">
            <a:avLst/>
          </a:prstGeom>
          <a:noFill/>
          <a:ln>
            <a:noFill/>
          </a:ln>
        </p:spPr>
        <p:txBody>
          <a:bodyPr anchorCtr="0" anchor="b" bIns="91425" lIns="91425" spcFirstLastPara="1" rIns="91425" wrap="square" tIns="91425">
            <a:noAutofit/>
          </a:bodyPr>
          <a:lstStyle>
            <a:lvl1pPr indent="-228600" lvl="0" marL="457200" marR="0" rtl="0" algn="l">
              <a:spcBef>
                <a:spcPts val="480"/>
              </a:spcBef>
              <a:spcAft>
                <a:spcPts val="0"/>
              </a:spcAft>
              <a:buClr>
                <a:srgbClr val="FFFFFF"/>
              </a:buClr>
              <a:buSzPts val="2400"/>
              <a:buFont typeface="Arial"/>
              <a:buNone/>
              <a:defRPr b="1" i="0" sz="2400" u="none" cap="none" strike="noStrike">
                <a:solidFill>
                  <a:srgbClr val="FFFFFF"/>
                </a:solidFill>
                <a:latin typeface="Calibri"/>
                <a:ea typeface="Calibri"/>
                <a:cs typeface="Calibri"/>
                <a:sym typeface="Calibri"/>
              </a:defRPr>
            </a:lvl1pPr>
            <a:lvl2pPr indent="-228600" lvl="1" marL="914400" marR="0" rtl="0" algn="l">
              <a:spcBef>
                <a:spcPts val="400"/>
              </a:spcBef>
              <a:spcAft>
                <a:spcPts val="0"/>
              </a:spcAft>
              <a:buClr>
                <a:srgbClr val="FFFFFF"/>
              </a:buClr>
              <a:buSzPts val="2000"/>
              <a:buFont typeface="Noto Sans Symbols"/>
              <a:buNone/>
              <a:defRPr b="1" i="0" sz="2000" u="none" cap="none" strike="noStrike">
                <a:solidFill>
                  <a:srgbClr val="FFFFFF"/>
                </a:solidFill>
                <a:latin typeface="Calibri"/>
                <a:ea typeface="Calibri"/>
                <a:cs typeface="Calibri"/>
                <a:sym typeface="Calibri"/>
              </a:defRPr>
            </a:lvl2pPr>
            <a:lvl3pPr indent="-228600" lvl="2" marL="1371600" marR="0" rtl="0" algn="l">
              <a:spcBef>
                <a:spcPts val="360"/>
              </a:spcBef>
              <a:spcAft>
                <a:spcPts val="0"/>
              </a:spcAft>
              <a:buClr>
                <a:srgbClr val="FFFFFF"/>
              </a:buClr>
              <a:buSzPts val="1800"/>
              <a:buFont typeface="Noto Sans Symbols"/>
              <a:buNone/>
              <a:defRPr b="1" i="0" sz="1800" u="none" cap="none" strike="noStrike">
                <a:solidFill>
                  <a:srgbClr val="FFFFFF"/>
                </a:solidFill>
                <a:latin typeface="Calibri"/>
                <a:ea typeface="Calibri"/>
                <a:cs typeface="Calibri"/>
                <a:sym typeface="Calibri"/>
              </a:defRPr>
            </a:lvl3pPr>
            <a:lvl4pPr indent="-228600" lvl="3" marL="1828800" marR="0" rtl="0" algn="l">
              <a:spcBef>
                <a:spcPts val="320"/>
              </a:spcBef>
              <a:spcAft>
                <a:spcPts val="0"/>
              </a:spcAft>
              <a:buClr>
                <a:srgbClr val="FFFFFF"/>
              </a:buClr>
              <a:buSzPts val="1600"/>
              <a:buFont typeface="Arial"/>
              <a:buNone/>
              <a:defRPr b="1" i="0" sz="1600" u="none" cap="none" strike="noStrike">
                <a:solidFill>
                  <a:srgbClr val="FFFFFF"/>
                </a:solidFill>
                <a:latin typeface="Calibri"/>
                <a:ea typeface="Calibri"/>
                <a:cs typeface="Calibri"/>
                <a:sym typeface="Calibri"/>
              </a:defRPr>
            </a:lvl4pPr>
            <a:lvl5pPr indent="-228600" lvl="4" marL="2286000" marR="0" rtl="0" algn="l">
              <a:spcBef>
                <a:spcPts val="320"/>
              </a:spcBef>
              <a:spcAft>
                <a:spcPts val="0"/>
              </a:spcAft>
              <a:buClr>
                <a:srgbClr val="FFFFFF"/>
              </a:buClr>
              <a:buSzPts val="1600"/>
              <a:buFont typeface="Arial"/>
              <a:buNone/>
              <a:defRPr b="1" i="0" sz="1600" u="none" cap="none" strike="noStrike">
                <a:solidFill>
                  <a:srgbClr val="FFFFFF"/>
                </a:solidFill>
                <a:latin typeface="Calibri"/>
                <a:ea typeface="Calibri"/>
                <a:cs typeface="Calibri"/>
                <a:sym typeface="Calibri"/>
              </a:defRPr>
            </a:lvl5pPr>
            <a:lvl6pPr indent="-228600" lvl="5" marL="27432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197" name="Google Shape;197;p31"/>
          <p:cNvSpPr txBox="1"/>
          <p:nvPr>
            <p:ph idx="2" type="body"/>
          </p:nvPr>
        </p:nvSpPr>
        <p:spPr>
          <a:xfrm>
            <a:off x="457200" y="2174875"/>
            <a:ext cx="4040188" cy="3951288"/>
          </a:xfrm>
          <a:prstGeom prst="rect">
            <a:avLst/>
          </a:prstGeom>
          <a:noFill/>
          <a:ln>
            <a:noFill/>
          </a:ln>
        </p:spPr>
        <p:txBody>
          <a:bodyPr anchorCtr="0" anchor="t" bIns="91425" lIns="91425" spcFirstLastPara="1" rIns="91425" wrap="square" tIns="91425">
            <a:noAutofit/>
          </a:bodyPr>
          <a:lstStyle>
            <a:lvl1pPr indent="-381000" lvl="0" marL="457200" marR="0" rtl="0" algn="l">
              <a:spcBef>
                <a:spcPts val="480"/>
              </a:spcBef>
              <a:spcAft>
                <a:spcPts val="0"/>
              </a:spcAft>
              <a:buClr>
                <a:srgbClr val="FFFFFF"/>
              </a:buClr>
              <a:buSzPts val="2400"/>
              <a:buFont typeface="Arial"/>
              <a:buChar char="•"/>
              <a:defRPr b="0" i="0" sz="2400" u="none" cap="none" strike="noStrike">
                <a:solidFill>
                  <a:srgbClr val="FFFFFF"/>
                </a:solidFill>
                <a:latin typeface="Calibri"/>
                <a:ea typeface="Calibri"/>
                <a:cs typeface="Calibri"/>
                <a:sym typeface="Calibri"/>
              </a:defRPr>
            </a:lvl1pPr>
            <a:lvl2pPr indent="-355600" lvl="1" marL="914400" marR="0" rtl="0" algn="l">
              <a:spcBef>
                <a:spcPts val="400"/>
              </a:spcBef>
              <a:spcAft>
                <a:spcPts val="0"/>
              </a:spcAft>
              <a:buClr>
                <a:srgbClr val="FFFFFF"/>
              </a:buClr>
              <a:buSzPts val="2000"/>
              <a:buFont typeface="Noto Sans Symbols"/>
              <a:buChar char="➢"/>
              <a:defRPr b="0" i="0" sz="2000" u="none" cap="none" strike="noStrike">
                <a:solidFill>
                  <a:srgbClr val="FFFFFF"/>
                </a:solidFill>
                <a:latin typeface="Calibri"/>
                <a:ea typeface="Calibri"/>
                <a:cs typeface="Calibri"/>
                <a:sym typeface="Calibri"/>
              </a:defRPr>
            </a:lvl2pPr>
            <a:lvl3pPr indent="-342900" lvl="2" marL="1371600" marR="0" rtl="0" algn="l">
              <a:spcBef>
                <a:spcPts val="360"/>
              </a:spcBef>
              <a:spcAft>
                <a:spcPts val="0"/>
              </a:spcAft>
              <a:buClr>
                <a:srgbClr val="FFFFFF"/>
              </a:buClr>
              <a:buSzPts val="1800"/>
              <a:buFont typeface="Noto Sans Symbols"/>
              <a:buChar char="✧"/>
              <a:defRPr b="0" i="0" sz="1800" u="none" cap="none" strike="noStrike">
                <a:solidFill>
                  <a:srgbClr val="FFFFFF"/>
                </a:solidFill>
                <a:latin typeface="Calibri"/>
                <a:ea typeface="Calibri"/>
                <a:cs typeface="Calibri"/>
                <a:sym typeface="Calibri"/>
              </a:defRPr>
            </a:lvl3pPr>
            <a:lvl4pPr indent="-330200" lvl="3" marL="1828800" marR="0" rtl="0" algn="l">
              <a:spcBef>
                <a:spcPts val="320"/>
              </a:spcBef>
              <a:spcAft>
                <a:spcPts val="0"/>
              </a:spcAft>
              <a:buClr>
                <a:srgbClr val="FFFFFF"/>
              </a:buClr>
              <a:buSzPts val="1600"/>
              <a:buFont typeface="Arial"/>
              <a:buChar char="–"/>
              <a:defRPr b="0" i="0" sz="1600" u="none" cap="none" strike="noStrike">
                <a:solidFill>
                  <a:srgbClr val="FFFFFF"/>
                </a:solidFill>
                <a:latin typeface="Calibri"/>
                <a:ea typeface="Calibri"/>
                <a:cs typeface="Calibri"/>
                <a:sym typeface="Calibri"/>
              </a:defRPr>
            </a:lvl4pPr>
            <a:lvl5pPr indent="-330200" lvl="4" marL="2286000" marR="0" rtl="0" algn="l">
              <a:spcBef>
                <a:spcPts val="320"/>
              </a:spcBef>
              <a:spcAft>
                <a:spcPts val="0"/>
              </a:spcAft>
              <a:buClr>
                <a:srgbClr val="FFFFFF"/>
              </a:buClr>
              <a:buSzPts val="1600"/>
              <a:buFont typeface="Arial"/>
              <a:buChar char="»"/>
              <a:defRPr b="0" i="0" sz="1600" u="none" cap="none" strike="noStrike">
                <a:solidFill>
                  <a:srgbClr val="FFFFFF"/>
                </a:solidFill>
                <a:latin typeface="Calibri"/>
                <a:ea typeface="Calibri"/>
                <a:cs typeface="Calibri"/>
                <a:sym typeface="Calibri"/>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198" name="Google Shape;198;p31"/>
          <p:cNvSpPr txBox="1"/>
          <p:nvPr>
            <p:ph idx="3" type="body"/>
          </p:nvPr>
        </p:nvSpPr>
        <p:spPr>
          <a:xfrm>
            <a:off x="4645025" y="1535113"/>
            <a:ext cx="4041775" cy="639762"/>
          </a:xfrm>
          <a:prstGeom prst="rect">
            <a:avLst/>
          </a:prstGeom>
          <a:noFill/>
          <a:ln>
            <a:noFill/>
          </a:ln>
        </p:spPr>
        <p:txBody>
          <a:bodyPr anchorCtr="0" anchor="b" bIns="91425" lIns="91425" spcFirstLastPara="1" rIns="91425" wrap="square" tIns="91425">
            <a:noAutofit/>
          </a:bodyPr>
          <a:lstStyle>
            <a:lvl1pPr indent="-228600" lvl="0" marL="457200" marR="0" rtl="0" algn="l">
              <a:spcBef>
                <a:spcPts val="480"/>
              </a:spcBef>
              <a:spcAft>
                <a:spcPts val="0"/>
              </a:spcAft>
              <a:buClr>
                <a:srgbClr val="FFFFFF"/>
              </a:buClr>
              <a:buSzPts val="2400"/>
              <a:buFont typeface="Arial"/>
              <a:buNone/>
              <a:defRPr b="1" i="0" sz="2400" u="none" cap="none" strike="noStrike">
                <a:solidFill>
                  <a:srgbClr val="FFFFFF"/>
                </a:solidFill>
                <a:latin typeface="Calibri"/>
                <a:ea typeface="Calibri"/>
                <a:cs typeface="Calibri"/>
                <a:sym typeface="Calibri"/>
              </a:defRPr>
            </a:lvl1pPr>
            <a:lvl2pPr indent="-228600" lvl="1" marL="914400" marR="0" rtl="0" algn="l">
              <a:spcBef>
                <a:spcPts val="400"/>
              </a:spcBef>
              <a:spcAft>
                <a:spcPts val="0"/>
              </a:spcAft>
              <a:buClr>
                <a:srgbClr val="FFFFFF"/>
              </a:buClr>
              <a:buSzPts val="2000"/>
              <a:buFont typeface="Noto Sans Symbols"/>
              <a:buNone/>
              <a:defRPr b="1" i="0" sz="2000" u="none" cap="none" strike="noStrike">
                <a:solidFill>
                  <a:srgbClr val="FFFFFF"/>
                </a:solidFill>
                <a:latin typeface="Calibri"/>
                <a:ea typeface="Calibri"/>
                <a:cs typeface="Calibri"/>
                <a:sym typeface="Calibri"/>
              </a:defRPr>
            </a:lvl2pPr>
            <a:lvl3pPr indent="-228600" lvl="2" marL="1371600" marR="0" rtl="0" algn="l">
              <a:spcBef>
                <a:spcPts val="360"/>
              </a:spcBef>
              <a:spcAft>
                <a:spcPts val="0"/>
              </a:spcAft>
              <a:buClr>
                <a:srgbClr val="FFFFFF"/>
              </a:buClr>
              <a:buSzPts val="1800"/>
              <a:buFont typeface="Noto Sans Symbols"/>
              <a:buNone/>
              <a:defRPr b="1" i="0" sz="1800" u="none" cap="none" strike="noStrike">
                <a:solidFill>
                  <a:srgbClr val="FFFFFF"/>
                </a:solidFill>
                <a:latin typeface="Calibri"/>
                <a:ea typeface="Calibri"/>
                <a:cs typeface="Calibri"/>
                <a:sym typeface="Calibri"/>
              </a:defRPr>
            </a:lvl3pPr>
            <a:lvl4pPr indent="-228600" lvl="3" marL="1828800" marR="0" rtl="0" algn="l">
              <a:spcBef>
                <a:spcPts val="320"/>
              </a:spcBef>
              <a:spcAft>
                <a:spcPts val="0"/>
              </a:spcAft>
              <a:buClr>
                <a:srgbClr val="FFFFFF"/>
              </a:buClr>
              <a:buSzPts val="1600"/>
              <a:buFont typeface="Arial"/>
              <a:buNone/>
              <a:defRPr b="1" i="0" sz="1600" u="none" cap="none" strike="noStrike">
                <a:solidFill>
                  <a:srgbClr val="FFFFFF"/>
                </a:solidFill>
                <a:latin typeface="Calibri"/>
                <a:ea typeface="Calibri"/>
                <a:cs typeface="Calibri"/>
                <a:sym typeface="Calibri"/>
              </a:defRPr>
            </a:lvl4pPr>
            <a:lvl5pPr indent="-228600" lvl="4" marL="2286000" marR="0" rtl="0" algn="l">
              <a:spcBef>
                <a:spcPts val="320"/>
              </a:spcBef>
              <a:spcAft>
                <a:spcPts val="0"/>
              </a:spcAft>
              <a:buClr>
                <a:srgbClr val="FFFFFF"/>
              </a:buClr>
              <a:buSzPts val="1600"/>
              <a:buFont typeface="Arial"/>
              <a:buNone/>
              <a:defRPr b="1" i="0" sz="1600" u="none" cap="none" strike="noStrike">
                <a:solidFill>
                  <a:srgbClr val="FFFFFF"/>
                </a:solidFill>
                <a:latin typeface="Calibri"/>
                <a:ea typeface="Calibri"/>
                <a:cs typeface="Calibri"/>
                <a:sym typeface="Calibri"/>
              </a:defRPr>
            </a:lvl5pPr>
            <a:lvl6pPr indent="-228600" lvl="5" marL="27432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199" name="Google Shape;199;p31"/>
          <p:cNvSpPr txBox="1"/>
          <p:nvPr>
            <p:ph idx="4" type="body"/>
          </p:nvPr>
        </p:nvSpPr>
        <p:spPr>
          <a:xfrm>
            <a:off x="4645025" y="2174875"/>
            <a:ext cx="4041775" cy="3951288"/>
          </a:xfrm>
          <a:prstGeom prst="rect">
            <a:avLst/>
          </a:prstGeom>
          <a:noFill/>
          <a:ln>
            <a:noFill/>
          </a:ln>
        </p:spPr>
        <p:txBody>
          <a:bodyPr anchorCtr="0" anchor="t" bIns="91425" lIns="91425" spcFirstLastPara="1" rIns="91425" wrap="square" tIns="91425">
            <a:noAutofit/>
          </a:bodyPr>
          <a:lstStyle>
            <a:lvl1pPr indent="-381000" lvl="0" marL="457200" marR="0" rtl="0" algn="l">
              <a:spcBef>
                <a:spcPts val="480"/>
              </a:spcBef>
              <a:spcAft>
                <a:spcPts val="0"/>
              </a:spcAft>
              <a:buClr>
                <a:srgbClr val="FFFFFF"/>
              </a:buClr>
              <a:buSzPts val="2400"/>
              <a:buFont typeface="Arial"/>
              <a:buChar char="•"/>
              <a:defRPr b="0" i="0" sz="2400" u="none" cap="none" strike="noStrike">
                <a:solidFill>
                  <a:srgbClr val="FFFFFF"/>
                </a:solidFill>
                <a:latin typeface="Calibri"/>
                <a:ea typeface="Calibri"/>
                <a:cs typeface="Calibri"/>
                <a:sym typeface="Calibri"/>
              </a:defRPr>
            </a:lvl1pPr>
            <a:lvl2pPr indent="-355600" lvl="1" marL="914400" marR="0" rtl="0" algn="l">
              <a:spcBef>
                <a:spcPts val="400"/>
              </a:spcBef>
              <a:spcAft>
                <a:spcPts val="0"/>
              </a:spcAft>
              <a:buClr>
                <a:srgbClr val="FFFFFF"/>
              </a:buClr>
              <a:buSzPts val="2000"/>
              <a:buFont typeface="Noto Sans Symbols"/>
              <a:buChar char="➢"/>
              <a:defRPr b="0" i="0" sz="2000" u="none" cap="none" strike="noStrike">
                <a:solidFill>
                  <a:srgbClr val="FFFFFF"/>
                </a:solidFill>
                <a:latin typeface="Calibri"/>
                <a:ea typeface="Calibri"/>
                <a:cs typeface="Calibri"/>
                <a:sym typeface="Calibri"/>
              </a:defRPr>
            </a:lvl2pPr>
            <a:lvl3pPr indent="-342900" lvl="2" marL="1371600" marR="0" rtl="0" algn="l">
              <a:spcBef>
                <a:spcPts val="360"/>
              </a:spcBef>
              <a:spcAft>
                <a:spcPts val="0"/>
              </a:spcAft>
              <a:buClr>
                <a:srgbClr val="FFFFFF"/>
              </a:buClr>
              <a:buSzPts val="1800"/>
              <a:buFont typeface="Noto Sans Symbols"/>
              <a:buChar char="✧"/>
              <a:defRPr b="0" i="0" sz="1800" u="none" cap="none" strike="noStrike">
                <a:solidFill>
                  <a:srgbClr val="FFFFFF"/>
                </a:solidFill>
                <a:latin typeface="Calibri"/>
                <a:ea typeface="Calibri"/>
                <a:cs typeface="Calibri"/>
                <a:sym typeface="Calibri"/>
              </a:defRPr>
            </a:lvl3pPr>
            <a:lvl4pPr indent="-330200" lvl="3" marL="1828800" marR="0" rtl="0" algn="l">
              <a:spcBef>
                <a:spcPts val="320"/>
              </a:spcBef>
              <a:spcAft>
                <a:spcPts val="0"/>
              </a:spcAft>
              <a:buClr>
                <a:srgbClr val="FFFFFF"/>
              </a:buClr>
              <a:buSzPts val="1600"/>
              <a:buFont typeface="Arial"/>
              <a:buChar char="–"/>
              <a:defRPr b="0" i="0" sz="1600" u="none" cap="none" strike="noStrike">
                <a:solidFill>
                  <a:srgbClr val="FFFFFF"/>
                </a:solidFill>
                <a:latin typeface="Calibri"/>
                <a:ea typeface="Calibri"/>
                <a:cs typeface="Calibri"/>
                <a:sym typeface="Calibri"/>
              </a:defRPr>
            </a:lvl4pPr>
            <a:lvl5pPr indent="-330200" lvl="4" marL="2286000" marR="0" rtl="0" algn="l">
              <a:spcBef>
                <a:spcPts val="320"/>
              </a:spcBef>
              <a:spcAft>
                <a:spcPts val="0"/>
              </a:spcAft>
              <a:buClr>
                <a:srgbClr val="FFFFFF"/>
              </a:buClr>
              <a:buSzPts val="1600"/>
              <a:buFont typeface="Arial"/>
              <a:buChar char="»"/>
              <a:defRPr b="0" i="0" sz="1600" u="none" cap="none" strike="noStrike">
                <a:solidFill>
                  <a:srgbClr val="FFFFFF"/>
                </a:solidFill>
                <a:latin typeface="Calibri"/>
                <a:ea typeface="Calibri"/>
                <a:cs typeface="Calibri"/>
                <a:sym typeface="Calibri"/>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200" name="Google Shape;200;p31"/>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01" name="Google Shape;201;p31"/>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02" name="Google Shape;202;p3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03" name="Shape 203"/>
        <p:cNvGrpSpPr/>
        <p:nvPr/>
      </p:nvGrpSpPr>
      <p:grpSpPr>
        <a:xfrm>
          <a:off x="0" y="0"/>
          <a:ext cx="0" cy="0"/>
          <a:chOff x="0" y="0"/>
          <a:chExt cx="0" cy="0"/>
        </a:xfrm>
      </p:grpSpPr>
      <p:sp>
        <p:nvSpPr>
          <p:cNvPr id="204" name="Google Shape;204;p32"/>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rgbClr val="FFFFFF"/>
              </a:buClr>
              <a:buSzPts val="3200"/>
              <a:buFont typeface="Calibri"/>
              <a:buNone/>
              <a:defRPr b="0" i="0" sz="3200" u="none" cap="none" strike="noStrike">
                <a:solidFill>
                  <a:srgbClr val="FFFFFF"/>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205" name="Google Shape;205;p32"/>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06" name="Google Shape;206;p32"/>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07" name="Google Shape;207;p3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7" name="Shape 27"/>
        <p:cNvGrpSpPr/>
        <p:nvPr/>
      </p:nvGrpSpPr>
      <p:grpSpPr>
        <a:xfrm>
          <a:off x="0" y="0"/>
          <a:ext cx="0" cy="0"/>
          <a:chOff x="0" y="0"/>
          <a:chExt cx="0" cy="0"/>
        </a:xfrm>
      </p:grpSpPr>
      <p:sp>
        <p:nvSpPr>
          <p:cNvPr id="28" name="Google Shape;28;p4"/>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9" name="Google Shape;29;p4"/>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0" name="Google Shape;30;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08" name="Shape 208"/>
        <p:cNvGrpSpPr/>
        <p:nvPr/>
      </p:nvGrpSpPr>
      <p:grpSpPr>
        <a:xfrm>
          <a:off x="0" y="0"/>
          <a:ext cx="0" cy="0"/>
          <a:chOff x="0" y="0"/>
          <a:chExt cx="0" cy="0"/>
        </a:xfrm>
      </p:grpSpPr>
      <p:sp>
        <p:nvSpPr>
          <p:cNvPr id="209" name="Google Shape;209;p33"/>
          <p:cNvSpPr txBox="1"/>
          <p:nvPr>
            <p:ph type="title"/>
          </p:nvPr>
        </p:nvSpPr>
        <p:spPr>
          <a:xfrm>
            <a:off x="457200" y="273050"/>
            <a:ext cx="3008313" cy="1162050"/>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Clr>
                <a:srgbClr val="FFFFFF"/>
              </a:buClr>
              <a:buSzPts val="2000"/>
              <a:buFont typeface="Calibri"/>
              <a:buNone/>
              <a:defRPr b="1" i="0" sz="2000" u="none" cap="none" strike="noStrike">
                <a:solidFill>
                  <a:srgbClr val="FFFFFF"/>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210" name="Google Shape;210;p33"/>
          <p:cNvSpPr txBox="1"/>
          <p:nvPr>
            <p:ph idx="1" type="body"/>
          </p:nvPr>
        </p:nvSpPr>
        <p:spPr>
          <a:xfrm>
            <a:off x="3575050" y="273050"/>
            <a:ext cx="5111750" cy="5853113"/>
          </a:xfrm>
          <a:prstGeom prst="rect">
            <a:avLst/>
          </a:prstGeom>
          <a:noFill/>
          <a:ln>
            <a:noFill/>
          </a:ln>
        </p:spPr>
        <p:txBody>
          <a:bodyPr anchorCtr="0" anchor="t" bIns="91425" lIns="91425" spcFirstLastPara="1" rIns="91425" wrap="square" tIns="91425">
            <a:noAutofit/>
          </a:bodyPr>
          <a:lstStyle>
            <a:lvl1pPr indent="-431800" lvl="0" marL="457200" marR="0" rtl="0" algn="l">
              <a:spcBef>
                <a:spcPts val="640"/>
              </a:spcBef>
              <a:spcAft>
                <a:spcPts val="0"/>
              </a:spcAft>
              <a:buClr>
                <a:srgbClr val="FFFFFF"/>
              </a:buClr>
              <a:buSzPts val="3200"/>
              <a:buFont typeface="Arial"/>
              <a:buChar char="•"/>
              <a:defRPr b="0" i="0" sz="3200" u="none" cap="none" strike="noStrike">
                <a:solidFill>
                  <a:srgbClr val="FFFFFF"/>
                </a:solidFill>
                <a:latin typeface="Calibri"/>
                <a:ea typeface="Calibri"/>
                <a:cs typeface="Calibri"/>
                <a:sym typeface="Calibri"/>
              </a:defRPr>
            </a:lvl1pPr>
            <a:lvl2pPr indent="-406400" lvl="1" marL="914400" marR="0" rtl="0" algn="l">
              <a:spcBef>
                <a:spcPts val="560"/>
              </a:spcBef>
              <a:spcAft>
                <a:spcPts val="0"/>
              </a:spcAft>
              <a:buClr>
                <a:srgbClr val="FFFFFF"/>
              </a:buClr>
              <a:buSzPts val="2800"/>
              <a:buFont typeface="Noto Sans Symbols"/>
              <a:buChar char="➢"/>
              <a:defRPr b="0" i="0" sz="2800" u="none" cap="none" strike="noStrike">
                <a:solidFill>
                  <a:srgbClr val="FFFFFF"/>
                </a:solidFill>
                <a:latin typeface="Calibri"/>
                <a:ea typeface="Calibri"/>
                <a:cs typeface="Calibri"/>
                <a:sym typeface="Calibri"/>
              </a:defRPr>
            </a:lvl2pPr>
            <a:lvl3pPr indent="-381000" lvl="2" marL="1371600" marR="0" rtl="0" algn="l">
              <a:spcBef>
                <a:spcPts val="480"/>
              </a:spcBef>
              <a:spcAft>
                <a:spcPts val="0"/>
              </a:spcAft>
              <a:buClr>
                <a:srgbClr val="FFFFFF"/>
              </a:buClr>
              <a:buSzPts val="2400"/>
              <a:buFont typeface="Noto Sans Symbols"/>
              <a:buChar char="✧"/>
              <a:defRPr b="0" i="0" sz="2400" u="none" cap="none" strike="noStrike">
                <a:solidFill>
                  <a:srgbClr val="FFFFFF"/>
                </a:solidFill>
                <a:latin typeface="Calibri"/>
                <a:ea typeface="Calibri"/>
                <a:cs typeface="Calibri"/>
                <a:sym typeface="Calibri"/>
              </a:defRPr>
            </a:lvl3pPr>
            <a:lvl4pPr indent="-355600" lvl="3" marL="1828800" marR="0" rtl="0" algn="l">
              <a:spcBef>
                <a:spcPts val="400"/>
              </a:spcBef>
              <a:spcAft>
                <a:spcPts val="0"/>
              </a:spcAft>
              <a:buClr>
                <a:srgbClr val="FFFFFF"/>
              </a:buClr>
              <a:buSzPts val="2000"/>
              <a:buFont typeface="Arial"/>
              <a:buChar char="–"/>
              <a:defRPr b="0" i="0" sz="2000" u="none" cap="none" strike="noStrike">
                <a:solidFill>
                  <a:srgbClr val="FFFFFF"/>
                </a:solidFill>
                <a:latin typeface="Calibri"/>
                <a:ea typeface="Calibri"/>
                <a:cs typeface="Calibri"/>
                <a:sym typeface="Calibri"/>
              </a:defRPr>
            </a:lvl4pPr>
            <a:lvl5pPr indent="-355600" lvl="4" marL="2286000" marR="0" rtl="0" algn="l">
              <a:spcBef>
                <a:spcPts val="400"/>
              </a:spcBef>
              <a:spcAft>
                <a:spcPts val="0"/>
              </a:spcAft>
              <a:buClr>
                <a:srgbClr val="FFFFFF"/>
              </a:buClr>
              <a:buSzPts val="2000"/>
              <a:buFont typeface="Arial"/>
              <a:buChar char="»"/>
              <a:defRPr b="0" i="0" sz="2000" u="none" cap="none" strike="noStrike">
                <a:solidFill>
                  <a:srgbClr val="FFFFFF"/>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11" name="Google Shape;211;p33"/>
          <p:cNvSpPr txBox="1"/>
          <p:nvPr>
            <p:ph idx="2" type="body"/>
          </p:nvPr>
        </p:nvSpPr>
        <p:spPr>
          <a:xfrm>
            <a:off x="457200" y="1435100"/>
            <a:ext cx="3008313" cy="4691063"/>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280"/>
              </a:spcBef>
              <a:spcAft>
                <a:spcPts val="0"/>
              </a:spcAft>
              <a:buClr>
                <a:srgbClr val="FFFFFF"/>
              </a:buClr>
              <a:buSzPts val="1400"/>
              <a:buFont typeface="Arial"/>
              <a:buNone/>
              <a:defRPr b="0" i="0" sz="1400" u="none" cap="none" strike="noStrike">
                <a:solidFill>
                  <a:srgbClr val="FFFFFF"/>
                </a:solidFill>
                <a:latin typeface="Calibri"/>
                <a:ea typeface="Calibri"/>
                <a:cs typeface="Calibri"/>
                <a:sym typeface="Calibri"/>
              </a:defRPr>
            </a:lvl1pPr>
            <a:lvl2pPr indent="-228600" lvl="1" marL="914400" marR="0" rtl="0" algn="l">
              <a:spcBef>
                <a:spcPts val="240"/>
              </a:spcBef>
              <a:spcAft>
                <a:spcPts val="0"/>
              </a:spcAft>
              <a:buClr>
                <a:srgbClr val="FFFFFF"/>
              </a:buClr>
              <a:buSzPts val="1200"/>
              <a:buFont typeface="Noto Sans Symbols"/>
              <a:buNone/>
              <a:defRPr b="0" i="0" sz="1200" u="none" cap="none" strike="noStrike">
                <a:solidFill>
                  <a:srgbClr val="FFFFFF"/>
                </a:solidFill>
                <a:latin typeface="Calibri"/>
                <a:ea typeface="Calibri"/>
                <a:cs typeface="Calibri"/>
                <a:sym typeface="Calibri"/>
              </a:defRPr>
            </a:lvl2pPr>
            <a:lvl3pPr indent="-228600" lvl="2" marL="1371600" marR="0" rtl="0" algn="l">
              <a:spcBef>
                <a:spcPts val="200"/>
              </a:spcBef>
              <a:spcAft>
                <a:spcPts val="0"/>
              </a:spcAft>
              <a:buClr>
                <a:srgbClr val="FFFFFF"/>
              </a:buClr>
              <a:buSzPts val="1000"/>
              <a:buFont typeface="Noto Sans Symbols"/>
              <a:buNone/>
              <a:defRPr b="0" i="0" sz="1000" u="none" cap="none" strike="noStrike">
                <a:solidFill>
                  <a:srgbClr val="FFFFFF"/>
                </a:solidFill>
                <a:latin typeface="Calibri"/>
                <a:ea typeface="Calibri"/>
                <a:cs typeface="Calibri"/>
                <a:sym typeface="Calibri"/>
              </a:defRPr>
            </a:lvl3pPr>
            <a:lvl4pPr indent="-228600" lvl="3" marL="1828800" marR="0" rtl="0" algn="l">
              <a:spcBef>
                <a:spcPts val="180"/>
              </a:spcBef>
              <a:spcAft>
                <a:spcPts val="0"/>
              </a:spcAft>
              <a:buClr>
                <a:srgbClr val="FFFFFF"/>
              </a:buClr>
              <a:buSzPts val="900"/>
              <a:buFont typeface="Arial"/>
              <a:buNone/>
              <a:defRPr b="0" i="0" sz="900" u="none" cap="none" strike="noStrike">
                <a:solidFill>
                  <a:srgbClr val="FFFFFF"/>
                </a:solidFill>
                <a:latin typeface="Calibri"/>
                <a:ea typeface="Calibri"/>
                <a:cs typeface="Calibri"/>
                <a:sym typeface="Calibri"/>
              </a:defRPr>
            </a:lvl4pPr>
            <a:lvl5pPr indent="-228600" lvl="4" marL="2286000" marR="0" rtl="0" algn="l">
              <a:spcBef>
                <a:spcPts val="180"/>
              </a:spcBef>
              <a:spcAft>
                <a:spcPts val="0"/>
              </a:spcAft>
              <a:buClr>
                <a:srgbClr val="FFFFFF"/>
              </a:buClr>
              <a:buSzPts val="900"/>
              <a:buFont typeface="Arial"/>
              <a:buNone/>
              <a:defRPr b="0" i="0" sz="900" u="none" cap="none" strike="noStrike">
                <a:solidFill>
                  <a:srgbClr val="FFFFFF"/>
                </a:solidFill>
                <a:latin typeface="Calibri"/>
                <a:ea typeface="Calibri"/>
                <a:cs typeface="Calibri"/>
                <a:sym typeface="Calibri"/>
              </a:defRPr>
            </a:lvl5pPr>
            <a:lvl6pPr indent="-228600" lvl="5" marL="27432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6pPr>
            <a:lvl7pPr indent="-228600" lvl="6" marL="32004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7pPr>
            <a:lvl8pPr indent="-228600" lvl="7" marL="36576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8pPr>
            <a:lvl9pPr indent="-228600" lvl="8" marL="4114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9pPr>
          </a:lstStyle>
          <a:p/>
        </p:txBody>
      </p:sp>
      <p:sp>
        <p:nvSpPr>
          <p:cNvPr id="212" name="Google Shape;212;p33"/>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13" name="Google Shape;213;p33"/>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14" name="Google Shape;214;p3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15" name="Shape 215"/>
        <p:cNvGrpSpPr/>
        <p:nvPr/>
      </p:nvGrpSpPr>
      <p:grpSpPr>
        <a:xfrm>
          <a:off x="0" y="0"/>
          <a:ext cx="0" cy="0"/>
          <a:chOff x="0" y="0"/>
          <a:chExt cx="0" cy="0"/>
        </a:xfrm>
      </p:grpSpPr>
      <p:sp>
        <p:nvSpPr>
          <p:cNvPr id="216" name="Google Shape;216;p34"/>
          <p:cNvSpPr txBox="1"/>
          <p:nvPr>
            <p:ph type="title"/>
          </p:nvPr>
        </p:nvSpPr>
        <p:spPr>
          <a:xfrm>
            <a:off x="1792288" y="4800600"/>
            <a:ext cx="5486400" cy="566738"/>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Clr>
                <a:srgbClr val="FFFFFF"/>
              </a:buClr>
              <a:buSzPts val="2000"/>
              <a:buFont typeface="Calibri"/>
              <a:buNone/>
              <a:defRPr b="1" i="0" sz="2000" u="none" cap="none" strike="noStrike">
                <a:solidFill>
                  <a:srgbClr val="FFFFFF"/>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217" name="Google Shape;217;p34"/>
          <p:cNvSpPr/>
          <p:nvPr>
            <p:ph idx="2" type="pic"/>
          </p:nvPr>
        </p:nvSpPr>
        <p:spPr>
          <a:xfrm>
            <a:off x="1792288" y="612775"/>
            <a:ext cx="5486400" cy="4114800"/>
          </a:xfrm>
          <a:prstGeom prst="rect">
            <a:avLst/>
          </a:prstGeom>
          <a:noFill/>
          <a:ln>
            <a:noFill/>
          </a:ln>
        </p:spPr>
        <p:txBody>
          <a:bodyPr anchorCtr="0" anchor="t" bIns="91425" lIns="91425" spcFirstLastPara="1" rIns="91425" wrap="square" tIns="91425">
            <a:noAutofit/>
          </a:bodyPr>
          <a:lstStyle>
            <a:lvl1pPr indent="0" lvl="0" marL="0" marR="0" rtl="0" algn="l">
              <a:spcBef>
                <a:spcPts val="640"/>
              </a:spcBef>
              <a:spcAft>
                <a:spcPts val="0"/>
              </a:spcAft>
              <a:buClr>
                <a:srgbClr val="FFFFFF"/>
              </a:buClr>
              <a:buSzPts val="3200"/>
              <a:buFont typeface="Arial"/>
              <a:buNone/>
              <a:defRPr b="0" i="0" sz="3200" u="none" cap="none" strike="noStrike">
                <a:solidFill>
                  <a:srgbClr val="FFFFFF"/>
                </a:solidFill>
                <a:latin typeface="Calibri"/>
                <a:ea typeface="Calibri"/>
                <a:cs typeface="Calibri"/>
                <a:sym typeface="Calibri"/>
              </a:defRPr>
            </a:lvl1pPr>
            <a:lvl2pPr indent="0" lvl="1" marL="457200" marR="0" rtl="0" algn="l">
              <a:spcBef>
                <a:spcPts val="560"/>
              </a:spcBef>
              <a:spcAft>
                <a:spcPts val="0"/>
              </a:spcAft>
              <a:buClr>
                <a:srgbClr val="FFFFFF"/>
              </a:buClr>
              <a:buSzPts val="2800"/>
              <a:buFont typeface="Noto Sans Symbols"/>
              <a:buNone/>
              <a:defRPr b="0" i="0" sz="2800" u="none" cap="none" strike="noStrike">
                <a:solidFill>
                  <a:srgbClr val="FFFFFF"/>
                </a:solidFill>
                <a:latin typeface="Calibri"/>
                <a:ea typeface="Calibri"/>
                <a:cs typeface="Calibri"/>
                <a:sym typeface="Calibri"/>
              </a:defRPr>
            </a:lvl2pPr>
            <a:lvl3pPr indent="0" lvl="2" marL="914400" marR="0" rtl="0" algn="l">
              <a:spcBef>
                <a:spcPts val="480"/>
              </a:spcBef>
              <a:spcAft>
                <a:spcPts val="0"/>
              </a:spcAft>
              <a:buClr>
                <a:srgbClr val="FFFFFF"/>
              </a:buClr>
              <a:buSzPts val="2400"/>
              <a:buFont typeface="Noto Sans Symbols"/>
              <a:buNone/>
              <a:defRPr b="0" i="0" sz="2400" u="none" cap="none" strike="noStrike">
                <a:solidFill>
                  <a:srgbClr val="FFFFFF"/>
                </a:solidFill>
                <a:latin typeface="Calibri"/>
                <a:ea typeface="Calibri"/>
                <a:cs typeface="Calibri"/>
                <a:sym typeface="Calibri"/>
              </a:defRPr>
            </a:lvl3pPr>
            <a:lvl4pPr indent="0" lvl="3" marL="1371600" marR="0" rtl="0" algn="l">
              <a:spcBef>
                <a:spcPts val="400"/>
              </a:spcBef>
              <a:spcAft>
                <a:spcPts val="0"/>
              </a:spcAft>
              <a:buClr>
                <a:srgbClr val="FFFFFF"/>
              </a:buClr>
              <a:buSzPts val="2000"/>
              <a:buFont typeface="Arial"/>
              <a:buNone/>
              <a:defRPr b="0" i="0" sz="2000" u="none" cap="none" strike="noStrike">
                <a:solidFill>
                  <a:srgbClr val="FFFFFF"/>
                </a:solidFill>
                <a:latin typeface="Calibri"/>
                <a:ea typeface="Calibri"/>
                <a:cs typeface="Calibri"/>
                <a:sym typeface="Calibri"/>
              </a:defRPr>
            </a:lvl4pPr>
            <a:lvl5pPr indent="0" lvl="4" marL="1828800" marR="0" rtl="0" algn="l">
              <a:spcBef>
                <a:spcPts val="400"/>
              </a:spcBef>
              <a:spcAft>
                <a:spcPts val="0"/>
              </a:spcAft>
              <a:buClr>
                <a:srgbClr val="FFFFFF"/>
              </a:buClr>
              <a:buSzPts val="2000"/>
              <a:buFont typeface="Arial"/>
              <a:buNone/>
              <a:defRPr b="0" i="0" sz="2000" u="none" cap="none" strike="noStrike">
                <a:solidFill>
                  <a:srgbClr val="FFFFFF"/>
                </a:solidFill>
                <a:latin typeface="Calibri"/>
                <a:ea typeface="Calibri"/>
                <a:cs typeface="Calibri"/>
                <a:sym typeface="Calibri"/>
              </a:defRPr>
            </a:lvl5pPr>
            <a:lvl6pPr indent="0" lvl="5" marL="2286000"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indent="0" lvl="6" marL="2743200"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indent="0" lvl="7" marL="3200400"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indent="0" lvl="8" marL="3657600"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218" name="Google Shape;218;p34"/>
          <p:cNvSpPr txBox="1"/>
          <p:nvPr>
            <p:ph idx="1" type="body"/>
          </p:nvPr>
        </p:nvSpPr>
        <p:spPr>
          <a:xfrm>
            <a:off x="1792288" y="5367338"/>
            <a:ext cx="5486400" cy="804862"/>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280"/>
              </a:spcBef>
              <a:spcAft>
                <a:spcPts val="0"/>
              </a:spcAft>
              <a:buClr>
                <a:srgbClr val="FFFFFF"/>
              </a:buClr>
              <a:buSzPts val="1400"/>
              <a:buFont typeface="Arial"/>
              <a:buNone/>
              <a:defRPr b="0" i="0" sz="1400" u="none" cap="none" strike="noStrike">
                <a:solidFill>
                  <a:srgbClr val="FFFFFF"/>
                </a:solidFill>
                <a:latin typeface="Calibri"/>
                <a:ea typeface="Calibri"/>
                <a:cs typeface="Calibri"/>
                <a:sym typeface="Calibri"/>
              </a:defRPr>
            </a:lvl1pPr>
            <a:lvl2pPr indent="-228600" lvl="1" marL="914400" marR="0" rtl="0" algn="l">
              <a:spcBef>
                <a:spcPts val="240"/>
              </a:spcBef>
              <a:spcAft>
                <a:spcPts val="0"/>
              </a:spcAft>
              <a:buClr>
                <a:srgbClr val="FFFFFF"/>
              </a:buClr>
              <a:buSzPts val="1200"/>
              <a:buFont typeface="Noto Sans Symbols"/>
              <a:buNone/>
              <a:defRPr b="0" i="0" sz="1200" u="none" cap="none" strike="noStrike">
                <a:solidFill>
                  <a:srgbClr val="FFFFFF"/>
                </a:solidFill>
                <a:latin typeface="Calibri"/>
                <a:ea typeface="Calibri"/>
                <a:cs typeface="Calibri"/>
                <a:sym typeface="Calibri"/>
              </a:defRPr>
            </a:lvl2pPr>
            <a:lvl3pPr indent="-228600" lvl="2" marL="1371600" marR="0" rtl="0" algn="l">
              <a:spcBef>
                <a:spcPts val="200"/>
              </a:spcBef>
              <a:spcAft>
                <a:spcPts val="0"/>
              </a:spcAft>
              <a:buClr>
                <a:srgbClr val="FFFFFF"/>
              </a:buClr>
              <a:buSzPts val="1000"/>
              <a:buFont typeface="Noto Sans Symbols"/>
              <a:buNone/>
              <a:defRPr b="0" i="0" sz="1000" u="none" cap="none" strike="noStrike">
                <a:solidFill>
                  <a:srgbClr val="FFFFFF"/>
                </a:solidFill>
                <a:latin typeface="Calibri"/>
                <a:ea typeface="Calibri"/>
                <a:cs typeface="Calibri"/>
                <a:sym typeface="Calibri"/>
              </a:defRPr>
            </a:lvl3pPr>
            <a:lvl4pPr indent="-228600" lvl="3" marL="1828800" marR="0" rtl="0" algn="l">
              <a:spcBef>
                <a:spcPts val="180"/>
              </a:spcBef>
              <a:spcAft>
                <a:spcPts val="0"/>
              </a:spcAft>
              <a:buClr>
                <a:srgbClr val="FFFFFF"/>
              </a:buClr>
              <a:buSzPts val="900"/>
              <a:buFont typeface="Arial"/>
              <a:buNone/>
              <a:defRPr b="0" i="0" sz="900" u="none" cap="none" strike="noStrike">
                <a:solidFill>
                  <a:srgbClr val="FFFFFF"/>
                </a:solidFill>
                <a:latin typeface="Calibri"/>
                <a:ea typeface="Calibri"/>
                <a:cs typeface="Calibri"/>
                <a:sym typeface="Calibri"/>
              </a:defRPr>
            </a:lvl4pPr>
            <a:lvl5pPr indent="-228600" lvl="4" marL="2286000" marR="0" rtl="0" algn="l">
              <a:spcBef>
                <a:spcPts val="180"/>
              </a:spcBef>
              <a:spcAft>
                <a:spcPts val="0"/>
              </a:spcAft>
              <a:buClr>
                <a:srgbClr val="FFFFFF"/>
              </a:buClr>
              <a:buSzPts val="900"/>
              <a:buFont typeface="Arial"/>
              <a:buNone/>
              <a:defRPr b="0" i="0" sz="900" u="none" cap="none" strike="noStrike">
                <a:solidFill>
                  <a:srgbClr val="FFFFFF"/>
                </a:solidFill>
                <a:latin typeface="Calibri"/>
                <a:ea typeface="Calibri"/>
                <a:cs typeface="Calibri"/>
                <a:sym typeface="Calibri"/>
              </a:defRPr>
            </a:lvl5pPr>
            <a:lvl6pPr indent="-228600" lvl="5" marL="27432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6pPr>
            <a:lvl7pPr indent="-228600" lvl="6" marL="32004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7pPr>
            <a:lvl8pPr indent="-228600" lvl="7" marL="36576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8pPr>
            <a:lvl9pPr indent="-228600" lvl="8" marL="4114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9pPr>
          </a:lstStyle>
          <a:p/>
        </p:txBody>
      </p:sp>
      <p:sp>
        <p:nvSpPr>
          <p:cNvPr id="219" name="Google Shape;219;p34"/>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20" name="Google Shape;220;p34"/>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21" name="Google Shape;221;p3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22" name="Shape 222"/>
        <p:cNvGrpSpPr/>
        <p:nvPr/>
      </p:nvGrpSpPr>
      <p:grpSpPr>
        <a:xfrm>
          <a:off x="0" y="0"/>
          <a:ext cx="0" cy="0"/>
          <a:chOff x="0" y="0"/>
          <a:chExt cx="0" cy="0"/>
        </a:xfrm>
      </p:grpSpPr>
      <p:sp>
        <p:nvSpPr>
          <p:cNvPr id="223" name="Google Shape;223;p35"/>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rgbClr val="FFFFFF"/>
              </a:buClr>
              <a:buSzPts val="3200"/>
              <a:buFont typeface="Calibri"/>
              <a:buNone/>
              <a:defRPr b="0" i="0" sz="3200" u="none" cap="none" strike="noStrike">
                <a:solidFill>
                  <a:srgbClr val="FFFFFF"/>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224" name="Google Shape;224;p35"/>
          <p:cNvSpPr txBox="1"/>
          <p:nvPr>
            <p:ph idx="1" type="body"/>
          </p:nvPr>
        </p:nvSpPr>
        <p:spPr>
          <a:xfrm rot="5400000">
            <a:off x="2309018" y="-251619"/>
            <a:ext cx="4525963" cy="8229600"/>
          </a:xfrm>
          <a:prstGeom prst="rect">
            <a:avLst/>
          </a:prstGeom>
          <a:noFill/>
          <a:ln>
            <a:noFill/>
          </a:ln>
        </p:spPr>
        <p:txBody>
          <a:bodyPr anchorCtr="0" anchor="t" bIns="91425" lIns="91425" spcFirstLastPara="1" rIns="91425" wrap="square" tIns="91425">
            <a:noAutofit/>
          </a:bodyPr>
          <a:lstStyle>
            <a:lvl1pPr indent="-406400" lvl="0" marL="457200" marR="0" rtl="0" algn="l">
              <a:spcBef>
                <a:spcPts val="560"/>
              </a:spcBef>
              <a:spcAft>
                <a:spcPts val="0"/>
              </a:spcAft>
              <a:buClr>
                <a:srgbClr val="FFFFFF"/>
              </a:buClr>
              <a:buSzPts val="2800"/>
              <a:buFont typeface="Arial"/>
              <a:buChar char="•"/>
              <a:defRPr b="0" i="0" sz="2800" u="none" cap="none" strike="noStrike">
                <a:solidFill>
                  <a:srgbClr val="FFFFFF"/>
                </a:solidFill>
                <a:latin typeface="Calibri"/>
                <a:ea typeface="Calibri"/>
                <a:cs typeface="Calibri"/>
                <a:sym typeface="Calibri"/>
              </a:defRPr>
            </a:lvl1pPr>
            <a:lvl2pPr indent="-381000" lvl="1" marL="914400" marR="0" rtl="0" algn="l">
              <a:spcBef>
                <a:spcPts val="480"/>
              </a:spcBef>
              <a:spcAft>
                <a:spcPts val="0"/>
              </a:spcAft>
              <a:buClr>
                <a:srgbClr val="FFFFFF"/>
              </a:buClr>
              <a:buSzPts val="2400"/>
              <a:buFont typeface="Noto Sans Symbols"/>
              <a:buChar char="➢"/>
              <a:defRPr b="0" i="0" sz="2400" u="none" cap="none" strike="noStrike">
                <a:solidFill>
                  <a:srgbClr val="FFFFFF"/>
                </a:solidFill>
                <a:latin typeface="Calibri"/>
                <a:ea typeface="Calibri"/>
                <a:cs typeface="Calibri"/>
                <a:sym typeface="Calibri"/>
              </a:defRPr>
            </a:lvl2pPr>
            <a:lvl3pPr indent="-355600" lvl="2" marL="1371600" marR="0" rtl="0" algn="l">
              <a:spcBef>
                <a:spcPts val="400"/>
              </a:spcBef>
              <a:spcAft>
                <a:spcPts val="0"/>
              </a:spcAft>
              <a:buClr>
                <a:srgbClr val="FFFFFF"/>
              </a:buClr>
              <a:buSzPts val="2000"/>
              <a:buFont typeface="Noto Sans Symbols"/>
              <a:buChar char="✧"/>
              <a:defRPr b="0" i="0" sz="2000" u="none" cap="none" strike="noStrike">
                <a:solidFill>
                  <a:srgbClr val="FFFFFF"/>
                </a:solidFill>
                <a:latin typeface="Calibri"/>
                <a:ea typeface="Calibri"/>
                <a:cs typeface="Calibri"/>
                <a:sym typeface="Calibri"/>
              </a:defRPr>
            </a:lvl3pPr>
            <a:lvl4pPr indent="-355600" lvl="3" marL="1828800" marR="0" rtl="0" algn="l">
              <a:spcBef>
                <a:spcPts val="400"/>
              </a:spcBef>
              <a:spcAft>
                <a:spcPts val="0"/>
              </a:spcAft>
              <a:buClr>
                <a:srgbClr val="FFFFFF"/>
              </a:buClr>
              <a:buSzPts val="2000"/>
              <a:buFont typeface="Arial"/>
              <a:buChar char="–"/>
              <a:defRPr b="0" i="0" sz="2000" u="none" cap="none" strike="noStrike">
                <a:solidFill>
                  <a:srgbClr val="FFFFFF"/>
                </a:solidFill>
                <a:latin typeface="Calibri"/>
                <a:ea typeface="Calibri"/>
                <a:cs typeface="Calibri"/>
                <a:sym typeface="Calibri"/>
              </a:defRPr>
            </a:lvl4pPr>
            <a:lvl5pPr indent="-355600" lvl="4" marL="2286000" marR="0" rtl="0" algn="l">
              <a:spcBef>
                <a:spcPts val="400"/>
              </a:spcBef>
              <a:spcAft>
                <a:spcPts val="0"/>
              </a:spcAft>
              <a:buClr>
                <a:srgbClr val="FFFFFF"/>
              </a:buClr>
              <a:buSzPts val="2000"/>
              <a:buFont typeface="Arial"/>
              <a:buChar char="»"/>
              <a:defRPr b="0" i="0" sz="2000" u="none" cap="none" strike="noStrike">
                <a:solidFill>
                  <a:srgbClr val="FFFFFF"/>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25" name="Google Shape;225;p35"/>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26" name="Google Shape;226;p35"/>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27" name="Google Shape;227;p3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28" name="Shape 228"/>
        <p:cNvGrpSpPr/>
        <p:nvPr/>
      </p:nvGrpSpPr>
      <p:grpSpPr>
        <a:xfrm>
          <a:off x="0" y="0"/>
          <a:ext cx="0" cy="0"/>
          <a:chOff x="0" y="0"/>
          <a:chExt cx="0" cy="0"/>
        </a:xfrm>
      </p:grpSpPr>
      <p:sp>
        <p:nvSpPr>
          <p:cNvPr id="229" name="Google Shape;229;p36"/>
          <p:cNvSpPr txBox="1"/>
          <p:nvPr>
            <p:ph type="title"/>
          </p:nvPr>
        </p:nvSpPr>
        <p:spPr>
          <a:xfrm rot="5400000">
            <a:off x="4732337" y="2171700"/>
            <a:ext cx="5851525" cy="20574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rgbClr val="FFFFFF"/>
              </a:buClr>
              <a:buSzPts val="3200"/>
              <a:buFont typeface="Calibri"/>
              <a:buNone/>
              <a:defRPr b="0" i="0" sz="3200" u="none" cap="none" strike="noStrike">
                <a:solidFill>
                  <a:srgbClr val="FFFFFF"/>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230" name="Google Shape;230;p36"/>
          <p:cNvSpPr txBox="1"/>
          <p:nvPr>
            <p:ph idx="1" type="body"/>
          </p:nvPr>
        </p:nvSpPr>
        <p:spPr>
          <a:xfrm rot="5400000">
            <a:off x="541338" y="190501"/>
            <a:ext cx="5851525" cy="6019800"/>
          </a:xfrm>
          <a:prstGeom prst="rect">
            <a:avLst/>
          </a:prstGeom>
          <a:noFill/>
          <a:ln>
            <a:noFill/>
          </a:ln>
        </p:spPr>
        <p:txBody>
          <a:bodyPr anchorCtr="0" anchor="t" bIns="91425" lIns="91425" spcFirstLastPara="1" rIns="91425" wrap="square" tIns="91425">
            <a:noAutofit/>
          </a:bodyPr>
          <a:lstStyle>
            <a:lvl1pPr indent="-406400" lvl="0" marL="457200" marR="0" rtl="0" algn="l">
              <a:spcBef>
                <a:spcPts val="560"/>
              </a:spcBef>
              <a:spcAft>
                <a:spcPts val="0"/>
              </a:spcAft>
              <a:buClr>
                <a:srgbClr val="FFFFFF"/>
              </a:buClr>
              <a:buSzPts val="2800"/>
              <a:buFont typeface="Arial"/>
              <a:buChar char="•"/>
              <a:defRPr b="0" i="0" sz="2800" u="none" cap="none" strike="noStrike">
                <a:solidFill>
                  <a:srgbClr val="FFFFFF"/>
                </a:solidFill>
                <a:latin typeface="Calibri"/>
                <a:ea typeface="Calibri"/>
                <a:cs typeface="Calibri"/>
                <a:sym typeface="Calibri"/>
              </a:defRPr>
            </a:lvl1pPr>
            <a:lvl2pPr indent="-381000" lvl="1" marL="914400" marR="0" rtl="0" algn="l">
              <a:spcBef>
                <a:spcPts val="480"/>
              </a:spcBef>
              <a:spcAft>
                <a:spcPts val="0"/>
              </a:spcAft>
              <a:buClr>
                <a:srgbClr val="FFFFFF"/>
              </a:buClr>
              <a:buSzPts val="2400"/>
              <a:buFont typeface="Noto Sans Symbols"/>
              <a:buChar char="➢"/>
              <a:defRPr b="0" i="0" sz="2400" u="none" cap="none" strike="noStrike">
                <a:solidFill>
                  <a:srgbClr val="FFFFFF"/>
                </a:solidFill>
                <a:latin typeface="Calibri"/>
                <a:ea typeface="Calibri"/>
                <a:cs typeface="Calibri"/>
                <a:sym typeface="Calibri"/>
              </a:defRPr>
            </a:lvl2pPr>
            <a:lvl3pPr indent="-355600" lvl="2" marL="1371600" marR="0" rtl="0" algn="l">
              <a:spcBef>
                <a:spcPts val="400"/>
              </a:spcBef>
              <a:spcAft>
                <a:spcPts val="0"/>
              </a:spcAft>
              <a:buClr>
                <a:srgbClr val="FFFFFF"/>
              </a:buClr>
              <a:buSzPts val="2000"/>
              <a:buFont typeface="Noto Sans Symbols"/>
              <a:buChar char="✧"/>
              <a:defRPr b="0" i="0" sz="2000" u="none" cap="none" strike="noStrike">
                <a:solidFill>
                  <a:srgbClr val="FFFFFF"/>
                </a:solidFill>
                <a:latin typeface="Calibri"/>
                <a:ea typeface="Calibri"/>
                <a:cs typeface="Calibri"/>
                <a:sym typeface="Calibri"/>
              </a:defRPr>
            </a:lvl3pPr>
            <a:lvl4pPr indent="-355600" lvl="3" marL="1828800" marR="0" rtl="0" algn="l">
              <a:spcBef>
                <a:spcPts val="400"/>
              </a:spcBef>
              <a:spcAft>
                <a:spcPts val="0"/>
              </a:spcAft>
              <a:buClr>
                <a:srgbClr val="FFFFFF"/>
              </a:buClr>
              <a:buSzPts val="2000"/>
              <a:buFont typeface="Arial"/>
              <a:buChar char="–"/>
              <a:defRPr b="0" i="0" sz="2000" u="none" cap="none" strike="noStrike">
                <a:solidFill>
                  <a:srgbClr val="FFFFFF"/>
                </a:solidFill>
                <a:latin typeface="Calibri"/>
                <a:ea typeface="Calibri"/>
                <a:cs typeface="Calibri"/>
                <a:sym typeface="Calibri"/>
              </a:defRPr>
            </a:lvl4pPr>
            <a:lvl5pPr indent="-355600" lvl="4" marL="2286000" marR="0" rtl="0" algn="l">
              <a:spcBef>
                <a:spcPts val="400"/>
              </a:spcBef>
              <a:spcAft>
                <a:spcPts val="0"/>
              </a:spcAft>
              <a:buClr>
                <a:srgbClr val="FFFFFF"/>
              </a:buClr>
              <a:buSzPts val="2000"/>
              <a:buFont typeface="Arial"/>
              <a:buChar char="»"/>
              <a:defRPr b="0" i="0" sz="2000" u="none" cap="none" strike="noStrike">
                <a:solidFill>
                  <a:srgbClr val="FFFFFF"/>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31" name="Google Shape;231;p36"/>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32" name="Google Shape;232;p36"/>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33" name="Google Shape;233;p3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40" name="Shape 240"/>
        <p:cNvGrpSpPr/>
        <p:nvPr/>
      </p:nvGrpSpPr>
      <p:grpSpPr>
        <a:xfrm>
          <a:off x="0" y="0"/>
          <a:ext cx="0" cy="0"/>
          <a:chOff x="0" y="0"/>
          <a:chExt cx="0" cy="0"/>
        </a:xfrm>
      </p:grpSpPr>
      <p:sp>
        <p:nvSpPr>
          <p:cNvPr id="241" name="Google Shape;241;p38"/>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chemeClr val="lt1"/>
              </a:buClr>
              <a:buSzPts val="3200"/>
              <a:buFont typeface="Calibri"/>
              <a:buNone/>
              <a:defRPr b="0" i="0" sz="3200" u="none" cap="none" strike="noStrike">
                <a:solidFill>
                  <a:schemeClr val="lt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242" name="Google Shape;242;p38"/>
          <p:cNvSpPr txBox="1"/>
          <p:nvPr>
            <p:ph idx="1" type="body"/>
          </p:nvPr>
        </p:nvSpPr>
        <p:spPr>
          <a:xfrm>
            <a:off x="457200" y="1600200"/>
            <a:ext cx="8229600" cy="4525963"/>
          </a:xfrm>
          <a:prstGeom prst="rect">
            <a:avLst/>
          </a:prstGeom>
          <a:noFill/>
          <a:ln>
            <a:noFill/>
          </a:ln>
        </p:spPr>
        <p:txBody>
          <a:bodyPr anchorCtr="0" anchor="t" bIns="91425" lIns="91425" spcFirstLastPara="1" rIns="91425" wrap="square" tIns="91425">
            <a:noAutofit/>
          </a:bodyPr>
          <a:lstStyle>
            <a:lvl1pPr indent="-406400" lvl="0" marL="457200" marR="0" rtl="0" algn="l">
              <a:spcBef>
                <a:spcPts val="56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1pPr>
            <a:lvl2pPr indent="-381000" lvl="1" marL="914400" marR="0" rtl="0" algn="l">
              <a:spcBef>
                <a:spcPts val="480"/>
              </a:spcBef>
              <a:spcAft>
                <a:spcPts val="0"/>
              </a:spcAft>
              <a:buClr>
                <a:schemeClr val="lt1"/>
              </a:buClr>
              <a:buSzPts val="2400"/>
              <a:buFont typeface="Noto Sans Symbols"/>
              <a:buChar char="➢"/>
              <a:defRPr b="0" i="0" sz="2400" u="none" cap="none" strike="noStrike">
                <a:solidFill>
                  <a:schemeClr val="lt1"/>
                </a:solidFill>
                <a:latin typeface="Calibri"/>
                <a:ea typeface="Calibri"/>
                <a:cs typeface="Calibri"/>
                <a:sym typeface="Calibri"/>
              </a:defRPr>
            </a:lvl2pPr>
            <a:lvl3pPr indent="-355600" lvl="2" marL="1371600" marR="0" rtl="0" algn="l">
              <a:spcBef>
                <a:spcPts val="400"/>
              </a:spcBef>
              <a:spcAft>
                <a:spcPts val="0"/>
              </a:spcAft>
              <a:buClr>
                <a:schemeClr val="lt1"/>
              </a:buClr>
              <a:buSzPts val="2000"/>
              <a:buFont typeface="Noto Sans Symbols"/>
              <a:buChar char="✓"/>
              <a:defRPr b="0" i="0" sz="2000" u="none" cap="none" strike="noStrike">
                <a:solidFill>
                  <a:schemeClr val="lt1"/>
                </a:solidFill>
                <a:latin typeface="Calibri"/>
                <a:ea typeface="Calibri"/>
                <a:cs typeface="Calibri"/>
                <a:sym typeface="Calibri"/>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sp>
        <p:nvSpPr>
          <p:cNvPr id="243" name="Google Shape;243;p38"/>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chemeClr val="lt1"/>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244" name="Google Shape;244;p38"/>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chemeClr val="lt1"/>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245" name="Google Shape;245;p3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FFFFFF"/>
                </a:solidFill>
                <a:latin typeface="Calibri"/>
                <a:ea typeface="Calibri"/>
                <a:cs typeface="Calibri"/>
                <a:sym typeface="Calibri"/>
              </a:defRPr>
            </a:lvl1pPr>
            <a:lvl2pPr indent="0" lvl="1" marL="0" marR="0" rtl="0" algn="r">
              <a:spcBef>
                <a:spcPts val="0"/>
              </a:spcBef>
              <a:buNone/>
              <a:defRPr b="0" i="0" sz="1200" u="none" cap="none" strike="noStrike">
                <a:solidFill>
                  <a:srgbClr val="FFFFFF"/>
                </a:solidFill>
                <a:latin typeface="Calibri"/>
                <a:ea typeface="Calibri"/>
                <a:cs typeface="Calibri"/>
                <a:sym typeface="Calibri"/>
              </a:defRPr>
            </a:lvl2pPr>
            <a:lvl3pPr indent="0" lvl="2" marL="0" marR="0" rtl="0" algn="r">
              <a:spcBef>
                <a:spcPts val="0"/>
              </a:spcBef>
              <a:buNone/>
              <a:defRPr b="0" i="0" sz="1200" u="none" cap="none" strike="noStrike">
                <a:solidFill>
                  <a:srgbClr val="FFFFFF"/>
                </a:solidFill>
                <a:latin typeface="Calibri"/>
                <a:ea typeface="Calibri"/>
                <a:cs typeface="Calibri"/>
                <a:sym typeface="Calibri"/>
              </a:defRPr>
            </a:lvl3pPr>
            <a:lvl4pPr indent="0" lvl="3" marL="0" marR="0" rtl="0" algn="r">
              <a:spcBef>
                <a:spcPts val="0"/>
              </a:spcBef>
              <a:buNone/>
              <a:defRPr b="0" i="0" sz="1200" u="none" cap="none" strike="noStrike">
                <a:solidFill>
                  <a:srgbClr val="FFFFFF"/>
                </a:solidFill>
                <a:latin typeface="Calibri"/>
                <a:ea typeface="Calibri"/>
                <a:cs typeface="Calibri"/>
                <a:sym typeface="Calibri"/>
              </a:defRPr>
            </a:lvl4pPr>
            <a:lvl5pPr indent="0" lvl="4" marL="0" marR="0" rtl="0" algn="r">
              <a:spcBef>
                <a:spcPts val="0"/>
              </a:spcBef>
              <a:buNone/>
              <a:defRPr b="0" i="0" sz="1200" u="none" cap="none" strike="noStrike">
                <a:solidFill>
                  <a:srgbClr val="FFFFFF"/>
                </a:solidFill>
                <a:latin typeface="Calibri"/>
                <a:ea typeface="Calibri"/>
                <a:cs typeface="Calibri"/>
                <a:sym typeface="Calibri"/>
              </a:defRPr>
            </a:lvl5pPr>
            <a:lvl6pPr indent="0" lvl="5" marL="0" marR="0" rtl="0" algn="r">
              <a:spcBef>
                <a:spcPts val="0"/>
              </a:spcBef>
              <a:buNone/>
              <a:defRPr b="0" i="0" sz="1200" u="none" cap="none" strike="noStrike">
                <a:solidFill>
                  <a:srgbClr val="FFFFFF"/>
                </a:solidFill>
                <a:latin typeface="Calibri"/>
                <a:ea typeface="Calibri"/>
                <a:cs typeface="Calibri"/>
                <a:sym typeface="Calibri"/>
              </a:defRPr>
            </a:lvl6pPr>
            <a:lvl7pPr indent="0" lvl="6" marL="0" marR="0" rtl="0" algn="r">
              <a:spcBef>
                <a:spcPts val="0"/>
              </a:spcBef>
              <a:buNone/>
              <a:defRPr b="0" i="0" sz="1200" u="none" cap="none" strike="noStrike">
                <a:solidFill>
                  <a:srgbClr val="FFFFFF"/>
                </a:solidFill>
                <a:latin typeface="Calibri"/>
                <a:ea typeface="Calibri"/>
                <a:cs typeface="Calibri"/>
                <a:sym typeface="Calibri"/>
              </a:defRPr>
            </a:lvl7pPr>
            <a:lvl8pPr indent="0" lvl="7" marL="0" marR="0" rtl="0" algn="r">
              <a:spcBef>
                <a:spcPts val="0"/>
              </a:spcBef>
              <a:buNone/>
              <a:defRPr b="0" i="0" sz="1200" u="none" cap="none" strike="noStrike">
                <a:solidFill>
                  <a:srgbClr val="FFFFFF"/>
                </a:solidFill>
                <a:latin typeface="Calibri"/>
                <a:ea typeface="Calibri"/>
                <a:cs typeface="Calibri"/>
                <a:sym typeface="Calibri"/>
              </a:defRPr>
            </a:lvl8pPr>
            <a:lvl9pPr indent="0" lvl="8" marL="0" marR="0" rtl="0" algn="r">
              <a:spcBef>
                <a:spcPts val="0"/>
              </a:spcBef>
              <a:buNone/>
              <a:defRPr b="0" i="0" sz="12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46" name="Shape 246"/>
        <p:cNvGrpSpPr/>
        <p:nvPr/>
      </p:nvGrpSpPr>
      <p:grpSpPr>
        <a:xfrm>
          <a:off x="0" y="0"/>
          <a:ext cx="0" cy="0"/>
          <a:chOff x="0" y="0"/>
          <a:chExt cx="0" cy="0"/>
        </a:xfrm>
      </p:grpSpPr>
      <p:sp>
        <p:nvSpPr>
          <p:cNvPr id="247" name="Google Shape;247;p39"/>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chemeClr val="lt1"/>
              </a:buClr>
              <a:buSzPts val="3200"/>
              <a:buFont typeface="Calibri"/>
              <a:buNone/>
              <a:defRPr b="0" i="0" sz="3200" u="none" cap="none" strike="noStrike">
                <a:solidFill>
                  <a:schemeClr val="lt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248" name="Google Shape;248;p39"/>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chemeClr val="lt1"/>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249" name="Google Shape;249;p39"/>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chemeClr val="lt1"/>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250" name="Google Shape;250;p3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FFFFFF"/>
                </a:solidFill>
                <a:latin typeface="Calibri"/>
                <a:ea typeface="Calibri"/>
                <a:cs typeface="Calibri"/>
                <a:sym typeface="Calibri"/>
              </a:defRPr>
            </a:lvl1pPr>
            <a:lvl2pPr indent="0" lvl="1" marL="0" marR="0" rtl="0" algn="r">
              <a:spcBef>
                <a:spcPts val="0"/>
              </a:spcBef>
              <a:buNone/>
              <a:defRPr b="0" i="0" sz="1200" u="none" cap="none" strike="noStrike">
                <a:solidFill>
                  <a:srgbClr val="FFFFFF"/>
                </a:solidFill>
                <a:latin typeface="Calibri"/>
                <a:ea typeface="Calibri"/>
                <a:cs typeface="Calibri"/>
                <a:sym typeface="Calibri"/>
              </a:defRPr>
            </a:lvl2pPr>
            <a:lvl3pPr indent="0" lvl="2" marL="0" marR="0" rtl="0" algn="r">
              <a:spcBef>
                <a:spcPts val="0"/>
              </a:spcBef>
              <a:buNone/>
              <a:defRPr b="0" i="0" sz="1200" u="none" cap="none" strike="noStrike">
                <a:solidFill>
                  <a:srgbClr val="FFFFFF"/>
                </a:solidFill>
                <a:latin typeface="Calibri"/>
                <a:ea typeface="Calibri"/>
                <a:cs typeface="Calibri"/>
                <a:sym typeface="Calibri"/>
              </a:defRPr>
            </a:lvl3pPr>
            <a:lvl4pPr indent="0" lvl="3" marL="0" marR="0" rtl="0" algn="r">
              <a:spcBef>
                <a:spcPts val="0"/>
              </a:spcBef>
              <a:buNone/>
              <a:defRPr b="0" i="0" sz="1200" u="none" cap="none" strike="noStrike">
                <a:solidFill>
                  <a:srgbClr val="FFFFFF"/>
                </a:solidFill>
                <a:latin typeface="Calibri"/>
                <a:ea typeface="Calibri"/>
                <a:cs typeface="Calibri"/>
                <a:sym typeface="Calibri"/>
              </a:defRPr>
            </a:lvl4pPr>
            <a:lvl5pPr indent="0" lvl="4" marL="0" marR="0" rtl="0" algn="r">
              <a:spcBef>
                <a:spcPts val="0"/>
              </a:spcBef>
              <a:buNone/>
              <a:defRPr b="0" i="0" sz="1200" u="none" cap="none" strike="noStrike">
                <a:solidFill>
                  <a:srgbClr val="FFFFFF"/>
                </a:solidFill>
                <a:latin typeface="Calibri"/>
                <a:ea typeface="Calibri"/>
                <a:cs typeface="Calibri"/>
                <a:sym typeface="Calibri"/>
              </a:defRPr>
            </a:lvl5pPr>
            <a:lvl6pPr indent="0" lvl="5" marL="0" marR="0" rtl="0" algn="r">
              <a:spcBef>
                <a:spcPts val="0"/>
              </a:spcBef>
              <a:buNone/>
              <a:defRPr b="0" i="0" sz="1200" u="none" cap="none" strike="noStrike">
                <a:solidFill>
                  <a:srgbClr val="FFFFFF"/>
                </a:solidFill>
                <a:latin typeface="Calibri"/>
                <a:ea typeface="Calibri"/>
                <a:cs typeface="Calibri"/>
                <a:sym typeface="Calibri"/>
              </a:defRPr>
            </a:lvl6pPr>
            <a:lvl7pPr indent="0" lvl="6" marL="0" marR="0" rtl="0" algn="r">
              <a:spcBef>
                <a:spcPts val="0"/>
              </a:spcBef>
              <a:buNone/>
              <a:defRPr b="0" i="0" sz="1200" u="none" cap="none" strike="noStrike">
                <a:solidFill>
                  <a:srgbClr val="FFFFFF"/>
                </a:solidFill>
                <a:latin typeface="Calibri"/>
                <a:ea typeface="Calibri"/>
                <a:cs typeface="Calibri"/>
                <a:sym typeface="Calibri"/>
              </a:defRPr>
            </a:lvl7pPr>
            <a:lvl8pPr indent="0" lvl="7" marL="0" marR="0" rtl="0" algn="r">
              <a:spcBef>
                <a:spcPts val="0"/>
              </a:spcBef>
              <a:buNone/>
              <a:defRPr b="0" i="0" sz="1200" u="none" cap="none" strike="noStrike">
                <a:solidFill>
                  <a:srgbClr val="FFFFFF"/>
                </a:solidFill>
                <a:latin typeface="Calibri"/>
                <a:ea typeface="Calibri"/>
                <a:cs typeface="Calibri"/>
                <a:sym typeface="Calibri"/>
              </a:defRPr>
            </a:lvl8pPr>
            <a:lvl9pPr indent="0" lvl="8" marL="0" marR="0" rtl="0" algn="r">
              <a:spcBef>
                <a:spcPts val="0"/>
              </a:spcBef>
              <a:buNone/>
              <a:defRPr b="0" i="0" sz="12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51" name="Shape 251"/>
        <p:cNvGrpSpPr/>
        <p:nvPr/>
      </p:nvGrpSpPr>
      <p:grpSpPr>
        <a:xfrm>
          <a:off x="0" y="0"/>
          <a:ext cx="0" cy="0"/>
          <a:chOff x="0" y="0"/>
          <a:chExt cx="0" cy="0"/>
        </a:xfrm>
      </p:grpSpPr>
      <p:sp>
        <p:nvSpPr>
          <p:cNvPr id="252" name="Google Shape;252;p40"/>
          <p:cNvSpPr txBox="1"/>
          <p:nvPr>
            <p:ph type="title"/>
          </p:nvPr>
        </p:nvSpPr>
        <p:spPr>
          <a:xfrm>
            <a:off x="457200" y="273050"/>
            <a:ext cx="3008313" cy="1162050"/>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Clr>
                <a:schemeClr val="lt1"/>
              </a:buClr>
              <a:buSzPts val="2000"/>
              <a:buFont typeface="Calibri"/>
              <a:buNone/>
              <a:defRPr b="1" i="0" sz="2000" u="none" cap="none" strike="noStrike">
                <a:solidFill>
                  <a:schemeClr val="lt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253" name="Google Shape;253;p40"/>
          <p:cNvSpPr txBox="1"/>
          <p:nvPr>
            <p:ph idx="1" type="body"/>
          </p:nvPr>
        </p:nvSpPr>
        <p:spPr>
          <a:xfrm>
            <a:off x="3575050" y="273050"/>
            <a:ext cx="5111750" cy="5853113"/>
          </a:xfrm>
          <a:prstGeom prst="rect">
            <a:avLst/>
          </a:prstGeom>
          <a:noFill/>
          <a:ln>
            <a:noFill/>
          </a:ln>
        </p:spPr>
        <p:txBody>
          <a:bodyPr anchorCtr="0" anchor="t" bIns="91425" lIns="91425" spcFirstLastPara="1" rIns="91425" wrap="square" tIns="91425">
            <a:noAutofit/>
          </a:bodyPr>
          <a:lstStyle>
            <a:lvl1pPr indent="-431800" lvl="0" marL="457200" marR="0" rtl="0" algn="l">
              <a:spcBef>
                <a:spcPts val="640"/>
              </a:spcBef>
              <a:spcAft>
                <a:spcPts val="0"/>
              </a:spcAft>
              <a:buClr>
                <a:schemeClr val="lt1"/>
              </a:buClr>
              <a:buSzPts val="3200"/>
              <a:buFont typeface="Arial"/>
              <a:buChar char="•"/>
              <a:defRPr b="0" i="0" sz="3200" u="none" cap="none" strike="noStrike">
                <a:solidFill>
                  <a:schemeClr val="lt1"/>
                </a:solidFill>
                <a:latin typeface="Calibri"/>
                <a:ea typeface="Calibri"/>
                <a:cs typeface="Calibri"/>
                <a:sym typeface="Calibri"/>
              </a:defRPr>
            </a:lvl1pPr>
            <a:lvl2pPr indent="-406400" lvl="1" marL="914400" marR="0" rtl="0" algn="l">
              <a:spcBef>
                <a:spcPts val="560"/>
              </a:spcBef>
              <a:spcAft>
                <a:spcPts val="0"/>
              </a:spcAft>
              <a:buClr>
                <a:schemeClr val="lt1"/>
              </a:buClr>
              <a:buSzPts val="2800"/>
              <a:buFont typeface="Noto Sans Symbols"/>
              <a:buChar char="➢"/>
              <a:defRPr b="0" i="0" sz="2800" u="none" cap="none" strike="noStrike">
                <a:solidFill>
                  <a:schemeClr val="lt1"/>
                </a:solidFill>
                <a:latin typeface="Calibri"/>
                <a:ea typeface="Calibri"/>
                <a:cs typeface="Calibri"/>
                <a:sym typeface="Calibri"/>
              </a:defRPr>
            </a:lvl2pPr>
            <a:lvl3pPr indent="-381000" lvl="2" marL="1371600" marR="0" rtl="0" algn="l">
              <a:spcBef>
                <a:spcPts val="480"/>
              </a:spcBef>
              <a:spcAft>
                <a:spcPts val="0"/>
              </a:spcAft>
              <a:buClr>
                <a:schemeClr val="lt1"/>
              </a:buClr>
              <a:buSzPts val="2400"/>
              <a:buFont typeface="Noto Sans Symbols"/>
              <a:buChar char="✓"/>
              <a:defRPr b="0" i="0" sz="2400" u="none" cap="none" strike="noStrike">
                <a:solidFill>
                  <a:schemeClr val="lt1"/>
                </a:solidFill>
                <a:latin typeface="Calibri"/>
                <a:ea typeface="Calibri"/>
                <a:cs typeface="Calibri"/>
                <a:sym typeface="Calibri"/>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sp>
        <p:nvSpPr>
          <p:cNvPr id="254" name="Google Shape;254;p40"/>
          <p:cNvSpPr txBox="1"/>
          <p:nvPr>
            <p:ph idx="2" type="body"/>
          </p:nvPr>
        </p:nvSpPr>
        <p:spPr>
          <a:xfrm>
            <a:off x="457200" y="1435100"/>
            <a:ext cx="3008313" cy="4691063"/>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280"/>
              </a:spcBef>
              <a:spcAft>
                <a:spcPts val="0"/>
              </a:spcAft>
              <a:buClr>
                <a:schemeClr val="lt1"/>
              </a:buClr>
              <a:buSzPts val="1400"/>
              <a:buFont typeface="Arial"/>
              <a:buNone/>
              <a:defRPr b="0" i="0" sz="1400" u="none" cap="none" strike="noStrike">
                <a:solidFill>
                  <a:schemeClr val="lt1"/>
                </a:solidFill>
                <a:latin typeface="Calibri"/>
                <a:ea typeface="Calibri"/>
                <a:cs typeface="Calibri"/>
                <a:sym typeface="Calibri"/>
              </a:defRPr>
            </a:lvl1pPr>
            <a:lvl2pPr indent="-228600" lvl="1" marL="914400" marR="0" rtl="0" algn="l">
              <a:spcBef>
                <a:spcPts val="240"/>
              </a:spcBef>
              <a:spcAft>
                <a:spcPts val="0"/>
              </a:spcAft>
              <a:buClr>
                <a:schemeClr val="lt1"/>
              </a:buClr>
              <a:buSzPts val="1200"/>
              <a:buFont typeface="Noto Sans Symbols"/>
              <a:buNone/>
              <a:defRPr b="0" i="0" sz="1200" u="none" cap="none" strike="noStrike">
                <a:solidFill>
                  <a:schemeClr val="lt1"/>
                </a:solidFill>
                <a:latin typeface="Calibri"/>
                <a:ea typeface="Calibri"/>
                <a:cs typeface="Calibri"/>
                <a:sym typeface="Calibri"/>
              </a:defRPr>
            </a:lvl2pPr>
            <a:lvl3pPr indent="-228600" lvl="2" marL="1371600" marR="0" rtl="0" algn="l">
              <a:spcBef>
                <a:spcPts val="200"/>
              </a:spcBef>
              <a:spcAft>
                <a:spcPts val="0"/>
              </a:spcAft>
              <a:buClr>
                <a:schemeClr val="lt1"/>
              </a:buClr>
              <a:buSzPts val="1000"/>
              <a:buFont typeface="Noto Sans Symbols"/>
              <a:buNone/>
              <a:defRPr b="0" i="0" sz="1000" u="none" cap="none" strike="noStrike">
                <a:solidFill>
                  <a:schemeClr val="lt1"/>
                </a:solidFill>
                <a:latin typeface="Calibri"/>
                <a:ea typeface="Calibri"/>
                <a:cs typeface="Calibri"/>
                <a:sym typeface="Calibri"/>
              </a:defRPr>
            </a:lvl3pPr>
            <a:lvl4pPr indent="-228600" lvl="3" marL="1828800" marR="0" rtl="0" algn="l">
              <a:spcBef>
                <a:spcPts val="180"/>
              </a:spcBef>
              <a:spcAft>
                <a:spcPts val="0"/>
              </a:spcAft>
              <a:buClr>
                <a:schemeClr val="lt1"/>
              </a:buClr>
              <a:buSzPts val="900"/>
              <a:buFont typeface="Arial"/>
              <a:buNone/>
              <a:defRPr b="0" i="0" sz="900" u="none" cap="none" strike="noStrike">
                <a:solidFill>
                  <a:schemeClr val="lt1"/>
                </a:solidFill>
                <a:latin typeface="Calibri"/>
                <a:ea typeface="Calibri"/>
                <a:cs typeface="Calibri"/>
                <a:sym typeface="Calibri"/>
              </a:defRPr>
            </a:lvl4pPr>
            <a:lvl5pPr indent="-228600" lvl="4" marL="2286000" marR="0" rtl="0" algn="l">
              <a:spcBef>
                <a:spcPts val="180"/>
              </a:spcBef>
              <a:spcAft>
                <a:spcPts val="0"/>
              </a:spcAft>
              <a:buClr>
                <a:schemeClr val="lt1"/>
              </a:buClr>
              <a:buSzPts val="900"/>
              <a:buFont typeface="Arial"/>
              <a:buNone/>
              <a:defRPr b="0" i="0" sz="900" u="none" cap="none" strike="noStrike">
                <a:solidFill>
                  <a:schemeClr val="lt1"/>
                </a:solidFill>
                <a:latin typeface="Calibri"/>
                <a:ea typeface="Calibri"/>
                <a:cs typeface="Calibri"/>
                <a:sym typeface="Calibri"/>
              </a:defRPr>
            </a:lvl5pPr>
            <a:lvl6pPr indent="-228600" lvl="5" marL="2743200" marR="0" rtl="0" algn="l">
              <a:spcBef>
                <a:spcPts val="180"/>
              </a:spcBef>
              <a:spcAft>
                <a:spcPts val="0"/>
              </a:spcAft>
              <a:buClr>
                <a:schemeClr val="lt1"/>
              </a:buClr>
              <a:buSzPts val="900"/>
              <a:buFont typeface="Arial"/>
              <a:buNone/>
              <a:defRPr b="0" i="0" sz="900" u="none" cap="none" strike="noStrike">
                <a:solidFill>
                  <a:schemeClr val="lt1"/>
                </a:solidFill>
                <a:latin typeface="Calibri"/>
                <a:ea typeface="Calibri"/>
                <a:cs typeface="Calibri"/>
                <a:sym typeface="Calibri"/>
              </a:defRPr>
            </a:lvl6pPr>
            <a:lvl7pPr indent="-228600" lvl="6" marL="3200400" marR="0" rtl="0" algn="l">
              <a:spcBef>
                <a:spcPts val="180"/>
              </a:spcBef>
              <a:spcAft>
                <a:spcPts val="0"/>
              </a:spcAft>
              <a:buClr>
                <a:schemeClr val="lt1"/>
              </a:buClr>
              <a:buSzPts val="900"/>
              <a:buFont typeface="Arial"/>
              <a:buNone/>
              <a:defRPr b="0" i="0" sz="900" u="none" cap="none" strike="noStrike">
                <a:solidFill>
                  <a:schemeClr val="lt1"/>
                </a:solidFill>
                <a:latin typeface="Calibri"/>
                <a:ea typeface="Calibri"/>
                <a:cs typeface="Calibri"/>
                <a:sym typeface="Calibri"/>
              </a:defRPr>
            </a:lvl7pPr>
            <a:lvl8pPr indent="-228600" lvl="7" marL="3657600" marR="0" rtl="0" algn="l">
              <a:spcBef>
                <a:spcPts val="180"/>
              </a:spcBef>
              <a:spcAft>
                <a:spcPts val="0"/>
              </a:spcAft>
              <a:buClr>
                <a:schemeClr val="lt1"/>
              </a:buClr>
              <a:buSzPts val="900"/>
              <a:buFont typeface="Arial"/>
              <a:buNone/>
              <a:defRPr b="0" i="0" sz="900" u="none" cap="none" strike="noStrike">
                <a:solidFill>
                  <a:schemeClr val="lt1"/>
                </a:solidFill>
                <a:latin typeface="Calibri"/>
                <a:ea typeface="Calibri"/>
                <a:cs typeface="Calibri"/>
                <a:sym typeface="Calibri"/>
              </a:defRPr>
            </a:lvl8pPr>
            <a:lvl9pPr indent="-228600" lvl="8" marL="4114800" marR="0" rtl="0" algn="l">
              <a:spcBef>
                <a:spcPts val="180"/>
              </a:spcBef>
              <a:spcAft>
                <a:spcPts val="0"/>
              </a:spcAft>
              <a:buClr>
                <a:schemeClr val="lt1"/>
              </a:buClr>
              <a:buSzPts val="900"/>
              <a:buFont typeface="Arial"/>
              <a:buNone/>
              <a:defRPr b="0" i="0" sz="900" u="none" cap="none" strike="noStrike">
                <a:solidFill>
                  <a:schemeClr val="lt1"/>
                </a:solidFill>
                <a:latin typeface="Calibri"/>
                <a:ea typeface="Calibri"/>
                <a:cs typeface="Calibri"/>
                <a:sym typeface="Calibri"/>
              </a:defRPr>
            </a:lvl9pPr>
          </a:lstStyle>
          <a:p/>
        </p:txBody>
      </p:sp>
      <p:sp>
        <p:nvSpPr>
          <p:cNvPr id="255" name="Google Shape;255;p40"/>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chemeClr val="lt1"/>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256" name="Google Shape;256;p40"/>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chemeClr val="lt1"/>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257" name="Google Shape;257;p4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FFFFFF"/>
                </a:solidFill>
                <a:latin typeface="Calibri"/>
                <a:ea typeface="Calibri"/>
                <a:cs typeface="Calibri"/>
                <a:sym typeface="Calibri"/>
              </a:defRPr>
            </a:lvl1pPr>
            <a:lvl2pPr indent="0" lvl="1" marL="0" marR="0" rtl="0" algn="r">
              <a:spcBef>
                <a:spcPts val="0"/>
              </a:spcBef>
              <a:buNone/>
              <a:defRPr b="0" i="0" sz="1200" u="none" cap="none" strike="noStrike">
                <a:solidFill>
                  <a:srgbClr val="FFFFFF"/>
                </a:solidFill>
                <a:latin typeface="Calibri"/>
                <a:ea typeface="Calibri"/>
                <a:cs typeface="Calibri"/>
                <a:sym typeface="Calibri"/>
              </a:defRPr>
            </a:lvl2pPr>
            <a:lvl3pPr indent="0" lvl="2" marL="0" marR="0" rtl="0" algn="r">
              <a:spcBef>
                <a:spcPts val="0"/>
              </a:spcBef>
              <a:buNone/>
              <a:defRPr b="0" i="0" sz="1200" u="none" cap="none" strike="noStrike">
                <a:solidFill>
                  <a:srgbClr val="FFFFFF"/>
                </a:solidFill>
                <a:latin typeface="Calibri"/>
                <a:ea typeface="Calibri"/>
                <a:cs typeface="Calibri"/>
                <a:sym typeface="Calibri"/>
              </a:defRPr>
            </a:lvl3pPr>
            <a:lvl4pPr indent="0" lvl="3" marL="0" marR="0" rtl="0" algn="r">
              <a:spcBef>
                <a:spcPts val="0"/>
              </a:spcBef>
              <a:buNone/>
              <a:defRPr b="0" i="0" sz="1200" u="none" cap="none" strike="noStrike">
                <a:solidFill>
                  <a:srgbClr val="FFFFFF"/>
                </a:solidFill>
                <a:latin typeface="Calibri"/>
                <a:ea typeface="Calibri"/>
                <a:cs typeface="Calibri"/>
                <a:sym typeface="Calibri"/>
              </a:defRPr>
            </a:lvl4pPr>
            <a:lvl5pPr indent="0" lvl="4" marL="0" marR="0" rtl="0" algn="r">
              <a:spcBef>
                <a:spcPts val="0"/>
              </a:spcBef>
              <a:buNone/>
              <a:defRPr b="0" i="0" sz="1200" u="none" cap="none" strike="noStrike">
                <a:solidFill>
                  <a:srgbClr val="FFFFFF"/>
                </a:solidFill>
                <a:latin typeface="Calibri"/>
                <a:ea typeface="Calibri"/>
                <a:cs typeface="Calibri"/>
                <a:sym typeface="Calibri"/>
              </a:defRPr>
            </a:lvl5pPr>
            <a:lvl6pPr indent="0" lvl="5" marL="0" marR="0" rtl="0" algn="r">
              <a:spcBef>
                <a:spcPts val="0"/>
              </a:spcBef>
              <a:buNone/>
              <a:defRPr b="0" i="0" sz="1200" u="none" cap="none" strike="noStrike">
                <a:solidFill>
                  <a:srgbClr val="FFFFFF"/>
                </a:solidFill>
                <a:latin typeface="Calibri"/>
                <a:ea typeface="Calibri"/>
                <a:cs typeface="Calibri"/>
                <a:sym typeface="Calibri"/>
              </a:defRPr>
            </a:lvl6pPr>
            <a:lvl7pPr indent="0" lvl="6" marL="0" marR="0" rtl="0" algn="r">
              <a:spcBef>
                <a:spcPts val="0"/>
              </a:spcBef>
              <a:buNone/>
              <a:defRPr b="0" i="0" sz="1200" u="none" cap="none" strike="noStrike">
                <a:solidFill>
                  <a:srgbClr val="FFFFFF"/>
                </a:solidFill>
                <a:latin typeface="Calibri"/>
                <a:ea typeface="Calibri"/>
                <a:cs typeface="Calibri"/>
                <a:sym typeface="Calibri"/>
              </a:defRPr>
            </a:lvl7pPr>
            <a:lvl8pPr indent="0" lvl="7" marL="0" marR="0" rtl="0" algn="r">
              <a:spcBef>
                <a:spcPts val="0"/>
              </a:spcBef>
              <a:buNone/>
              <a:defRPr b="0" i="0" sz="1200" u="none" cap="none" strike="noStrike">
                <a:solidFill>
                  <a:srgbClr val="FFFFFF"/>
                </a:solidFill>
                <a:latin typeface="Calibri"/>
                <a:ea typeface="Calibri"/>
                <a:cs typeface="Calibri"/>
                <a:sym typeface="Calibri"/>
              </a:defRPr>
            </a:lvl8pPr>
            <a:lvl9pPr indent="0" lvl="8" marL="0" marR="0" rtl="0" algn="r">
              <a:spcBef>
                <a:spcPts val="0"/>
              </a:spcBef>
              <a:buNone/>
              <a:defRPr b="0" i="0" sz="12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58" name="Shape 258"/>
        <p:cNvGrpSpPr/>
        <p:nvPr/>
      </p:nvGrpSpPr>
      <p:grpSpPr>
        <a:xfrm>
          <a:off x="0" y="0"/>
          <a:ext cx="0" cy="0"/>
          <a:chOff x="0" y="0"/>
          <a:chExt cx="0" cy="0"/>
        </a:xfrm>
      </p:grpSpPr>
      <p:sp>
        <p:nvSpPr>
          <p:cNvPr id="259" name="Google Shape;259;p41"/>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sz="1200">
                <a:solidFill>
                  <a:schemeClr val="lt1"/>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260" name="Google Shape;260;p41"/>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sz="1200">
                <a:solidFill>
                  <a:schemeClr val="lt1"/>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261" name="Google Shape;261;p4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FFFFFF"/>
                </a:solidFill>
                <a:latin typeface="Calibri"/>
                <a:ea typeface="Calibri"/>
                <a:cs typeface="Calibri"/>
                <a:sym typeface="Calibri"/>
              </a:defRPr>
            </a:lvl1pPr>
            <a:lvl2pPr indent="0" lvl="1" marL="0" marR="0" rtl="0" algn="r">
              <a:spcBef>
                <a:spcPts val="0"/>
              </a:spcBef>
              <a:buNone/>
              <a:defRPr sz="1200">
                <a:solidFill>
                  <a:srgbClr val="FFFFFF"/>
                </a:solidFill>
                <a:latin typeface="Calibri"/>
                <a:ea typeface="Calibri"/>
                <a:cs typeface="Calibri"/>
                <a:sym typeface="Calibri"/>
              </a:defRPr>
            </a:lvl2pPr>
            <a:lvl3pPr indent="0" lvl="2" marL="0" marR="0" rtl="0" algn="r">
              <a:spcBef>
                <a:spcPts val="0"/>
              </a:spcBef>
              <a:buNone/>
              <a:defRPr sz="1200">
                <a:solidFill>
                  <a:srgbClr val="FFFFFF"/>
                </a:solidFill>
                <a:latin typeface="Calibri"/>
                <a:ea typeface="Calibri"/>
                <a:cs typeface="Calibri"/>
                <a:sym typeface="Calibri"/>
              </a:defRPr>
            </a:lvl3pPr>
            <a:lvl4pPr indent="0" lvl="3" marL="0" marR="0" rtl="0" algn="r">
              <a:spcBef>
                <a:spcPts val="0"/>
              </a:spcBef>
              <a:buNone/>
              <a:defRPr sz="1200">
                <a:solidFill>
                  <a:srgbClr val="FFFFFF"/>
                </a:solidFill>
                <a:latin typeface="Calibri"/>
                <a:ea typeface="Calibri"/>
                <a:cs typeface="Calibri"/>
                <a:sym typeface="Calibri"/>
              </a:defRPr>
            </a:lvl4pPr>
            <a:lvl5pPr indent="0" lvl="4" marL="0" marR="0" rtl="0" algn="r">
              <a:spcBef>
                <a:spcPts val="0"/>
              </a:spcBef>
              <a:buNone/>
              <a:defRPr sz="1200">
                <a:solidFill>
                  <a:srgbClr val="FFFFFF"/>
                </a:solidFill>
                <a:latin typeface="Calibri"/>
                <a:ea typeface="Calibri"/>
                <a:cs typeface="Calibri"/>
                <a:sym typeface="Calibri"/>
              </a:defRPr>
            </a:lvl5pPr>
            <a:lvl6pPr indent="0" lvl="5" marL="0" marR="0" rtl="0" algn="r">
              <a:spcBef>
                <a:spcPts val="0"/>
              </a:spcBef>
              <a:buNone/>
              <a:defRPr sz="1200">
                <a:solidFill>
                  <a:srgbClr val="FFFFFF"/>
                </a:solidFill>
                <a:latin typeface="Calibri"/>
                <a:ea typeface="Calibri"/>
                <a:cs typeface="Calibri"/>
                <a:sym typeface="Calibri"/>
              </a:defRPr>
            </a:lvl6pPr>
            <a:lvl7pPr indent="0" lvl="6" marL="0" marR="0" rtl="0" algn="r">
              <a:spcBef>
                <a:spcPts val="0"/>
              </a:spcBef>
              <a:buNone/>
              <a:defRPr sz="1200">
                <a:solidFill>
                  <a:srgbClr val="FFFFFF"/>
                </a:solidFill>
                <a:latin typeface="Calibri"/>
                <a:ea typeface="Calibri"/>
                <a:cs typeface="Calibri"/>
                <a:sym typeface="Calibri"/>
              </a:defRPr>
            </a:lvl7pPr>
            <a:lvl8pPr indent="0" lvl="7" marL="0" marR="0" rtl="0" algn="r">
              <a:spcBef>
                <a:spcPts val="0"/>
              </a:spcBef>
              <a:buNone/>
              <a:defRPr sz="1200">
                <a:solidFill>
                  <a:srgbClr val="FFFFFF"/>
                </a:solidFill>
                <a:latin typeface="Calibri"/>
                <a:ea typeface="Calibri"/>
                <a:cs typeface="Calibri"/>
                <a:sym typeface="Calibri"/>
              </a:defRPr>
            </a:lvl8pPr>
            <a:lvl9pPr indent="0" lvl="8" marL="0" marR="0" rtl="0" algn="r">
              <a:spcBef>
                <a:spcPts val="0"/>
              </a:spcBef>
              <a:buNone/>
              <a:defRPr sz="1200">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62" name="Shape 262"/>
        <p:cNvGrpSpPr/>
        <p:nvPr/>
      </p:nvGrpSpPr>
      <p:grpSpPr>
        <a:xfrm>
          <a:off x="0" y="0"/>
          <a:ext cx="0" cy="0"/>
          <a:chOff x="0" y="0"/>
          <a:chExt cx="0" cy="0"/>
        </a:xfrm>
      </p:grpSpPr>
      <p:sp>
        <p:nvSpPr>
          <p:cNvPr id="263" name="Google Shape;263;p42"/>
          <p:cNvSpPr txBox="1"/>
          <p:nvPr>
            <p:ph type="ctrTitle"/>
          </p:nvPr>
        </p:nvSpPr>
        <p:spPr>
          <a:xfrm>
            <a:off x="685800" y="2130425"/>
            <a:ext cx="7772400" cy="1470025"/>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chemeClr val="lt1"/>
              </a:buClr>
              <a:buSzPts val="3200"/>
              <a:buFont typeface="Calibri"/>
              <a:buNone/>
              <a:defRPr b="0" i="0" sz="3200" u="none" cap="none" strike="noStrike">
                <a:solidFill>
                  <a:schemeClr val="lt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264" name="Google Shape;264;p42"/>
          <p:cNvSpPr txBox="1"/>
          <p:nvPr>
            <p:ph idx="1" type="subTitle"/>
          </p:nvPr>
        </p:nvSpPr>
        <p:spPr>
          <a:xfrm>
            <a:off x="1371600" y="3886200"/>
            <a:ext cx="6400800" cy="1752600"/>
          </a:xfrm>
          <a:prstGeom prst="rect">
            <a:avLst/>
          </a:prstGeom>
          <a:noFill/>
          <a:ln>
            <a:noFill/>
          </a:ln>
        </p:spPr>
        <p:txBody>
          <a:bodyPr anchorCtr="0" anchor="t" bIns="91425" lIns="91425" spcFirstLastPara="1" rIns="91425" wrap="square" tIns="91425">
            <a:noAutofit/>
          </a:bodyPr>
          <a:lstStyle>
            <a:lvl1pPr indent="0" lvl="0" marL="0" marR="0" rtl="0" algn="ctr">
              <a:spcBef>
                <a:spcPts val="560"/>
              </a:spcBef>
              <a:spcAft>
                <a:spcPts val="0"/>
              </a:spcAft>
              <a:buClr>
                <a:schemeClr val="lt1"/>
              </a:buClr>
              <a:buSzPts val="2800"/>
              <a:buFont typeface="Arial"/>
              <a:buNone/>
              <a:defRPr b="0" i="0" sz="2800" u="none" cap="none" strike="noStrike">
                <a:solidFill>
                  <a:schemeClr val="lt1"/>
                </a:solidFill>
                <a:latin typeface="Calibri"/>
                <a:ea typeface="Calibri"/>
                <a:cs typeface="Calibri"/>
                <a:sym typeface="Calibri"/>
              </a:defRPr>
            </a:lvl1pPr>
            <a:lvl2pPr indent="0" lvl="1" marL="457200" marR="0" rtl="0" algn="ctr">
              <a:spcBef>
                <a:spcPts val="480"/>
              </a:spcBef>
              <a:spcAft>
                <a:spcPts val="0"/>
              </a:spcAft>
              <a:buClr>
                <a:schemeClr val="lt1"/>
              </a:buClr>
              <a:buSzPts val="2400"/>
              <a:buFont typeface="Noto Sans Symbols"/>
              <a:buNone/>
              <a:defRPr b="0" i="0" sz="2400" u="none" cap="none" strike="noStrike">
                <a:solidFill>
                  <a:schemeClr val="lt1"/>
                </a:solidFill>
                <a:latin typeface="Calibri"/>
                <a:ea typeface="Calibri"/>
                <a:cs typeface="Calibri"/>
                <a:sym typeface="Calibri"/>
              </a:defRPr>
            </a:lvl2pPr>
            <a:lvl3pPr indent="0" lvl="2" marL="914400" marR="0" rtl="0" algn="ctr">
              <a:spcBef>
                <a:spcPts val="400"/>
              </a:spcBef>
              <a:spcAft>
                <a:spcPts val="0"/>
              </a:spcAft>
              <a:buClr>
                <a:schemeClr val="lt1"/>
              </a:buClr>
              <a:buSzPts val="2000"/>
              <a:buFont typeface="Noto Sans Symbols"/>
              <a:buNone/>
              <a:defRPr b="0" i="0" sz="2000" u="none" cap="none" strike="noStrike">
                <a:solidFill>
                  <a:schemeClr val="lt1"/>
                </a:solidFill>
                <a:latin typeface="Calibri"/>
                <a:ea typeface="Calibri"/>
                <a:cs typeface="Calibri"/>
                <a:sym typeface="Calibri"/>
              </a:defRPr>
            </a:lvl3pPr>
            <a:lvl4pPr indent="0" lvl="3" marL="1371600" marR="0" rtl="0" algn="ctr">
              <a:spcBef>
                <a:spcPts val="400"/>
              </a:spcBef>
              <a:spcAft>
                <a:spcPts val="0"/>
              </a:spcAft>
              <a:buClr>
                <a:schemeClr val="lt1"/>
              </a:buClr>
              <a:buSzPts val="2000"/>
              <a:buFont typeface="Arial"/>
              <a:buNone/>
              <a:defRPr b="0" i="0" sz="2000" u="none" cap="none" strike="noStrike">
                <a:solidFill>
                  <a:schemeClr val="lt1"/>
                </a:solidFill>
                <a:latin typeface="Calibri"/>
                <a:ea typeface="Calibri"/>
                <a:cs typeface="Calibri"/>
                <a:sym typeface="Calibri"/>
              </a:defRPr>
            </a:lvl4pPr>
            <a:lvl5pPr indent="0" lvl="4" marL="1828800" marR="0" rtl="0" algn="ctr">
              <a:spcBef>
                <a:spcPts val="400"/>
              </a:spcBef>
              <a:spcAft>
                <a:spcPts val="0"/>
              </a:spcAft>
              <a:buClr>
                <a:schemeClr val="lt1"/>
              </a:buClr>
              <a:buSzPts val="2000"/>
              <a:buFont typeface="Arial"/>
              <a:buNone/>
              <a:defRPr b="0" i="0" sz="2000" u="none" cap="none" strike="noStrike">
                <a:solidFill>
                  <a:schemeClr val="lt1"/>
                </a:solidFill>
                <a:latin typeface="Calibri"/>
                <a:ea typeface="Calibri"/>
                <a:cs typeface="Calibri"/>
                <a:sym typeface="Calibri"/>
              </a:defRPr>
            </a:lvl5pPr>
            <a:lvl6pPr indent="0" lvl="5" marL="2286000" marR="0" rtl="0" algn="ctr">
              <a:spcBef>
                <a:spcPts val="400"/>
              </a:spcBef>
              <a:spcAft>
                <a:spcPts val="0"/>
              </a:spcAft>
              <a:buClr>
                <a:schemeClr val="lt1"/>
              </a:buClr>
              <a:buSzPts val="2000"/>
              <a:buFont typeface="Arial"/>
              <a:buNone/>
              <a:defRPr b="0" i="0" sz="2000" u="none" cap="none" strike="noStrike">
                <a:solidFill>
                  <a:schemeClr val="lt1"/>
                </a:solidFill>
                <a:latin typeface="Calibri"/>
                <a:ea typeface="Calibri"/>
                <a:cs typeface="Calibri"/>
                <a:sym typeface="Calibri"/>
              </a:defRPr>
            </a:lvl6pPr>
            <a:lvl7pPr indent="0" lvl="6" marL="2743200" marR="0" rtl="0" algn="ctr">
              <a:spcBef>
                <a:spcPts val="400"/>
              </a:spcBef>
              <a:spcAft>
                <a:spcPts val="0"/>
              </a:spcAft>
              <a:buClr>
                <a:schemeClr val="lt1"/>
              </a:buClr>
              <a:buSzPts val="2000"/>
              <a:buFont typeface="Arial"/>
              <a:buNone/>
              <a:defRPr b="0" i="0" sz="2000" u="none" cap="none" strike="noStrike">
                <a:solidFill>
                  <a:schemeClr val="lt1"/>
                </a:solidFill>
                <a:latin typeface="Calibri"/>
                <a:ea typeface="Calibri"/>
                <a:cs typeface="Calibri"/>
                <a:sym typeface="Calibri"/>
              </a:defRPr>
            </a:lvl7pPr>
            <a:lvl8pPr indent="0" lvl="7" marL="3200400" marR="0" rtl="0" algn="ctr">
              <a:spcBef>
                <a:spcPts val="400"/>
              </a:spcBef>
              <a:spcAft>
                <a:spcPts val="0"/>
              </a:spcAft>
              <a:buClr>
                <a:schemeClr val="lt1"/>
              </a:buClr>
              <a:buSzPts val="2000"/>
              <a:buFont typeface="Arial"/>
              <a:buNone/>
              <a:defRPr b="0" i="0" sz="2000" u="none" cap="none" strike="noStrike">
                <a:solidFill>
                  <a:schemeClr val="lt1"/>
                </a:solidFill>
                <a:latin typeface="Calibri"/>
                <a:ea typeface="Calibri"/>
                <a:cs typeface="Calibri"/>
                <a:sym typeface="Calibri"/>
              </a:defRPr>
            </a:lvl8pPr>
            <a:lvl9pPr indent="0" lvl="8" marL="3657600" marR="0" rtl="0" algn="ctr">
              <a:spcBef>
                <a:spcPts val="400"/>
              </a:spcBef>
              <a:spcAft>
                <a:spcPts val="0"/>
              </a:spcAft>
              <a:buClr>
                <a:schemeClr val="lt1"/>
              </a:buClr>
              <a:buSzPts val="2000"/>
              <a:buFont typeface="Arial"/>
              <a:buNone/>
              <a:defRPr b="0" i="0" sz="2000" u="none" cap="none" strike="noStrike">
                <a:solidFill>
                  <a:schemeClr val="lt1"/>
                </a:solidFill>
                <a:latin typeface="Calibri"/>
                <a:ea typeface="Calibri"/>
                <a:cs typeface="Calibri"/>
                <a:sym typeface="Calibri"/>
              </a:defRPr>
            </a:lvl9pPr>
          </a:lstStyle>
          <a:p/>
        </p:txBody>
      </p:sp>
      <p:sp>
        <p:nvSpPr>
          <p:cNvPr id="265" name="Google Shape;265;p42"/>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sz="1200">
                <a:solidFill>
                  <a:schemeClr val="lt1"/>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266" name="Google Shape;266;p42"/>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sz="1200">
                <a:solidFill>
                  <a:schemeClr val="lt1"/>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267" name="Google Shape;267;p4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FFFFFF"/>
                </a:solidFill>
                <a:latin typeface="Calibri"/>
                <a:ea typeface="Calibri"/>
                <a:cs typeface="Calibri"/>
                <a:sym typeface="Calibri"/>
              </a:defRPr>
            </a:lvl1pPr>
            <a:lvl2pPr indent="0" lvl="1" marL="0" marR="0" rtl="0" algn="r">
              <a:spcBef>
                <a:spcPts val="0"/>
              </a:spcBef>
              <a:buNone/>
              <a:defRPr sz="1200">
                <a:solidFill>
                  <a:srgbClr val="FFFFFF"/>
                </a:solidFill>
                <a:latin typeface="Calibri"/>
                <a:ea typeface="Calibri"/>
                <a:cs typeface="Calibri"/>
                <a:sym typeface="Calibri"/>
              </a:defRPr>
            </a:lvl2pPr>
            <a:lvl3pPr indent="0" lvl="2" marL="0" marR="0" rtl="0" algn="r">
              <a:spcBef>
                <a:spcPts val="0"/>
              </a:spcBef>
              <a:buNone/>
              <a:defRPr sz="1200">
                <a:solidFill>
                  <a:srgbClr val="FFFFFF"/>
                </a:solidFill>
                <a:latin typeface="Calibri"/>
                <a:ea typeface="Calibri"/>
                <a:cs typeface="Calibri"/>
                <a:sym typeface="Calibri"/>
              </a:defRPr>
            </a:lvl3pPr>
            <a:lvl4pPr indent="0" lvl="3" marL="0" marR="0" rtl="0" algn="r">
              <a:spcBef>
                <a:spcPts val="0"/>
              </a:spcBef>
              <a:buNone/>
              <a:defRPr sz="1200">
                <a:solidFill>
                  <a:srgbClr val="FFFFFF"/>
                </a:solidFill>
                <a:latin typeface="Calibri"/>
                <a:ea typeface="Calibri"/>
                <a:cs typeface="Calibri"/>
                <a:sym typeface="Calibri"/>
              </a:defRPr>
            </a:lvl4pPr>
            <a:lvl5pPr indent="0" lvl="4" marL="0" marR="0" rtl="0" algn="r">
              <a:spcBef>
                <a:spcPts val="0"/>
              </a:spcBef>
              <a:buNone/>
              <a:defRPr sz="1200">
                <a:solidFill>
                  <a:srgbClr val="FFFFFF"/>
                </a:solidFill>
                <a:latin typeface="Calibri"/>
                <a:ea typeface="Calibri"/>
                <a:cs typeface="Calibri"/>
                <a:sym typeface="Calibri"/>
              </a:defRPr>
            </a:lvl5pPr>
            <a:lvl6pPr indent="0" lvl="5" marL="0" marR="0" rtl="0" algn="r">
              <a:spcBef>
                <a:spcPts val="0"/>
              </a:spcBef>
              <a:buNone/>
              <a:defRPr sz="1200">
                <a:solidFill>
                  <a:srgbClr val="FFFFFF"/>
                </a:solidFill>
                <a:latin typeface="Calibri"/>
                <a:ea typeface="Calibri"/>
                <a:cs typeface="Calibri"/>
                <a:sym typeface="Calibri"/>
              </a:defRPr>
            </a:lvl6pPr>
            <a:lvl7pPr indent="0" lvl="6" marL="0" marR="0" rtl="0" algn="r">
              <a:spcBef>
                <a:spcPts val="0"/>
              </a:spcBef>
              <a:buNone/>
              <a:defRPr sz="1200">
                <a:solidFill>
                  <a:srgbClr val="FFFFFF"/>
                </a:solidFill>
                <a:latin typeface="Calibri"/>
                <a:ea typeface="Calibri"/>
                <a:cs typeface="Calibri"/>
                <a:sym typeface="Calibri"/>
              </a:defRPr>
            </a:lvl7pPr>
            <a:lvl8pPr indent="0" lvl="7" marL="0" marR="0" rtl="0" algn="r">
              <a:spcBef>
                <a:spcPts val="0"/>
              </a:spcBef>
              <a:buNone/>
              <a:defRPr sz="1200">
                <a:solidFill>
                  <a:srgbClr val="FFFFFF"/>
                </a:solidFill>
                <a:latin typeface="Calibri"/>
                <a:ea typeface="Calibri"/>
                <a:cs typeface="Calibri"/>
                <a:sym typeface="Calibri"/>
              </a:defRPr>
            </a:lvl8pPr>
            <a:lvl9pPr indent="0" lvl="8" marL="0" marR="0" rtl="0" algn="r">
              <a:spcBef>
                <a:spcPts val="0"/>
              </a:spcBef>
              <a:buNone/>
              <a:defRPr sz="1200">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68" name="Shape 268"/>
        <p:cNvGrpSpPr/>
        <p:nvPr/>
      </p:nvGrpSpPr>
      <p:grpSpPr>
        <a:xfrm>
          <a:off x="0" y="0"/>
          <a:ext cx="0" cy="0"/>
          <a:chOff x="0" y="0"/>
          <a:chExt cx="0" cy="0"/>
        </a:xfrm>
      </p:grpSpPr>
      <p:sp>
        <p:nvSpPr>
          <p:cNvPr id="269" name="Google Shape;269;p43"/>
          <p:cNvSpPr txBox="1"/>
          <p:nvPr>
            <p:ph type="title"/>
          </p:nvPr>
        </p:nvSpPr>
        <p:spPr>
          <a:xfrm>
            <a:off x="722313" y="4406900"/>
            <a:ext cx="7772400" cy="1362075"/>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Clr>
                <a:schemeClr val="lt1"/>
              </a:buClr>
              <a:buSzPts val="4000"/>
              <a:buFont typeface="Calibri"/>
              <a:buNone/>
              <a:defRPr b="1" i="0" sz="4000" u="none" cap="none" strike="noStrike">
                <a:solidFill>
                  <a:schemeClr val="lt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270" name="Google Shape;270;p43"/>
          <p:cNvSpPr txBox="1"/>
          <p:nvPr>
            <p:ph idx="1" type="body"/>
          </p:nvPr>
        </p:nvSpPr>
        <p:spPr>
          <a:xfrm>
            <a:off x="722313" y="2906713"/>
            <a:ext cx="7772400" cy="1500187"/>
          </a:xfrm>
          <a:prstGeom prst="rect">
            <a:avLst/>
          </a:prstGeom>
          <a:noFill/>
          <a:ln>
            <a:noFill/>
          </a:ln>
        </p:spPr>
        <p:txBody>
          <a:bodyPr anchorCtr="0" anchor="b" bIns="91425" lIns="91425" spcFirstLastPara="1" rIns="91425" wrap="square" tIns="91425">
            <a:noAutofit/>
          </a:bodyPr>
          <a:lstStyle>
            <a:lvl1pPr indent="-228600" lvl="0" marL="457200" marR="0" rtl="0" algn="l">
              <a:spcBef>
                <a:spcPts val="400"/>
              </a:spcBef>
              <a:spcAft>
                <a:spcPts val="0"/>
              </a:spcAft>
              <a:buClr>
                <a:schemeClr val="lt1"/>
              </a:buClr>
              <a:buSzPts val="2000"/>
              <a:buFont typeface="Arial"/>
              <a:buNone/>
              <a:defRPr b="0" i="0" sz="2000" u="none" cap="none" strike="noStrike">
                <a:solidFill>
                  <a:schemeClr val="lt1"/>
                </a:solidFill>
                <a:latin typeface="Calibri"/>
                <a:ea typeface="Calibri"/>
                <a:cs typeface="Calibri"/>
                <a:sym typeface="Calibri"/>
              </a:defRPr>
            </a:lvl1pPr>
            <a:lvl2pPr indent="-228600" lvl="1" marL="914400" marR="0" rtl="0" algn="l">
              <a:spcBef>
                <a:spcPts val="360"/>
              </a:spcBef>
              <a:spcAft>
                <a:spcPts val="0"/>
              </a:spcAft>
              <a:buClr>
                <a:schemeClr val="lt1"/>
              </a:buClr>
              <a:buSzPts val="1800"/>
              <a:buFont typeface="Noto Sans Symbols"/>
              <a:buNone/>
              <a:defRPr b="0" i="0" sz="1800" u="none" cap="none" strike="noStrike">
                <a:solidFill>
                  <a:schemeClr val="lt1"/>
                </a:solidFill>
                <a:latin typeface="Calibri"/>
                <a:ea typeface="Calibri"/>
                <a:cs typeface="Calibri"/>
                <a:sym typeface="Calibri"/>
              </a:defRPr>
            </a:lvl2pPr>
            <a:lvl3pPr indent="-228600" lvl="2" marL="1371600" marR="0" rtl="0" algn="l">
              <a:spcBef>
                <a:spcPts val="320"/>
              </a:spcBef>
              <a:spcAft>
                <a:spcPts val="0"/>
              </a:spcAft>
              <a:buClr>
                <a:schemeClr val="lt1"/>
              </a:buClr>
              <a:buSzPts val="1600"/>
              <a:buFont typeface="Noto Sans Symbols"/>
              <a:buNone/>
              <a:defRPr b="0" i="0" sz="1600" u="none" cap="none" strike="noStrike">
                <a:solidFill>
                  <a:schemeClr val="lt1"/>
                </a:solidFill>
                <a:latin typeface="Calibri"/>
                <a:ea typeface="Calibri"/>
                <a:cs typeface="Calibri"/>
                <a:sym typeface="Calibri"/>
              </a:defRPr>
            </a:lvl3pPr>
            <a:lvl4pPr indent="-228600" lvl="3" marL="1828800" marR="0" rtl="0" algn="l">
              <a:spcBef>
                <a:spcPts val="280"/>
              </a:spcBef>
              <a:spcAft>
                <a:spcPts val="0"/>
              </a:spcAft>
              <a:buClr>
                <a:schemeClr val="lt1"/>
              </a:buClr>
              <a:buSzPts val="1400"/>
              <a:buFont typeface="Arial"/>
              <a:buNone/>
              <a:defRPr b="0" i="0" sz="1400" u="none" cap="none" strike="noStrike">
                <a:solidFill>
                  <a:schemeClr val="lt1"/>
                </a:solidFill>
                <a:latin typeface="Calibri"/>
                <a:ea typeface="Calibri"/>
                <a:cs typeface="Calibri"/>
                <a:sym typeface="Calibri"/>
              </a:defRPr>
            </a:lvl4pPr>
            <a:lvl5pPr indent="-228600" lvl="4" marL="2286000" marR="0" rtl="0" algn="l">
              <a:spcBef>
                <a:spcPts val="280"/>
              </a:spcBef>
              <a:spcAft>
                <a:spcPts val="0"/>
              </a:spcAft>
              <a:buClr>
                <a:schemeClr val="lt1"/>
              </a:buClr>
              <a:buSzPts val="1400"/>
              <a:buFont typeface="Arial"/>
              <a:buNone/>
              <a:defRPr b="0" i="0" sz="1400" u="none" cap="none" strike="noStrike">
                <a:solidFill>
                  <a:schemeClr val="lt1"/>
                </a:solidFill>
                <a:latin typeface="Calibri"/>
                <a:ea typeface="Calibri"/>
                <a:cs typeface="Calibri"/>
                <a:sym typeface="Calibri"/>
              </a:defRPr>
            </a:lvl5pPr>
            <a:lvl6pPr indent="-228600" lvl="5" marL="2743200" marR="0" rtl="0" algn="l">
              <a:spcBef>
                <a:spcPts val="280"/>
              </a:spcBef>
              <a:spcAft>
                <a:spcPts val="0"/>
              </a:spcAft>
              <a:buClr>
                <a:schemeClr val="lt1"/>
              </a:buClr>
              <a:buSzPts val="1400"/>
              <a:buFont typeface="Arial"/>
              <a:buNone/>
              <a:defRPr b="0" i="0" sz="1400" u="none" cap="none" strike="noStrike">
                <a:solidFill>
                  <a:schemeClr val="lt1"/>
                </a:solidFill>
                <a:latin typeface="Calibri"/>
                <a:ea typeface="Calibri"/>
                <a:cs typeface="Calibri"/>
                <a:sym typeface="Calibri"/>
              </a:defRPr>
            </a:lvl6pPr>
            <a:lvl7pPr indent="-228600" lvl="6" marL="3200400" marR="0" rtl="0" algn="l">
              <a:spcBef>
                <a:spcPts val="280"/>
              </a:spcBef>
              <a:spcAft>
                <a:spcPts val="0"/>
              </a:spcAft>
              <a:buClr>
                <a:schemeClr val="lt1"/>
              </a:buClr>
              <a:buSzPts val="1400"/>
              <a:buFont typeface="Arial"/>
              <a:buNone/>
              <a:defRPr b="0" i="0" sz="1400" u="none" cap="none" strike="noStrike">
                <a:solidFill>
                  <a:schemeClr val="lt1"/>
                </a:solidFill>
                <a:latin typeface="Calibri"/>
                <a:ea typeface="Calibri"/>
                <a:cs typeface="Calibri"/>
                <a:sym typeface="Calibri"/>
              </a:defRPr>
            </a:lvl7pPr>
            <a:lvl8pPr indent="-228600" lvl="7" marL="3657600" marR="0" rtl="0" algn="l">
              <a:spcBef>
                <a:spcPts val="280"/>
              </a:spcBef>
              <a:spcAft>
                <a:spcPts val="0"/>
              </a:spcAft>
              <a:buClr>
                <a:schemeClr val="lt1"/>
              </a:buClr>
              <a:buSzPts val="1400"/>
              <a:buFont typeface="Arial"/>
              <a:buNone/>
              <a:defRPr b="0" i="0" sz="1400" u="none" cap="none" strike="noStrike">
                <a:solidFill>
                  <a:schemeClr val="lt1"/>
                </a:solidFill>
                <a:latin typeface="Calibri"/>
                <a:ea typeface="Calibri"/>
                <a:cs typeface="Calibri"/>
                <a:sym typeface="Calibri"/>
              </a:defRPr>
            </a:lvl8pPr>
            <a:lvl9pPr indent="-228600" lvl="8" marL="4114800" marR="0" rtl="0" algn="l">
              <a:spcBef>
                <a:spcPts val="280"/>
              </a:spcBef>
              <a:spcAft>
                <a:spcPts val="0"/>
              </a:spcAft>
              <a:buClr>
                <a:schemeClr val="lt1"/>
              </a:buClr>
              <a:buSzPts val="1400"/>
              <a:buFont typeface="Arial"/>
              <a:buNone/>
              <a:defRPr b="0" i="0" sz="1400" u="none" cap="none" strike="noStrike">
                <a:solidFill>
                  <a:schemeClr val="lt1"/>
                </a:solidFill>
                <a:latin typeface="Calibri"/>
                <a:ea typeface="Calibri"/>
                <a:cs typeface="Calibri"/>
                <a:sym typeface="Calibri"/>
              </a:defRPr>
            </a:lvl9pPr>
          </a:lstStyle>
          <a:p/>
        </p:txBody>
      </p:sp>
      <p:sp>
        <p:nvSpPr>
          <p:cNvPr id="271" name="Google Shape;271;p43"/>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sz="1200">
                <a:solidFill>
                  <a:schemeClr val="lt1"/>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272" name="Google Shape;272;p43"/>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sz="1200">
                <a:solidFill>
                  <a:schemeClr val="lt1"/>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273" name="Google Shape;273;p4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FFFFFF"/>
                </a:solidFill>
                <a:latin typeface="Calibri"/>
                <a:ea typeface="Calibri"/>
                <a:cs typeface="Calibri"/>
                <a:sym typeface="Calibri"/>
              </a:defRPr>
            </a:lvl1pPr>
            <a:lvl2pPr indent="0" lvl="1" marL="0" marR="0" rtl="0" algn="r">
              <a:spcBef>
                <a:spcPts val="0"/>
              </a:spcBef>
              <a:buNone/>
              <a:defRPr sz="1200">
                <a:solidFill>
                  <a:srgbClr val="FFFFFF"/>
                </a:solidFill>
                <a:latin typeface="Calibri"/>
                <a:ea typeface="Calibri"/>
                <a:cs typeface="Calibri"/>
                <a:sym typeface="Calibri"/>
              </a:defRPr>
            </a:lvl2pPr>
            <a:lvl3pPr indent="0" lvl="2" marL="0" marR="0" rtl="0" algn="r">
              <a:spcBef>
                <a:spcPts val="0"/>
              </a:spcBef>
              <a:buNone/>
              <a:defRPr sz="1200">
                <a:solidFill>
                  <a:srgbClr val="FFFFFF"/>
                </a:solidFill>
                <a:latin typeface="Calibri"/>
                <a:ea typeface="Calibri"/>
                <a:cs typeface="Calibri"/>
                <a:sym typeface="Calibri"/>
              </a:defRPr>
            </a:lvl3pPr>
            <a:lvl4pPr indent="0" lvl="3" marL="0" marR="0" rtl="0" algn="r">
              <a:spcBef>
                <a:spcPts val="0"/>
              </a:spcBef>
              <a:buNone/>
              <a:defRPr sz="1200">
                <a:solidFill>
                  <a:srgbClr val="FFFFFF"/>
                </a:solidFill>
                <a:latin typeface="Calibri"/>
                <a:ea typeface="Calibri"/>
                <a:cs typeface="Calibri"/>
                <a:sym typeface="Calibri"/>
              </a:defRPr>
            </a:lvl4pPr>
            <a:lvl5pPr indent="0" lvl="4" marL="0" marR="0" rtl="0" algn="r">
              <a:spcBef>
                <a:spcPts val="0"/>
              </a:spcBef>
              <a:buNone/>
              <a:defRPr sz="1200">
                <a:solidFill>
                  <a:srgbClr val="FFFFFF"/>
                </a:solidFill>
                <a:latin typeface="Calibri"/>
                <a:ea typeface="Calibri"/>
                <a:cs typeface="Calibri"/>
                <a:sym typeface="Calibri"/>
              </a:defRPr>
            </a:lvl5pPr>
            <a:lvl6pPr indent="0" lvl="5" marL="0" marR="0" rtl="0" algn="r">
              <a:spcBef>
                <a:spcPts val="0"/>
              </a:spcBef>
              <a:buNone/>
              <a:defRPr sz="1200">
                <a:solidFill>
                  <a:srgbClr val="FFFFFF"/>
                </a:solidFill>
                <a:latin typeface="Calibri"/>
                <a:ea typeface="Calibri"/>
                <a:cs typeface="Calibri"/>
                <a:sym typeface="Calibri"/>
              </a:defRPr>
            </a:lvl6pPr>
            <a:lvl7pPr indent="0" lvl="6" marL="0" marR="0" rtl="0" algn="r">
              <a:spcBef>
                <a:spcPts val="0"/>
              </a:spcBef>
              <a:buNone/>
              <a:defRPr sz="1200">
                <a:solidFill>
                  <a:srgbClr val="FFFFFF"/>
                </a:solidFill>
                <a:latin typeface="Calibri"/>
                <a:ea typeface="Calibri"/>
                <a:cs typeface="Calibri"/>
                <a:sym typeface="Calibri"/>
              </a:defRPr>
            </a:lvl7pPr>
            <a:lvl8pPr indent="0" lvl="7" marL="0" marR="0" rtl="0" algn="r">
              <a:spcBef>
                <a:spcPts val="0"/>
              </a:spcBef>
              <a:buNone/>
              <a:defRPr sz="1200">
                <a:solidFill>
                  <a:srgbClr val="FFFFFF"/>
                </a:solidFill>
                <a:latin typeface="Calibri"/>
                <a:ea typeface="Calibri"/>
                <a:cs typeface="Calibri"/>
                <a:sym typeface="Calibri"/>
              </a:defRPr>
            </a:lvl8pPr>
            <a:lvl9pPr indent="0" lvl="8" marL="0" marR="0" rtl="0" algn="r">
              <a:spcBef>
                <a:spcPts val="0"/>
              </a:spcBef>
              <a:buNone/>
              <a:defRPr sz="1200">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5"/>
          <p:cNvSpPr txBox="1"/>
          <p:nvPr>
            <p:ph type="title"/>
          </p:nvPr>
        </p:nvSpPr>
        <p:spPr>
          <a:xfrm>
            <a:off x="722313" y="4406900"/>
            <a:ext cx="7772400" cy="1362075"/>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Clr>
                <a:schemeClr val="dk1"/>
              </a:buClr>
              <a:buSzPts val="4000"/>
              <a:buFont typeface="Calibri"/>
              <a:buNone/>
              <a:defRPr b="1" i="0" sz="40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33" name="Google Shape;33;p5"/>
          <p:cNvSpPr txBox="1"/>
          <p:nvPr>
            <p:ph idx="1" type="body"/>
          </p:nvPr>
        </p:nvSpPr>
        <p:spPr>
          <a:xfrm>
            <a:off x="722313" y="2906713"/>
            <a:ext cx="7772400" cy="1500187"/>
          </a:xfrm>
          <a:prstGeom prst="rect">
            <a:avLst/>
          </a:prstGeom>
          <a:noFill/>
          <a:ln>
            <a:noFill/>
          </a:ln>
        </p:spPr>
        <p:txBody>
          <a:bodyPr anchorCtr="0" anchor="b" bIns="91425" lIns="91425" spcFirstLastPara="1" rIns="91425" wrap="square" tIns="91425">
            <a:noAutofit/>
          </a:bodyPr>
          <a:lstStyle>
            <a:lvl1pPr indent="-228600" lvl="0" marL="457200" marR="0" rtl="0" algn="l">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1pPr>
            <a:lvl2pPr indent="-228600" lvl="1" marL="914400" marR="0" rtl="0" algn="l">
              <a:spcBef>
                <a:spcPts val="36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2pPr>
            <a:lvl3pPr indent="-228600" lvl="2" marL="1371600" marR="0" rtl="0" algn="l">
              <a:spcBef>
                <a:spcPts val="32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3pPr>
            <a:lvl4pPr indent="-228600" lvl="3" marL="18288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4pPr>
            <a:lvl5pPr indent="-228600" lvl="4" marL="22860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5pPr>
            <a:lvl6pPr indent="-228600" lvl="5" marL="27432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6pPr>
            <a:lvl7pPr indent="-228600" lvl="6" marL="32004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7pPr>
            <a:lvl8pPr indent="-228600" lvl="7" marL="36576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8pPr>
            <a:lvl9pPr indent="-228600" lvl="8" marL="41148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9pPr>
          </a:lstStyle>
          <a:p/>
        </p:txBody>
      </p:sp>
      <p:sp>
        <p:nvSpPr>
          <p:cNvPr id="34" name="Google Shape;34;p5"/>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5" name="Google Shape;35;p5"/>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6" name="Google Shape;36;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74" name="Shape 274"/>
        <p:cNvGrpSpPr/>
        <p:nvPr/>
      </p:nvGrpSpPr>
      <p:grpSpPr>
        <a:xfrm>
          <a:off x="0" y="0"/>
          <a:ext cx="0" cy="0"/>
          <a:chOff x="0" y="0"/>
          <a:chExt cx="0" cy="0"/>
        </a:xfrm>
      </p:grpSpPr>
      <p:sp>
        <p:nvSpPr>
          <p:cNvPr id="275" name="Google Shape;275;p44"/>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chemeClr val="lt1"/>
              </a:buClr>
              <a:buSzPts val="3200"/>
              <a:buFont typeface="Calibri"/>
              <a:buNone/>
              <a:defRPr b="0" i="0" sz="3200" u="none" cap="none" strike="noStrike">
                <a:solidFill>
                  <a:schemeClr val="lt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276" name="Google Shape;276;p44"/>
          <p:cNvSpPr txBox="1"/>
          <p:nvPr>
            <p:ph idx="1" type="body"/>
          </p:nvPr>
        </p:nvSpPr>
        <p:spPr>
          <a:xfrm>
            <a:off x="457200" y="1600200"/>
            <a:ext cx="4038600" cy="4525963"/>
          </a:xfrm>
          <a:prstGeom prst="rect">
            <a:avLst/>
          </a:prstGeom>
          <a:noFill/>
          <a:ln>
            <a:noFill/>
          </a:ln>
        </p:spPr>
        <p:txBody>
          <a:bodyPr anchorCtr="0" anchor="t" bIns="91425" lIns="91425" spcFirstLastPara="1" rIns="91425" wrap="square" tIns="91425">
            <a:noAutofit/>
          </a:bodyPr>
          <a:lstStyle>
            <a:lvl1pPr indent="-406400" lvl="0" marL="457200" marR="0" rtl="0" algn="l">
              <a:spcBef>
                <a:spcPts val="56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1pPr>
            <a:lvl2pPr indent="-381000" lvl="1" marL="914400" marR="0" rtl="0" algn="l">
              <a:spcBef>
                <a:spcPts val="480"/>
              </a:spcBef>
              <a:spcAft>
                <a:spcPts val="0"/>
              </a:spcAft>
              <a:buClr>
                <a:schemeClr val="lt1"/>
              </a:buClr>
              <a:buSzPts val="2400"/>
              <a:buFont typeface="Noto Sans Symbols"/>
              <a:buChar char="➢"/>
              <a:defRPr b="0" i="0" sz="2400" u="none" cap="none" strike="noStrike">
                <a:solidFill>
                  <a:schemeClr val="lt1"/>
                </a:solidFill>
                <a:latin typeface="Calibri"/>
                <a:ea typeface="Calibri"/>
                <a:cs typeface="Calibri"/>
                <a:sym typeface="Calibri"/>
              </a:defRPr>
            </a:lvl2pPr>
            <a:lvl3pPr indent="-355600" lvl="2" marL="1371600" marR="0" rtl="0" algn="l">
              <a:spcBef>
                <a:spcPts val="400"/>
              </a:spcBef>
              <a:spcAft>
                <a:spcPts val="0"/>
              </a:spcAft>
              <a:buClr>
                <a:schemeClr val="lt1"/>
              </a:buClr>
              <a:buSzPts val="2000"/>
              <a:buFont typeface="Noto Sans Symbols"/>
              <a:buChar char="✓"/>
              <a:defRPr b="0" i="0" sz="2000" u="none" cap="none" strike="noStrike">
                <a:solidFill>
                  <a:schemeClr val="lt1"/>
                </a:solidFill>
                <a:latin typeface="Calibri"/>
                <a:ea typeface="Calibri"/>
                <a:cs typeface="Calibri"/>
                <a:sym typeface="Calibri"/>
              </a:defRPr>
            </a:lvl3pPr>
            <a:lvl4pPr indent="-342900" lvl="3" marL="1828800" marR="0" rtl="0" algn="l">
              <a:spcBef>
                <a:spcPts val="36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4pPr>
            <a:lvl5pPr indent="-342900" lvl="4" marL="2286000" marR="0" rtl="0" algn="l">
              <a:spcBef>
                <a:spcPts val="36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5pPr>
            <a:lvl6pPr indent="-342900" lvl="5" marL="2743200" marR="0" rtl="0" algn="l">
              <a:spcBef>
                <a:spcPts val="36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rtl="0" algn="l">
              <a:spcBef>
                <a:spcPts val="36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rtl="0" algn="l">
              <a:spcBef>
                <a:spcPts val="36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rtl="0" algn="l">
              <a:spcBef>
                <a:spcPts val="36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
        <p:nvSpPr>
          <p:cNvPr id="277" name="Google Shape;277;p44"/>
          <p:cNvSpPr txBox="1"/>
          <p:nvPr>
            <p:ph idx="2" type="body"/>
          </p:nvPr>
        </p:nvSpPr>
        <p:spPr>
          <a:xfrm>
            <a:off x="4648200" y="1600200"/>
            <a:ext cx="4038600" cy="4525963"/>
          </a:xfrm>
          <a:prstGeom prst="rect">
            <a:avLst/>
          </a:prstGeom>
          <a:noFill/>
          <a:ln>
            <a:noFill/>
          </a:ln>
        </p:spPr>
        <p:txBody>
          <a:bodyPr anchorCtr="0" anchor="t" bIns="91425" lIns="91425" spcFirstLastPara="1" rIns="91425" wrap="square" tIns="91425">
            <a:noAutofit/>
          </a:bodyPr>
          <a:lstStyle>
            <a:lvl1pPr indent="-406400" lvl="0" marL="457200" marR="0" rtl="0" algn="l">
              <a:spcBef>
                <a:spcPts val="56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1pPr>
            <a:lvl2pPr indent="-381000" lvl="1" marL="914400" marR="0" rtl="0" algn="l">
              <a:spcBef>
                <a:spcPts val="480"/>
              </a:spcBef>
              <a:spcAft>
                <a:spcPts val="0"/>
              </a:spcAft>
              <a:buClr>
                <a:schemeClr val="lt1"/>
              </a:buClr>
              <a:buSzPts val="2400"/>
              <a:buFont typeface="Noto Sans Symbols"/>
              <a:buChar char="➢"/>
              <a:defRPr b="0" i="0" sz="2400" u="none" cap="none" strike="noStrike">
                <a:solidFill>
                  <a:schemeClr val="lt1"/>
                </a:solidFill>
                <a:latin typeface="Calibri"/>
                <a:ea typeface="Calibri"/>
                <a:cs typeface="Calibri"/>
                <a:sym typeface="Calibri"/>
              </a:defRPr>
            </a:lvl2pPr>
            <a:lvl3pPr indent="-355600" lvl="2" marL="1371600" marR="0" rtl="0" algn="l">
              <a:spcBef>
                <a:spcPts val="400"/>
              </a:spcBef>
              <a:spcAft>
                <a:spcPts val="0"/>
              </a:spcAft>
              <a:buClr>
                <a:schemeClr val="lt1"/>
              </a:buClr>
              <a:buSzPts val="2000"/>
              <a:buFont typeface="Noto Sans Symbols"/>
              <a:buChar char="✓"/>
              <a:defRPr b="0" i="0" sz="2000" u="none" cap="none" strike="noStrike">
                <a:solidFill>
                  <a:schemeClr val="lt1"/>
                </a:solidFill>
                <a:latin typeface="Calibri"/>
                <a:ea typeface="Calibri"/>
                <a:cs typeface="Calibri"/>
                <a:sym typeface="Calibri"/>
              </a:defRPr>
            </a:lvl3pPr>
            <a:lvl4pPr indent="-342900" lvl="3" marL="1828800" marR="0" rtl="0" algn="l">
              <a:spcBef>
                <a:spcPts val="36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4pPr>
            <a:lvl5pPr indent="-342900" lvl="4" marL="2286000" marR="0" rtl="0" algn="l">
              <a:spcBef>
                <a:spcPts val="36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5pPr>
            <a:lvl6pPr indent="-342900" lvl="5" marL="2743200" marR="0" rtl="0" algn="l">
              <a:spcBef>
                <a:spcPts val="36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rtl="0" algn="l">
              <a:spcBef>
                <a:spcPts val="36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rtl="0" algn="l">
              <a:spcBef>
                <a:spcPts val="36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rtl="0" algn="l">
              <a:spcBef>
                <a:spcPts val="36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
        <p:nvSpPr>
          <p:cNvPr id="278" name="Google Shape;278;p44"/>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sz="1200">
                <a:solidFill>
                  <a:schemeClr val="lt1"/>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279" name="Google Shape;279;p44"/>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sz="1200">
                <a:solidFill>
                  <a:schemeClr val="lt1"/>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280" name="Google Shape;280;p4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FFFFFF"/>
                </a:solidFill>
                <a:latin typeface="Calibri"/>
                <a:ea typeface="Calibri"/>
                <a:cs typeface="Calibri"/>
                <a:sym typeface="Calibri"/>
              </a:defRPr>
            </a:lvl1pPr>
            <a:lvl2pPr indent="0" lvl="1" marL="0" marR="0" rtl="0" algn="r">
              <a:spcBef>
                <a:spcPts val="0"/>
              </a:spcBef>
              <a:buNone/>
              <a:defRPr sz="1200">
                <a:solidFill>
                  <a:srgbClr val="FFFFFF"/>
                </a:solidFill>
                <a:latin typeface="Calibri"/>
                <a:ea typeface="Calibri"/>
                <a:cs typeface="Calibri"/>
                <a:sym typeface="Calibri"/>
              </a:defRPr>
            </a:lvl2pPr>
            <a:lvl3pPr indent="0" lvl="2" marL="0" marR="0" rtl="0" algn="r">
              <a:spcBef>
                <a:spcPts val="0"/>
              </a:spcBef>
              <a:buNone/>
              <a:defRPr sz="1200">
                <a:solidFill>
                  <a:srgbClr val="FFFFFF"/>
                </a:solidFill>
                <a:latin typeface="Calibri"/>
                <a:ea typeface="Calibri"/>
                <a:cs typeface="Calibri"/>
                <a:sym typeface="Calibri"/>
              </a:defRPr>
            </a:lvl3pPr>
            <a:lvl4pPr indent="0" lvl="3" marL="0" marR="0" rtl="0" algn="r">
              <a:spcBef>
                <a:spcPts val="0"/>
              </a:spcBef>
              <a:buNone/>
              <a:defRPr sz="1200">
                <a:solidFill>
                  <a:srgbClr val="FFFFFF"/>
                </a:solidFill>
                <a:latin typeface="Calibri"/>
                <a:ea typeface="Calibri"/>
                <a:cs typeface="Calibri"/>
                <a:sym typeface="Calibri"/>
              </a:defRPr>
            </a:lvl4pPr>
            <a:lvl5pPr indent="0" lvl="4" marL="0" marR="0" rtl="0" algn="r">
              <a:spcBef>
                <a:spcPts val="0"/>
              </a:spcBef>
              <a:buNone/>
              <a:defRPr sz="1200">
                <a:solidFill>
                  <a:srgbClr val="FFFFFF"/>
                </a:solidFill>
                <a:latin typeface="Calibri"/>
                <a:ea typeface="Calibri"/>
                <a:cs typeface="Calibri"/>
                <a:sym typeface="Calibri"/>
              </a:defRPr>
            </a:lvl5pPr>
            <a:lvl6pPr indent="0" lvl="5" marL="0" marR="0" rtl="0" algn="r">
              <a:spcBef>
                <a:spcPts val="0"/>
              </a:spcBef>
              <a:buNone/>
              <a:defRPr sz="1200">
                <a:solidFill>
                  <a:srgbClr val="FFFFFF"/>
                </a:solidFill>
                <a:latin typeface="Calibri"/>
                <a:ea typeface="Calibri"/>
                <a:cs typeface="Calibri"/>
                <a:sym typeface="Calibri"/>
              </a:defRPr>
            </a:lvl6pPr>
            <a:lvl7pPr indent="0" lvl="6" marL="0" marR="0" rtl="0" algn="r">
              <a:spcBef>
                <a:spcPts val="0"/>
              </a:spcBef>
              <a:buNone/>
              <a:defRPr sz="1200">
                <a:solidFill>
                  <a:srgbClr val="FFFFFF"/>
                </a:solidFill>
                <a:latin typeface="Calibri"/>
                <a:ea typeface="Calibri"/>
                <a:cs typeface="Calibri"/>
                <a:sym typeface="Calibri"/>
              </a:defRPr>
            </a:lvl7pPr>
            <a:lvl8pPr indent="0" lvl="7" marL="0" marR="0" rtl="0" algn="r">
              <a:spcBef>
                <a:spcPts val="0"/>
              </a:spcBef>
              <a:buNone/>
              <a:defRPr sz="1200">
                <a:solidFill>
                  <a:srgbClr val="FFFFFF"/>
                </a:solidFill>
                <a:latin typeface="Calibri"/>
                <a:ea typeface="Calibri"/>
                <a:cs typeface="Calibri"/>
                <a:sym typeface="Calibri"/>
              </a:defRPr>
            </a:lvl8pPr>
            <a:lvl9pPr indent="0" lvl="8" marL="0" marR="0" rtl="0" algn="r">
              <a:spcBef>
                <a:spcPts val="0"/>
              </a:spcBef>
              <a:buNone/>
              <a:defRPr sz="1200">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81" name="Shape 281"/>
        <p:cNvGrpSpPr/>
        <p:nvPr/>
      </p:nvGrpSpPr>
      <p:grpSpPr>
        <a:xfrm>
          <a:off x="0" y="0"/>
          <a:ext cx="0" cy="0"/>
          <a:chOff x="0" y="0"/>
          <a:chExt cx="0" cy="0"/>
        </a:xfrm>
      </p:grpSpPr>
      <p:sp>
        <p:nvSpPr>
          <p:cNvPr id="282" name="Google Shape;282;p45"/>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chemeClr val="lt1"/>
              </a:buClr>
              <a:buSzPts val="3200"/>
              <a:buFont typeface="Calibri"/>
              <a:buNone/>
              <a:defRPr b="0" i="0" sz="3200" u="none" cap="none" strike="noStrike">
                <a:solidFill>
                  <a:schemeClr val="lt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283" name="Google Shape;283;p45"/>
          <p:cNvSpPr txBox="1"/>
          <p:nvPr>
            <p:ph idx="1" type="body"/>
          </p:nvPr>
        </p:nvSpPr>
        <p:spPr>
          <a:xfrm>
            <a:off x="457200" y="1535113"/>
            <a:ext cx="4040188" cy="639762"/>
          </a:xfrm>
          <a:prstGeom prst="rect">
            <a:avLst/>
          </a:prstGeom>
          <a:noFill/>
          <a:ln>
            <a:noFill/>
          </a:ln>
        </p:spPr>
        <p:txBody>
          <a:bodyPr anchorCtr="0" anchor="b" bIns="91425" lIns="91425" spcFirstLastPara="1" rIns="91425" wrap="square" tIns="91425">
            <a:noAutofit/>
          </a:bodyPr>
          <a:lstStyle>
            <a:lvl1pPr indent="-228600" lvl="0" marL="457200" marR="0" rtl="0" algn="l">
              <a:spcBef>
                <a:spcPts val="480"/>
              </a:spcBef>
              <a:spcAft>
                <a:spcPts val="0"/>
              </a:spcAft>
              <a:buClr>
                <a:schemeClr val="lt1"/>
              </a:buClr>
              <a:buSzPts val="2400"/>
              <a:buFont typeface="Arial"/>
              <a:buNone/>
              <a:defRPr b="1" i="0" sz="2400" u="none" cap="none" strike="noStrike">
                <a:solidFill>
                  <a:schemeClr val="lt1"/>
                </a:solidFill>
                <a:latin typeface="Calibri"/>
                <a:ea typeface="Calibri"/>
                <a:cs typeface="Calibri"/>
                <a:sym typeface="Calibri"/>
              </a:defRPr>
            </a:lvl1pPr>
            <a:lvl2pPr indent="-228600" lvl="1" marL="914400" marR="0" rtl="0" algn="l">
              <a:spcBef>
                <a:spcPts val="400"/>
              </a:spcBef>
              <a:spcAft>
                <a:spcPts val="0"/>
              </a:spcAft>
              <a:buClr>
                <a:schemeClr val="lt1"/>
              </a:buClr>
              <a:buSzPts val="2000"/>
              <a:buFont typeface="Noto Sans Symbols"/>
              <a:buNone/>
              <a:defRPr b="1" i="0" sz="2000" u="none" cap="none" strike="noStrike">
                <a:solidFill>
                  <a:schemeClr val="lt1"/>
                </a:solidFill>
                <a:latin typeface="Calibri"/>
                <a:ea typeface="Calibri"/>
                <a:cs typeface="Calibri"/>
                <a:sym typeface="Calibri"/>
              </a:defRPr>
            </a:lvl2pPr>
            <a:lvl3pPr indent="-228600" lvl="2" marL="1371600" marR="0" rtl="0" algn="l">
              <a:spcBef>
                <a:spcPts val="360"/>
              </a:spcBef>
              <a:spcAft>
                <a:spcPts val="0"/>
              </a:spcAft>
              <a:buClr>
                <a:schemeClr val="lt1"/>
              </a:buClr>
              <a:buSzPts val="1800"/>
              <a:buFont typeface="Noto Sans Symbols"/>
              <a:buNone/>
              <a:defRPr b="1" i="0" sz="1800" u="none" cap="none" strike="noStrike">
                <a:solidFill>
                  <a:schemeClr val="lt1"/>
                </a:solidFill>
                <a:latin typeface="Calibri"/>
                <a:ea typeface="Calibri"/>
                <a:cs typeface="Calibri"/>
                <a:sym typeface="Calibri"/>
              </a:defRPr>
            </a:lvl3pPr>
            <a:lvl4pPr indent="-228600" lvl="3" marL="1828800" marR="0" rtl="0" algn="l">
              <a:spcBef>
                <a:spcPts val="320"/>
              </a:spcBef>
              <a:spcAft>
                <a:spcPts val="0"/>
              </a:spcAft>
              <a:buClr>
                <a:schemeClr val="lt1"/>
              </a:buClr>
              <a:buSzPts val="1600"/>
              <a:buFont typeface="Arial"/>
              <a:buNone/>
              <a:defRPr b="1" i="0" sz="1600" u="none" cap="none" strike="noStrike">
                <a:solidFill>
                  <a:schemeClr val="lt1"/>
                </a:solidFill>
                <a:latin typeface="Calibri"/>
                <a:ea typeface="Calibri"/>
                <a:cs typeface="Calibri"/>
                <a:sym typeface="Calibri"/>
              </a:defRPr>
            </a:lvl4pPr>
            <a:lvl5pPr indent="-228600" lvl="4" marL="2286000" marR="0" rtl="0" algn="l">
              <a:spcBef>
                <a:spcPts val="320"/>
              </a:spcBef>
              <a:spcAft>
                <a:spcPts val="0"/>
              </a:spcAft>
              <a:buClr>
                <a:schemeClr val="lt1"/>
              </a:buClr>
              <a:buSzPts val="1600"/>
              <a:buFont typeface="Arial"/>
              <a:buNone/>
              <a:defRPr b="1" i="0" sz="1600" u="none" cap="none" strike="noStrike">
                <a:solidFill>
                  <a:schemeClr val="lt1"/>
                </a:solidFill>
                <a:latin typeface="Calibri"/>
                <a:ea typeface="Calibri"/>
                <a:cs typeface="Calibri"/>
                <a:sym typeface="Calibri"/>
              </a:defRPr>
            </a:lvl5pPr>
            <a:lvl6pPr indent="-228600" lvl="5" marL="2743200" marR="0" rtl="0" algn="l">
              <a:spcBef>
                <a:spcPts val="320"/>
              </a:spcBef>
              <a:spcAft>
                <a:spcPts val="0"/>
              </a:spcAft>
              <a:buClr>
                <a:schemeClr val="lt1"/>
              </a:buClr>
              <a:buSzPts val="1600"/>
              <a:buFont typeface="Arial"/>
              <a:buNone/>
              <a:defRPr b="1" i="0" sz="1600" u="none" cap="none" strike="noStrike">
                <a:solidFill>
                  <a:schemeClr val="lt1"/>
                </a:solidFill>
                <a:latin typeface="Calibri"/>
                <a:ea typeface="Calibri"/>
                <a:cs typeface="Calibri"/>
                <a:sym typeface="Calibri"/>
              </a:defRPr>
            </a:lvl6pPr>
            <a:lvl7pPr indent="-228600" lvl="6" marL="3200400" marR="0" rtl="0" algn="l">
              <a:spcBef>
                <a:spcPts val="320"/>
              </a:spcBef>
              <a:spcAft>
                <a:spcPts val="0"/>
              </a:spcAft>
              <a:buClr>
                <a:schemeClr val="lt1"/>
              </a:buClr>
              <a:buSzPts val="1600"/>
              <a:buFont typeface="Arial"/>
              <a:buNone/>
              <a:defRPr b="1" i="0" sz="1600" u="none" cap="none" strike="noStrike">
                <a:solidFill>
                  <a:schemeClr val="lt1"/>
                </a:solidFill>
                <a:latin typeface="Calibri"/>
                <a:ea typeface="Calibri"/>
                <a:cs typeface="Calibri"/>
                <a:sym typeface="Calibri"/>
              </a:defRPr>
            </a:lvl7pPr>
            <a:lvl8pPr indent="-228600" lvl="7" marL="3657600" marR="0" rtl="0" algn="l">
              <a:spcBef>
                <a:spcPts val="320"/>
              </a:spcBef>
              <a:spcAft>
                <a:spcPts val="0"/>
              </a:spcAft>
              <a:buClr>
                <a:schemeClr val="lt1"/>
              </a:buClr>
              <a:buSzPts val="1600"/>
              <a:buFont typeface="Arial"/>
              <a:buNone/>
              <a:defRPr b="1" i="0" sz="1600" u="none" cap="none" strike="noStrike">
                <a:solidFill>
                  <a:schemeClr val="lt1"/>
                </a:solidFill>
                <a:latin typeface="Calibri"/>
                <a:ea typeface="Calibri"/>
                <a:cs typeface="Calibri"/>
                <a:sym typeface="Calibri"/>
              </a:defRPr>
            </a:lvl8pPr>
            <a:lvl9pPr indent="-228600" lvl="8" marL="4114800" marR="0" rtl="0" algn="l">
              <a:spcBef>
                <a:spcPts val="320"/>
              </a:spcBef>
              <a:spcAft>
                <a:spcPts val="0"/>
              </a:spcAft>
              <a:buClr>
                <a:schemeClr val="lt1"/>
              </a:buClr>
              <a:buSzPts val="1600"/>
              <a:buFont typeface="Arial"/>
              <a:buNone/>
              <a:defRPr b="1" i="0" sz="1600" u="none" cap="none" strike="noStrike">
                <a:solidFill>
                  <a:schemeClr val="lt1"/>
                </a:solidFill>
                <a:latin typeface="Calibri"/>
                <a:ea typeface="Calibri"/>
                <a:cs typeface="Calibri"/>
                <a:sym typeface="Calibri"/>
              </a:defRPr>
            </a:lvl9pPr>
          </a:lstStyle>
          <a:p/>
        </p:txBody>
      </p:sp>
      <p:sp>
        <p:nvSpPr>
          <p:cNvPr id="284" name="Google Shape;284;p45"/>
          <p:cNvSpPr txBox="1"/>
          <p:nvPr>
            <p:ph idx="2" type="body"/>
          </p:nvPr>
        </p:nvSpPr>
        <p:spPr>
          <a:xfrm>
            <a:off x="457200" y="2174875"/>
            <a:ext cx="4040188" cy="3951288"/>
          </a:xfrm>
          <a:prstGeom prst="rect">
            <a:avLst/>
          </a:prstGeom>
          <a:noFill/>
          <a:ln>
            <a:noFill/>
          </a:ln>
        </p:spPr>
        <p:txBody>
          <a:bodyPr anchorCtr="0" anchor="t" bIns="91425" lIns="91425" spcFirstLastPara="1" rIns="91425" wrap="square" tIns="91425">
            <a:noAutofit/>
          </a:bodyPr>
          <a:lstStyle>
            <a:lvl1pPr indent="-381000" lvl="0" marL="457200" marR="0" rtl="0" algn="l">
              <a:spcBef>
                <a:spcPts val="48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1pPr>
            <a:lvl2pPr indent="-355600" lvl="1" marL="914400" marR="0" rtl="0" algn="l">
              <a:spcBef>
                <a:spcPts val="400"/>
              </a:spcBef>
              <a:spcAft>
                <a:spcPts val="0"/>
              </a:spcAft>
              <a:buClr>
                <a:schemeClr val="lt1"/>
              </a:buClr>
              <a:buSzPts val="2000"/>
              <a:buFont typeface="Noto Sans Symbols"/>
              <a:buChar char="➢"/>
              <a:defRPr b="0" i="0" sz="2000" u="none" cap="none" strike="noStrike">
                <a:solidFill>
                  <a:schemeClr val="lt1"/>
                </a:solidFill>
                <a:latin typeface="Calibri"/>
                <a:ea typeface="Calibri"/>
                <a:cs typeface="Calibri"/>
                <a:sym typeface="Calibri"/>
              </a:defRPr>
            </a:lvl2pPr>
            <a:lvl3pPr indent="-342900" lvl="2" marL="1371600" marR="0" rtl="0" algn="l">
              <a:spcBef>
                <a:spcPts val="360"/>
              </a:spcBef>
              <a:spcAft>
                <a:spcPts val="0"/>
              </a:spcAft>
              <a:buClr>
                <a:schemeClr val="lt1"/>
              </a:buClr>
              <a:buSzPts val="1800"/>
              <a:buFont typeface="Noto Sans Symbols"/>
              <a:buChar char="✓"/>
              <a:defRPr b="0" i="0" sz="1800" u="none" cap="none" strike="noStrike">
                <a:solidFill>
                  <a:schemeClr val="lt1"/>
                </a:solidFill>
                <a:latin typeface="Calibri"/>
                <a:ea typeface="Calibri"/>
                <a:cs typeface="Calibri"/>
                <a:sym typeface="Calibri"/>
              </a:defRPr>
            </a:lvl3pPr>
            <a:lvl4pPr indent="-330200" lvl="3" marL="1828800" marR="0" rtl="0" algn="l">
              <a:spcBef>
                <a:spcPts val="320"/>
              </a:spcBef>
              <a:spcAft>
                <a:spcPts val="0"/>
              </a:spcAft>
              <a:buClr>
                <a:schemeClr val="lt1"/>
              </a:buClr>
              <a:buSzPts val="1600"/>
              <a:buFont typeface="Arial"/>
              <a:buChar char="–"/>
              <a:defRPr b="0" i="0" sz="1600" u="none" cap="none" strike="noStrike">
                <a:solidFill>
                  <a:schemeClr val="lt1"/>
                </a:solidFill>
                <a:latin typeface="Calibri"/>
                <a:ea typeface="Calibri"/>
                <a:cs typeface="Calibri"/>
                <a:sym typeface="Calibri"/>
              </a:defRPr>
            </a:lvl4pPr>
            <a:lvl5pPr indent="-330200" lvl="4" marL="2286000" marR="0" rtl="0" algn="l">
              <a:spcBef>
                <a:spcPts val="320"/>
              </a:spcBef>
              <a:spcAft>
                <a:spcPts val="0"/>
              </a:spcAft>
              <a:buClr>
                <a:schemeClr val="lt1"/>
              </a:buClr>
              <a:buSzPts val="1600"/>
              <a:buFont typeface="Arial"/>
              <a:buChar char="»"/>
              <a:defRPr b="0" i="0" sz="1600" u="none" cap="none" strike="noStrike">
                <a:solidFill>
                  <a:schemeClr val="lt1"/>
                </a:solidFill>
                <a:latin typeface="Calibri"/>
                <a:ea typeface="Calibri"/>
                <a:cs typeface="Calibri"/>
                <a:sym typeface="Calibri"/>
              </a:defRPr>
            </a:lvl5pPr>
            <a:lvl6pPr indent="-330200" lvl="5" marL="2743200" marR="0" rtl="0" algn="l">
              <a:spcBef>
                <a:spcPts val="320"/>
              </a:spcBef>
              <a:spcAft>
                <a:spcPts val="0"/>
              </a:spcAft>
              <a:buClr>
                <a:schemeClr val="lt1"/>
              </a:buClr>
              <a:buSzPts val="1600"/>
              <a:buFont typeface="Arial"/>
              <a:buChar char="•"/>
              <a:defRPr b="0" i="0" sz="1600" u="none" cap="none" strike="noStrike">
                <a:solidFill>
                  <a:schemeClr val="lt1"/>
                </a:solidFill>
                <a:latin typeface="Calibri"/>
                <a:ea typeface="Calibri"/>
                <a:cs typeface="Calibri"/>
                <a:sym typeface="Calibri"/>
              </a:defRPr>
            </a:lvl6pPr>
            <a:lvl7pPr indent="-330200" lvl="6" marL="3200400" marR="0" rtl="0" algn="l">
              <a:spcBef>
                <a:spcPts val="320"/>
              </a:spcBef>
              <a:spcAft>
                <a:spcPts val="0"/>
              </a:spcAft>
              <a:buClr>
                <a:schemeClr val="lt1"/>
              </a:buClr>
              <a:buSzPts val="1600"/>
              <a:buFont typeface="Arial"/>
              <a:buChar char="•"/>
              <a:defRPr b="0" i="0" sz="1600" u="none" cap="none" strike="noStrike">
                <a:solidFill>
                  <a:schemeClr val="lt1"/>
                </a:solidFill>
                <a:latin typeface="Calibri"/>
                <a:ea typeface="Calibri"/>
                <a:cs typeface="Calibri"/>
                <a:sym typeface="Calibri"/>
              </a:defRPr>
            </a:lvl7pPr>
            <a:lvl8pPr indent="-330200" lvl="7" marL="3657600" marR="0" rtl="0" algn="l">
              <a:spcBef>
                <a:spcPts val="320"/>
              </a:spcBef>
              <a:spcAft>
                <a:spcPts val="0"/>
              </a:spcAft>
              <a:buClr>
                <a:schemeClr val="lt1"/>
              </a:buClr>
              <a:buSzPts val="1600"/>
              <a:buFont typeface="Arial"/>
              <a:buChar char="•"/>
              <a:defRPr b="0" i="0" sz="1600" u="none" cap="none" strike="noStrike">
                <a:solidFill>
                  <a:schemeClr val="lt1"/>
                </a:solidFill>
                <a:latin typeface="Calibri"/>
                <a:ea typeface="Calibri"/>
                <a:cs typeface="Calibri"/>
                <a:sym typeface="Calibri"/>
              </a:defRPr>
            </a:lvl8pPr>
            <a:lvl9pPr indent="-330200" lvl="8" marL="4114800" marR="0" rtl="0" algn="l">
              <a:spcBef>
                <a:spcPts val="320"/>
              </a:spcBef>
              <a:spcAft>
                <a:spcPts val="0"/>
              </a:spcAft>
              <a:buClr>
                <a:schemeClr val="lt1"/>
              </a:buClr>
              <a:buSzPts val="1600"/>
              <a:buFont typeface="Arial"/>
              <a:buChar char="•"/>
              <a:defRPr b="0" i="0" sz="1600" u="none" cap="none" strike="noStrike">
                <a:solidFill>
                  <a:schemeClr val="lt1"/>
                </a:solidFill>
                <a:latin typeface="Calibri"/>
                <a:ea typeface="Calibri"/>
                <a:cs typeface="Calibri"/>
                <a:sym typeface="Calibri"/>
              </a:defRPr>
            </a:lvl9pPr>
          </a:lstStyle>
          <a:p/>
        </p:txBody>
      </p:sp>
      <p:sp>
        <p:nvSpPr>
          <p:cNvPr id="285" name="Google Shape;285;p45"/>
          <p:cNvSpPr txBox="1"/>
          <p:nvPr>
            <p:ph idx="3" type="body"/>
          </p:nvPr>
        </p:nvSpPr>
        <p:spPr>
          <a:xfrm>
            <a:off x="4645025" y="1535113"/>
            <a:ext cx="4041775" cy="639762"/>
          </a:xfrm>
          <a:prstGeom prst="rect">
            <a:avLst/>
          </a:prstGeom>
          <a:noFill/>
          <a:ln>
            <a:noFill/>
          </a:ln>
        </p:spPr>
        <p:txBody>
          <a:bodyPr anchorCtr="0" anchor="b" bIns="91425" lIns="91425" spcFirstLastPara="1" rIns="91425" wrap="square" tIns="91425">
            <a:noAutofit/>
          </a:bodyPr>
          <a:lstStyle>
            <a:lvl1pPr indent="-228600" lvl="0" marL="457200" marR="0" rtl="0" algn="l">
              <a:spcBef>
                <a:spcPts val="480"/>
              </a:spcBef>
              <a:spcAft>
                <a:spcPts val="0"/>
              </a:spcAft>
              <a:buClr>
                <a:schemeClr val="lt1"/>
              </a:buClr>
              <a:buSzPts val="2400"/>
              <a:buFont typeface="Arial"/>
              <a:buNone/>
              <a:defRPr b="1" i="0" sz="2400" u="none" cap="none" strike="noStrike">
                <a:solidFill>
                  <a:schemeClr val="lt1"/>
                </a:solidFill>
                <a:latin typeface="Calibri"/>
                <a:ea typeface="Calibri"/>
                <a:cs typeface="Calibri"/>
                <a:sym typeface="Calibri"/>
              </a:defRPr>
            </a:lvl1pPr>
            <a:lvl2pPr indent="-228600" lvl="1" marL="914400" marR="0" rtl="0" algn="l">
              <a:spcBef>
                <a:spcPts val="400"/>
              </a:spcBef>
              <a:spcAft>
                <a:spcPts val="0"/>
              </a:spcAft>
              <a:buClr>
                <a:schemeClr val="lt1"/>
              </a:buClr>
              <a:buSzPts val="2000"/>
              <a:buFont typeface="Noto Sans Symbols"/>
              <a:buNone/>
              <a:defRPr b="1" i="0" sz="2000" u="none" cap="none" strike="noStrike">
                <a:solidFill>
                  <a:schemeClr val="lt1"/>
                </a:solidFill>
                <a:latin typeface="Calibri"/>
                <a:ea typeface="Calibri"/>
                <a:cs typeface="Calibri"/>
                <a:sym typeface="Calibri"/>
              </a:defRPr>
            </a:lvl2pPr>
            <a:lvl3pPr indent="-228600" lvl="2" marL="1371600" marR="0" rtl="0" algn="l">
              <a:spcBef>
                <a:spcPts val="360"/>
              </a:spcBef>
              <a:spcAft>
                <a:spcPts val="0"/>
              </a:spcAft>
              <a:buClr>
                <a:schemeClr val="lt1"/>
              </a:buClr>
              <a:buSzPts val="1800"/>
              <a:buFont typeface="Noto Sans Symbols"/>
              <a:buNone/>
              <a:defRPr b="1" i="0" sz="1800" u="none" cap="none" strike="noStrike">
                <a:solidFill>
                  <a:schemeClr val="lt1"/>
                </a:solidFill>
                <a:latin typeface="Calibri"/>
                <a:ea typeface="Calibri"/>
                <a:cs typeface="Calibri"/>
                <a:sym typeface="Calibri"/>
              </a:defRPr>
            </a:lvl3pPr>
            <a:lvl4pPr indent="-228600" lvl="3" marL="1828800" marR="0" rtl="0" algn="l">
              <a:spcBef>
                <a:spcPts val="320"/>
              </a:spcBef>
              <a:spcAft>
                <a:spcPts val="0"/>
              </a:spcAft>
              <a:buClr>
                <a:schemeClr val="lt1"/>
              </a:buClr>
              <a:buSzPts val="1600"/>
              <a:buFont typeface="Arial"/>
              <a:buNone/>
              <a:defRPr b="1" i="0" sz="1600" u="none" cap="none" strike="noStrike">
                <a:solidFill>
                  <a:schemeClr val="lt1"/>
                </a:solidFill>
                <a:latin typeface="Calibri"/>
                <a:ea typeface="Calibri"/>
                <a:cs typeface="Calibri"/>
                <a:sym typeface="Calibri"/>
              </a:defRPr>
            </a:lvl4pPr>
            <a:lvl5pPr indent="-228600" lvl="4" marL="2286000" marR="0" rtl="0" algn="l">
              <a:spcBef>
                <a:spcPts val="320"/>
              </a:spcBef>
              <a:spcAft>
                <a:spcPts val="0"/>
              </a:spcAft>
              <a:buClr>
                <a:schemeClr val="lt1"/>
              </a:buClr>
              <a:buSzPts val="1600"/>
              <a:buFont typeface="Arial"/>
              <a:buNone/>
              <a:defRPr b="1" i="0" sz="1600" u="none" cap="none" strike="noStrike">
                <a:solidFill>
                  <a:schemeClr val="lt1"/>
                </a:solidFill>
                <a:latin typeface="Calibri"/>
                <a:ea typeface="Calibri"/>
                <a:cs typeface="Calibri"/>
                <a:sym typeface="Calibri"/>
              </a:defRPr>
            </a:lvl5pPr>
            <a:lvl6pPr indent="-228600" lvl="5" marL="2743200" marR="0" rtl="0" algn="l">
              <a:spcBef>
                <a:spcPts val="320"/>
              </a:spcBef>
              <a:spcAft>
                <a:spcPts val="0"/>
              </a:spcAft>
              <a:buClr>
                <a:schemeClr val="lt1"/>
              </a:buClr>
              <a:buSzPts val="1600"/>
              <a:buFont typeface="Arial"/>
              <a:buNone/>
              <a:defRPr b="1" i="0" sz="1600" u="none" cap="none" strike="noStrike">
                <a:solidFill>
                  <a:schemeClr val="lt1"/>
                </a:solidFill>
                <a:latin typeface="Calibri"/>
                <a:ea typeface="Calibri"/>
                <a:cs typeface="Calibri"/>
                <a:sym typeface="Calibri"/>
              </a:defRPr>
            </a:lvl6pPr>
            <a:lvl7pPr indent="-228600" lvl="6" marL="3200400" marR="0" rtl="0" algn="l">
              <a:spcBef>
                <a:spcPts val="320"/>
              </a:spcBef>
              <a:spcAft>
                <a:spcPts val="0"/>
              </a:spcAft>
              <a:buClr>
                <a:schemeClr val="lt1"/>
              </a:buClr>
              <a:buSzPts val="1600"/>
              <a:buFont typeface="Arial"/>
              <a:buNone/>
              <a:defRPr b="1" i="0" sz="1600" u="none" cap="none" strike="noStrike">
                <a:solidFill>
                  <a:schemeClr val="lt1"/>
                </a:solidFill>
                <a:latin typeface="Calibri"/>
                <a:ea typeface="Calibri"/>
                <a:cs typeface="Calibri"/>
                <a:sym typeface="Calibri"/>
              </a:defRPr>
            </a:lvl7pPr>
            <a:lvl8pPr indent="-228600" lvl="7" marL="3657600" marR="0" rtl="0" algn="l">
              <a:spcBef>
                <a:spcPts val="320"/>
              </a:spcBef>
              <a:spcAft>
                <a:spcPts val="0"/>
              </a:spcAft>
              <a:buClr>
                <a:schemeClr val="lt1"/>
              </a:buClr>
              <a:buSzPts val="1600"/>
              <a:buFont typeface="Arial"/>
              <a:buNone/>
              <a:defRPr b="1" i="0" sz="1600" u="none" cap="none" strike="noStrike">
                <a:solidFill>
                  <a:schemeClr val="lt1"/>
                </a:solidFill>
                <a:latin typeface="Calibri"/>
                <a:ea typeface="Calibri"/>
                <a:cs typeface="Calibri"/>
                <a:sym typeface="Calibri"/>
              </a:defRPr>
            </a:lvl8pPr>
            <a:lvl9pPr indent="-228600" lvl="8" marL="4114800" marR="0" rtl="0" algn="l">
              <a:spcBef>
                <a:spcPts val="320"/>
              </a:spcBef>
              <a:spcAft>
                <a:spcPts val="0"/>
              </a:spcAft>
              <a:buClr>
                <a:schemeClr val="lt1"/>
              </a:buClr>
              <a:buSzPts val="1600"/>
              <a:buFont typeface="Arial"/>
              <a:buNone/>
              <a:defRPr b="1" i="0" sz="1600" u="none" cap="none" strike="noStrike">
                <a:solidFill>
                  <a:schemeClr val="lt1"/>
                </a:solidFill>
                <a:latin typeface="Calibri"/>
                <a:ea typeface="Calibri"/>
                <a:cs typeface="Calibri"/>
                <a:sym typeface="Calibri"/>
              </a:defRPr>
            </a:lvl9pPr>
          </a:lstStyle>
          <a:p/>
        </p:txBody>
      </p:sp>
      <p:sp>
        <p:nvSpPr>
          <p:cNvPr id="286" name="Google Shape;286;p45"/>
          <p:cNvSpPr txBox="1"/>
          <p:nvPr>
            <p:ph idx="4" type="body"/>
          </p:nvPr>
        </p:nvSpPr>
        <p:spPr>
          <a:xfrm>
            <a:off x="4645025" y="2174875"/>
            <a:ext cx="4041775" cy="3951288"/>
          </a:xfrm>
          <a:prstGeom prst="rect">
            <a:avLst/>
          </a:prstGeom>
          <a:noFill/>
          <a:ln>
            <a:noFill/>
          </a:ln>
        </p:spPr>
        <p:txBody>
          <a:bodyPr anchorCtr="0" anchor="t" bIns="91425" lIns="91425" spcFirstLastPara="1" rIns="91425" wrap="square" tIns="91425">
            <a:noAutofit/>
          </a:bodyPr>
          <a:lstStyle>
            <a:lvl1pPr indent="-381000" lvl="0" marL="457200" marR="0" rtl="0" algn="l">
              <a:spcBef>
                <a:spcPts val="48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1pPr>
            <a:lvl2pPr indent="-355600" lvl="1" marL="914400" marR="0" rtl="0" algn="l">
              <a:spcBef>
                <a:spcPts val="400"/>
              </a:spcBef>
              <a:spcAft>
                <a:spcPts val="0"/>
              </a:spcAft>
              <a:buClr>
                <a:schemeClr val="lt1"/>
              </a:buClr>
              <a:buSzPts val="2000"/>
              <a:buFont typeface="Noto Sans Symbols"/>
              <a:buChar char="➢"/>
              <a:defRPr b="0" i="0" sz="2000" u="none" cap="none" strike="noStrike">
                <a:solidFill>
                  <a:schemeClr val="lt1"/>
                </a:solidFill>
                <a:latin typeface="Calibri"/>
                <a:ea typeface="Calibri"/>
                <a:cs typeface="Calibri"/>
                <a:sym typeface="Calibri"/>
              </a:defRPr>
            </a:lvl2pPr>
            <a:lvl3pPr indent="-342900" lvl="2" marL="1371600" marR="0" rtl="0" algn="l">
              <a:spcBef>
                <a:spcPts val="360"/>
              </a:spcBef>
              <a:spcAft>
                <a:spcPts val="0"/>
              </a:spcAft>
              <a:buClr>
                <a:schemeClr val="lt1"/>
              </a:buClr>
              <a:buSzPts val="1800"/>
              <a:buFont typeface="Noto Sans Symbols"/>
              <a:buChar char="✓"/>
              <a:defRPr b="0" i="0" sz="1800" u="none" cap="none" strike="noStrike">
                <a:solidFill>
                  <a:schemeClr val="lt1"/>
                </a:solidFill>
                <a:latin typeface="Calibri"/>
                <a:ea typeface="Calibri"/>
                <a:cs typeface="Calibri"/>
                <a:sym typeface="Calibri"/>
              </a:defRPr>
            </a:lvl3pPr>
            <a:lvl4pPr indent="-330200" lvl="3" marL="1828800" marR="0" rtl="0" algn="l">
              <a:spcBef>
                <a:spcPts val="320"/>
              </a:spcBef>
              <a:spcAft>
                <a:spcPts val="0"/>
              </a:spcAft>
              <a:buClr>
                <a:schemeClr val="lt1"/>
              </a:buClr>
              <a:buSzPts val="1600"/>
              <a:buFont typeface="Arial"/>
              <a:buChar char="–"/>
              <a:defRPr b="0" i="0" sz="1600" u="none" cap="none" strike="noStrike">
                <a:solidFill>
                  <a:schemeClr val="lt1"/>
                </a:solidFill>
                <a:latin typeface="Calibri"/>
                <a:ea typeface="Calibri"/>
                <a:cs typeface="Calibri"/>
                <a:sym typeface="Calibri"/>
              </a:defRPr>
            </a:lvl4pPr>
            <a:lvl5pPr indent="-330200" lvl="4" marL="2286000" marR="0" rtl="0" algn="l">
              <a:spcBef>
                <a:spcPts val="320"/>
              </a:spcBef>
              <a:spcAft>
                <a:spcPts val="0"/>
              </a:spcAft>
              <a:buClr>
                <a:schemeClr val="lt1"/>
              </a:buClr>
              <a:buSzPts val="1600"/>
              <a:buFont typeface="Arial"/>
              <a:buChar char="»"/>
              <a:defRPr b="0" i="0" sz="1600" u="none" cap="none" strike="noStrike">
                <a:solidFill>
                  <a:schemeClr val="lt1"/>
                </a:solidFill>
                <a:latin typeface="Calibri"/>
                <a:ea typeface="Calibri"/>
                <a:cs typeface="Calibri"/>
                <a:sym typeface="Calibri"/>
              </a:defRPr>
            </a:lvl5pPr>
            <a:lvl6pPr indent="-330200" lvl="5" marL="2743200" marR="0" rtl="0" algn="l">
              <a:spcBef>
                <a:spcPts val="320"/>
              </a:spcBef>
              <a:spcAft>
                <a:spcPts val="0"/>
              </a:spcAft>
              <a:buClr>
                <a:schemeClr val="lt1"/>
              </a:buClr>
              <a:buSzPts val="1600"/>
              <a:buFont typeface="Arial"/>
              <a:buChar char="•"/>
              <a:defRPr b="0" i="0" sz="1600" u="none" cap="none" strike="noStrike">
                <a:solidFill>
                  <a:schemeClr val="lt1"/>
                </a:solidFill>
                <a:latin typeface="Calibri"/>
                <a:ea typeface="Calibri"/>
                <a:cs typeface="Calibri"/>
                <a:sym typeface="Calibri"/>
              </a:defRPr>
            </a:lvl6pPr>
            <a:lvl7pPr indent="-330200" lvl="6" marL="3200400" marR="0" rtl="0" algn="l">
              <a:spcBef>
                <a:spcPts val="320"/>
              </a:spcBef>
              <a:spcAft>
                <a:spcPts val="0"/>
              </a:spcAft>
              <a:buClr>
                <a:schemeClr val="lt1"/>
              </a:buClr>
              <a:buSzPts val="1600"/>
              <a:buFont typeface="Arial"/>
              <a:buChar char="•"/>
              <a:defRPr b="0" i="0" sz="1600" u="none" cap="none" strike="noStrike">
                <a:solidFill>
                  <a:schemeClr val="lt1"/>
                </a:solidFill>
                <a:latin typeface="Calibri"/>
                <a:ea typeface="Calibri"/>
                <a:cs typeface="Calibri"/>
                <a:sym typeface="Calibri"/>
              </a:defRPr>
            </a:lvl7pPr>
            <a:lvl8pPr indent="-330200" lvl="7" marL="3657600" marR="0" rtl="0" algn="l">
              <a:spcBef>
                <a:spcPts val="320"/>
              </a:spcBef>
              <a:spcAft>
                <a:spcPts val="0"/>
              </a:spcAft>
              <a:buClr>
                <a:schemeClr val="lt1"/>
              </a:buClr>
              <a:buSzPts val="1600"/>
              <a:buFont typeface="Arial"/>
              <a:buChar char="•"/>
              <a:defRPr b="0" i="0" sz="1600" u="none" cap="none" strike="noStrike">
                <a:solidFill>
                  <a:schemeClr val="lt1"/>
                </a:solidFill>
                <a:latin typeface="Calibri"/>
                <a:ea typeface="Calibri"/>
                <a:cs typeface="Calibri"/>
                <a:sym typeface="Calibri"/>
              </a:defRPr>
            </a:lvl8pPr>
            <a:lvl9pPr indent="-330200" lvl="8" marL="4114800" marR="0" rtl="0" algn="l">
              <a:spcBef>
                <a:spcPts val="320"/>
              </a:spcBef>
              <a:spcAft>
                <a:spcPts val="0"/>
              </a:spcAft>
              <a:buClr>
                <a:schemeClr val="lt1"/>
              </a:buClr>
              <a:buSzPts val="1600"/>
              <a:buFont typeface="Arial"/>
              <a:buChar char="•"/>
              <a:defRPr b="0" i="0" sz="1600" u="none" cap="none" strike="noStrike">
                <a:solidFill>
                  <a:schemeClr val="lt1"/>
                </a:solidFill>
                <a:latin typeface="Calibri"/>
                <a:ea typeface="Calibri"/>
                <a:cs typeface="Calibri"/>
                <a:sym typeface="Calibri"/>
              </a:defRPr>
            </a:lvl9pPr>
          </a:lstStyle>
          <a:p/>
        </p:txBody>
      </p:sp>
      <p:sp>
        <p:nvSpPr>
          <p:cNvPr id="287" name="Google Shape;287;p45"/>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sz="1200">
                <a:solidFill>
                  <a:schemeClr val="lt1"/>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288" name="Google Shape;288;p45"/>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sz="1200">
                <a:solidFill>
                  <a:schemeClr val="lt1"/>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289" name="Google Shape;289;p4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FFFFFF"/>
                </a:solidFill>
                <a:latin typeface="Calibri"/>
                <a:ea typeface="Calibri"/>
                <a:cs typeface="Calibri"/>
                <a:sym typeface="Calibri"/>
              </a:defRPr>
            </a:lvl1pPr>
            <a:lvl2pPr indent="0" lvl="1" marL="0" marR="0" rtl="0" algn="r">
              <a:spcBef>
                <a:spcPts val="0"/>
              </a:spcBef>
              <a:buNone/>
              <a:defRPr sz="1200">
                <a:solidFill>
                  <a:srgbClr val="FFFFFF"/>
                </a:solidFill>
                <a:latin typeface="Calibri"/>
                <a:ea typeface="Calibri"/>
                <a:cs typeface="Calibri"/>
                <a:sym typeface="Calibri"/>
              </a:defRPr>
            </a:lvl2pPr>
            <a:lvl3pPr indent="0" lvl="2" marL="0" marR="0" rtl="0" algn="r">
              <a:spcBef>
                <a:spcPts val="0"/>
              </a:spcBef>
              <a:buNone/>
              <a:defRPr sz="1200">
                <a:solidFill>
                  <a:srgbClr val="FFFFFF"/>
                </a:solidFill>
                <a:latin typeface="Calibri"/>
                <a:ea typeface="Calibri"/>
                <a:cs typeface="Calibri"/>
                <a:sym typeface="Calibri"/>
              </a:defRPr>
            </a:lvl3pPr>
            <a:lvl4pPr indent="0" lvl="3" marL="0" marR="0" rtl="0" algn="r">
              <a:spcBef>
                <a:spcPts val="0"/>
              </a:spcBef>
              <a:buNone/>
              <a:defRPr sz="1200">
                <a:solidFill>
                  <a:srgbClr val="FFFFFF"/>
                </a:solidFill>
                <a:latin typeface="Calibri"/>
                <a:ea typeface="Calibri"/>
                <a:cs typeface="Calibri"/>
                <a:sym typeface="Calibri"/>
              </a:defRPr>
            </a:lvl4pPr>
            <a:lvl5pPr indent="0" lvl="4" marL="0" marR="0" rtl="0" algn="r">
              <a:spcBef>
                <a:spcPts val="0"/>
              </a:spcBef>
              <a:buNone/>
              <a:defRPr sz="1200">
                <a:solidFill>
                  <a:srgbClr val="FFFFFF"/>
                </a:solidFill>
                <a:latin typeface="Calibri"/>
                <a:ea typeface="Calibri"/>
                <a:cs typeface="Calibri"/>
                <a:sym typeface="Calibri"/>
              </a:defRPr>
            </a:lvl5pPr>
            <a:lvl6pPr indent="0" lvl="5" marL="0" marR="0" rtl="0" algn="r">
              <a:spcBef>
                <a:spcPts val="0"/>
              </a:spcBef>
              <a:buNone/>
              <a:defRPr sz="1200">
                <a:solidFill>
                  <a:srgbClr val="FFFFFF"/>
                </a:solidFill>
                <a:latin typeface="Calibri"/>
                <a:ea typeface="Calibri"/>
                <a:cs typeface="Calibri"/>
                <a:sym typeface="Calibri"/>
              </a:defRPr>
            </a:lvl6pPr>
            <a:lvl7pPr indent="0" lvl="6" marL="0" marR="0" rtl="0" algn="r">
              <a:spcBef>
                <a:spcPts val="0"/>
              </a:spcBef>
              <a:buNone/>
              <a:defRPr sz="1200">
                <a:solidFill>
                  <a:srgbClr val="FFFFFF"/>
                </a:solidFill>
                <a:latin typeface="Calibri"/>
                <a:ea typeface="Calibri"/>
                <a:cs typeface="Calibri"/>
                <a:sym typeface="Calibri"/>
              </a:defRPr>
            </a:lvl7pPr>
            <a:lvl8pPr indent="0" lvl="7" marL="0" marR="0" rtl="0" algn="r">
              <a:spcBef>
                <a:spcPts val="0"/>
              </a:spcBef>
              <a:buNone/>
              <a:defRPr sz="1200">
                <a:solidFill>
                  <a:srgbClr val="FFFFFF"/>
                </a:solidFill>
                <a:latin typeface="Calibri"/>
                <a:ea typeface="Calibri"/>
                <a:cs typeface="Calibri"/>
                <a:sym typeface="Calibri"/>
              </a:defRPr>
            </a:lvl8pPr>
            <a:lvl9pPr indent="0" lvl="8" marL="0" marR="0" rtl="0" algn="r">
              <a:spcBef>
                <a:spcPts val="0"/>
              </a:spcBef>
              <a:buNone/>
              <a:defRPr sz="1200">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90" name="Shape 290"/>
        <p:cNvGrpSpPr/>
        <p:nvPr/>
      </p:nvGrpSpPr>
      <p:grpSpPr>
        <a:xfrm>
          <a:off x="0" y="0"/>
          <a:ext cx="0" cy="0"/>
          <a:chOff x="0" y="0"/>
          <a:chExt cx="0" cy="0"/>
        </a:xfrm>
      </p:grpSpPr>
      <p:sp>
        <p:nvSpPr>
          <p:cNvPr id="291" name="Google Shape;291;p46"/>
          <p:cNvSpPr txBox="1"/>
          <p:nvPr>
            <p:ph type="title"/>
          </p:nvPr>
        </p:nvSpPr>
        <p:spPr>
          <a:xfrm>
            <a:off x="1792288" y="4800600"/>
            <a:ext cx="5486400" cy="566738"/>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Clr>
                <a:schemeClr val="lt1"/>
              </a:buClr>
              <a:buSzPts val="2000"/>
              <a:buFont typeface="Calibri"/>
              <a:buNone/>
              <a:defRPr b="1" i="0" sz="2000" u="none" cap="none" strike="noStrike">
                <a:solidFill>
                  <a:schemeClr val="lt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292" name="Google Shape;292;p46"/>
          <p:cNvSpPr/>
          <p:nvPr>
            <p:ph idx="2" type="pic"/>
          </p:nvPr>
        </p:nvSpPr>
        <p:spPr>
          <a:xfrm>
            <a:off x="1792288" y="612775"/>
            <a:ext cx="5486400" cy="4114800"/>
          </a:xfrm>
          <a:prstGeom prst="rect">
            <a:avLst/>
          </a:prstGeom>
          <a:noFill/>
          <a:ln>
            <a:noFill/>
          </a:ln>
        </p:spPr>
        <p:txBody>
          <a:bodyPr anchorCtr="0" anchor="t" bIns="91425" lIns="91425" spcFirstLastPara="1" rIns="91425" wrap="square" tIns="91425">
            <a:noAutofit/>
          </a:bodyPr>
          <a:lstStyle>
            <a:lvl1pPr indent="0" lvl="0" marL="0" marR="0" rtl="0" algn="l">
              <a:spcBef>
                <a:spcPts val="640"/>
              </a:spcBef>
              <a:spcAft>
                <a:spcPts val="0"/>
              </a:spcAft>
              <a:buClr>
                <a:schemeClr val="lt1"/>
              </a:buClr>
              <a:buSzPts val="3200"/>
              <a:buFont typeface="Arial"/>
              <a:buNone/>
              <a:defRPr b="0" i="0" sz="3200" u="none" cap="none" strike="noStrike">
                <a:solidFill>
                  <a:schemeClr val="lt1"/>
                </a:solidFill>
                <a:latin typeface="Calibri"/>
                <a:ea typeface="Calibri"/>
                <a:cs typeface="Calibri"/>
                <a:sym typeface="Calibri"/>
              </a:defRPr>
            </a:lvl1pPr>
            <a:lvl2pPr indent="0" lvl="1" marL="457200" marR="0" rtl="0" algn="l">
              <a:spcBef>
                <a:spcPts val="560"/>
              </a:spcBef>
              <a:spcAft>
                <a:spcPts val="0"/>
              </a:spcAft>
              <a:buClr>
                <a:schemeClr val="lt1"/>
              </a:buClr>
              <a:buSzPts val="2800"/>
              <a:buFont typeface="Noto Sans Symbols"/>
              <a:buNone/>
              <a:defRPr b="0" i="0" sz="2800" u="none" cap="none" strike="noStrike">
                <a:solidFill>
                  <a:schemeClr val="lt1"/>
                </a:solidFill>
                <a:latin typeface="Calibri"/>
                <a:ea typeface="Calibri"/>
                <a:cs typeface="Calibri"/>
                <a:sym typeface="Calibri"/>
              </a:defRPr>
            </a:lvl2pPr>
            <a:lvl3pPr indent="0" lvl="2" marL="914400" marR="0" rtl="0" algn="l">
              <a:spcBef>
                <a:spcPts val="480"/>
              </a:spcBef>
              <a:spcAft>
                <a:spcPts val="0"/>
              </a:spcAft>
              <a:buClr>
                <a:schemeClr val="lt1"/>
              </a:buClr>
              <a:buSzPts val="2400"/>
              <a:buFont typeface="Noto Sans Symbols"/>
              <a:buNone/>
              <a:defRPr b="0" i="0" sz="2400" u="none" cap="none" strike="noStrike">
                <a:solidFill>
                  <a:schemeClr val="lt1"/>
                </a:solidFill>
                <a:latin typeface="Calibri"/>
                <a:ea typeface="Calibri"/>
                <a:cs typeface="Calibri"/>
                <a:sym typeface="Calibri"/>
              </a:defRPr>
            </a:lvl3pPr>
            <a:lvl4pPr indent="0" lvl="3" marL="1371600" marR="0" rtl="0" algn="l">
              <a:spcBef>
                <a:spcPts val="400"/>
              </a:spcBef>
              <a:spcAft>
                <a:spcPts val="0"/>
              </a:spcAft>
              <a:buClr>
                <a:schemeClr val="lt1"/>
              </a:buClr>
              <a:buSzPts val="2000"/>
              <a:buFont typeface="Arial"/>
              <a:buNone/>
              <a:defRPr b="0" i="0" sz="2000" u="none" cap="none" strike="noStrike">
                <a:solidFill>
                  <a:schemeClr val="lt1"/>
                </a:solidFill>
                <a:latin typeface="Calibri"/>
                <a:ea typeface="Calibri"/>
                <a:cs typeface="Calibri"/>
                <a:sym typeface="Calibri"/>
              </a:defRPr>
            </a:lvl4pPr>
            <a:lvl5pPr indent="0" lvl="4" marL="1828800" marR="0" rtl="0" algn="l">
              <a:spcBef>
                <a:spcPts val="400"/>
              </a:spcBef>
              <a:spcAft>
                <a:spcPts val="0"/>
              </a:spcAft>
              <a:buClr>
                <a:schemeClr val="lt1"/>
              </a:buClr>
              <a:buSzPts val="2000"/>
              <a:buFont typeface="Arial"/>
              <a:buNone/>
              <a:defRPr b="0" i="0" sz="2000" u="none" cap="none" strike="noStrike">
                <a:solidFill>
                  <a:schemeClr val="lt1"/>
                </a:solidFill>
                <a:latin typeface="Calibri"/>
                <a:ea typeface="Calibri"/>
                <a:cs typeface="Calibri"/>
                <a:sym typeface="Calibri"/>
              </a:defRPr>
            </a:lvl5pPr>
            <a:lvl6pPr indent="0" lvl="5" marL="2286000" marR="0" rtl="0" algn="l">
              <a:spcBef>
                <a:spcPts val="400"/>
              </a:spcBef>
              <a:spcAft>
                <a:spcPts val="0"/>
              </a:spcAft>
              <a:buClr>
                <a:schemeClr val="lt1"/>
              </a:buClr>
              <a:buSzPts val="2000"/>
              <a:buFont typeface="Arial"/>
              <a:buNone/>
              <a:defRPr b="0" i="0" sz="2000" u="none" cap="none" strike="noStrike">
                <a:solidFill>
                  <a:schemeClr val="lt1"/>
                </a:solidFill>
                <a:latin typeface="Calibri"/>
                <a:ea typeface="Calibri"/>
                <a:cs typeface="Calibri"/>
                <a:sym typeface="Calibri"/>
              </a:defRPr>
            </a:lvl6pPr>
            <a:lvl7pPr indent="0" lvl="6" marL="2743200" marR="0" rtl="0" algn="l">
              <a:spcBef>
                <a:spcPts val="400"/>
              </a:spcBef>
              <a:spcAft>
                <a:spcPts val="0"/>
              </a:spcAft>
              <a:buClr>
                <a:schemeClr val="lt1"/>
              </a:buClr>
              <a:buSzPts val="2000"/>
              <a:buFont typeface="Arial"/>
              <a:buNone/>
              <a:defRPr b="0" i="0" sz="2000" u="none" cap="none" strike="noStrike">
                <a:solidFill>
                  <a:schemeClr val="lt1"/>
                </a:solidFill>
                <a:latin typeface="Calibri"/>
                <a:ea typeface="Calibri"/>
                <a:cs typeface="Calibri"/>
                <a:sym typeface="Calibri"/>
              </a:defRPr>
            </a:lvl7pPr>
            <a:lvl8pPr indent="0" lvl="7" marL="3200400" marR="0" rtl="0" algn="l">
              <a:spcBef>
                <a:spcPts val="400"/>
              </a:spcBef>
              <a:spcAft>
                <a:spcPts val="0"/>
              </a:spcAft>
              <a:buClr>
                <a:schemeClr val="lt1"/>
              </a:buClr>
              <a:buSzPts val="2000"/>
              <a:buFont typeface="Arial"/>
              <a:buNone/>
              <a:defRPr b="0" i="0" sz="2000" u="none" cap="none" strike="noStrike">
                <a:solidFill>
                  <a:schemeClr val="lt1"/>
                </a:solidFill>
                <a:latin typeface="Calibri"/>
                <a:ea typeface="Calibri"/>
                <a:cs typeface="Calibri"/>
                <a:sym typeface="Calibri"/>
              </a:defRPr>
            </a:lvl8pPr>
            <a:lvl9pPr indent="0" lvl="8" marL="3657600" marR="0" rtl="0" algn="l">
              <a:spcBef>
                <a:spcPts val="400"/>
              </a:spcBef>
              <a:spcAft>
                <a:spcPts val="0"/>
              </a:spcAft>
              <a:buClr>
                <a:schemeClr val="lt1"/>
              </a:buClr>
              <a:buSzPts val="2000"/>
              <a:buFont typeface="Arial"/>
              <a:buNone/>
              <a:defRPr b="0" i="0" sz="2000" u="none" cap="none" strike="noStrike">
                <a:solidFill>
                  <a:schemeClr val="lt1"/>
                </a:solidFill>
                <a:latin typeface="Calibri"/>
                <a:ea typeface="Calibri"/>
                <a:cs typeface="Calibri"/>
                <a:sym typeface="Calibri"/>
              </a:defRPr>
            </a:lvl9pPr>
          </a:lstStyle>
          <a:p/>
        </p:txBody>
      </p:sp>
      <p:sp>
        <p:nvSpPr>
          <p:cNvPr id="293" name="Google Shape;293;p46"/>
          <p:cNvSpPr txBox="1"/>
          <p:nvPr>
            <p:ph idx="1" type="body"/>
          </p:nvPr>
        </p:nvSpPr>
        <p:spPr>
          <a:xfrm>
            <a:off x="1792288" y="5367338"/>
            <a:ext cx="5486400" cy="804862"/>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280"/>
              </a:spcBef>
              <a:spcAft>
                <a:spcPts val="0"/>
              </a:spcAft>
              <a:buClr>
                <a:schemeClr val="lt1"/>
              </a:buClr>
              <a:buSzPts val="1400"/>
              <a:buFont typeface="Arial"/>
              <a:buNone/>
              <a:defRPr b="0" i="0" sz="1400" u="none" cap="none" strike="noStrike">
                <a:solidFill>
                  <a:schemeClr val="lt1"/>
                </a:solidFill>
                <a:latin typeface="Calibri"/>
                <a:ea typeface="Calibri"/>
                <a:cs typeface="Calibri"/>
                <a:sym typeface="Calibri"/>
              </a:defRPr>
            </a:lvl1pPr>
            <a:lvl2pPr indent="-228600" lvl="1" marL="914400" marR="0" rtl="0" algn="l">
              <a:spcBef>
                <a:spcPts val="240"/>
              </a:spcBef>
              <a:spcAft>
                <a:spcPts val="0"/>
              </a:spcAft>
              <a:buClr>
                <a:schemeClr val="lt1"/>
              </a:buClr>
              <a:buSzPts val="1200"/>
              <a:buFont typeface="Noto Sans Symbols"/>
              <a:buNone/>
              <a:defRPr b="0" i="0" sz="1200" u="none" cap="none" strike="noStrike">
                <a:solidFill>
                  <a:schemeClr val="lt1"/>
                </a:solidFill>
                <a:latin typeface="Calibri"/>
                <a:ea typeface="Calibri"/>
                <a:cs typeface="Calibri"/>
                <a:sym typeface="Calibri"/>
              </a:defRPr>
            </a:lvl2pPr>
            <a:lvl3pPr indent="-228600" lvl="2" marL="1371600" marR="0" rtl="0" algn="l">
              <a:spcBef>
                <a:spcPts val="200"/>
              </a:spcBef>
              <a:spcAft>
                <a:spcPts val="0"/>
              </a:spcAft>
              <a:buClr>
                <a:schemeClr val="lt1"/>
              </a:buClr>
              <a:buSzPts val="1000"/>
              <a:buFont typeface="Noto Sans Symbols"/>
              <a:buNone/>
              <a:defRPr b="0" i="0" sz="1000" u="none" cap="none" strike="noStrike">
                <a:solidFill>
                  <a:schemeClr val="lt1"/>
                </a:solidFill>
                <a:latin typeface="Calibri"/>
                <a:ea typeface="Calibri"/>
                <a:cs typeface="Calibri"/>
                <a:sym typeface="Calibri"/>
              </a:defRPr>
            </a:lvl3pPr>
            <a:lvl4pPr indent="-228600" lvl="3" marL="1828800" marR="0" rtl="0" algn="l">
              <a:spcBef>
                <a:spcPts val="180"/>
              </a:spcBef>
              <a:spcAft>
                <a:spcPts val="0"/>
              </a:spcAft>
              <a:buClr>
                <a:schemeClr val="lt1"/>
              </a:buClr>
              <a:buSzPts val="900"/>
              <a:buFont typeface="Arial"/>
              <a:buNone/>
              <a:defRPr b="0" i="0" sz="900" u="none" cap="none" strike="noStrike">
                <a:solidFill>
                  <a:schemeClr val="lt1"/>
                </a:solidFill>
                <a:latin typeface="Calibri"/>
                <a:ea typeface="Calibri"/>
                <a:cs typeface="Calibri"/>
                <a:sym typeface="Calibri"/>
              </a:defRPr>
            </a:lvl4pPr>
            <a:lvl5pPr indent="-228600" lvl="4" marL="2286000" marR="0" rtl="0" algn="l">
              <a:spcBef>
                <a:spcPts val="180"/>
              </a:spcBef>
              <a:spcAft>
                <a:spcPts val="0"/>
              </a:spcAft>
              <a:buClr>
                <a:schemeClr val="lt1"/>
              </a:buClr>
              <a:buSzPts val="900"/>
              <a:buFont typeface="Arial"/>
              <a:buNone/>
              <a:defRPr b="0" i="0" sz="900" u="none" cap="none" strike="noStrike">
                <a:solidFill>
                  <a:schemeClr val="lt1"/>
                </a:solidFill>
                <a:latin typeface="Calibri"/>
                <a:ea typeface="Calibri"/>
                <a:cs typeface="Calibri"/>
                <a:sym typeface="Calibri"/>
              </a:defRPr>
            </a:lvl5pPr>
            <a:lvl6pPr indent="-228600" lvl="5" marL="2743200" marR="0" rtl="0" algn="l">
              <a:spcBef>
                <a:spcPts val="180"/>
              </a:spcBef>
              <a:spcAft>
                <a:spcPts val="0"/>
              </a:spcAft>
              <a:buClr>
                <a:schemeClr val="lt1"/>
              </a:buClr>
              <a:buSzPts val="900"/>
              <a:buFont typeface="Arial"/>
              <a:buNone/>
              <a:defRPr b="0" i="0" sz="900" u="none" cap="none" strike="noStrike">
                <a:solidFill>
                  <a:schemeClr val="lt1"/>
                </a:solidFill>
                <a:latin typeface="Calibri"/>
                <a:ea typeface="Calibri"/>
                <a:cs typeface="Calibri"/>
                <a:sym typeface="Calibri"/>
              </a:defRPr>
            </a:lvl6pPr>
            <a:lvl7pPr indent="-228600" lvl="6" marL="3200400" marR="0" rtl="0" algn="l">
              <a:spcBef>
                <a:spcPts val="180"/>
              </a:spcBef>
              <a:spcAft>
                <a:spcPts val="0"/>
              </a:spcAft>
              <a:buClr>
                <a:schemeClr val="lt1"/>
              </a:buClr>
              <a:buSzPts val="900"/>
              <a:buFont typeface="Arial"/>
              <a:buNone/>
              <a:defRPr b="0" i="0" sz="900" u="none" cap="none" strike="noStrike">
                <a:solidFill>
                  <a:schemeClr val="lt1"/>
                </a:solidFill>
                <a:latin typeface="Calibri"/>
                <a:ea typeface="Calibri"/>
                <a:cs typeface="Calibri"/>
                <a:sym typeface="Calibri"/>
              </a:defRPr>
            </a:lvl7pPr>
            <a:lvl8pPr indent="-228600" lvl="7" marL="3657600" marR="0" rtl="0" algn="l">
              <a:spcBef>
                <a:spcPts val="180"/>
              </a:spcBef>
              <a:spcAft>
                <a:spcPts val="0"/>
              </a:spcAft>
              <a:buClr>
                <a:schemeClr val="lt1"/>
              </a:buClr>
              <a:buSzPts val="900"/>
              <a:buFont typeface="Arial"/>
              <a:buNone/>
              <a:defRPr b="0" i="0" sz="900" u="none" cap="none" strike="noStrike">
                <a:solidFill>
                  <a:schemeClr val="lt1"/>
                </a:solidFill>
                <a:latin typeface="Calibri"/>
                <a:ea typeface="Calibri"/>
                <a:cs typeface="Calibri"/>
                <a:sym typeface="Calibri"/>
              </a:defRPr>
            </a:lvl8pPr>
            <a:lvl9pPr indent="-228600" lvl="8" marL="4114800" marR="0" rtl="0" algn="l">
              <a:spcBef>
                <a:spcPts val="180"/>
              </a:spcBef>
              <a:spcAft>
                <a:spcPts val="0"/>
              </a:spcAft>
              <a:buClr>
                <a:schemeClr val="lt1"/>
              </a:buClr>
              <a:buSzPts val="900"/>
              <a:buFont typeface="Arial"/>
              <a:buNone/>
              <a:defRPr b="0" i="0" sz="900" u="none" cap="none" strike="noStrike">
                <a:solidFill>
                  <a:schemeClr val="lt1"/>
                </a:solidFill>
                <a:latin typeface="Calibri"/>
                <a:ea typeface="Calibri"/>
                <a:cs typeface="Calibri"/>
                <a:sym typeface="Calibri"/>
              </a:defRPr>
            </a:lvl9pPr>
          </a:lstStyle>
          <a:p/>
        </p:txBody>
      </p:sp>
      <p:sp>
        <p:nvSpPr>
          <p:cNvPr id="294" name="Google Shape;294;p46"/>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sz="1200">
                <a:solidFill>
                  <a:schemeClr val="lt1"/>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295" name="Google Shape;295;p46"/>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sz="1200">
                <a:solidFill>
                  <a:schemeClr val="lt1"/>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296" name="Google Shape;296;p4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FFFFFF"/>
                </a:solidFill>
                <a:latin typeface="Calibri"/>
                <a:ea typeface="Calibri"/>
                <a:cs typeface="Calibri"/>
                <a:sym typeface="Calibri"/>
              </a:defRPr>
            </a:lvl1pPr>
            <a:lvl2pPr indent="0" lvl="1" marL="0" marR="0" rtl="0" algn="r">
              <a:spcBef>
                <a:spcPts val="0"/>
              </a:spcBef>
              <a:buNone/>
              <a:defRPr sz="1200">
                <a:solidFill>
                  <a:srgbClr val="FFFFFF"/>
                </a:solidFill>
                <a:latin typeface="Calibri"/>
                <a:ea typeface="Calibri"/>
                <a:cs typeface="Calibri"/>
                <a:sym typeface="Calibri"/>
              </a:defRPr>
            </a:lvl2pPr>
            <a:lvl3pPr indent="0" lvl="2" marL="0" marR="0" rtl="0" algn="r">
              <a:spcBef>
                <a:spcPts val="0"/>
              </a:spcBef>
              <a:buNone/>
              <a:defRPr sz="1200">
                <a:solidFill>
                  <a:srgbClr val="FFFFFF"/>
                </a:solidFill>
                <a:latin typeface="Calibri"/>
                <a:ea typeface="Calibri"/>
                <a:cs typeface="Calibri"/>
                <a:sym typeface="Calibri"/>
              </a:defRPr>
            </a:lvl3pPr>
            <a:lvl4pPr indent="0" lvl="3" marL="0" marR="0" rtl="0" algn="r">
              <a:spcBef>
                <a:spcPts val="0"/>
              </a:spcBef>
              <a:buNone/>
              <a:defRPr sz="1200">
                <a:solidFill>
                  <a:srgbClr val="FFFFFF"/>
                </a:solidFill>
                <a:latin typeface="Calibri"/>
                <a:ea typeface="Calibri"/>
                <a:cs typeface="Calibri"/>
                <a:sym typeface="Calibri"/>
              </a:defRPr>
            </a:lvl4pPr>
            <a:lvl5pPr indent="0" lvl="4" marL="0" marR="0" rtl="0" algn="r">
              <a:spcBef>
                <a:spcPts val="0"/>
              </a:spcBef>
              <a:buNone/>
              <a:defRPr sz="1200">
                <a:solidFill>
                  <a:srgbClr val="FFFFFF"/>
                </a:solidFill>
                <a:latin typeface="Calibri"/>
                <a:ea typeface="Calibri"/>
                <a:cs typeface="Calibri"/>
                <a:sym typeface="Calibri"/>
              </a:defRPr>
            </a:lvl5pPr>
            <a:lvl6pPr indent="0" lvl="5" marL="0" marR="0" rtl="0" algn="r">
              <a:spcBef>
                <a:spcPts val="0"/>
              </a:spcBef>
              <a:buNone/>
              <a:defRPr sz="1200">
                <a:solidFill>
                  <a:srgbClr val="FFFFFF"/>
                </a:solidFill>
                <a:latin typeface="Calibri"/>
                <a:ea typeface="Calibri"/>
                <a:cs typeface="Calibri"/>
                <a:sym typeface="Calibri"/>
              </a:defRPr>
            </a:lvl6pPr>
            <a:lvl7pPr indent="0" lvl="6" marL="0" marR="0" rtl="0" algn="r">
              <a:spcBef>
                <a:spcPts val="0"/>
              </a:spcBef>
              <a:buNone/>
              <a:defRPr sz="1200">
                <a:solidFill>
                  <a:srgbClr val="FFFFFF"/>
                </a:solidFill>
                <a:latin typeface="Calibri"/>
                <a:ea typeface="Calibri"/>
                <a:cs typeface="Calibri"/>
                <a:sym typeface="Calibri"/>
              </a:defRPr>
            </a:lvl7pPr>
            <a:lvl8pPr indent="0" lvl="7" marL="0" marR="0" rtl="0" algn="r">
              <a:spcBef>
                <a:spcPts val="0"/>
              </a:spcBef>
              <a:buNone/>
              <a:defRPr sz="1200">
                <a:solidFill>
                  <a:srgbClr val="FFFFFF"/>
                </a:solidFill>
                <a:latin typeface="Calibri"/>
                <a:ea typeface="Calibri"/>
                <a:cs typeface="Calibri"/>
                <a:sym typeface="Calibri"/>
              </a:defRPr>
            </a:lvl8pPr>
            <a:lvl9pPr indent="0" lvl="8" marL="0" marR="0" rtl="0" algn="r">
              <a:spcBef>
                <a:spcPts val="0"/>
              </a:spcBef>
              <a:buNone/>
              <a:defRPr sz="1200">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97" name="Shape 297"/>
        <p:cNvGrpSpPr/>
        <p:nvPr/>
      </p:nvGrpSpPr>
      <p:grpSpPr>
        <a:xfrm>
          <a:off x="0" y="0"/>
          <a:ext cx="0" cy="0"/>
          <a:chOff x="0" y="0"/>
          <a:chExt cx="0" cy="0"/>
        </a:xfrm>
      </p:grpSpPr>
      <p:sp>
        <p:nvSpPr>
          <p:cNvPr id="298" name="Google Shape;298;p47"/>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chemeClr val="lt1"/>
              </a:buClr>
              <a:buSzPts val="3200"/>
              <a:buFont typeface="Calibri"/>
              <a:buNone/>
              <a:defRPr b="0" i="0" sz="3200" u="none" cap="none" strike="noStrike">
                <a:solidFill>
                  <a:schemeClr val="lt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299" name="Google Shape;299;p47"/>
          <p:cNvSpPr txBox="1"/>
          <p:nvPr>
            <p:ph idx="1" type="body"/>
          </p:nvPr>
        </p:nvSpPr>
        <p:spPr>
          <a:xfrm rot="5400000">
            <a:off x="2309018" y="-251619"/>
            <a:ext cx="4525963" cy="8229600"/>
          </a:xfrm>
          <a:prstGeom prst="rect">
            <a:avLst/>
          </a:prstGeom>
          <a:noFill/>
          <a:ln>
            <a:noFill/>
          </a:ln>
        </p:spPr>
        <p:txBody>
          <a:bodyPr anchorCtr="0" anchor="t" bIns="91425" lIns="91425" spcFirstLastPara="1" rIns="91425" wrap="square" tIns="91425">
            <a:noAutofit/>
          </a:bodyPr>
          <a:lstStyle>
            <a:lvl1pPr indent="-406400" lvl="0" marL="457200" marR="0" rtl="0" algn="l">
              <a:spcBef>
                <a:spcPts val="56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1pPr>
            <a:lvl2pPr indent="-381000" lvl="1" marL="914400" marR="0" rtl="0" algn="l">
              <a:spcBef>
                <a:spcPts val="480"/>
              </a:spcBef>
              <a:spcAft>
                <a:spcPts val="0"/>
              </a:spcAft>
              <a:buClr>
                <a:schemeClr val="lt1"/>
              </a:buClr>
              <a:buSzPts val="2400"/>
              <a:buFont typeface="Noto Sans Symbols"/>
              <a:buChar char="➢"/>
              <a:defRPr b="0" i="0" sz="2400" u="none" cap="none" strike="noStrike">
                <a:solidFill>
                  <a:schemeClr val="lt1"/>
                </a:solidFill>
                <a:latin typeface="Calibri"/>
                <a:ea typeface="Calibri"/>
                <a:cs typeface="Calibri"/>
                <a:sym typeface="Calibri"/>
              </a:defRPr>
            </a:lvl2pPr>
            <a:lvl3pPr indent="-355600" lvl="2" marL="1371600" marR="0" rtl="0" algn="l">
              <a:spcBef>
                <a:spcPts val="400"/>
              </a:spcBef>
              <a:spcAft>
                <a:spcPts val="0"/>
              </a:spcAft>
              <a:buClr>
                <a:schemeClr val="lt1"/>
              </a:buClr>
              <a:buSzPts val="2000"/>
              <a:buFont typeface="Noto Sans Symbols"/>
              <a:buChar char="✓"/>
              <a:defRPr b="0" i="0" sz="2000" u="none" cap="none" strike="noStrike">
                <a:solidFill>
                  <a:schemeClr val="lt1"/>
                </a:solidFill>
                <a:latin typeface="Calibri"/>
                <a:ea typeface="Calibri"/>
                <a:cs typeface="Calibri"/>
                <a:sym typeface="Calibri"/>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sp>
        <p:nvSpPr>
          <p:cNvPr id="300" name="Google Shape;300;p47"/>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sz="1200">
                <a:solidFill>
                  <a:schemeClr val="lt1"/>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301" name="Google Shape;301;p47"/>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sz="1200">
                <a:solidFill>
                  <a:schemeClr val="lt1"/>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302" name="Google Shape;302;p4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FFFFFF"/>
                </a:solidFill>
                <a:latin typeface="Calibri"/>
                <a:ea typeface="Calibri"/>
                <a:cs typeface="Calibri"/>
                <a:sym typeface="Calibri"/>
              </a:defRPr>
            </a:lvl1pPr>
            <a:lvl2pPr indent="0" lvl="1" marL="0" marR="0" rtl="0" algn="r">
              <a:spcBef>
                <a:spcPts val="0"/>
              </a:spcBef>
              <a:buNone/>
              <a:defRPr sz="1200">
                <a:solidFill>
                  <a:srgbClr val="FFFFFF"/>
                </a:solidFill>
                <a:latin typeface="Calibri"/>
                <a:ea typeface="Calibri"/>
                <a:cs typeface="Calibri"/>
                <a:sym typeface="Calibri"/>
              </a:defRPr>
            </a:lvl2pPr>
            <a:lvl3pPr indent="0" lvl="2" marL="0" marR="0" rtl="0" algn="r">
              <a:spcBef>
                <a:spcPts val="0"/>
              </a:spcBef>
              <a:buNone/>
              <a:defRPr sz="1200">
                <a:solidFill>
                  <a:srgbClr val="FFFFFF"/>
                </a:solidFill>
                <a:latin typeface="Calibri"/>
                <a:ea typeface="Calibri"/>
                <a:cs typeface="Calibri"/>
                <a:sym typeface="Calibri"/>
              </a:defRPr>
            </a:lvl3pPr>
            <a:lvl4pPr indent="0" lvl="3" marL="0" marR="0" rtl="0" algn="r">
              <a:spcBef>
                <a:spcPts val="0"/>
              </a:spcBef>
              <a:buNone/>
              <a:defRPr sz="1200">
                <a:solidFill>
                  <a:srgbClr val="FFFFFF"/>
                </a:solidFill>
                <a:latin typeface="Calibri"/>
                <a:ea typeface="Calibri"/>
                <a:cs typeface="Calibri"/>
                <a:sym typeface="Calibri"/>
              </a:defRPr>
            </a:lvl4pPr>
            <a:lvl5pPr indent="0" lvl="4" marL="0" marR="0" rtl="0" algn="r">
              <a:spcBef>
                <a:spcPts val="0"/>
              </a:spcBef>
              <a:buNone/>
              <a:defRPr sz="1200">
                <a:solidFill>
                  <a:srgbClr val="FFFFFF"/>
                </a:solidFill>
                <a:latin typeface="Calibri"/>
                <a:ea typeface="Calibri"/>
                <a:cs typeface="Calibri"/>
                <a:sym typeface="Calibri"/>
              </a:defRPr>
            </a:lvl5pPr>
            <a:lvl6pPr indent="0" lvl="5" marL="0" marR="0" rtl="0" algn="r">
              <a:spcBef>
                <a:spcPts val="0"/>
              </a:spcBef>
              <a:buNone/>
              <a:defRPr sz="1200">
                <a:solidFill>
                  <a:srgbClr val="FFFFFF"/>
                </a:solidFill>
                <a:latin typeface="Calibri"/>
                <a:ea typeface="Calibri"/>
                <a:cs typeface="Calibri"/>
                <a:sym typeface="Calibri"/>
              </a:defRPr>
            </a:lvl6pPr>
            <a:lvl7pPr indent="0" lvl="6" marL="0" marR="0" rtl="0" algn="r">
              <a:spcBef>
                <a:spcPts val="0"/>
              </a:spcBef>
              <a:buNone/>
              <a:defRPr sz="1200">
                <a:solidFill>
                  <a:srgbClr val="FFFFFF"/>
                </a:solidFill>
                <a:latin typeface="Calibri"/>
                <a:ea typeface="Calibri"/>
                <a:cs typeface="Calibri"/>
                <a:sym typeface="Calibri"/>
              </a:defRPr>
            </a:lvl7pPr>
            <a:lvl8pPr indent="0" lvl="7" marL="0" marR="0" rtl="0" algn="r">
              <a:spcBef>
                <a:spcPts val="0"/>
              </a:spcBef>
              <a:buNone/>
              <a:defRPr sz="1200">
                <a:solidFill>
                  <a:srgbClr val="FFFFFF"/>
                </a:solidFill>
                <a:latin typeface="Calibri"/>
                <a:ea typeface="Calibri"/>
                <a:cs typeface="Calibri"/>
                <a:sym typeface="Calibri"/>
              </a:defRPr>
            </a:lvl8pPr>
            <a:lvl9pPr indent="0" lvl="8" marL="0" marR="0" rtl="0" algn="r">
              <a:spcBef>
                <a:spcPts val="0"/>
              </a:spcBef>
              <a:buNone/>
              <a:defRPr sz="1200">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303" name="Shape 303"/>
        <p:cNvGrpSpPr/>
        <p:nvPr/>
      </p:nvGrpSpPr>
      <p:grpSpPr>
        <a:xfrm>
          <a:off x="0" y="0"/>
          <a:ext cx="0" cy="0"/>
          <a:chOff x="0" y="0"/>
          <a:chExt cx="0" cy="0"/>
        </a:xfrm>
      </p:grpSpPr>
      <p:sp>
        <p:nvSpPr>
          <p:cNvPr id="304" name="Google Shape;304;p48"/>
          <p:cNvSpPr txBox="1"/>
          <p:nvPr>
            <p:ph type="title"/>
          </p:nvPr>
        </p:nvSpPr>
        <p:spPr>
          <a:xfrm rot="5400000">
            <a:off x="4732337" y="2171700"/>
            <a:ext cx="5851525" cy="20574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chemeClr val="lt1"/>
              </a:buClr>
              <a:buSzPts val="3200"/>
              <a:buFont typeface="Calibri"/>
              <a:buNone/>
              <a:defRPr b="0" i="0" sz="3200" u="none" cap="none" strike="noStrike">
                <a:solidFill>
                  <a:schemeClr val="lt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305" name="Google Shape;305;p48"/>
          <p:cNvSpPr txBox="1"/>
          <p:nvPr>
            <p:ph idx="1" type="body"/>
          </p:nvPr>
        </p:nvSpPr>
        <p:spPr>
          <a:xfrm rot="5400000">
            <a:off x="541338" y="190501"/>
            <a:ext cx="5851525" cy="6019800"/>
          </a:xfrm>
          <a:prstGeom prst="rect">
            <a:avLst/>
          </a:prstGeom>
          <a:noFill/>
          <a:ln>
            <a:noFill/>
          </a:ln>
        </p:spPr>
        <p:txBody>
          <a:bodyPr anchorCtr="0" anchor="t" bIns="91425" lIns="91425" spcFirstLastPara="1" rIns="91425" wrap="square" tIns="91425">
            <a:noAutofit/>
          </a:bodyPr>
          <a:lstStyle>
            <a:lvl1pPr indent="-406400" lvl="0" marL="457200" marR="0" rtl="0" algn="l">
              <a:spcBef>
                <a:spcPts val="56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1pPr>
            <a:lvl2pPr indent="-381000" lvl="1" marL="914400" marR="0" rtl="0" algn="l">
              <a:spcBef>
                <a:spcPts val="480"/>
              </a:spcBef>
              <a:spcAft>
                <a:spcPts val="0"/>
              </a:spcAft>
              <a:buClr>
                <a:schemeClr val="lt1"/>
              </a:buClr>
              <a:buSzPts val="2400"/>
              <a:buFont typeface="Noto Sans Symbols"/>
              <a:buChar char="➢"/>
              <a:defRPr b="0" i="0" sz="2400" u="none" cap="none" strike="noStrike">
                <a:solidFill>
                  <a:schemeClr val="lt1"/>
                </a:solidFill>
                <a:latin typeface="Calibri"/>
                <a:ea typeface="Calibri"/>
                <a:cs typeface="Calibri"/>
                <a:sym typeface="Calibri"/>
              </a:defRPr>
            </a:lvl2pPr>
            <a:lvl3pPr indent="-355600" lvl="2" marL="1371600" marR="0" rtl="0" algn="l">
              <a:spcBef>
                <a:spcPts val="400"/>
              </a:spcBef>
              <a:spcAft>
                <a:spcPts val="0"/>
              </a:spcAft>
              <a:buClr>
                <a:schemeClr val="lt1"/>
              </a:buClr>
              <a:buSzPts val="2000"/>
              <a:buFont typeface="Noto Sans Symbols"/>
              <a:buChar char="✓"/>
              <a:defRPr b="0" i="0" sz="2000" u="none" cap="none" strike="noStrike">
                <a:solidFill>
                  <a:schemeClr val="lt1"/>
                </a:solidFill>
                <a:latin typeface="Calibri"/>
                <a:ea typeface="Calibri"/>
                <a:cs typeface="Calibri"/>
                <a:sym typeface="Calibri"/>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sp>
        <p:nvSpPr>
          <p:cNvPr id="306" name="Google Shape;306;p48"/>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sz="1200">
                <a:solidFill>
                  <a:schemeClr val="lt1"/>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307" name="Google Shape;307;p48"/>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sz="1200">
                <a:solidFill>
                  <a:schemeClr val="lt1"/>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308" name="Google Shape;308;p4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FFFFFF"/>
                </a:solidFill>
                <a:latin typeface="Calibri"/>
                <a:ea typeface="Calibri"/>
                <a:cs typeface="Calibri"/>
                <a:sym typeface="Calibri"/>
              </a:defRPr>
            </a:lvl1pPr>
            <a:lvl2pPr indent="0" lvl="1" marL="0" marR="0" rtl="0" algn="r">
              <a:spcBef>
                <a:spcPts val="0"/>
              </a:spcBef>
              <a:buNone/>
              <a:defRPr sz="1200">
                <a:solidFill>
                  <a:srgbClr val="FFFFFF"/>
                </a:solidFill>
                <a:latin typeface="Calibri"/>
                <a:ea typeface="Calibri"/>
                <a:cs typeface="Calibri"/>
                <a:sym typeface="Calibri"/>
              </a:defRPr>
            </a:lvl2pPr>
            <a:lvl3pPr indent="0" lvl="2" marL="0" marR="0" rtl="0" algn="r">
              <a:spcBef>
                <a:spcPts val="0"/>
              </a:spcBef>
              <a:buNone/>
              <a:defRPr sz="1200">
                <a:solidFill>
                  <a:srgbClr val="FFFFFF"/>
                </a:solidFill>
                <a:latin typeface="Calibri"/>
                <a:ea typeface="Calibri"/>
                <a:cs typeface="Calibri"/>
                <a:sym typeface="Calibri"/>
              </a:defRPr>
            </a:lvl3pPr>
            <a:lvl4pPr indent="0" lvl="3" marL="0" marR="0" rtl="0" algn="r">
              <a:spcBef>
                <a:spcPts val="0"/>
              </a:spcBef>
              <a:buNone/>
              <a:defRPr sz="1200">
                <a:solidFill>
                  <a:srgbClr val="FFFFFF"/>
                </a:solidFill>
                <a:latin typeface="Calibri"/>
                <a:ea typeface="Calibri"/>
                <a:cs typeface="Calibri"/>
                <a:sym typeface="Calibri"/>
              </a:defRPr>
            </a:lvl4pPr>
            <a:lvl5pPr indent="0" lvl="4" marL="0" marR="0" rtl="0" algn="r">
              <a:spcBef>
                <a:spcPts val="0"/>
              </a:spcBef>
              <a:buNone/>
              <a:defRPr sz="1200">
                <a:solidFill>
                  <a:srgbClr val="FFFFFF"/>
                </a:solidFill>
                <a:latin typeface="Calibri"/>
                <a:ea typeface="Calibri"/>
                <a:cs typeface="Calibri"/>
                <a:sym typeface="Calibri"/>
              </a:defRPr>
            </a:lvl5pPr>
            <a:lvl6pPr indent="0" lvl="5" marL="0" marR="0" rtl="0" algn="r">
              <a:spcBef>
                <a:spcPts val="0"/>
              </a:spcBef>
              <a:buNone/>
              <a:defRPr sz="1200">
                <a:solidFill>
                  <a:srgbClr val="FFFFFF"/>
                </a:solidFill>
                <a:latin typeface="Calibri"/>
                <a:ea typeface="Calibri"/>
                <a:cs typeface="Calibri"/>
                <a:sym typeface="Calibri"/>
              </a:defRPr>
            </a:lvl6pPr>
            <a:lvl7pPr indent="0" lvl="6" marL="0" marR="0" rtl="0" algn="r">
              <a:spcBef>
                <a:spcPts val="0"/>
              </a:spcBef>
              <a:buNone/>
              <a:defRPr sz="1200">
                <a:solidFill>
                  <a:srgbClr val="FFFFFF"/>
                </a:solidFill>
                <a:latin typeface="Calibri"/>
                <a:ea typeface="Calibri"/>
                <a:cs typeface="Calibri"/>
                <a:sym typeface="Calibri"/>
              </a:defRPr>
            </a:lvl7pPr>
            <a:lvl8pPr indent="0" lvl="7" marL="0" marR="0" rtl="0" algn="r">
              <a:spcBef>
                <a:spcPts val="0"/>
              </a:spcBef>
              <a:buNone/>
              <a:defRPr sz="1200">
                <a:solidFill>
                  <a:srgbClr val="FFFFFF"/>
                </a:solidFill>
                <a:latin typeface="Calibri"/>
                <a:ea typeface="Calibri"/>
                <a:cs typeface="Calibri"/>
                <a:sym typeface="Calibri"/>
              </a:defRPr>
            </a:lvl8pPr>
            <a:lvl9pPr indent="0" lvl="8" marL="0" marR="0" rtl="0" algn="r">
              <a:spcBef>
                <a:spcPts val="0"/>
              </a:spcBef>
              <a:buNone/>
              <a:defRPr sz="1200">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15" name="Shape 315"/>
        <p:cNvGrpSpPr/>
        <p:nvPr/>
      </p:nvGrpSpPr>
      <p:grpSpPr>
        <a:xfrm>
          <a:off x="0" y="0"/>
          <a:ext cx="0" cy="0"/>
          <a:chOff x="0" y="0"/>
          <a:chExt cx="0" cy="0"/>
        </a:xfrm>
      </p:grpSpPr>
      <p:sp>
        <p:nvSpPr>
          <p:cNvPr id="316" name="Google Shape;316;p50"/>
          <p:cNvSpPr txBox="1"/>
          <p:nvPr>
            <p:ph type="ctrTitle"/>
          </p:nvPr>
        </p:nvSpPr>
        <p:spPr>
          <a:xfrm>
            <a:off x="685800" y="2130425"/>
            <a:ext cx="7772400" cy="1470025"/>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317" name="Google Shape;317;p50"/>
          <p:cNvSpPr txBox="1"/>
          <p:nvPr>
            <p:ph idx="1" type="subTitle"/>
          </p:nvPr>
        </p:nvSpPr>
        <p:spPr>
          <a:xfrm>
            <a:off x="1371600" y="3886200"/>
            <a:ext cx="6400800" cy="1752600"/>
          </a:xfrm>
          <a:prstGeom prst="rect">
            <a:avLst/>
          </a:prstGeom>
          <a:noFill/>
          <a:ln>
            <a:noFill/>
          </a:ln>
        </p:spPr>
        <p:txBody>
          <a:bodyPr anchorCtr="0" anchor="t" bIns="91425" lIns="91425" spcFirstLastPara="1" rIns="91425" wrap="square" tIns="91425">
            <a:noAutofit/>
          </a:bodyPr>
          <a:lstStyle>
            <a:lvl1pPr indent="0" lvl="0" marL="0" marR="0" rtl="0" algn="ctr">
              <a:spcBef>
                <a:spcPts val="640"/>
              </a:spcBef>
              <a:spcAft>
                <a:spcPts val="0"/>
              </a:spcAft>
              <a:buClr>
                <a:srgbClr val="888888"/>
              </a:buClr>
              <a:buSzPts val="3200"/>
              <a:buFont typeface="Arial"/>
              <a:buNone/>
              <a:defRPr b="0" i="0" sz="3200" u="none" cap="none" strike="noStrike">
                <a:solidFill>
                  <a:srgbClr val="888888"/>
                </a:solidFill>
                <a:latin typeface="Calibri"/>
                <a:ea typeface="Calibri"/>
                <a:cs typeface="Calibri"/>
                <a:sym typeface="Calibri"/>
              </a:defRPr>
            </a:lvl1pPr>
            <a:lvl2pPr indent="0" lvl="1" marL="457200" marR="0" rtl="0" algn="ctr">
              <a:spcBef>
                <a:spcPts val="560"/>
              </a:spcBef>
              <a:spcAft>
                <a:spcPts val="0"/>
              </a:spcAft>
              <a:buClr>
                <a:srgbClr val="888888"/>
              </a:buClr>
              <a:buSzPts val="2800"/>
              <a:buFont typeface="Arial"/>
              <a:buNone/>
              <a:defRPr b="0" i="0" sz="2800" u="none" cap="none" strike="noStrike">
                <a:solidFill>
                  <a:srgbClr val="888888"/>
                </a:solidFill>
                <a:latin typeface="Calibri"/>
                <a:ea typeface="Calibri"/>
                <a:cs typeface="Calibri"/>
                <a:sym typeface="Calibri"/>
              </a:defRPr>
            </a:lvl2pPr>
            <a:lvl3pPr indent="0" lvl="2" marL="914400" marR="0" rtl="0" algn="ctr">
              <a:spcBef>
                <a:spcPts val="480"/>
              </a:spcBef>
              <a:spcAft>
                <a:spcPts val="0"/>
              </a:spcAft>
              <a:buClr>
                <a:srgbClr val="888888"/>
              </a:buClr>
              <a:buSzPts val="2400"/>
              <a:buFont typeface="Arial"/>
              <a:buNone/>
              <a:defRPr b="0" i="0" sz="2400" u="none" cap="none" strike="noStrike">
                <a:solidFill>
                  <a:srgbClr val="888888"/>
                </a:solidFill>
                <a:latin typeface="Calibri"/>
                <a:ea typeface="Calibri"/>
                <a:cs typeface="Calibri"/>
                <a:sym typeface="Calibri"/>
              </a:defRPr>
            </a:lvl3pPr>
            <a:lvl4pPr indent="0" lvl="3" marL="1371600"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4pPr>
            <a:lvl5pPr indent="0" lvl="4" marL="1828800"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5pPr>
            <a:lvl6pPr indent="0" lvl="5" marL="2286000"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6pPr>
            <a:lvl7pPr indent="0" lvl="6" marL="2743200"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7pPr>
            <a:lvl8pPr indent="0" lvl="7" marL="3200400"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8pPr>
            <a:lvl9pPr indent="0" lvl="8" marL="3657600"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9pPr>
          </a:lstStyle>
          <a:p/>
        </p:txBody>
      </p:sp>
      <p:sp>
        <p:nvSpPr>
          <p:cNvPr id="318" name="Google Shape;318;p50"/>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19" name="Google Shape;319;p50"/>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20" name="Google Shape;320;p5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21" name="Shape 321"/>
        <p:cNvGrpSpPr/>
        <p:nvPr/>
      </p:nvGrpSpPr>
      <p:grpSpPr>
        <a:xfrm>
          <a:off x="0" y="0"/>
          <a:ext cx="0" cy="0"/>
          <a:chOff x="0" y="0"/>
          <a:chExt cx="0" cy="0"/>
        </a:xfrm>
      </p:grpSpPr>
      <p:sp>
        <p:nvSpPr>
          <p:cNvPr id="322" name="Google Shape;322;p51"/>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323" name="Google Shape;323;p51"/>
          <p:cNvSpPr txBox="1"/>
          <p:nvPr>
            <p:ph idx="1" type="body"/>
          </p:nvPr>
        </p:nvSpPr>
        <p:spPr>
          <a:xfrm>
            <a:off x="457200" y="1600200"/>
            <a:ext cx="8229600" cy="4525963"/>
          </a:xfrm>
          <a:prstGeom prst="rect">
            <a:avLst/>
          </a:prstGeom>
          <a:noFill/>
          <a:ln>
            <a:noFill/>
          </a:ln>
        </p:spPr>
        <p:txBody>
          <a:bodyPr anchorCtr="0" anchor="t" bIns="91425" lIns="91425" spcFirstLastPara="1" rIns="91425" wrap="square" tIns="91425">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324" name="Google Shape;324;p51"/>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25" name="Google Shape;325;p51"/>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26" name="Google Shape;326;p5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27" name="Shape 327"/>
        <p:cNvGrpSpPr/>
        <p:nvPr/>
      </p:nvGrpSpPr>
      <p:grpSpPr>
        <a:xfrm>
          <a:off x="0" y="0"/>
          <a:ext cx="0" cy="0"/>
          <a:chOff x="0" y="0"/>
          <a:chExt cx="0" cy="0"/>
        </a:xfrm>
      </p:grpSpPr>
      <p:sp>
        <p:nvSpPr>
          <p:cNvPr id="328" name="Google Shape;328;p52"/>
          <p:cNvSpPr txBox="1"/>
          <p:nvPr>
            <p:ph type="title"/>
          </p:nvPr>
        </p:nvSpPr>
        <p:spPr>
          <a:xfrm>
            <a:off x="722313" y="4406900"/>
            <a:ext cx="7772400" cy="1362075"/>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Clr>
                <a:schemeClr val="dk1"/>
              </a:buClr>
              <a:buSzPts val="4000"/>
              <a:buFont typeface="Calibri"/>
              <a:buNone/>
              <a:defRPr b="1" i="0" sz="40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329" name="Google Shape;329;p52"/>
          <p:cNvSpPr txBox="1"/>
          <p:nvPr>
            <p:ph idx="1" type="body"/>
          </p:nvPr>
        </p:nvSpPr>
        <p:spPr>
          <a:xfrm>
            <a:off x="722313" y="2906713"/>
            <a:ext cx="7772400" cy="1500187"/>
          </a:xfrm>
          <a:prstGeom prst="rect">
            <a:avLst/>
          </a:prstGeom>
          <a:noFill/>
          <a:ln>
            <a:noFill/>
          </a:ln>
        </p:spPr>
        <p:txBody>
          <a:bodyPr anchorCtr="0" anchor="b" bIns="91425" lIns="91425" spcFirstLastPara="1" rIns="91425" wrap="square" tIns="91425">
            <a:noAutofit/>
          </a:bodyPr>
          <a:lstStyle>
            <a:lvl1pPr indent="-228600" lvl="0" marL="457200" marR="0" rtl="0" algn="l">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1pPr>
            <a:lvl2pPr indent="-228600" lvl="1" marL="914400" marR="0" rtl="0" algn="l">
              <a:spcBef>
                <a:spcPts val="36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2pPr>
            <a:lvl3pPr indent="-228600" lvl="2" marL="1371600" marR="0" rtl="0" algn="l">
              <a:spcBef>
                <a:spcPts val="32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3pPr>
            <a:lvl4pPr indent="-228600" lvl="3" marL="18288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4pPr>
            <a:lvl5pPr indent="-228600" lvl="4" marL="22860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5pPr>
            <a:lvl6pPr indent="-228600" lvl="5" marL="27432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6pPr>
            <a:lvl7pPr indent="-228600" lvl="6" marL="32004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7pPr>
            <a:lvl8pPr indent="-228600" lvl="7" marL="36576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8pPr>
            <a:lvl9pPr indent="-228600" lvl="8" marL="41148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9pPr>
          </a:lstStyle>
          <a:p/>
        </p:txBody>
      </p:sp>
      <p:sp>
        <p:nvSpPr>
          <p:cNvPr id="330" name="Google Shape;330;p52"/>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31" name="Google Shape;331;p52"/>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32" name="Google Shape;332;p5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3" name="Shape 333"/>
        <p:cNvGrpSpPr/>
        <p:nvPr/>
      </p:nvGrpSpPr>
      <p:grpSpPr>
        <a:xfrm>
          <a:off x="0" y="0"/>
          <a:ext cx="0" cy="0"/>
          <a:chOff x="0" y="0"/>
          <a:chExt cx="0" cy="0"/>
        </a:xfrm>
      </p:grpSpPr>
      <p:sp>
        <p:nvSpPr>
          <p:cNvPr id="334" name="Google Shape;334;p53"/>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335" name="Google Shape;335;p53"/>
          <p:cNvSpPr txBox="1"/>
          <p:nvPr>
            <p:ph idx="1" type="body"/>
          </p:nvPr>
        </p:nvSpPr>
        <p:spPr>
          <a:xfrm>
            <a:off x="457200" y="1600200"/>
            <a:ext cx="4038600" cy="4525963"/>
          </a:xfrm>
          <a:prstGeom prst="rect">
            <a:avLst/>
          </a:prstGeom>
          <a:noFill/>
          <a:ln>
            <a:noFill/>
          </a:ln>
        </p:spPr>
        <p:txBody>
          <a:bodyPr anchorCtr="0" anchor="t" bIns="91425" lIns="91425" spcFirstLastPara="1" rIns="91425" wrap="square" tIns="91425">
            <a:noAutofit/>
          </a:bodyPr>
          <a:lstStyle>
            <a:lvl1pPr indent="-406400" lvl="0" marL="4572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6" name="Google Shape;336;p53"/>
          <p:cNvSpPr txBox="1"/>
          <p:nvPr>
            <p:ph idx="2" type="body"/>
          </p:nvPr>
        </p:nvSpPr>
        <p:spPr>
          <a:xfrm>
            <a:off x="4648200" y="1600200"/>
            <a:ext cx="4038600" cy="4525963"/>
          </a:xfrm>
          <a:prstGeom prst="rect">
            <a:avLst/>
          </a:prstGeom>
          <a:noFill/>
          <a:ln>
            <a:noFill/>
          </a:ln>
        </p:spPr>
        <p:txBody>
          <a:bodyPr anchorCtr="0" anchor="t" bIns="91425" lIns="91425" spcFirstLastPara="1" rIns="91425" wrap="square" tIns="91425">
            <a:noAutofit/>
          </a:bodyPr>
          <a:lstStyle>
            <a:lvl1pPr indent="-406400" lvl="0" marL="4572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7" name="Google Shape;337;p53"/>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38" name="Google Shape;338;p53"/>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39" name="Google Shape;339;p5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40" name="Shape 340"/>
        <p:cNvGrpSpPr/>
        <p:nvPr/>
      </p:nvGrpSpPr>
      <p:grpSpPr>
        <a:xfrm>
          <a:off x="0" y="0"/>
          <a:ext cx="0" cy="0"/>
          <a:chOff x="0" y="0"/>
          <a:chExt cx="0" cy="0"/>
        </a:xfrm>
      </p:grpSpPr>
      <p:sp>
        <p:nvSpPr>
          <p:cNvPr id="341" name="Google Shape;341;p54"/>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342" name="Google Shape;342;p54"/>
          <p:cNvSpPr txBox="1"/>
          <p:nvPr>
            <p:ph idx="1" type="body"/>
          </p:nvPr>
        </p:nvSpPr>
        <p:spPr>
          <a:xfrm>
            <a:off x="457200" y="1535113"/>
            <a:ext cx="4040188" cy="639762"/>
          </a:xfrm>
          <a:prstGeom prst="rect">
            <a:avLst/>
          </a:prstGeom>
          <a:noFill/>
          <a:ln>
            <a:noFill/>
          </a:ln>
        </p:spPr>
        <p:txBody>
          <a:bodyPr anchorCtr="0" anchor="b" bIns="91425" lIns="91425" spcFirstLastPara="1" rIns="91425" wrap="square" tIns="91425">
            <a:noAutofit/>
          </a:bodyPr>
          <a:lstStyle>
            <a:lvl1pPr indent="-228600" lvl="0" marL="457200" marR="0" rtl="0" algn="l">
              <a:spcBef>
                <a:spcPts val="48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spcBef>
                <a:spcPts val="4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343" name="Google Shape;343;p54"/>
          <p:cNvSpPr txBox="1"/>
          <p:nvPr>
            <p:ph idx="2" type="body"/>
          </p:nvPr>
        </p:nvSpPr>
        <p:spPr>
          <a:xfrm>
            <a:off x="457200" y="2174875"/>
            <a:ext cx="4040188" cy="3951288"/>
          </a:xfrm>
          <a:prstGeom prst="rect">
            <a:avLst/>
          </a:prstGeom>
          <a:noFill/>
          <a:ln>
            <a:noFill/>
          </a:ln>
        </p:spPr>
        <p:txBody>
          <a:bodyPr anchorCtr="0" anchor="t" bIns="91425" lIns="91425" spcFirstLastPara="1" rIns="91425" wrap="square" tIns="91425">
            <a:noAutofit/>
          </a:bodyPr>
          <a:lstStyle>
            <a:lvl1pPr indent="-381000" lvl="0" marL="4572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344" name="Google Shape;344;p54"/>
          <p:cNvSpPr txBox="1"/>
          <p:nvPr>
            <p:ph idx="3" type="body"/>
          </p:nvPr>
        </p:nvSpPr>
        <p:spPr>
          <a:xfrm>
            <a:off x="4645025" y="1535113"/>
            <a:ext cx="4041775" cy="639762"/>
          </a:xfrm>
          <a:prstGeom prst="rect">
            <a:avLst/>
          </a:prstGeom>
          <a:noFill/>
          <a:ln>
            <a:noFill/>
          </a:ln>
        </p:spPr>
        <p:txBody>
          <a:bodyPr anchorCtr="0" anchor="b" bIns="91425" lIns="91425" spcFirstLastPara="1" rIns="91425" wrap="square" tIns="91425">
            <a:noAutofit/>
          </a:bodyPr>
          <a:lstStyle>
            <a:lvl1pPr indent="-228600" lvl="0" marL="457200" marR="0" rtl="0" algn="l">
              <a:spcBef>
                <a:spcPts val="48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spcBef>
                <a:spcPts val="4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345" name="Google Shape;345;p54"/>
          <p:cNvSpPr txBox="1"/>
          <p:nvPr>
            <p:ph idx="4" type="body"/>
          </p:nvPr>
        </p:nvSpPr>
        <p:spPr>
          <a:xfrm>
            <a:off x="4645025" y="2174875"/>
            <a:ext cx="4041775" cy="3951288"/>
          </a:xfrm>
          <a:prstGeom prst="rect">
            <a:avLst/>
          </a:prstGeom>
          <a:noFill/>
          <a:ln>
            <a:noFill/>
          </a:ln>
        </p:spPr>
        <p:txBody>
          <a:bodyPr anchorCtr="0" anchor="t" bIns="91425" lIns="91425" spcFirstLastPara="1" rIns="91425" wrap="square" tIns="91425">
            <a:noAutofit/>
          </a:bodyPr>
          <a:lstStyle>
            <a:lvl1pPr indent="-381000" lvl="0" marL="4572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346" name="Google Shape;346;p54"/>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47" name="Google Shape;347;p54"/>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48" name="Google Shape;348;p5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6"/>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39" name="Google Shape;39;p6"/>
          <p:cNvSpPr txBox="1"/>
          <p:nvPr>
            <p:ph idx="1" type="body"/>
          </p:nvPr>
        </p:nvSpPr>
        <p:spPr>
          <a:xfrm>
            <a:off x="457200" y="1600200"/>
            <a:ext cx="4038600" cy="4525963"/>
          </a:xfrm>
          <a:prstGeom prst="rect">
            <a:avLst/>
          </a:prstGeom>
          <a:noFill/>
          <a:ln>
            <a:noFill/>
          </a:ln>
        </p:spPr>
        <p:txBody>
          <a:bodyPr anchorCtr="0" anchor="t" bIns="91425" lIns="91425" spcFirstLastPara="1" rIns="91425" wrap="square" tIns="91425">
            <a:noAutofit/>
          </a:bodyPr>
          <a:lstStyle>
            <a:lvl1pPr indent="-406400" lvl="0" marL="4572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0" name="Google Shape;40;p6"/>
          <p:cNvSpPr txBox="1"/>
          <p:nvPr>
            <p:ph idx="2" type="body"/>
          </p:nvPr>
        </p:nvSpPr>
        <p:spPr>
          <a:xfrm>
            <a:off x="4648200" y="1600200"/>
            <a:ext cx="4038600" cy="4525963"/>
          </a:xfrm>
          <a:prstGeom prst="rect">
            <a:avLst/>
          </a:prstGeom>
          <a:noFill/>
          <a:ln>
            <a:noFill/>
          </a:ln>
        </p:spPr>
        <p:txBody>
          <a:bodyPr anchorCtr="0" anchor="t" bIns="91425" lIns="91425" spcFirstLastPara="1" rIns="91425" wrap="square" tIns="91425">
            <a:noAutofit/>
          </a:bodyPr>
          <a:lstStyle>
            <a:lvl1pPr indent="-406400" lvl="0" marL="4572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1" name="Google Shape;41;p6"/>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2" name="Google Shape;42;p6"/>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3" name="Google Shape;43;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49" name="Shape 349"/>
        <p:cNvGrpSpPr/>
        <p:nvPr/>
      </p:nvGrpSpPr>
      <p:grpSpPr>
        <a:xfrm>
          <a:off x="0" y="0"/>
          <a:ext cx="0" cy="0"/>
          <a:chOff x="0" y="0"/>
          <a:chExt cx="0" cy="0"/>
        </a:xfrm>
      </p:grpSpPr>
      <p:sp>
        <p:nvSpPr>
          <p:cNvPr id="350" name="Google Shape;350;p55"/>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351" name="Google Shape;351;p55"/>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52" name="Google Shape;352;p55"/>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53" name="Google Shape;353;p5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54" name="Shape 354"/>
        <p:cNvGrpSpPr/>
        <p:nvPr/>
      </p:nvGrpSpPr>
      <p:grpSpPr>
        <a:xfrm>
          <a:off x="0" y="0"/>
          <a:ext cx="0" cy="0"/>
          <a:chOff x="0" y="0"/>
          <a:chExt cx="0" cy="0"/>
        </a:xfrm>
      </p:grpSpPr>
      <p:sp>
        <p:nvSpPr>
          <p:cNvPr id="355" name="Google Shape;355;p56"/>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56" name="Google Shape;356;p56"/>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57" name="Google Shape;357;p5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358" name="Shape 358"/>
        <p:cNvGrpSpPr/>
        <p:nvPr/>
      </p:nvGrpSpPr>
      <p:grpSpPr>
        <a:xfrm>
          <a:off x="0" y="0"/>
          <a:ext cx="0" cy="0"/>
          <a:chOff x="0" y="0"/>
          <a:chExt cx="0" cy="0"/>
        </a:xfrm>
      </p:grpSpPr>
      <p:sp>
        <p:nvSpPr>
          <p:cNvPr id="359" name="Google Shape;359;p57"/>
          <p:cNvSpPr txBox="1"/>
          <p:nvPr>
            <p:ph type="title"/>
          </p:nvPr>
        </p:nvSpPr>
        <p:spPr>
          <a:xfrm>
            <a:off x="457200" y="273050"/>
            <a:ext cx="3008313" cy="1162050"/>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Clr>
                <a:schemeClr val="dk1"/>
              </a:buClr>
              <a:buSzPts val="2000"/>
              <a:buFont typeface="Calibri"/>
              <a:buNone/>
              <a:defRPr b="1" i="0" sz="20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360" name="Google Shape;360;p57"/>
          <p:cNvSpPr txBox="1"/>
          <p:nvPr>
            <p:ph idx="1" type="body"/>
          </p:nvPr>
        </p:nvSpPr>
        <p:spPr>
          <a:xfrm>
            <a:off x="3575050" y="273050"/>
            <a:ext cx="5111750" cy="5853113"/>
          </a:xfrm>
          <a:prstGeom prst="rect">
            <a:avLst/>
          </a:prstGeom>
          <a:noFill/>
          <a:ln>
            <a:noFill/>
          </a:ln>
        </p:spPr>
        <p:txBody>
          <a:bodyPr anchorCtr="0" anchor="t" bIns="91425" lIns="91425" spcFirstLastPara="1" rIns="91425" wrap="square" tIns="91425">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361" name="Google Shape;361;p57"/>
          <p:cNvSpPr txBox="1"/>
          <p:nvPr>
            <p:ph idx="2" type="body"/>
          </p:nvPr>
        </p:nvSpPr>
        <p:spPr>
          <a:xfrm>
            <a:off x="457200" y="1435100"/>
            <a:ext cx="3008313" cy="4691063"/>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28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1pPr>
            <a:lvl2pPr indent="-228600" lvl="1" marL="914400" marR="0" rtl="0" algn="l">
              <a:spcBef>
                <a:spcPts val="24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spcBef>
                <a:spcPts val="2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3pPr>
            <a:lvl4pPr indent="-228600" lvl="3" marL="1828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4pPr>
            <a:lvl5pPr indent="-228600" lvl="4" marL="22860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5pPr>
            <a:lvl6pPr indent="-228600" lvl="5" marL="27432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6pPr>
            <a:lvl7pPr indent="-228600" lvl="6" marL="32004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7pPr>
            <a:lvl8pPr indent="-228600" lvl="7" marL="36576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8pPr>
            <a:lvl9pPr indent="-228600" lvl="8" marL="4114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9pPr>
          </a:lstStyle>
          <a:p/>
        </p:txBody>
      </p:sp>
      <p:sp>
        <p:nvSpPr>
          <p:cNvPr id="362" name="Google Shape;362;p57"/>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63" name="Google Shape;363;p57"/>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64" name="Google Shape;364;p5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365" name="Shape 365"/>
        <p:cNvGrpSpPr/>
        <p:nvPr/>
      </p:nvGrpSpPr>
      <p:grpSpPr>
        <a:xfrm>
          <a:off x="0" y="0"/>
          <a:ext cx="0" cy="0"/>
          <a:chOff x="0" y="0"/>
          <a:chExt cx="0" cy="0"/>
        </a:xfrm>
      </p:grpSpPr>
      <p:sp>
        <p:nvSpPr>
          <p:cNvPr id="366" name="Google Shape;366;p58"/>
          <p:cNvSpPr txBox="1"/>
          <p:nvPr>
            <p:ph type="title"/>
          </p:nvPr>
        </p:nvSpPr>
        <p:spPr>
          <a:xfrm>
            <a:off x="1792288" y="4800600"/>
            <a:ext cx="5486400" cy="566738"/>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Clr>
                <a:schemeClr val="dk1"/>
              </a:buClr>
              <a:buSzPts val="2000"/>
              <a:buFont typeface="Calibri"/>
              <a:buNone/>
              <a:defRPr b="1" i="0" sz="20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367" name="Google Shape;367;p58"/>
          <p:cNvSpPr/>
          <p:nvPr>
            <p:ph idx="2" type="pic"/>
          </p:nvPr>
        </p:nvSpPr>
        <p:spPr>
          <a:xfrm>
            <a:off x="1792288" y="612775"/>
            <a:ext cx="5486400" cy="4114800"/>
          </a:xfrm>
          <a:prstGeom prst="rect">
            <a:avLst/>
          </a:prstGeom>
          <a:noFill/>
          <a:ln>
            <a:noFill/>
          </a:ln>
        </p:spPr>
        <p:txBody>
          <a:bodyPr anchorCtr="0" anchor="t" bIns="91425" lIns="91425" spcFirstLastPara="1" rIns="91425" wrap="square" tIns="91425">
            <a:noAutofit/>
          </a:bodyPr>
          <a:lstStyle>
            <a:lvl1pPr indent="0" lvl="0" marL="0" marR="0" rtl="0" algn="l">
              <a:spcBef>
                <a:spcPts val="64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indent="0" lvl="1" marL="457200" marR="0" rtl="0" algn="l">
              <a:spcBef>
                <a:spcPts val="56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indent="0" lvl="2" marL="914400" marR="0" rtl="0" algn="l">
              <a:spcBef>
                <a:spcPts val="48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indent="0" lvl="3" marL="1371600"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indent="0" lvl="4" marL="1828800"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indent="0" lvl="5" marL="2286000"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indent="0" lvl="6" marL="2743200"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indent="0" lvl="7" marL="3200400"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indent="0" lvl="8" marL="3657600"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368" name="Google Shape;368;p58"/>
          <p:cNvSpPr txBox="1"/>
          <p:nvPr>
            <p:ph idx="1" type="body"/>
          </p:nvPr>
        </p:nvSpPr>
        <p:spPr>
          <a:xfrm>
            <a:off x="1792288" y="5367338"/>
            <a:ext cx="5486400" cy="804862"/>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28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1pPr>
            <a:lvl2pPr indent="-228600" lvl="1" marL="914400" marR="0" rtl="0" algn="l">
              <a:spcBef>
                <a:spcPts val="24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spcBef>
                <a:spcPts val="2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3pPr>
            <a:lvl4pPr indent="-228600" lvl="3" marL="1828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4pPr>
            <a:lvl5pPr indent="-228600" lvl="4" marL="22860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5pPr>
            <a:lvl6pPr indent="-228600" lvl="5" marL="27432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6pPr>
            <a:lvl7pPr indent="-228600" lvl="6" marL="32004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7pPr>
            <a:lvl8pPr indent="-228600" lvl="7" marL="36576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8pPr>
            <a:lvl9pPr indent="-228600" lvl="8" marL="4114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9pPr>
          </a:lstStyle>
          <a:p/>
        </p:txBody>
      </p:sp>
      <p:sp>
        <p:nvSpPr>
          <p:cNvPr id="369" name="Google Shape;369;p58"/>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70" name="Google Shape;370;p58"/>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71" name="Google Shape;371;p5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372" name="Shape 372"/>
        <p:cNvGrpSpPr/>
        <p:nvPr/>
      </p:nvGrpSpPr>
      <p:grpSpPr>
        <a:xfrm>
          <a:off x="0" y="0"/>
          <a:ext cx="0" cy="0"/>
          <a:chOff x="0" y="0"/>
          <a:chExt cx="0" cy="0"/>
        </a:xfrm>
      </p:grpSpPr>
      <p:sp>
        <p:nvSpPr>
          <p:cNvPr id="373" name="Google Shape;373;p59"/>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374" name="Google Shape;374;p59"/>
          <p:cNvSpPr txBox="1"/>
          <p:nvPr>
            <p:ph idx="1" type="body"/>
          </p:nvPr>
        </p:nvSpPr>
        <p:spPr>
          <a:xfrm rot="5400000">
            <a:off x="2309018" y="-251619"/>
            <a:ext cx="4525963" cy="8229600"/>
          </a:xfrm>
          <a:prstGeom prst="rect">
            <a:avLst/>
          </a:prstGeom>
          <a:noFill/>
          <a:ln>
            <a:noFill/>
          </a:ln>
        </p:spPr>
        <p:txBody>
          <a:bodyPr anchorCtr="0" anchor="t" bIns="91425" lIns="91425" spcFirstLastPara="1" rIns="91425" wrap="square" tIns="91425">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375" name="Google Shape;375;p59"/>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76" name="Google Shape;376;p59"/>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77" name="Google Shape;377;p5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378" name="Shape 378"/>
        <p:cNvGrpSpPr/>
        <p:nvPr/>
      </p:nvGrpSpPr>
      <p:grpSpPr>
        <a:xfrm>
          <a:off x="0" y="0"/>
          <a:ext cx="0" cy="0"/>
          <a:chOff x="0" y="0"/>
          <a:chExt cx="0" cy="0"/>
        </a:xfrm>
      </p:grpSpPr>
      <p:sp>
        <p:nvSpPr>
          <p:cNvPr id="379" name="Google Shape;379;p60"/>
          <p:cNvSpPr txBox="1"/>
          <p:nvPr>
            <p:ph type="title"/>
          </p:nvPr>
        </p:nvSpPr>
        <p:spPr>
          <a:xfrm rot="5400000">
            <a:off x="4732337" y="2171700"/>
            <a:ext cx="5851525" cy="20574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380" name="Google Shape;380;p60"/>
          <p:cNvSpPr txBox="1"/>
          <p:nvPr>
            <p:ph idx="1" type="body"/>
          </p:nvPr>
        </p:nvSpPr>
        <p:spPr>
          <a:xfrm rot="5400000">
            <a:off x="541338" y="190501"/>
            <a:ext cx="5851525" cy="6019800"/>
          </a:xfrm>
          <a:prstGeom prst="rect">
            <a:avLst/>
          </a:prstGeom>
          <a:noFill/>
          <a:ln>
            <a:noFill/>
          </a:ln>
        </p:spPr>
        <p:txBody>
          <a:bodyPr anchorCtr="0" anchor="t" bIns="91425" lIns="91425" spcFirstLastPara="1" rIns="91425" wrap="square" tIns="91425">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381" name="Google Shape;381;p60"/>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82" name="Google Shape;382;p60"/>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83" name="Google Shape;383;p6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7"/>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46" name="Google Shape;46;p7"/>
          <p:cNvSpPr txBox="1"/>
          <p:nvPr>
            <p:ph idx="1" type="body"/>
          </p:nvPr>
        </p:nvSpPr>
        <p:spPr>
          <a:xfrm>
            <a:off x="457200" y="1535113"/>
            <a:ext cx="4040188" cy="639762"/>
          </a:xfrm>
          <a:prstGeom prst="rect">
            <a:avLst/>
          </a:prstGeom>
          <a:noFill/>
          <a:ln>
            <a:noFill/>
          </a:ln>
        </p:spPr>
        <p:txBody>
          <a:bodyPr anchorCtr="0" anchor="b" bIns="91425" lIns="91425" spcFirstLastPara="1" rIns="91425" wrap="square" tIns="91425">
            <a:noAutofit/>
          </a:bodyPr>
          <a:lstStyle>
            <a:lvl1pPr indent="-228600" lvl="0" marL="457200" marR="0" rtl="0" algn="l">
              <a:spcBef>
                <a:spcPts val="48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spcBef>
                <a:spcPts val="4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47" name="Google Shape;47;p7"/>
          <p:cNvSpPr txBox="1"/>
          <p:nvPr>
            <p:ph idx="2" type="body"/>
          </p:nvPr>
        </p:nvSpPr>
        <p:spPr>
          <a:xfrm>
            <a:off x="457200" y="2174875"/>
            <a:ext cx="4040188" cy="3951288"/>
          </a:xfrm>
          <a:prstGeom prst="rect">
            <a:avLst/>
          </a:prstGeom>
          <a:noFill/>
          <a:ln>
            <a:noFill/>
          </a:ln>
        </p:spPr>
        <p:txBody>
          <a:bodyPr anchorCtr="0" anchor="t" bIns="91425" lIns="91425" spcFirstLastPara="1" rIns="91425" wrap="square" tIns="91425">
            <a:noAutofit/>
          </a:bodyPr>
          <a:lstStyle>
            <a:lvl1pPr indent="-381000" lvl="0" marL="4572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48" name="Google Shape;48;p7"/>
          <p:cNvSpPr txBox="1"/>
          <p:nvPr>
            <p:ph idx="3" type="body"/>
          </p:nvPr>
        </p:nvSpPr>
        <p:spPr>
          <a:xfrm>
            <a:off x="4645025" y="1535113"/>
            <a:ext cx="4041775" cy="639762"/>
          </a:xfrm>
          <a:prstGeom prst="rect">
            <a:avLst/>
          </a:prstGeom>
          <a:noFill/>
          <a:ln>
            <a:noFill/>
          </a:ln>
        </p:spPr>
        <p:txBody>
          <a:bodyPr anchorCtr="0" anchor="b" bIns="91425" lIns="91425" spcFirstLastPara="1" rIns="91425" wrap="square" tIns="91425">
            <a:noAutofit/>
          </a:bodyPr>
          <a:lstStyle>
            <a:lvl1pPr indent="-228600" lvl="0" marL="457200" marR="0" rtl="0" algn="l">
              <a:spcBef>
                <a:spcPts val="48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spcBef>
                <a:spcPts val="4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49" name="Google Shape;49;p7"/>
          <p:cNvSpPr txBox="1"/>
          <p:nvPr>
            <p:ph idx="4" type="body"/>
          </p:nvPr>
        </p:nvSpPr>
        <p:spPr>
          <a:xfrm>
            <a:off x="4645025" y="2174875"/>
            <a:ext cx="4041775" cy="3951288"/>
          </a:xfrm>
          <a:prstGeom prst="rect">
            <a:avLst/>
          </a:prstGeom>
          <a:noFill/>
          <a:ln>
            <a:noFill/>
          </a:ln>
        </p:spPr>
        <p:txBody>
          <a:bodyPr anchorCtr="0" anchor="t" bIns="91425" lIns="91425" spcFirstLastPara="1" rIns="91425" wrap="square" tIns="91425">
            <a:noAutofit/>
          </a:bodyPr>
          <a:lstStyle>
            <a:lvl1pPr indent="-381000" lvl="0" marL="4572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50" name="Google Shape;50;p7"/>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1" name="Google Shape;51;p7"/>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2" name="Google Shape;52;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8"/>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55" name="Google Shape;55;p8"/>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6" name="Google Shape;56;p8"/>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7" name="Google Shape;57;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9"/>
          <p:cNvSpPr txBox="1"/>
          <p:nvPr>
            <p:ph type="title"/>
          </p:nvPr>
        </p:nvSpPr>
        <p:spPr>
          <a:xfrm>
            <a:off x="457200" y="273050"/>
            <a:ext cx="3008313" cy="1162050"/>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Clr>
                <a:schemeClr val="dk1"/>
              </a:buClr>
              <a:buSzPts val="2000"/>
              <a:buFont typeface="Calibri"/>
              <a:buNone/>
              <a:defRPr b="1" i="0" sz="20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60" name="Google Shape;60;p9"/>
          <p:cNvSpPr txBox="1"/>
          <p:nvPr>
            <p:ph idx="1" type="body"/>
          </p:nvPr>
        </p:nvSpPr>
        <p:spPr>
          <a:xfrm>
            <a:off x="3575050" y="273050"/>
            <a:ext cx="5111750" cy="5853113"/>
          </a:xfrm>
          <a:prstGeom prst="rect">
            <a:avLst/>
          </a:prstGeom>
          <a:noFill/>
          <a:ln>
            <a:noFill/>
          </a:ln>
        </p:spPr>
        <p:txBody>
          <a:bodyPr anchorCtr="0" anchor="t" bIns="91425" lIns="91425" spcFirstLastPara="1" rIns="91425" wrap="square" tIns="91425">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1" name="Google Shape;61;p9"/>
          <p:cNvSpPr txBox="1"/>
          <p:nvPr>
            <p:ph idx="2" type="body"/>
          </p:nvPr>
        </p:nvSpPr>
        <p:spPr>
          <a:xfrm>
            <a:off x="457200" y="1435100"/>
            <a:ext cx="3008313" cy="4691063"/>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28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1pPr>
            <a:lvl2pPr indent="-228600" lvl="1" marL="914400" marR="0" rtl="0" algn="l">
              <a:spcBef>
                <a:spcPts val="24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spcBef>
                <a:spcPts val="2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3pPr>
            <a:lvl4pPr indent="-228600" lvl="3" marL="1828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4pPr>
            <a:lvl5pPr indent="-228600" lvl="4" marL="22860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5pPr>
            <a:lvl6pPr indent="-228600" lvl="5" marL="27432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6pPr>
            <a:lvl7pPr indent="-228600" lvl="6" marL="32004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7pPr>
            <a:lvl8pPr indent="-228600" lvl="7" marL="36576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8pPr>
            <a:lvl9pPr indent="-228600" lvl="8" marL="4114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9pPr>
          </a:lstStyle>
          <a:p/>
        </p:txBody>
      </p:sp>
      <p:sp>
        <p:nvSpPr>
          <p:cNvPr id="62" name="Google Shape;62;p9"/>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3" name="Google Shape;63;p9"/>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4" name="Google Shape;64;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10"/>
          <p:cNvSpPr txBox="1"/>
          <p:nvPr>
            <p:ph type="title"/>
          </p:nvPr>
        </p:nvSpPr>
        <p:spPr>
          <a:xfrm>
            <a:off x="1792288" y="4800600"/>
            <a:ext cx="5486400" cy="566738"/>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Clr>
                <a:schemeClr val="dk1"/>
              </a:buClr>
              <a:buSzPts val="2000"/>
              <a:buFont typeface="Calibri"/>
              <a:buNone/>
              <a:defRPr b="1" i="0" sz="20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67" name="Google Shape;67;p10"/>
          <p:cNvSpPr/>
          <p:nvPr>
            <p:ph idx="2" type="pic"/>
          </p:nvPr>
        </p:nvSpPr>
        <p:spPr>
          <a:xfrm>
            <a:off x="1792288" y="612775"/>
            <a:ext cx="5486400" cy="4114800"/>
          </a:xfrm>
          <a:prstGeom prst="rect">
            <a:avLst/>
          </a:prstGeom>
          <a:noFill/>
          <a:ln>
            <a:noFill/>
          </a:ln>
        </p:spPr>
        <p:txBody>
          <a:bodyPr anchorCtr="0" anchor="t" bIns="91425" lIns="91425" spcFirstLastPara="1" rIns="91425" wrap="square" tIns="91425">
            <a:noAutofit/>
          </a:bodyPr>
          <a:lstStyle>
            <a:lvl1pPr indent="0" lvl="0" marL="0" marR="0" rtl="0" algn="l">
              <a:spcBef>
                <a:spcPts val="64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indent="0" lvl="1" marL="457200" marR="0" rtl="0" algn="l">
              <a:spcBef>
                <a:spcPts val="56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indent="0" lvl="2" marL="914400" marR="0" rtl="0" algn="l">
              <a:spcBef>
                <a:spcPts val="48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indent="0" lvl="3" marL="1371600"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indent="0" lvl="4" marL="1828800"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indent="0" lvl="5" marL="2286000"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indent="0" lvl="6" marL="2743200"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indent="0" lvl="7" marL="3200400"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indent="0" lvl="8" marL="3657600"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8" name="Google Shape;68;p10"/>
          <p:cNvSpPr txBox="1"/>
          <p:nvPr>
            <p:ph idx="1" type="body"/>
          </p:nvPr>
        </p:nvSpPr>
        <p:spPr>
          <a:xfrm>
            <a:off x="1792288" y="5367338"/>
            <a:ext cx="5486400" cy="804862"/>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28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1pPr>
            <a:lvl2pPr indent="-228600" lvl="1" marL="914400" marR="0" rtl="0" algn="l">
              <a:spcBef>
                <a:spcPts val="24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spcBef>
                <a:spcPts val="2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3pPr>
            <a:lvl4pPr indent="-228600" lvl="3" marL="1828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4pPr>
            <a:lvl5pPr indent="-228600" lvl="4" marL="22860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5pPr>
            <a:lvl6pPr indent="-228600" lvl="5" marL="27432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6pPr>
            <a:lvl7pPr indent="-228600" lvl="6" marL="32004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7pPr>
            <a:lvl8pPr indent="-228600" lvl="7" marL="36576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8pPr>
            <a:lvl9pPr indent="-228600" lvl="8" marL="4114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9pPr>
          </a:lstStyle>
          <a:p/>
        </p:txBody>
      </p:sp>
      <p:sp>
        <p:nvSpPr>
          <p:cNvPr id="69" name="Google Shape;69;p10"/>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0" name="Google Shape;70;p10"/>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1" name="Google Shape;71;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6.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4.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2" Type="http://schemas.openxmlformats.org/officeDocument/2006/relationships/theme" Target="../theme/theme1.xml"/><Relationship Id="rId9" Type="http://schemas.openxmlformats.org/officeDocument/2006/relationships/slideLayout" Target="../slideLayouts/slideLayout31.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11" Type="http://schemas.openxmlformats.org/officeDocument/2006/relationships/slideLayout" Target="../slideLayouts/slideLayout44.xml"/><Relationship Id="rId10" Type="http://schemas.openxmlformats.org/officeDocument/2006/relationships/slideLayout" Target="../slideLayouts/slideLayout43.xml"/><Relationship Id="rId12" Type="http://schemas.openxmlformats.org/officeDocument/2006/relationships/theme" Target="../theme/theme2.xml"/><Relationship Id="rId9" Type="http://schemas.openxmlformats.org/officeDocument/2006/relationships/slideLayout" Target="../slideLayouts/slideLayout42.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s>
</file>

<file path=ppt/slideMasters/_rels/slideMaster5.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11" Type="http://schemas.openxmlformats.org/officeDocument/2006/relationships/slideLayout" Target="../slideLayouts/slideLayout55.xml"/><Relationship Id="rId10" Type="http://schemas.openxmlformats.org/officeDocument/2006/relationships/slideLayout" Target="../slideLayouts/slideLayout54.xml"/><Relationship Id="rId12" Type="http://schemas.openxmlformats.org/officeDocument/2006/relationships/theme" Target="../theme/theme3.xml"/><Relationship Id="rId9" Type="http://schemas.openxmlformats.org/officeDocument/2006/relationships/slideLayout" Target="../slideLayouts/slideLayout53.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11" name="Google Shape;11;p1"/>
          <p:cNvSpPr txBox="1"/>
          <p:nvPr>
            <p:ph idx="1" type="body"/>
          </p:nvPr>
        </p:nvSpPr>
        <p:spPr>
          <a:xfrm>
            <a:off x="457200" y="1600200"/>
            <a:ext cx="8229600" cy="4525963"/>
          </a:xfrm>
          <a:prstGeom prst="rect">
            <a:avLst/>
          </a:prstGeom>
          <a:noFill/>
          <a:ln>
            <a:noFill/>
          </a:ln>
        </p:spPr>
        <p:txBody>
          <a:bodyPr anchorCtr="0" anchor="t" bIns="91425" lIns="91425" spcFirstLastPara="1" rIns="91425" wrap="square" tIns="91425">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84" name="Shape 84"/>
        <p:cNvGrpSpPr/>
        <p:nvPr/>
      </p:nvGrpSpPr>
      <p:grpSpPr>
        <a:xfrm>
          <a:off x="0" y="0"/>
          <a:ext cx="0" cy="0"/>
          <a:chOff x="0" y="0"/>
          <a:chExt cx="0" cy="0"/>
        </a:xfrm>
      </p:grpSpPr>
      <p:sp>
        <p:nvSpPr>
          <p:cNvPr id="85" name="Google Shape;85;p13"/>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chemeClr val="lt1"/>
              </a:buClr>
              <a:buSzPts val="3200"/>
              <a:buFont typeface="Calibri"/>
              <a:buNone/>
              <a:defRPr b="0" i="0" sz="3200" u="none" cap="none" strike="noStrike">
                <a:solidFill>
                  <a:schemeClr val="lt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86" name="Google Shape;86;p13"/>
          <p:cNvSpPr txBox="1"/>
          <p:nvPr>
            <p:ph idx="1" type="body"/>
          </p:nvPr>
        </p:nvSpPr>
        <p:spPr>
          <a:xfrm>
            <a:off x="457200" y="1600200"/>
            <a:ext cx="8229600" cy="4525963"/>
          </a:xfrm>
          <a:prstGeom prst="rect">
            <a:avLst/>
          </a:prstGeom>
          <a:noFill/>
          <a:ln>
            <a:noFill/>
          </a:ln>
        </p:spPr>
        <p:txBody>
          <a:bodyPr anchorCtr="0" anchor="t" bIns="91425" lIns="91425" spcFirstLastPara="1" rIns="91425" wrap="square" tIns="91425">
            <a:noAutofit/>
          </a:bodyPr>
          <a:lstStyle>
            <a:lvl1pPr indent="-406400" lvl="0" marL="457200" marR="0" rtl="0" algn="l">
              <a:spcBef>
                <a:spcPts val="56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1pPr>
            <a:lvl2pPr indent="-381000" lvl="1" marL="914400" marR="0" rtl="0" algn="l">
              <a:spcBef>
                <a:spcPts val="480"/>
              </a:spcBef>
              <a:spcAft>
                <a:spcPts val="0"/>
              </a:spcAft>
              <a:buClr>
                <a:schemeClr val="lt1"/>
              </a:buClr>
              <a:buSzPts val="2400"/>
              <a:buFont typeface="Noto Sans Symbols"/>
              <a:buChar char="➢"/>
              <a:defRPr b="0" i="0" sz="2400" u="none" cap="none" strike="noStrike">
                <a:solidFill>
                  <a:schemeClr val="lt1"/>
                </a:solidFill>
                <a:latin typeface="Calibri"/>
                <a:ea typeface="Calibri"/>
                <a:cs typeface="Calibri"/>
                <a:sym typeface="Calibri"/>
              </a:defRPr>
            </a:lvl2pPr>
            <a:lvl3pPr indent="-355600" lvl="2" marL="1371600" marR="0" rtl="0" algn="l">
              <a:spcBef>
                <a:spcPts val="400"/>
              </a:spcBef>
              <a:spcAft>
                <a:spcPts val="0"/>
              </a:spcAft>
              <a:buClr>
                <a:schemeClr val="lt1"/>
              </a:buClr>
              <a:buSzPts val="2000"/>
              <a:buFont typeface="Noto Sans Symbols"/>
              <a:buChar char="✓"/>
              <a:defRPr b="0" i="0" sz="2000" u="none" cap="none" strike="noStrike">
                <a:solidFill>
                  <a:schemeClr val="lt1"/>
                </a:solidFill>
                <a:latin typeface="Calibri"/>
                <a:ea typeface="Calibri"/>
                <a:cs typeface="Calibri"/>
                <a:sym typeface="Calibri"/>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sp>
        <p:nvSpPr>
          <p:cNvPr id="87" name="Google Shape;87;p13"/>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chemeClr val="lt1"/>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88" name="Google Shape;88;p13"/>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chemeClr val="lt1"/>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89" name="Google Shape;89;p1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FFFFFF"/>
                </a:solidFill>
                <a:latin typeface="Calibri"/>
                <a:ea typeface="Calibri"/>
                <a:cs typeface="Calibri"/>
                <a:sym typeface="Calibri"/>
              </a:defRPr>
            </a:lvl1pPr>
            <a:lvl2pPr indent="0" lvl="1" marL="0" marR="0" rtl="0" algn="r">
              <a:spcBef>
                <a:spcPts val="0"/>
              </a:spcBef>
              <a:buNone/>
              <a:defRPr b="0" i="0" sz="1200" u="none" cap="none" strike="noStrike">
                <a:solidFill>
                  <a:srgbClr val="FFFFFF"/>
                </a:solidFill>
                <a:latin typeface="Calibri"/>
                <a:ea typeface="Calibri"/>
                <a:cs typeface="Calibri"/>
                <a:sym typeface="Calibri"/>
              </a:defRPr>
            </a:lvl2pPr>
            <a:lvl3pPr indent="0" lvl="2" marL="0" marR="0" rtl="0" algn="r">
              <a:spcBef>
                <a:spcPts val="0"/>
              </a:spcBef>
              <a:buNone/>
              <a:defRPr b="0" i="0" sz="1200" u="none" cap="none" strike="noStrike">
                <a:solidFill>
                  <a:srgbClr val="FFFFFF"/>
                </a:solidFill>
                <a:latin typeface="Calibri"/>
                <a:ea typeface="Calibri"/>
                <a:cs typeface="Calibri"/>
                <a:sym typeface="Calibri"/>
              </a:defRPr>
            </a:lvl3pPr>
            <a:lvl4pPr indent="0" lvl="3" marL="0" marR="0" rtl="0" algn="r">
              <a:spcBef>
                <a:spcPts val="0"/>
              </a:spcBef>
              <a:buNone/>
              <a:defRPr b="0" i="0" sz="1200" u="none" cap="none" strike="noStrike">
                <a:solidFill>
                  <a:srgbClr val="FFFFFF"/>
                </a:solidFill>
                <a:latin typeface="Calibri"/>
                <a:ea typeface="Calibri"/>
                <a:cs typeface="Calibri"/>
                <a:sym typeface="Calibri"/>
              </a:defRPr>
            </a:lvl4pPr>
            <a:lvl5pPr indent="0" lvl="4" marL="0" marR="0" rtl="0" algn="r">
              <a:spcBef>
                <a:spcPts val="0"/>
              </a:spcBef>
              <a:buNone/>
              <a:defRPr b="0" i="0" sz="1200" u="none" cap="none" strike="noStrike">
                <a:solidFill>
                  <a:srgbClr val="FFFFFF"/>
                </a:solidFill>
                <a:latin typeface="Calibri"/>
                <a:ea typeface="Calibri"/>
                <a:cs typeface="Calibri"/>
                <a:sym typeface="Calibri"/>
              </a:defRPr>
            </a:lvl5pPr>
            <a:lvl6pPr indent="0" lvl="5" marL="0" marR="0" rtl="0" algn="r">
              <a:spcBef>
                <a:spcPts val="0"/>
              </a:spcBef>
              <a:buNone/>
              <a:defRPr b="0" i="0" sz="1200" u="none" cap="none" strike="noStrike">
                <a:solidFill>
                  <a:srgbClr val="FFFFFF"/>
                </a:solidFill>
                <a:latin typeface="Calibri"/>
                <a:ea typeface="Calibri"/>
                <a:cs typeface="Calibri"/>
                <a:sym typeface="Calibri"/>
              </a:defRPr>
            </a:lvl6pPr>
            <a:lvl7pPr indent="0" lvl="6" marL="0" marR="0" rtl="0" algn="r">
              <a:spcBef>
                <a:spcPts val="0"/>
              </a:spcBef>
              <a:buNone/>
              <a:defRPr b="0" i="0" sz="1200" u="none" cap="none" strike="noStrike">
                <a:solidFill>
                  <a:srgbClr val="FFFFFF"/>
                </a:solidFill>
                <a:latin typeface="Calibri"/>
                <a:ea typeface="Calibri"/>
                <a:cs typeface="Calibri"/>
                <a:sym typeface="Calibri"/>
              </a:defRPr>
            </a:lvl7pPr>
            <a:lvl8pPr indent="0" lvl="7" marL="0" marR="0" rtl="0" algn="r">
              <a:spcBef>
                <a:spcPts val="0"/>
              </a:spcBef>
              <a:buNone/>
              <a:defRPr b="0" i="0" sz="1200" u="none" cap="none" strike="noStrike">
                <a:solidFill>
                  <a:srgbClr val="FFFFFF"/>
                </a:solidFill>
                <a:latin typeface="Calibri"/>
                <a:ea typeface="Calibri"/>
                <a:cs typeface="Calibri"/>
                <a:sym typeface="Calibri"/>
              </a:defRPr>
            </a:lvl8pPr>
            <a:lvl9pPr indent="0" lvl="8" marL="0" marR="0" rtl="0" algn="r">
              <a:spcBef>
                <a:spcPts val="0"/>
              </a:spcBef>
              <a:buNone/>
              <a:defRPr b="0" i="0" sz="12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159" name="Shape 159"/>
        <p:cNvGrpSpPr/>
        <p:nvPr/>
      </p:nvGrpSpPr>
      <p:grpSpPr>
        <a:xfrm>
          <a:off x="0" y="0"/>
          <a:ext cx="0" cy="0"/>
          <a:chOff x="0" y="0"/>
          <a:chExt cx="0" cy="0"/>
        </a:xfrm>
      </p:grpSpPr>
      <p:sp>
        <p:nvSpPr>
          <p:cNvPr id="160" name="Google Shape;160;p25"/>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rgbClr val="FFFFFF"/>
              </a:buClr>
              <a:buSzPts val="3200"/>
              <a:buFont typeface="Calibri"/>
              <a:buNone/>
              <a:defRPr b="0" i="0" sz="3200" u="none" cap="none" strike="noStrike">
                <a:solidFill>
                  <a:srgbClr val="FFFFFF"/>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161" name="Google Shape;161;p25"/>
          <p:cNvSpPr txBox="1"/>
          <p:nvPr>
            <p:ph idx="1" type="body"/>
          </p:nvPr>
        </p:nvSpPr>
        <p:spPr>
          <a:xfrm>
            <a:off x="457200" y="1600200"/>
            <a:ext cx="8229600" cy="4525963"/>
          </a:xfrm>
          <a:prstGeom prst="rect">
            <a:avLst/>
          </a:prstGeom>
          <a:noFill/>
          <a:ln>
            <a:noFill/>
          </a:ln>
        </p:spPr>
        <p:txBody>
          <a:bodyPr anchorCtr="0" anchor="t" bIns="91425" lIns="91425" spcFirstLastPara="1" rIns="91425" wrap="square" tIns="91425">
            <a:noAutofit/>
          </a:bodyPr>
          <a:lstStyle>
            <a:lvl1pPr indent="-406400" lvl="0" marL="457200" marR="0" rtl="0" algn="l">
              <a:spcBef>
                <a:spcPts val="560"/>
              </a:spcBef>
              <a:spcAft>
                <a:spcPts val="0"/>
              </a:spcAft>
              <a:buClr>
                <a:srgbClr val="FFFFFF"/>
              </a:buClr>
              <a:buSzPts val="2800"/>
              <a:buFont typeface="Arial"/>
              <a:buChar char="•"/>
              <a:defRPr b="0" i="0" sz="2800" u="none" cap="none" strike="noStrike">
                <a:solidFill>
                  <a:srgbClr val="FFFFFF"/>
                </a:solidFill>
                <a:latin typeface="Calibri"/>
                <a:ea typeface="Calibri"/>
                <a:cs typeface="Calibri"/>
                <a:sym typeface="Calibri"/>
              </a:defRPr>
            </a:lvl1pPr>
            <a:lvl2pPr indent="-381000" lvl="1" marL="914400" marR="0" rtl="0" algn="l">
              <a:spcBef>
                <a:spcPts val="480"/>
              </a:spcBef>
              <a:spcAft>
                <a:spcPts val="0"/>
              </a:spcAft>
              <a:buClr>
                <a:srgbClr val="FFFFFF"/>
              </a:buClr>
              <a:buSzPts val="2400"/>
              <a:buFont typeface="Noto Sans Symbols"/>
              <a:buChar char="➢"/>
              <a:defRPr b="0" i="0" sz="2400" u="none" cap="none" strike="noStrike">
                <a:solidFill>
                  <a:srgbClr val="FFFFFF"/>
                </a:solidFill>
                <a:latin typeface="Calibri"/>
                <a:ea typeface="Calibri"/>
                <a:cs typeface="Calibri"/>
                <a:sym typeface="Calibri"/>
              </a:defRPr>
            </a:lvl2pPr>
            <a:lvl3pPr indent="-355600" lvl="2" marL="1371600" marR="0" rtl="0" algn="l">
              <a:spcBef>
                <a:spcPts val="400"/>
              </a:spcBef>
              <a:spcAft>
                <a:spcPts val="0"/>
              </a:spcAft>
              <a:buClr>
                <a:srgbClr val="FFFFFF"/>
              </a:buClr>
              <a:buSzPts val="2000"/>
              <a:buFont typeface="Noto Sans Symbols"/>
              <a:buChar char="✧"/>
              <a:defRPr b="0" i="0" sz="2000" u="none" cap="none" strike="noStrike">
                <a:solidFill>
                  <a:srgbClr val="FFFFFF"/>
                </a:solidFill>
                <a:latin typeface="Calibri"/>
                <a:ea typeface="Calibri"/>
                <a:cs typeface="Calibri"/>
                <a:sym typeface="Calibri"/>
              </a:defRPr>
            </a:lvl3pPr>
            <a:lvl4pPr indent="-355600" lvl="3" marL="1828800" marR="0" rtl="0" algn="l">
              <a:spcBef>
                <a:spcPts val="400"/>
              </a:spcBef>
              <a:spcAft>
                <a:spcPts val="0"/>
              </a:spcAft>
              <a:buClr>
                <a:srgbClr val="FFFFFF"/>
              </a:buClr>
              <a:buSzPts val="2000"/>
              <a:buFont typeface="Arial"/>
              <a:buChar char="–"/>
              <a:defRPr b="0" i="0" sz="2000" u="none" cap="none" strike="noStrike">
                <a:solidFill>
                  <a:srgbClr val="FFFFFF"/>
                </a:solidFill>
                <a:latin typeface="Calibri"/>
                <a:ea typeface="Calibri"/>
                <a:cs typeface="Calibri"/>
                <a:sym typeface="Calibri"/>
              </a:defRPr>
            </a:lvl4pPr>
            <a:lvl5pPr indent="-355600" lvl="4" marL="2286000" marR="0" rtl="0" algn="l">
              <a:spcBef>
                <a:spcPts val="400"/>
              </a:spcBef>
              <a:spcAft>
                <a:spcPts val="0"/>
              </a:spcAft>
              <a:buClr>
                <a:srgbClr val="FFFFFF"/>
              </a:buClr>
              <a:buSzPts val="2000"/>
              <a:buFont typeface="Arial"/>
              <a:buChar char="»"/>
              <a:defRPr b="0" i="0" sz="2000" u="none" cap="none" strike="noStrike">
                <a:solidFill>
                  <a:srgbClr val="FFFFFF"/>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62" name="Google Shape;162;p25"/>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63" name="Google Shape;163;p25"/>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64" name="Google Shape;164;p2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234" name="Shape 234"/>
        <p:cNvGrpSpPr/>
        <p:nvPr/>
      </p:nvGrpSpPr>
      <p:grpSpPr>
        <a:xfrm>
          <a:off x="0" y="0"/>
          <a:ext cx="0" cy="0"/>
          <a:chOff x="0" y="0"/>
          <a:chExt cx="0" cy="0"/>
        </a:xfrm>
      </p:grpSpPr>
      <p:sp>
        <p:nvSpPr>
          <p:cNvPr id="235" name="Google Shape;235;p37"/>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chemeClr val="lt1"/>
              </a:buClr>
              <a:buSzPts val="3200"/>
              <a:buFont typeface="Calibri"/>
              <a:buNone/>
              <a:defRPr b="0" i="0" sz="3200" u="none" cap="none" strike="noStrike">
                <a:solidFill>
                  <a:schemeClr val="lt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236" name="Google Shape;236;p37"/>
          <p:cNvSpPr txBox="1"/>
          <p:nvPr>
            <p:ph idx="1" type="body"/>
          </p:nvPr>
        </p:nvSpPr>
        <p:spPr>
          <a:xfrm>
            <a:off x="457200" y="1600200"/>
            <a:ext cx="8229600" cy="4525963"/>
          </a:xfrm>
          <a:prstGeom prst="rect">
            <a:avLst/>
          </a:prstGeom>
          <a:noFill/>
          <a:ln>
            <a:noFill/>
          </a:ln>
        </p:spPr>
        <p:txBody>
          <a:bodyPr anchorCtr="0" anchor="t" bIns="91425" lIns="91425" spcFirstLastPara="1" rIns="91425" wrap="square" tIns="91425">
            <a:noAutofit/>
          </a:bodyPr>
          <a:lstStyle>
            <a:lvl1pPr indent="-406400" lvl="0" marL="457200" marR="0" rtl="0" algn="l">
              <a:spcBef>
                <a:spcPts val="56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1pPr>
            <a:lvl2pPr indent="-381000" lvl="1" marL="914400" marR="0" rtl="0" algn="l">
              <a:spcBef>
                <a:spcPts val="480"/>
              </a:spcBef>
              <a:spcAft>
                <a:spcPts val="0"/>
              </a:spcAft>
              <a:buClr>
                <a:schemeClr val="lt1"/>
              </a:buClr>
              <a:buSzPts val="2400"/>
              <a:buFont typeface="Noto Sans Symbols"/>
              <a:buChar char="➢"/>
              <a:defRPr b="0" i="0" sz="2400" u="none" cap="none" strike="noStrike">
                <a:solidFill>
                  <a:schemeClr val="lt1"/>
                </a:solidFill>
                <a:latin typeface="Calibri"/>
                <a:ea typeface="Calibri"/>
                <a:cs typeface="Calibri"/>
                <a:sym typeface="Calibri"/>
              </a:defRPr>
            </a:lvl2pPr>
            <a:lvl3pPr indent="-355600" lvl="2" marL="1371600" marR="0" rtl="0" algn="l">
              <a:spcBef>
                <a:spcPts val="400"/>
              </a:spcBef>
              <a:spcAft>
                <a:spcPts val="0"/>
              </a:spcAft>
              <a:buClr>
                <a:schemeClr val="lt1"/>
              </a:buClr>
              <a:buSzPts val="2000"/>
              <a:buFont typeface="Noto Sans Symbols"/>
              <a:buChar char="✓"/>
              <a:defRPr b="0" i="0" sz="2000" u="none" cap="none" strike="noStrike">
                <a:solidFill>
                  <a:schemeClr val="lt1"/>
                </a:solidFill>
                <a:latin typeface="Calibri"/>
                <a:ea typeface="Calibri"/>
                <a:cs typeface="Calibri"/>
                <a:sym typeface="Calibri"/>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sp>
        <p:nvSpPr>
          <p:cNvPr id="237" name="Google Shape;237;p37"/>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chemeClr val="lt1"/>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238" name="Google Shape;238;p37"/>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chemeClr val="lt1"/>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239" name="Google Shape;239;p3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FFFFFF"/>
                </a:solidFill>
                <a:latin typeface="Calibri"/>
                <a:ea typeface="Calibri"/>
                <a:cs typeface="Calibri"/>
                <a:sym typeface="Calibri"/>
              </a:defRPr>
            </a:lvl1pPr>
            <a:lvl2pPr indent="0" lvl="1" marL="0" marR="0" rtl="0" algn="r">
              <a:spcBef>
                <a:spcPts val="0"/>
              </a:spcBef>
              <a:buNone/>
              <a:defRPr b="0" i="0" sz="1200" u="none" cap="none" strike="noStrike">
                <a:solidFill>
                  <a:srgbClr val="FFFFFF"/>
                </a:solidFill>
                <a:latin typeface="Calibri"/>
                <a:ea typeface="Calibri"/>
                <a:cs typeface="Calibri"/>
                <a:sym typeface="Calibri"/>
              </a:defRPr>
            </a:lvl2pPr>
            <a:lvl3pPr indent="0" lvl="2" marL="0" marR="0" rtl="0" algn="r">
              <a:spcBef>
                <a:spcPts val="0"/>
              </a:spcBef>
              <a:buNone/>
              <a:defRPr b="0" i="0" sz="1200" u="none" cap="none" strike="noStrike">
                <a:solidFill>
                  <a:srgbClr val="FFFFFF"/>
                </a:solidFill>
                <a:latin typeface="Calibri"/>
                <a:ea typeface="Calibri"/>
                <a:cs typeface="Calibri"/>
                <a:sym typeface="Calibri"/>
              </a:defRPr>
            </a:lvl3pPr>
            <a:lvl4pPr indent="0" lvl="3" marL="0" marR="0" rtl="0" algn="r">
              <a:spcBef>
                <a:spcPts val="0"/>
              </a:spcBef>
              <a:buNone/>
              <a:defRPr b="0" i="0" sz="1200" u="none" cap="none" strike="noStrike">
                <a:solidFill>
                  <a:srgbClr val="FFFFFF"/>
                </a:solidFill>
                <a:latin typeface="Calibri"/>
                <a:ea typeface="Calibri"/>
                <a:cs typeface="Calibri"/>
                <a:sym typeface="Calibri"/>
              </a:defRPr>
            </a:lvl4pPr>
            <a:lvl5pPr indent="0" lvl="4" marL="0" marR="0" rtl="0" algn="r">
              <a:spcBef>
                <a:spcPts val="0"/>
              </a:spcBef>
              <a:buNone/>
              <a:defRPr b="0" i="0" sz="1200" u="none" cap="none" strike="noStrike">
                <a:solidFill>
                  <a:srgbClr val="FFFFFF"/>
                </a:solidFill>
                <a:latin typeface="Calibri"/>
                <a:ea typeface="Calibri"/>
                <a:cs typeface="Calibri"/>
                <a:sym typeface="Calibri"/>
              </a:defRPr>
            </a:lvl5pPr>
            <a:lvl6pPr indent="0" lvl="5" marL="0" marR="0" rtl="0" algn="r">
              <a:spcBef>
                <a:spcPts val="0"/>
              </a:spcBef>
              <a:buNone/>
              <a:defRPr b="0" i="0" sz="1200" u="none" cap="none" strike="noStrike">
                <a:solidFill>
                  <a:srgbClr val="FFFFFF"/>
                </a:solidFill>
                <a:latin typeface="Calibri"/>
                <a:ea typeface="Calibri"/>
                <a:cs typeface="Calibri"/>
                <a:sym typeface="Calibri"/>
              </a:defRPr>
            </a:lvl6pPr>
            <a:lvl7pPr indent="0" lvl="6" marL="0" marR="0" rtl="0" algn="r">
              <a:spcBef>
                <a:spcPts val="0"/>
              </a:spcBef>
              <a:buNone/>
              <a:defRPr b="0" i="0" sz="1200" u="none" cap="none" strike="noStrike">
                <a:solidFill>
                  <a:srgbClr val="FFFFFF"/>
                </a:solidFill>
                <a:latin typeface="Calibri"/>
                <a:ea typeface="Calibri"/>
                <a:cs typeface="Calibri"/>
                <a:sym typeface="Calibri"/>
              </a:defRPr>
            </a:lvl7pPr>
            <a:lvl8pPr indent="0" lvl="7" marL="0" marR="0" rtl="0" algn="r">
              <a:spcBef>
                <a:spcPts val="0"/>
              </a:spcBef>
              <a:buNone/>
              <a:defRPr b="0" i="0" sz="1200" u="none" cap="none" strike="noStrike">
                <a:solidFill>
                  <a:srgbClr val="FFFFFF"/>
                </a:solidFill>
                <a:latin typeface="Calibri"/>
                <a:ea typeface="Calibri"/>
                <a:cs typeface="Calibri"/>
                <a:sym typeface="Calibri"/>
              </a:defRPr>
            </a:lvl8pPr>
            <a:lvl9pPr indent="0" lvl="8" marL="0" marR="0" rtl="0" algn="r">
              <a:spcBef>
                <a:spcPts val="0"/>
              </a:spcBef>
              <a:buNone/>
              <a:defRPr b="0" i="0" sz="12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09" name="Shape 309"/>
        <p:cNvGrpSpPr/>
        <p:nvPr/>
      </p:nvGrpSpPr>
      <p:grpSpPr>
        <a:xfrm>
          <a:off x="0" y="0"/>
          <a:ext cx="0" cy="0"/>
          <a:chOff x="0" y="0"/>
          <a:chExt cx="0" cy="0"/>
        </a:xfrm>
      </p:grpSpPr>
      <p:sp>
        <p:nvSpPr>
          <p:cNvPr id="310" name="Google Shape;310;p49"/>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311" name="Google Shape;311;p49"/>
          <p:cNvSpPr txBox="1"/>
          <p:nvPr>
            <p:ph idx="1" type="body"/>
          </p:nvPr>
        </p:nvSpPr>
        <p:spPr>
          <a:xfrm>
            <a:off x="457200" y="1600200"/>
            <a:ext cx="8229600" cy="4525963"/>
          </a:xfrm>
          <a:prstGeom prst="rect">
            <a:avLst/>
          </a:prstGeom>
          <a:noFill/>
          <a:ln>
            <a:noFill/>
          </a:ln>
        </p:spPr>
        <p:txBody>
          <a:bodyPr anchorCtr="0" anchor="t" bIns="91425" lIns="91425" spcFirstLastPara="1" rIns="91425" wrap="square" tIns="91425">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312" name="Google Shape;312;p49"/>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13" name="Google Shape;313;p49"/>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14" name="Google Shape;314;p4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11.xml"/><Relationship Id="rId3" Type="http://schemas.openxmlformats.org/officeDocument/2006/relationships/image" Target="../media/image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12.xml"/><Relationship Id="rId3" Type="http://schemas.openxmlformats.org/officeDocument/2006/relationships/image" Target="../media/image1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13.xml"/><Relationship Id="rId3"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14.xml"/><Relationship Id="rId3"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15.xml"/><Relationship Id="rId3"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image" Target="../media/image1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 Id="rId3" Type="http://schemas.openxmlformats.org/officeDocument/2006/relationships/image" Target="../media/image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 Id="rId3" Type="http://schemas.openxmlformats.org/officeDocument/2006/relationships/image" Target="../media/image1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 Id="rId3" Type="http://schemas.openxmlformats.org/officeDocument/2006/relationships/image" Target="../media/image2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 Id="rId3" Type="http://schemas.openxmlformats.org/officeDocument/2006/relationships/image" Target="../media/image1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6.xml"/><Relationship Id="rId3" Type="http://schemas.openxmlformats.org/officeDocument/2006/relationships/image" Target="../media/image27.png"/><Relationship Id="rId4" Type="http://schemas.openxmlformats.org/officeDocument/2006/relationships/image" Target="../media/image14.png"/><Relationship Id="rId5" Type="http://schemas.openxmlformats.org/officeDocument/2006/relationships/image" Target="../media/image19.png"/><Relationship Id="rId6" Type="http://schemas.openxmlformats.org/officeDocument/2006/relationships/image" Target="../media/image5.png"/><Relationship Id="rId7" Type="http://schemas.openxmlformats.org/officeDocument/2006/relationships/image" Target="../media/image35.jpg"/><Relationship Id="rId8" Type="http://schemas.openxmlformats.org/officeDocument/2006/relationships/image" Target="../media/image26.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8.xml"/><Relationship Id="rId3" Type="http://schemas.openxmlformats.org/officeDocument/2006/relationships/image" Target="../media/image3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9.xml"/><Relationship Id="rId3" Type="http://schemas.openxmlformats.org/officeDocument/2006/relationships/image" Target="../media/image3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4.xml"/><Relationship Id="rId3" Type="http://schemas.openxmlformats.org/officeDocument/2006/relationships/image" Target="../media/image1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7.xml"/><Relationship Id="rId3" Type="http://schemas.openxmlformats.org/officeDocument/2006/relationships/image" Target="../media/image28.png"/><Relationship Id="rId4" Type="http://schemas.openxmlformats.org/officeDocument/2006/relationships/image" Target="../media/image18.png"/><Relationship Id="rId5" Type="http://schemas.openxmlformats.org/officeDocument/2006/relationships/image" Target="../media/image2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10.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42.xml"/><Relationship Id="rId3" Type="http://schemas.openxmlformats.org/officeDocument/2006/relationships/image" Target="../media/image33.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43.xml"/><Relationship Id="rId3" Type="http://schemas.openxmlformats.org/officeDocument/2006/relationships/image" Target="../media/image25.gi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44.xml"/><Relationship Id="rId3" Type="http://schemas.openxmlformats.org/officeDocument/2006/relationships/image" Target="../media/image21.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8.xml"/><Relationship Id="rId3" Type="http://schemas.openxmlformats.org/officeDocument/2006/relationships/image" Target="../media/image22.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9.xml"/><Relationship Id="rId3" Type="http://schemas.openxmlformats.org/officeDocument/2006/relationships/image" Target="../media/image2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1.xml"/><Relationship Id="rId3" Type="http://schemas.openxmlformats.org/officeDocument/2006/relationships/image" Target="../media/image29.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2.xml"/><Relationship Id="rId3" Type="http://schemas.openxmlformats.org/officeDocument/2006/relationships/image" Target="../media/image34.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3.xml"/><Relationship Id="rId3" Type="http://schemas.openxmlformats.org/officeDocument/2006/relationships/image" Target="../media/image39.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56.xml"/><Relationship Id="rId3" Type="http://schemas.openxmlformats.org/officeDocument/2006/relationships/image" Target="../media/image31.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7.xml"/><Relationship Id="rId3" Type="http://schemas.openxmlformats.org/officeDocument/2006/relationships/image" Target="../media/image36.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8.xml"/><Relationship Id="rId3" Type="http://schemas.openxmlformats.org/officeDocument/2006/relationships/image" Target="../media/image30.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2.xml"/><Relationship Id="rId3" Type="http://schemas.openxmlformats.org/officeDocument/2006/relationships/image" Target="../media/image37.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3.xml"/><Relationship Id="rId3" Type="http://schemas.openxmlformats.org/officeDocument/2006/relationships/image" Target="../media/image40.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0.xml"/><Relationship Id="rId3" Type="http://schemas.openxmlformats.org/officeDocument/2006/relationships/image" Target="../media/image41.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sp>
        <p:nvSpPr>
          <p:cNvPr id="388" name="Google Shape;388;p61"/>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SzPts val="3600"/>
              <a:buFont typeface="Calibri"/>
              <a:buNone/>
            </a:pPr>
            <a:r>
              <a:rPr b="0" i="0" lang="en-US" sz="3600" u="none" cap="none" strike="noStrike">
                <a:solidFill>
                  <a:schemeClr val="lt1"/>
                </a:solidFill>
                <a:latin typeface="Calibri"/>
                <a:ea typeface="Calibri"/>
                <a:cs typeface="Calibri"/>
                <a:sym typeface="Calibri"/>
              </a:rPr>
              <a:t>Education is a Public Health Problem: How Behavior Analysis Can Help </a:t>
            </a:r>
            <a:endParaRPr b="0" i="0" sz="3600" u="none" cap="none" strike="noStrike">
              <a:solidFill>
                <a:schemeClr val="lt1"/>
              </a:solidFill>
              <a:latin typeface="Calibri"/>
              <a:ea typeface="Calibri"/>
              <a:cs typeface="Calibri"/>
              <a:sym typeface="Calibri"/>
            </a:endParaRPr>
          </a:p>
        </p:txBody>
      </p:sp>
      <p:sp>
        <p:nvSpPr>
          <p:cNvPr id="389" name="Google Shape;389;p61"/>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FFFFFF"/>
              </a:buClr>
              <a:buSzPts val="3200"/>
              <a:buFont typeface="Arial"/>
              <a:buNone/>
            </a:pPr>
            <a:r>
              <a:rPr b="0" i="0" lang="en-US" sz="3200" u="none" cap="none" strike="noStrike">
                <a:solidFill>
                  <a:srgbClr val="FFFFFF"/>
                </a:solidFill>
                <a:latin typeface="Calibri"/>
                <a:ea typeface="Calibri"/>
                <a:cs typeface="Calibri"/>
                <a:sym typeface="Calibri"/>
              </a:rPr>
              <a:t>Ronnie Detrich</a:t>
            </a:r>
            <a:endParaRPr/>
          </a:p>
          <a:p>
            <a:pPr indent="0" lvl="0" marL="0" marR="0" rtl="0" algn="ctr">
              <a:spcBef>
                <a:spcPts val="640"/>
              </a:spcBef>
              <a:spcAft>
                <a:spcPts val="0"/>
              </a:spcAft>
              <a:buClr>
                <a:srgbClr val="FFFFFF"/>
              </a:buClr>
              <a:buSzPts val="3200"/>
              <a:buFont typeface="Arial"/>
              <a:buNone/>
            </a:pPr>
            <a:r>
              <a:rPr b="0" i="0" lang="en-US" sz="3200" u="none" cap="none" strike="noStrike">
                <a:solidFill>
                  <a:srgbClr val="FFFFFF"/>
                </a:solidFill>
                <a:latin typeface="Calibri"/>
                <a:ea typeface="Calibri"/>
                <a:cs typeface="Calibri"/>
                <a:sym typeface="Calibri"/>
              </a:rPr>
              <a:t>Wing Institute</a:t>
            </a:r>
            <a:endParaRPr b="0" i="0" sz="3200" u="none" cap="none" strike="noStrike">
              <a:solidFill>
                <a:srgbClr val="FFFFFF"/>
              </a:solidFill>
              <a:latin typeface="Calibri"/>
              <a:ea typeface="Calibri"/>
              <a:cs typeface="Calibri"/>
              <a:sym typeface="Calibri"/>
            </a:endParaRPr>
          </a:p>
        </p:txBody>
      </p:sp>
      <p:sp>
        <p:nvSpPr>
          <p:cNvPr id="390" name="Google Shape;390;p61"/>
          <p:cNvSpPr txBox="1"/>
          <p:nvPr/>
        </p:nvSpPr>
        <p:spPr>
          <a:xfrm>
            <a:off x="1689226" y="6074695"/>
            <a:ext cx="5690665" cy="40011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US" sz="2000" u="none" cap="none" strike="noStrike">
                <a:solidFill>
                  <a:schemeClr val="lt1"/>
                </a:solidFill>
                <a:latin typeface="Calibri"/>
                <a:ea typeface="Calibri"/>
                <a:cs typeface="Calibri"/>
                <a:sym typeface="Calibri"/>
              </a:rPr>
              <a:t>Southeastern Association for Behavior Analysis, 2017</a:t>
            </a:r>
            <a:endParaRPr b="0" i="0" sz="2000" u="none" cap="none" strike="noStrike">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6" name="Shape 446"/>
        <p:cNvGrpSpPr/>
        <p:nvPr/>
      </p:nvGrpSpPr>
      <p:grpSpPr>
        <a:xfrm>
          <a:off x="0" y="0"/>
          <a:ext cx="0" cy="0"/>
          <a:chOff x="0" y="0"/>
          <a:chExt cx="0" cy="0"/>
        </a:xfrm>
      </p:grpSpPr>
      <p:sp>
        <p:nvSpPr>
          <p:cNvPr id="447" name="Google Shape;447;p7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SzPts val="3200"/>
              <a:buFont typeface="Calibri"/>
              <a:buNone/>
            </a:pPr>
            <a:r>
              <a:rPr b="0" i="0" lang="en-US" sz="3200" u="none" cap="none" strike="noStrike">
                <a:solidFill>
                  <a:schemeClr val="lt1"/>
                </a:solidFill>
                <a:latin typeface="Calibri"/>
                <a:ea typeface="Calibri"/>
                <a:cs typeface="Calibri"/>
                <a:sym typeface="Calibri"/>
              </a:rPr>
              <a:t>Public Schools as Socially Important Setting</a:t>
            </a:r>
            <a:endParaRPr b="0" i="0" sz="3200" u="none" cap="none" strike="noStrike">
              <a:solidFill>
                <a:schemeClr val="lt1"/>
              </a:solidFill>
              <a:latin typeface="Calibri"/>
              <a:ea typeface="Calibri"/>
              <a:cs typeface="Calibri"/>
              <a:sym typeface="Calibri"/>
            </a:endParaRPr>
          </a:p>
        </p:txBody>
      </p:sp>
      <p:sp>
        <p:nvSpPr>
          <p:cNvPr id="448" name="Google Shape;448;p70"/>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lt1"/>
              </a:buClr>
              <a:buSzPts val="2800"/>
              <a:buFont typeface="Arial"/>
              <a:buChar char="•"/>
            </a:pPr>
            <a:r>
              <a:rPr b="0" i="0" lang="en-US" sz="2800" u="none" cap="none" strike="noStrike">
                <a:solidFill>
                  <a:schemeClr val="lt1"/>
                </a:solidFill>
                <a:latin typeface="Calibri"/>
                <a:ea typeface="Calibri"/>
                <a:cs typeface="Calibri"/>
                <a:sym typeface="Calibri"/>
              </a:rPr>
              <a:t>Approximately 50 million students</a:t>
            </a:r>
            <a:endParaRPr/>
          </a:p>
          <a:p>
            <a:pPr indent="-342900" lvl="0" marL="342900" marR="0" rtl="0" algn="l">
              <a:spcBef>
                <a:spcPts val="560"/>
              </a:spcBef>
              <a:spcAft>
                <a:spcPts val="0"/>
              </a:spcAft>
              <a:buClr>
                <a:schemeClr val="lt1"/>
              </a:buClr>
              <a:buSzPts val="2800"/>
              <a:buFont typeface="Arial"/>
              <a:buChar char="•"/>
            </a:pPr>
            <a:r>
              <a:rPr b="0" i="0" lang="en-US" sz="2800" u="none" cap="none" strike="noStrike">
                <a:solidFill>
                  <a:schemeClr val="lt1"/>
                </a:solidFill>
                <a:latin typeface="Calibri"/>
                <a:ea typeface="Calibri"/>
                <a:cs typeface="Calibri"/>
                <a:sym typeface="Calibri"/>
              </a:rPr>
              <a:t>About 6 million in special education</a:t>
            </a:r>
            <a:endParaRPr/>
          </a:p>
          <a:p>
            <a:pPr indent="-285750" lvl="1" marL="742950" marR="0" rtl="0" algn="l">
              <a:spcBef>
                <a:spcPts val="480"/>
              </a:spcBef>
              <a:spcAft>
                <a:spcPts val="0"/>
              </a:spcAft>
              <a:buClr>
                <a:schemeClr val="lt1"/>
              </a:buClr>
              <a:buSzPts val="2400"/>
              <a:buFont typeface="Noto Sans Symbols"/>
              <a:buChar char="➢"/>
            </a:pPr>
            <a:r>
              <a:rPr b="0" i="0" lang="en-US" sz="2400" u="none" cap="none" strike="noStrike">
                <a:solidFill>
                  <a:schemeClr val="lt1"/>
                </a:solidFill>
                <a:latin typeface="Calibri"/>
                <a:ea typeface="Calibri"/>
                <a:cs typeface="Calibri"/>
                <a:sym typeface="Calibri"/>
              </a:rPr>
              <a:t>How many are instructional casualties?</a:t>
            </a:r>
            <a:endParaRPr/>
          </a:p>
          <a:p>
            <a:pPr indent="-342900" lvl="0" marL="342900" marR="0" rtl="0" algn="l">
              <a:spcBef>
                <a:spcPts val="560"/>
              </a:spcBef>
              <a:spcAft>
                <a:spcPts val="0"/>
              </a:spcAft>
              <a:buClr>
                <a:schemeClr val="lt1"/>
              </a:buClr>
              <a:buSzPts val="2800"/>
              <a:buFont typeface="Arial"/>
              <a:buChar char="•"/>
            </a:pPr>
            <a:r>
              <a:rPr b="0" i="0" lang="en-US" sz="2800" u="none" cap="none" strike="noStrike">
                <a:solidFill>
                  <a:schemeClr val="lt1"/>
                </a:solidFill>
                <a:latin typeface="Calibri"/>
                <a:ea typeface="Calibri"/>
                <a:cs typeface="Calibri"/>
                <a:sym typeface="Calibri"/>
              </a:rPr>
              <a:t>3 million teachers</a:t>
            </a:r>
            <a:endParaRPr/>
          </a:p>
          <a:p>
            <a:pPr indent="-285750" lvl="1" marL="742950" marR="0" rtl="0" algn="l">
              <a:spcBef>
                <a:spcPts val="480"/>
              </a:spcBef>
              <a:spcAft>
                <a:spcPts val="0"/>
              </a:spcAft>
              <a:buClr>
                <a:schemeClr val="lt1"/>
              </a:buClr>
              <a:buSzPts val="2400"/>
              <a:buFont typeface="Noto Sans Symbols"/>
              <a:buChar char="➢"/>
            </a:pPr>
            <a:r>
              <a:rPr b="0" i="0" lang="en-US" sz="2400" u="none" cap="none" strike="noStrike">
                <a:solidFill>
                  <a:schemeClr val="lt1"/>
                </a:solidFill>
                <a:latin typeface="Calibri"/>
                <a:ea typeface="Calibri"/>
                <a:cs typeface="Calibri"/>
                <a:sym typeface="Calibri"/>
              </a:rPr>
              <a:t>Many are under prepared.</a:t>
            </a:r>
            <a:endParaRPr b="0" i="0" sz="2400" u="none" cap="none" strike="noStrike">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4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48">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48">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48">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48">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3" name="Shape 453"/>
        <p:cNvGrpSpPr/>
        <p:nvPr/>
      </p:nvGrpSpPr>
      <p:grpSpPr>
        <a:xfrm>
          <a:off x="0" y="0"/>
          <a:ext cx="0" cy="0"/>
          <a:chOff x="0" y="0"/>
          <a:chExt cx="0" cy="0"/>
        </a:xfrm>
      </p:grpSpPr>
      <p:sp>
        <p:nvSpPr>
          <p:cNvPr id="454" name="Google Shape;454;p71"/>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Clr>
                <a:schemeClr val="lt1"/>
              </a:buClr>
              <a:buSzPts val="2800"/>
              <a:buFont typeface="Calibri"/>
              <a:buNone/>
            </a:pPr>
            <a:r>
              <a:rPr b="1" i="0" lang="en-US" sz="2800" u="none" cap="none" strike="noStrike">
                <a:solidFill>
                  <a:schemeClr val="lt1"/>
                </a:solidFill>
                <a:latin typeface="Calibri"/>
                <a:ea typeface="Calibri"/>
                <a:cs typeface="Calibri"/>
                <a:sym typeface="Calibri"/>
              </a:rPr>
              <a:t>October 1957</a:t>
            </a:r>
            <a:endParaRPr b="1" i="0" sz="2800" u="none" cap="none" strike="noStrike">
              <a:solidFill>
                <a:schemeClr val="lt1"/>
              </a:solidFill>
              <a:latin typeface="Calibri"/>
              <a:ea typeface="Calibri"/>
              <a:cs typeface="Calibri"/>
              <a:sym typeface="Calibri"/>
            </a:endParaRPr>
          </a:p>
        </p:txBody>
      </p:sp>
      <p:pic>
        <p:nvPicPr>
          <p:cNvPr descr="look_up_in_the_sky1242050385.jpg" id="455" name="Google Shape;455;p71"/>
          <p:cNvPicPr preferRelativeResize="0"/>
          <p:nvPr>
            <p:ph idx="1" type="body"/>
          </p:nvPr>
        </p:nvPicPr>
        <p:blipFill rotWithShape="1">
          <a:blip r:embed="rId3">
            <a:alphaModFix/>
          </a:blip>
          <a:srcRect b="-26917" l="0" r="0" t="-26916"/>
          <a:stretch/>
        </p:blipFill>
        <p:spPr>
          <a:xfrm>
            <a:off x="3575050" y="273050"/>
            <a:ext cx="5111750" cy="5853113"/>
          </a:xfrm>
          <a:prstGeom prst="rect">
            <a:avLst/>
          </a:prstGeom>
          <a:noFill/>
          <a:ln>
            <a:noFill/>
          </a:ln>
        </p:spPr>
      </p:pic>
      <p:sp>
        <p:nvSpPr>
          <p:cNvPr id="456" name="Google Shape;456;p71"/>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lt1"/>
              </a:buClr>
              <a:buSzPts val="2400"/>
              <a:buFont typeface="Arial"/>
              <a:buNone/>
            </a:pPr>
            <a:r>
              <a:t/>
            </a:r>
            <a:endParaRPr b="0" i="0" sz="2400" u="none" cap="none" strike="noStrike">
              <a:solidFill>
                <a:schemeClr val="lt1"/>
              </a:solidFill>
              <a:latin typeface="Calibri"/>
              <a:ea typeface="Calibri"/>
              <a:cs typeface="Calibri"/>
              <a:sym typeface="Calibri"/>
            </a:endParaRPr>
          </a:p>
          <a:p>
            <a:pPr indent="0" lvl="0" marL="0" marR="0" rtl="0" algn="l">
              <a:spcBef>
                <a:spcPts val="480"/>
              </a:spcBef>
              <a:spcAft>
                <a:spcPts val="0"/>
              </a:spcAft>
              <a:buClr>
                <a:schemeClr val="lt1"/>
              </a:buClr>
              <a:buSzPts val="2400"/>
              <a:buFont typeface="Arial"/>
              <a:buNone/>
            </a:pPr>
            <a:r>
              <a:rPr b="0" i="0" lang="en-US" sz="2400" u="none" cap="none" strike="noStrike">
                <a:solidFill>
                  <a:schemeClr val="lt1"/>
                </a:solidFill>
                <a:latin typeface="Calibri"/>
                <a:ea typeface="Calibri"/>
                <a:cs typeface="Calibri"/>
                <a:sym typeface="Calibri"/>
              </a:rPr>
              <a:t>USSR launched Sputnik.</a:t>
            </a:r>
            <a:endParaRPr/>
          </a:p>
          <a:p>
            <a:pPr indent="0" lvl="0" marL="0" marR="0" rtl="0" algn="l">
              <a:spcBef>
                <a:spcPts val="480"/>
              </a:spcBef>
              <a:spcAft>
                <a:spcPts val="0"/>
              </a:spcAft>
              <a:buClr>
                <a:schemeClr val="lt1"/>
              </a:buClr>
              <a:buSzPts val="2400"/>
              <a:buFont typeface="Arial"/>
              <a:buNone/>
            </a:pPr>
            <a:r>
              <a:t/>
            </a:r>
            <a:endParaRPr b="0" i="0" sz="2400" u="none" cap="none" strike="noStrike">
              <a:solidFill>
                <a:schemeClr val="lt1"/>
              </a:solidFill>
              <a:latin typeface="Calibri"/>
              <a:ea typeface="Calibri"/>
              <a:cs typeface="Calibri"/>
              <a:sym typeface="Calibri"/>
            </a:endParaRPr>
          </a:p>
          <a:p>
            <a:pPr indent="0" lvl="0" marL="0" marR="0" rtl="0" algn="l">
              <a:spcBef>
                <a:spcPts val="480"/>
              </a:spcBef>
              <a:spcAft>
                <a:spcPts val="0"/>
              </a:spcAft>
              <a:buClr>
                <a:schemeClr val="lt1"/>
              </a:buClr>
              <a:buSzPts val="2400"/>
              <a:buFont typeface="Arial"/>
              <a:buNone/>
            </a:pPr>
            <a:r>
              <a:rPr b="0" i="0" lang="en-US" sz="2400" u="none" cap="none" strike="noStrike">
                <a:solidFill>
                  <a:schemeClr val="lt1"/>
                </a:solidFill>
                <a:latin typeface="Calibri"/>
                <a:ea typeface="Calibri"/>
                <a:cs typeface="Calibri"/>
                <a:sym typeface="Calibri"/>
              </a:rPr>
              <a:t>U. S. Education quickly blamed.</a:t>
            </a:r>
            <a:endParaRPr/>
          </a:p>
          <a:p>
            <a:pPr indent="0" lvl="0" marL="0" marR="0" rtl="0" algn="l">
              <a:spcBef>
                <a:spcPts val="480"/>
              </a:spcBef>
              <a:spcAft>
                <a:spcPts val="0"/>
              </a:spcAft>
              <a:buClr>
                <a:schemeClr val="lt1"/>
              </a:buClr>
              <a:buSzPts val="2400"/>
              <a:buFont typeface="Arial"/>
              <a:buNone/>
            </a:pPr>
            <a:r>
              <a:t/>
            </a:r>
            <a:endParaRPr b="0" i="0" sz="2400" u="none" cap="none" strike="noStrike">
              <a:solidFill>
                <a:schemeClr val="lt1"/>
              </a:solidFill>
              <a:latin typeface="Calibri"/>
              <a:ea typeface="Calibri"/>
              <a:cs typeface="Calibri"/>
              <a:sym typeface="Calibri"/>
            </a:endParaRPr>
          </a:p>
          <a:p>
            <a:pPr indent="0" lvl="0" marL="0" marR="0" rtl="0" algn="l">
              <a:spcBef>
                <a:spcPts val="480"/>
              </a:spcBef>
              <a:spcAft>
                <a:spcPts val="0"/>
              </a:spcAft>
              <a:buClr>
                <a:schemeClr val="lt1"/>
              </a:buClr>
              <a:buSzPts val="2400"/>
              <a:buFont typeface="Arial"/>
              <a:buNone/>
            </a:pPr>
            <a:r>
              <a:rPr b="0" i="0" lang="en-US" sz="2400" u="none" cap="none" strike="noStrike">
                <a:solidFill>
                  <a:schemeClr val="lt1"/>
                </a:solidFill>
                <a:latin typeface="Calibri"/>
                <a:ea typeface="Calibri"/>
                <a:cs typeface="Calibri"/>
                <a:sym typeface="Calibri"/>
              </a:rPr>
              <a:t>Modern reform efforts began.</a:t>
            </a:r>
            <a:endParaRPr b="0" i="0" sz="2400" u="none" cap="none" strike="noStrike">
              <a:solidFill>
                <a:schemeClr val="lt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0" name="Shape 460"/>
        <p:cNvGrpSpPr/>
        <p:nvPr/>
      </p:nvGrpSpPr>
      <p:grpSpPr>
        <a:xfrm>
          <a:off x="0" y="0"/>
          <a:ext cx="0" cy="0"/>
          <a:chOff x="0" y="0"/>
          <a:chExt cx="0" cy="0"/>
        </a:xfrm>
      </p:grpSpPr>
      <p:sp>
        <p:nvSpPr>
          <p:cNvPr id="461" name="Google Shape;461;p72"/>
          <p:cNvSpPr txBox="1"/>
          <p:nvPr>
            <p:ph type="title"/>
          </p:nvPr>
        </p:nvSpPr>
        <p:spPr>
          <a:xfrm>
            <a:off x="457200" y="273050"/>
            <a:ext cx="3008313" cy="733839"/>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Clr>
                <a:schemeClr val="lt1"/>
              </a:buClr>
              <a:buSzPts val="2800"/>
              <a:buFont typeface="Calibri"/>
              <a:buNone/>
            </a:pPr>
            <a:r>
              <a:rPr b="1" i="0" lang="en-US" sz="2800" u="none" cap="none" strike="noStrike">
                <a:solidFill>
                  <a:schemeClr val="lt1"/>
                </a:solidFill>
                <a:latin typeface="Calibri"/>
                <a:ea typeface="Calibri"/>
                <a:cs typeface="Calibri"/>
                <a:sym typeface="Calibri"/>
              </a:rPr>
              <a:t>1983 </a:t>
            </a:r>
            <a:br>
              <a:rPr b="1" i="0" lang="en-US" sz="2800" u="none" cap="none" strike="noStrike">
                <a:solidFill>
                  <a:schemeClr val="lt1"/>
                </a:solidFill>
                <a:latin typeface="Calibri"/>
                <a:ea typeface="Calibri"/>
                <a:cs typeface="Calibri"/>
                <a:sym typeface="Calibri"/>
              </a:rPr>
            </a:br>
            <a:r>
              <a:rPr b="1" i="0" lang="en-US" sz="2800" u="sng" cap="none" strike="noStrike">
                <a:solidFill>
                  <a:schemeClr val="lt1"/>
                </a:solidFill>
                <a:latin typeface="Calibri"/>
                <a:ea typeface="Calibri"/>
                <a:cs typeface="Calibri"/>
                <a:sym typeface="Calibri"/>
              </a:rPr>
              <a:t>A Nation at Risk</a:t>
            </a:r>
            <a:r>
              <a:rPr b="1" i="0" lang="en-US" sz="2800" u="none" cap="none" strike="noStrike">
                <a:solidFill>
                  <a:schemeClr val="lt1"/>
                </a:solidFill>
                <a:latin typeface="Calibri"/>
                <a:ea typeface="Calibri"/>
                <a:cs typeface="Calibri"/>
                <a:sym typeface="Calibri"/>
              </a:rPr>
              <a:t> </a:t>
            </a:r>
            <a:endParaRPr b="1" i="0" sz="2800" u="none" cap="none" strike="noStrike">
              <a:solidFill>
                <a:schemeClr val="lt1"/>
              </a:solidFill>
              <a:latin typeface="Calibri"/>
              <a:ea typeface="Calibri"/>
              <a:cs typeface="Calibri"/>
              <a:sym typeface="Calibri"/>
            </a:endParaRPr>
          </a:p>
        </p:txBody>
      </p:sp>
      <p:sp>
        <p:nvSpPr>
          <p:cNvPr id="462" name="Google Shape;462;p72"/>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lt1"/>
              </a:buClr>
              <a:buSzPts val="2800"/>
              <a:buFont typeface="Arial"/>
              <a:buNone/>
            </a:pPr>
            <a:r>
              <a:rPr b="0" i="0" lang="en-US" sz="2800" u="none" cap="none" strike="noStrike">
                <a:solidFill>
                  <a:schemeClr val="lt1"/>
                </a:solidFill>
                <a:latin typeface="Calibri"/>
                <a:ea typeface="Calibri"/>
                <a:cs typeface="Calibri"/>
                <a:sym typeface="Calibri"/>
              </a:rPr>
              <a:t>American students not performing well.</a:t>
            </a:r>
            <a:endParaRPr/>
          </a:p>
          <a:p>
            <a:pPr indent="0" lvl="0" marL="0" marR="0" rtl="0" algn="l">
              <a:spcBef>
                <a:spcPts val="560"/>
              </a:spcBef>
              <a:spcAft>
                <a:spcPts val="0"/>
              </a:spcAft>
              <a:buClr>
                <a:schemeClr val="lt1"/>
              </a:buClr>
              <a:buSzPts val="2800"/>
              <a:buFont typeface="Arial"/>
              <a:buNone/>
            </a:pPr>
            <a:r>
              <a:t/>
            </a:r>
            <a:endParaRPr b="0" i="0" sz="2800" u="sng" cap="none" strike="noStrike">
              <a:solidFill>
                <a:schemeClr val="lt1"/>
              </a:solidFill>
              <a:latin typeface="Calibri"/>
              <a:ea typeface="Calibri"/>
              <a:cs typeface="Calibri"/>
              <a:sym typeface="Calibri"/>
            </a:endParaRPr>
          </a:p>
          <a:p>
            <a:pPr indent="0" lvl="0" marL="0" marR="0" rtl="0" algn="l">
              <a:spcBef>
                <a:spcPts val="560"/>
              </a:spcBef>
              <a:spcAft>
                <a:spcPts val="0"/>
              </a:spcAft>
              <a:buClr>
                <a:schemeClr val="lt1"/>
              </a:buClr>
              <a:buSzPts val="2800"/>
              <a:buFont typeface="Arial"/>
              <a:buNone/>
            </a:pPr>
            <a:r>
              <a:rPr b="0" i="0" lang="en-US" sz="2800" u="none" cap="none" strike="noStrike">
                <a:solidFill>
                  <a:schemeClr val="lt1"/>
                </a:solidFill>
                <a:latin typeface="Calibri"/>
                <a:ea typeface="Calibri"/>
                <a:cs typeface="Calibri"/>
                <a:sym typeface="Calibri"/>
              </a:rPr>
              <a:t>Education quickly blamed.</a:t>
            </a:r>
            <a:endParaRPr/>
          </a:p>
          <a:p>
            <a:pPr indent="0" lvl="0" marL="0" marR="0" rtl="0" algn="l">
              <a:spcBef>
                <a:spcPts val="560"/>
              </a:spcBef>
              <a:spcAft>
                <a:spcPts val="0"/>
              </a:spcAft>
              <a:buClr>
                <a:schemeClr val="lt1"/>
              </a:buClr>
              <a:buSzPts val="2800"/>
              <a:buFont typeface="Arial"/>
              <a:buNone/>
            </a:pPr>
            <a:r>
              <a:t/>
            </a:r>
            <a:endParaRPr b="0" i="0" sz="2800" u="none" cap="none" strike="noStrike">
              <a:solidFill>
                <a:schemeClr val="lt1"/>
              </a:solidFill>
              <a:latin typeface="Calibri"/>
              <a:ea typeface="Calibri"/>
              <a:cs typeface="Calibri"/>
              <a:sym typeface="Calibri"/>
            </a:endParaRPr>
          </a:p>
          <a:p>
            <a:pPr indent="0" lvl="0" marL="0" marR="0" rtl="0" algn="l">
              <a:spcBef>
                <a:spcPts val="560"/>
              </a:spcBef>
              <a:spcAft>
                <a:spcPts val="0"/>
              </a:spcAft>
              <a:buClr>
                <a:schemeClr val="lt1"/>
              </a:buClr>
              <a:buSzPts val="2800"/>
              <a:buFont typeface="Arial"/>
              <a:buNone/>
            </a:pPr>
            <a:r>
              <a:rPr b="0" i="0" lang="en-US" sz="2800" u="none" cap="none" strike="noStrike">
                <a:solidFill>
                  <a:schemeClr val="lt1"/>
                </a:solidFill>
                <a:latin typeface="Calibri"/>
                <a:ea typeface="Calibri"/>
                <a:cs typeface="Calibri"/>
                <a:sym typeface="Calibri"/>
              </a:rPr>
              <a:t>The Nations Report Card created.</a:t>
            </a:r>
            <a:endParaRPr b="0" i="0" sz="2800" u="none" cap="none" strike="noStrike">
              <a:solidFill>
                <a:schemeClr val="lt1"/>
              </a:solidFill>
              <a:latin typeface="Calibri"/>
              <a:ea typeface="Calibri"/>
              <a:cs typeface="Calibri"/>
              <a:sym typeface="Calibri"/>
            </a:endParaRPr>
          </a:p>
        </p:txBody>
      </p:sp>
      <p:pic>
        <p:nvPicPr>
          <p:cNvPr descr="worried.jpg" id="463" name="Google Shape;463;p72"/>
          <p:cNvPicPr preferRelativeResize="0"/>
          <p:nvPr>
            <p:ph idx="1" type="body"/>
          </p:nvPr>
        </p:nvPicPr>
        <p:blipFill rotWithShape="1">
          <a:blip r:embed="rId3">
            <a:alphaModFix/>
          </a:blip>
          <a:srcRect b="0" l="-15654" r="-15654" t="0"/>
          <a:stretch/>
        </p:blipFill>
        <p:spPr>
          <a:xfrm>
            <a:off x="3575050" y="273050"/>
            <a:ext cx="5111750" cy="585311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8" name="Shape 468"/>
        <p:cNvGrpSpPr/>
        <p:nvPr/>
      </p:nvGrpSpPr>
      <p:grpSpPr>
        <a:xfrm>
          <a:off x="0" y="0"/>
          <a:ext cx="0" cy="0"/>
          <a:chOff x="0" y="0"/>
          <a:chExt cx="0" cy="0"/>
        </a:xfrm>
      </p:grpSpPr>
      <p:sp>
        <p:nvSpPr>
          <p:cNvPr id="469" name="Google Shape;469;p73"/>
          <p:cNvSpPr txBox="1"/>
          <p:nvPr>
            <p:ph type="title"/>
          </p:nvPr>
        </p:nvSpPr>
        <p:spPr>
          <a:xfrm>
            <a:off x="457200" y="273050"/>
            <a:ext cx="3008313" cy="573652"/>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Clr>
                <a:schemeClr val="lt1"/>
              </a:buClr>
              <a:buSzPts val="2520"/>
              <a:buFont typeface="Calibri"/>
              <a:buNone/>
            </a:pPr>
            <a:r>
              <a:rPr b="1" i="0" lang="en-US" sz="2520" u="none" cap="none" strike="noStrike">
                <a:solidFill>
                  <a:schemeClr val="lt1"/>
                </a:solidFill>
                <a:latin typeface="Calibri"/>
                <a:ea typeface="Calibri"/>
                <a:cs typeface="Calibri"/>
                <a:sym typeface="Calibri"/>
              </a:rPr>
              <a:t>1994 </a:t>
            </a:r>
            <a:br>
              <a:rPr b="1" i="0" lang="en-US" sz="2520" u="none" cap="none" strike="noStrike">
                <a:solidFill>
                  <a:schemeClr val="lt1"/>
                </a:solidFill>
                <a:latin typeface="Calibri"/>
                <a:ea typeface="Calibri"/>
                <a:cs typeface="Calibri"/>
                <a:sym typeface="Calibri"/>
              </a:rPr>
            </a:br>
            <a:r>
              <a:rPr b="1" i="0" lang="en-US" sz="2520" u="none" cap="none" strike="noStrike">
                <a:solidFill>
                  <a:schemeClr val="lt1"/>
                </a:solidFill>
                <a:latin typeface="Calibri"/>
                <a:ea typeface="Calibri"/>
                <a:cs typeface="Calibri"/>
                <a:sym typeface="Calibri"/>
              </a:rPr>
              <a:t>Goals 2000</a:t>
            </a:r>
            <a:endParaRPr b="1" i="0" sz="2520" u="none" cap="none" strike="noStrike">
              <a:solidFill>
                <a:schemeClr val="lt1"/>
              </a:solidFill>
              <a:latin typeface="Calibri"/>
              <a:ea typeface="Calibri"/>
              <a:cs typeface="Calibri"/>
              <a:sym typeface="Calibri"/>
            </a:endParaRPr>
          </a:p>
        </p:txBody>
      </p:sp>
      <p:sp>
        <p:nvSpPr>
          <p:cNvPr id="470" name="Google Shape;470;p73"/>
          <p:cNvSpPr txBox="1"/>
          <p:nvPr>
            <p:ph idx="2" type="body"/>
          </p:nvPr>
        </p:nvSpPr>
        <p:spPr>
          <a:xfrm>
            <a:off x="457200" y="1086982"/>
            <a:ext cx="3008313" cy="5039181"/>
          </a:xfrm>
          <a:prstGeom prst="rect">
            <a:avLst/>
          </a:prstGeom>
          <a:noFill/>
          <a:ln>
            <a:noFill/>
          </a:ln>
        </p:spPr>
        <p:txBody>
          <a:bodyPr anchorCtr="0" anchor="t" bIns="45700" lIns="91425" spcFirstLastPara="1" rIns="91425" wrap="square" tIns="45700">
            <a:noAutofit/>
          </a:bodyPr>
          <a:lstStyle/>
          <a:p>
            <a:pPr indent="0" lvl="0" marL="0" marR="0" rtl="0" algn="l">
              <a:lnSpc>
                <a:spcPct val="80000"/>
              </a:lnSpc>
              <a:spcBef>
                <a:spcPts val="0"/>
              </a:spcBef>
              <a:spcAft>
                <a:spcPts val="0"/>
              </a:spcAft>
              <a:buClr>
                <a:schemeClr val="lt1"/>
              </a:buClr>
              <a:buSzPts val="2590"/>
              <a:buFont typeface="Arial"/>
              <a:buNone/>
            </a:pPr>
            <a:r>
              <a:rPr b="0" i="0" lang="en-US" sz="2590" u="none" cap="none" strike="noStrike">
                <a:solidFill>
                  <a:schemeClr val="lt1"/>
                </a:solidFill>
                <a:latin typeface="Calibri"/>
                <a:ea typeface="Calibri"/>
                <a:cs typeface="Calibri"/>
                <a:sym typeface="Calibri"/>
              </a:rPr>
              <a:t>All students will start school ready to learn.</a:t>
            </a:r>
            <a:endParaRPr/>
          </a:p>
          <a:p>
            <a:pPr indent="0" lvl="0" marL="0" marR="0" rtl="0" algn="l">
              <a:lnSpc>
                <a:spcPct val="80000"/>
              </a:lnSpc>
              <a:spcBef>
                <a:spcPts val="518"/>
              </a:spcBef>
              <a:spcAft>
                <a:spcPts val="0"/>
              </a:spcAft>
              <a:buClr>
                <a:schemeClr val="lt1"/>
              </a:buClr>
              <a:buSzPts val="2590"/>
              <a:buFont typeface="Arial"/>
              <a:buNone/>
            </a:pPr>
            <a:r>
              <a:t/>
            </a:r>
            <a:endParaRPr b="0" i="0" sz="2590" u="none" cap="none" strike="noStrike">
              <a:solidFill>
                <a:schemeClr val="lt1"/>
              </a:solidFill>
              <a:latin typeface="Calibri"/>
              <a:ea typeface="Calibri"/>
              <a:cs typeface="Calibri"/>
              <a:sym typeface="Calibri"/>
            </a:endParaRPr>
          </a:p>
          <a:p>
            <a:pPr indent="0" lvl="0" marL="0" marR="0" rtl="0" algn="l">
              <a:lnSpc>
                <a:spcPct val="80000"/>
              </a:lnSpc>
              <a:spcBef>
                <a:spcPts val="518"/>
              </a:spcBef>
              <a:spcAft>
                <a:spcPts val="0"/>
              </a:spcAft>
              <a:buClr>
                <a:schemeClr val="lt1"/>
              </a:buClr>
              <a:buSzPts val="2590"/>
              <a:buFont typeface="Arial"/>
              <a:buNone/>
            </a:pPr>
            <a:r>
              <a:rPr b="0" i="0" lang="en-US" sz="2590" u="none" cap="none" strike="noStrike">
                <a:solidFill>
                  <a:schemeClr val="lt1"/>
                </a:solidFill>
                <a:latin typeface="Calibri"/>
                <a:ea typeface="Calibri"/>
                <a:cs typeface="Calibri"/>
                <a:sym typeface="Calibri"/>
              </a:rPr>
              <a:t>High school graduation rate ≥ 90%.</a:t>
            </a:r>
            <a:endParaRPr/>
          </a:p>
          <a:p>
            <a:pPr indent="0" lvl="0" marL="0" marR="0" rtl="0" algn="l">
              <a:lnSpc>
                <a:spcPct val="80000"/>
              </a:lnSpc>
              <a:spcBef>
                <a:spcPts val="518"/>
              </a:spcBef>
              <a:spcAft>
                <a:spcPts val="0"/>
              </a:spcAft>
              <a:buClr>
                <a:schemeClr val="lt1"/>
              </a:buClr>
              <a:buSzPts val="2590"/>
              <a:buFont typeface="Arial"/>
              <a:buNone/>
            </a:pPr>
            <a:r>
              <a:t/>
            </a:r>
            <a:endParaRPr b="0" i="0" sz="2590" u="none" cap="none" strike="noStrike">
              <a:solidFill>
                <a:schemeClr val="lt1"/>
              </a:solidFill>
              <a:latin typeface="Calibri"/>
              <a:ea typeface="Calibri"/>
              <a:cs typeface="Calibri"/>
              <a:sym typeface="Calibri"/>
            </a:endParaRPr>
          </a:p>
          <a:p>
            <a:pPr indent="0" lvl="0" marL="0" marR="0" rtl="0" algn="l">
              <a:lnSpc>
                <a:spcPct val="80000"/>
              </a:lnSpc>
              <a:spcBef>
                <a:spcPts val="518"/>
              </a:spcBef>
              <a:spcAft>
                <a:spcPts val="0"/>
              </a:spcAft>
              <a:buClr>
                <a:schemeClr val="lt1"/>
              </a:buClr>
              <a:buSzPts val="2590"/>
              <a:buFont typeface="Arial"/>
              <a:buNone/>
            </a:pPr>
            <a:r>
              <a:rPr b="0" i="0" lang="en-US" sz="2590" u="none" cap="none" strike="noStrike">
                <a:solidFill>
                  <a:schemeClr val="lt1"/>
                </a:solidFill>
                <a:latin typeface="Calibri"/>
                <a:ea typeface="Calibri"/>
                <a:cs typeface="Calibri"/>
                <a:sym typeface="Calibri"/>
              </a:rPr>
              <a:t>All students in grades 4, 8, &amp; 12 will demonstrate competency in challenging subjects. </a:t>
            </a:r>
            <a:endParaRPr b="0" i="0" sz="2590" u="none" cap="none" strike="noStrike">
              <a:solidFill>
                <a:schemeClr val="lt1"/>
              </a:solidFill>
              <a:latin typeface="Calibri"/>
              <a:ea typeface="Calibri"/>
              <a:cs typeface="Calibri"/>
              <a:sym typeface="Calibri"/>
            </a:endParaRPr>
          </a:p>
        </p:txBody>
      </p:sp>
      <p:pic>
        <p:nvPicPr>
          <p:cNvPr descr="graduation2.tiff" id="471" name="Google Shape;471;p73"/>
          <p:cNvPicPr preferRelativeResize="0"/>
          <p:nvPr>
            <p:ph idx="1" type="body"/>
          </p:nvPr>
        </p:nvPicPr>
        <p:blipFill rotWithShape="1">
          <a:blip r:embed="rId3">
            <a:alphaModFix/>
          </a:blip>
          <a:srcRect b="-35175" l="0" r="0" t="-35174"/>
          <a:stretch/>
        </p:blipFill>
        <p:spPr>
          <a:xfrm>
            <a:off x="3575050" y="2106"/>
            <a:ext cx="5111750" cy="5853113"/>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6" name="Shape 476"/>
        <p:cNvGrpSpPr/>
        <p:nvPr/>
      </p:nvGrpSpPr>
      <p:grpSpPr>
        <a:xfrm>
          <a:off x="0" y="0"/>
          <a:ext cx="0" cy="0"/>
          <a:chOff x="0" y="0"/>
          <a:chExt cx="0" cy="0"/>
        </a:xfrm>
      </p:grpSpPr>
      <p:sp>
        <p:nvSpPr>
          <p:cNvPr id="477" name="Google Shape;477;p74"/>
          <p:cNvSpPr txBox="1"/>
          <p:nvPr>
            <p:ph type="title"/>
          </p:nvPr>
        </p:nvSpPr>
        <p:spPr>
          <a:xfrm>
            <a:off x="457200" y="603249"/>
            <a:ext cx="3008313" cy="722397"/>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Clr>
                <a:schemeClr val="lt1"/>
              </a:buClr>
              <a:buSzPts val="2800"/>
              <a:buFont typeface="Calibri"/>
              <a:buNone/>
            </a:pPr>
            <a:r>
              <a:rPr b="1" i="0" lang="en-US" sz="2800" u="none" cap="none" strike="noStrike">
                <a:solidFill>
                  <a:schemeClr val="lt1"/>
                </a:solidFill>
                <a:latin typeface="Calibri"/>
                <a:ea typeface="Calibri"/>
                <a:cs typeface="Calibri"/>
                <a:sym typeface="Calibri"/>
              </a:rPr>
              <a:t>2001 </a:t>
            </a:r>
            <a:br>
              <a:rPr b="1" i="0" lang="en-US" sz="2800" u="none" cap="none" strike="noStrike">
                <a:solidFill>
                  <a:schemeClr val="lt1"/>
                </a:solidFill>
                <a:latin typeface="Calibri"/>
                <a:ea typeface="Calibri"/>
                <a:cs typeface="Calibri"/>
                <a:sym typeface="Calibri"/>
              </a:rPr>
            </a:br>
            <a:r>
              <a:rPr b="1" i="0" lang="en-US" sz="2800" u="none" cap="none" strike="noStrike">
                <a:solidFill>
                  <a:schemeClr val="lt1"/>
                </a:solidFill>
                <a:latin typeface="Calibri"/>
                <a:ea typeface="Calibri"/>
                <a:cs typeface="Calibri"/>
                <a:sym typeface="Calibri"/>
              </a:rPr>
              <a:t>No Child Left Behind</a:t>
            </a:r>
            <a:endParaRPr b="1" i="0" sz="2800" u="none" cap="none" strike="noStrike">
              <a:solidFill>
                <a:schemeClr val="lt1"/>
              </a:solidFill>
              <a:latin typeface="Calibri"/>
              <a:ea typeface="Calibri"/>
              <a:cs typeface="Calibri"/>
              <a:sym typeface="Calibri"/>
            </a:endParaRPr>
          </a:p>
        </p:txBody>
      </p:sp>
      <p:sp>
        <p:nvSpPr>
          <p:cNvPr id="478" name="Google Shape;478;p74"/>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lt1"/>
              </a:buClr>
              <a:buSzPts val="2400"/>
              <a:buFont typeface="Arial"/>
              <a:buNone/>
            </a:pPr>
            <a:r>
              <a:rPr b="0" i="0" lang="en-US" sz="2400" u="none" cap="none" strike="noStrike">
                <a:solidFill>
                  <a:schemeClr val="lt1"/>
                </a:solidFill>
                <a:latin typeface="Calibri"/>
                <a:ea typeface="Calibri"/>
                <a:cs typeface="Calibri"/>
                <a:sym typeface="Calibri"/>
              </a:rPr>
              <a:t>By 2014 every student will be at grade level.</a:t>
            </a:r>
            <a:endParaRPr/>
          </a:p>
          <a:p>
            <a:pPr indent="0" lvl="0" marL="0" marR="0" rtl="0" algn="l">
              <a:spcBef>
                <a:spcPts val="480"/>
              </a:spcBef>
              <a:spcAft>
                <a:spcPts val="0"/>
              </a:spcAft>
              <a:buClr>
                <a:schemeClr val="lt1"/>
              </a:buClr>
              <a:buSzPts val="2400"/>
              <a:buFont typeface="Arial"/>
              <a:buNone/>
            </a:pPr>
            <a:r>
              <a:t/>
            </a:r>
            <a:endParaRPr b="0" i="0" sz="2400" u="none" cap="none" strike="noStrike">
              <a:solidFill>
                <a:schemeClr val="lt1"/>
              </a:solidFill>
              <a:latin typeface="Calibri"/>
              <a:ea typeface="Calibri"/>
              <a:cs typeface="Calibri"/>
              <a:sym typeface="Calibri"/>
            </a:endParaRPr>
          </a:p>
          <a:p>
            <a:pPr indent="0" lvl="0" marL="0" marR="0" rtl="0" algn="l">
              <a:spcBef>
                <a:spcPts val="480"/>
              </a:spcBef>
              <a:spcAft>
                <a:spcPts val="0"/>
              </a:spcAft>
              <a:buClr>
                <a:schemeClr val="lt1"/>
              </a:buClr>
              <a:buSzPts val="2400"/>
              <a:buFont typeface="Arial"/>
              <a:buNone/>
            </a:pPr>
            <a:r>
              <a:rPr b="0" i="0" lang="en-US" sz="2400" u="none" cap="none" strike="noStrike">
                <a:solidFill>
                  <a:schemeClr val="lt1"/>
                </a:solidFill>
                <a:latin typeface="Calibri"/>
                <a:ea typeface="Calibri"/>
                <a:cs typeface="Calibri"/>
                <a:sym typeface="Calibri"/>
              </a:rPr>
              <a:t>Instructional methods will be scientifically based.</a:t>
            </a:r>
            <a:endParaRPr/>
          </a:p>
          <a:p>
            <a:pPr indent="0" lvl="0" marL="0" marR="0" rtl="0" algn="l">
              <a:spcBef>
                <a:spcPts val="480"/>
              </a:spcBef>
              <a:spcAft>
                <a:spcPts val="0"/>
              </a:spcAft>
              <a:buClr>
                <a:schemeClr val="lt1"/>
              </a:buClr>
              <a:buSzPts val="2400"/>
              <a:buFont typeface="Arial"/>
              <a:buNone/>
            </a:pPr>
            <a:r>
              <a:t/>
            </a:r>
            <a:endParaRPr b="0" i="0" sz="2400" u="none" cap="none" strike="noStrike">
              <a:solidFill>
                <a:schemeClr val="lt1"/>
              </a:solidFill>
              <a:latin typeface="Calibri"/>
              <a:ea typeface="Calibri"/>
              <a:cs typeface="Calibri"/>
              <a:sym typeface="Calibri"/>
            </a:endParaRPr>
          </a:p>
          <a:p>
            <a:pPr indent="0" lvl="0" marL="0" marR="0" rtl="0" algn="l">
              <a:spcBef>
                <a:spcPts val="480"/>
              </a:spcBef>
              <a:spcAft>
                <a:spcPts val="0"/>
              </a:spcAft>
              <a:buClr>
                <a:schemeClr val="lt1"/>
              </a:buClr>
              <a:buSzPts val="2400"/>
              <a:buFont typeface="Arial"/>
              <a:buNone/>
            </a:pPr>
            <a:r>
              <a:rPr b="0" i="0" lang="en-US" sz="2400" u="none" cap="none" strike="noStrike">
                <a:solidFill>
                  <a:schemeClr val="lt1"/>
                </a:solidFill>
                <a:latin typeface="Calibri"/>
                <a:ea typeface="Calibri"/>
                <a:cs typeface="Calibri"/>
                <a:sym typeface="Calibri"/>
              </a:rPr>
              <a:t>Educators will be held accountable for outcomes.</a:t>
            </a:r>
            <a:endParaRPr b="0" i="0" sz="2400" u="none" cap="none" strike="noStrike">
              <a:solidFill>
                <a:schemeClr val="lt1"/>
              </a:solidFill>
              <a:latin typeface="Calibri"/>
              <a:ea typeface="Calibri"/>
              <a:cs typeface="Calibri"/>
              <a:sym typeface="Calibri"/>
            </a:endParaRPr>
          </a:p>
        </p:txBody>
      </p:sp>
      <p:pic>
        <p:nvPicPr>
          <p:cNvPr descr="accoutability3.tiff" id="479" name="Google Shape;479;p74"/>
          <p:cNvPicPr preferRelativeResize="0"/>
          <p:nvPr>
            <p:ph idx="1" type="body"/>
          </p:nvPr>
        </p:nvPicPr>
        <p:blipFill rotWithShape="1">
          <a:blip r:embed="rId3">
            <a:alphaModFix/>
          </a:blip>
          <a:srcRect b="0" l="-2689" r="-2690" t="0"/>
          <a:stretch/>
        </p:blipFill>
        <p:spPr>
          <a:xfrm>
            <a:off x="3575050" y="273050"/>
            <a:ext cx="5111750" cy="5853113"/>
          </a:xfrm>
          <a:prstGeom prst="rect">
            <a:avLst/>
          </a:prstGeom>
          <a:noFill/>
          <a:ln>
            <a:noFill/>
          </a:ln>
        </p:spPr>
      </p:pic>
      <p:sp>
        <p:nvSpPr>
          <p:cNvPr id="480" name="Google Shape;480;p74"/>
          <p:cNvSpPr txBox="1"/>
          <p:nvPr/>
        </p:nvSpPr>
        <p:spPr>
          <a:xfrm>
            <a:off x="11315700" y="4584700"/>
            <a:ext cx="184666"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5" name="Shape 485"/>
        <p:cNvGrpSpPr/>
        <p:nvPr/>
      </p:nvGrpSpPr>
      <p:grpSpPr>
        <a:xfrm>
          <a:off x="0" y="0"/>
          <a:ext cx="0" cy="0"/>
          <a:chOff x="0" y="0"/>
          <a:chExt cx="0" cy="0"/>
        </a:xfrm>
      </p:grpSpPr>
      <p:pic>
        <p:nvPicPr>
          <p:cNvPr id="486" name="Google Shape;486;p75"/>
          <p:cNvPicPr preferRelativeResize="0"/>
          <p:nvPr/>
        </p:nvPicPr>
        <p:blipFill rotWithShape="1">
          <a:blip r:embed="rId3">
            <a:alphaModFix/>
          </a:blip>
          <a:srcRect b="0" l="0" r="0" t="0"/>
          <a:stretch/>
        </p:blipFill>
        <p:spPr>
          <a:xfrm>
            <a:off x="1143000" y="0"/>
            <a:ext cx="6851142" cy="6851142"/>
          </a:xfrm>
          <a:prstGeom prst="rect">
            <a:avLst/>
          </a:prstGeom>
          <a:noFill/>
          <a:ln>
            <a:noFill/>
          </a:ln>
        </p:spPr>
      </p:pic>
      <p:sp>
        <p:nvSpPr>
          <p:cNvPr id="487" name="Google Shape;487;p75"/>
          <p:cNvSpPr txBox="1"/>
          <p:nvPr/>
        </p:nvSpPr>
        <p:spPr>
          <a:xfrm>
            <a:off x="3327400" y="1219200"/>
            <a:ext cx="729286"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chemeClr val="dk1"/>
                </a:solidFill>
                <a:latin typeface="Calibri"/>
                <a:ea typeface="Calibri"/>
                <a:cs typeface="Calibri"/>
                <a:sym typeface="Calibri"/>
              </a:rPr>
              <a:t>1983 </a:t>
            </a:r>
            <a:endParaRPr/>
          </a:p>
          <a:p>
            <a:pPr indent="0" lvl="0" marL="0" marR="0" rtl="0" algn="l">
              <a:spcBef>
                <a:spcPts val="0"/>
              </a:spcBef>
              <a:spcAft>
                <a:spcPts val="0"/>
              </a:spcAft>
              <a:buNone/>
            </a:pPr>
            <a:r>
              <a:rPr lang="en-US" sz="1200">
                <a:solidFill>
                  <a:schemeClr val="dk1"/>
                </a:solidFill>
                <a:latin typeface="Calibri"/>
                <a:ea typeface="Calibri"/>
                <a:cs typeface="Calibri"/>
                <a:sym typeface="Calibri"/>
              </a:rPr>
              <a:t>A Nation </a:t>
            </a:r>
            <a:endParaRPr/>
          </a:p>
          <a:p>
            <a:pPr indent="0" lvl="0" marL="0" marR="0" rtl="0" algn="l">
              <a:spcBef>
                <a:spcPts val="0"/>
              </a:spcBef>
              <a:spcAft>
                <a:spcPts val="0"/>
              </a:spcAft>
              <a:buNone/>
            </a:pPr>
            <a:r>
              <a:rPr lang="en-US" sz="1200">
                <a:solidFill>
                  <a:schemeClr val="dk1"/>
                </a:solidFill>
                <a:latin typeface="Calibri"/>
                <a:ea typeface="Calibri"/>
                <a:cs typeface="Calibri"/>
                <a:sym typeface="Calibri"/>
              </a:rPr>
              <a:t>at Risk</a:t>
            </a:r>
            <a:endParaRPr sz="1200">
              <a:solidFill>
                <a:schemeClr val="dk1"/>
              </a:solidFill>
              <a:latin typeface="Calibri"/>
              <a:ea typeface="Calibri"/>
              <a:cs typeface="Calibri"/>
              <a:sym typeface="Calibri"/>
            </a:endParaRPr>
          </a:p>
        </p:txBody>
      </p:sp>
      <p:sp>
        <p:nvSpPr>
          <p:cNvPr id="488" name="Google Shape;488;p75"/>
          <p:cNvSpPr txBox="1"/>
          <p:nvPr/>
        </p:nvSpPr>
        <p:spPr>
          <a:xfrm>
            <a:off x="4864100" y="1257300"/>
            <a:ext cx="878891"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rgbClr val="000000"/>
                </a:solidFill>
                <a:latin typeface="Calibri"/>
                <a:ea typeface="Calibri"/>
                <a:cs typeface="Calibri"/>
                <a:sym typeface="Calibri"/>
              </a:rPr>
              <a:t>1994</a:t>
            </a:r>
            <a:endParaRPr/>
          </a:p>
          <a:p>
            <a:pPr indent="0" lvl="0" marL="0" marR="0" rtl="0" algn="l">
              <a:spcBef>
                <a:spcPts val="0"/>
              </a:spcBef>
              <a:spcAft>
                <a:spcPts val="0"/>
              </a:spcAft>
              <a:buNone/>
            </a:pPr>
            <a:r>
              <a:rPr lang="en-US" sz="1200">
                <a:solidFill>
                  <a:srgbClr val="000000"/>
                </a:solidFill>
                <a:latin typeface="Calibri"/>
                <a:ea typeface="Calibri"/>
                <a:cs typeface="Calibri"/>
                <a:sym typeface="Calibri"/>
              </a:rPr>
              <a:t>Goals 2000</a:t>
            </a:r>
            <a:endParaRPr sz="1200">
              <a:solidFill>
                <a:srgbClr val="000000"/>
              </a:solidFill>
              <a:latin typeface="Calibri"/>
              <a:ea typeface="Calibri"/>
              <a:cs typeface="Calibri"/>
              <a:sym typeface="Calibri"/>
            </a:endParaRPr>
          </a:p>
        </p:txBody>
      </p:sp>
      <p:sp>
        <p:nvSpPr>
          <p:cNvPr id="489" name="Google Shape;489;p75"/>
          <p:cNvSpPr txBox="1"/>
          <p:nvPr/>
        </p:nvSpPr>
        <p:spPr>
          <a:xfrm>
            <a:off x="5969000" y="1257300"/>
            <a:ext cx="893619"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rgbClr val="000000"/>
                </a:solidFill>
                <a:latin typeface="Calibri"/>
                <a:ea typeface="Calibri"/>
                <a:cs typeface="Calibri"/>
                <a:sym typeface="Calibri"/>
              </a:rPr>
              <a:t>2001</a:t>
            </a:r>
            <a:endParaRPr/>
          </a:p>
          <a:p>
            <a:pPr indent="0" lvl="0" marL="0" marR="0" rtl="0" algn="l">
              <a:spcBef>
                <a:spcPts val="0"/>
              </a:spcBef>
              <a:spcAft>
                <a:spcPts val="0"/>
              </a:spcAft>
              <a:buNone/>
            </a:pPr>
            <a:r>
              <a:rPr lang="en-US" sz="1200">
                <a:solidFill>
                  <a:srgbClr val="000000"/>
                </a:solidFill>
                <a:latin typeface="Calibri"/>
                <a:ea typeface="Calibri"/>
                <a:cs typeface="Calibri"/>
                <a:sym typeface="Calibri"/>
              </a:rPr>
              <a:t>No Child</a:t>
            </a:r>
            <a:endParaRPr/>
          </a:p>
          <a:p>
            <a:pPr indent="0" lvl="0" marL="0" marR="0" rtl="0" algn="l">
              <a:spcBef>
                <a:spcPts val="0"/>
              </a:spcBef>
              <a:spcAft>
                <a:spcPts val="0"/>
              </a:spcAft>
              <a:buNone/>
            </a:pPr>
            <a:r>
              <a:rPr lang="en-US" sz="1200">
                <a:solidFill>
                  <a:srgbClr val="000000"/>
                </a:solidFill>
                <a:latin typeface="Calibri"/>
                <a:ea typeface="Calibri"/>
                <a:cs typeface="Calibri"/>
                <a:sym typeface="Calibri"/>
              </a:rPr>
              <a:t>Left Behind</a:t>
            </a:r>
            <a:endParaRPr sz="1200">
              <a:solidFill>
                <a:srgbClr val="000000"/>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4" name="Shape 494"/>
        <p:cNvGrpSpPr/>
        <p:nvPr/>
      </p:nvGrpSpPr>
      <p:grpSpPr>
        <a:xfrm>
          <a:off x="0" y="0"/>
          <a:ext cx="0" cy="0"/>
          <a:chOff x="0" y="0"/>
          <a:chExt cx="0" cy="0"/>
        </a:xfrm>
      </p:grpSpPr>
      <p:sp>
        <p:nvSpPr>
          <p:cNvPr id="495" name="Google Shape;495;p7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SzPts val="3200"/>
              <a:buFont typeface="Calibri"/>
              <a:buNone/>
            </a:pPr>
            <a:r>
              <a:rPr b="0" i="0" lang="en-US" sz="3200" u="none" cap="none" strike="noStrike">
                <a:solidFill>
                  <a:schemeClr val="lt1"/>
                </a:solidFill>
                <a:latin typeface="Calibri"/>
                <a:ea typeface="Calibri"/>
                <a:cs typeface="Calibri"/>
                <a:sym typeface="Calibri"/>
              </a:rPr>
              <a:t>Consider This</a:t>
            </a:r>
            <a:endParaRPr b="0" i="0" sz="3200" u="none" cap="none" strike="noStrike">
              <a:solidFill>
                <a:schemeClr val="lt1"/>
              </a:solidFill>
              <a:latin typeface="Calibri"/>
              <a:ea typeface="Calibri"/>
              <a:cs typeface="Calibri"/>
              <a:sym typeface="Calibri"/>
            </a:endParaRPr>
          </a:p>
        </p:txBody>
      </p:sp>
      <p:sp>
        <p:nvSpPr>
          <p:cNvPr id="496" name="Google Shape;496;p76"/>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chemeClr val="lt1"/>
              </a:buClr>
              <a:buSzPts val="2800"/>
              <a:buFont typeface="Arial"/>
              <a:buChar char="•"/>
            </a:pPr>
            <a:r>
              <a:rPr b="0" i="0" lang="en-US" sz="2800" u="none" cap="none" strike="noStrike">
                <a:solidFill>
                  <a:schemeClr val="lt1"/>
                </a:solidFill>
                <a:latin typeface="Calibri"/>
                <a:ea typeface="Calibri"/>
                <a:cs typeface="Calibri"/>
                <a:sym typeface="Calibri"/>
              </a:rPr>
              <a:t>Probability of remaining an average reader in 4</a:t>
            </a:r>
            <a:r>
              <a:rPr b="0" baseline="30000" i="0" lang="en-US" sz="2800" u="none" cap="none" strike="noStrike">
                <a:solidFill>
                  <a:schemeClr val="lt1"/>
                </a:solidFill>
                <a:latin typeface="Calibri"/>
                <a:ea typeface="Calibri"/>
                <a:cs typeface="Calibri"/>
                <a:sym typeface="Calibri"/>
              </a:rPr>
              <a:t>th</a:t>
            </a:r>
            <a:r>
              <a:rPr b="0" i="0" lang="en-US" sz="2800" u="none" cap="none" strike="noStrike">
                <a:solidFill>
                  <a:schemeClr val="lt1"/>
                </a:solidFill>
                <a:latin typeface="Calibri"/>
                <a:ea typeface="Calibri"/>
                <a:cs typeface="Calibri"/>
                <a:sym typeface="Calibri"/>
              </a:rPr>
              <a:t> grade when an average reader in 1</a:t>
            </a:r>
            <a:r>
              <a:rPr b="0" baseline="30000" i="0" lang="en-US" sz="2800" u="none" cap="none" strike="noStrike">
                <a:solidFill>
                  <a:schemeClr val="lt1"/>
                </a:solidFill>
                <a:latin typeface="Calibri"/>
                <a:ea typeface="Calibri"/>
                <a:cs typeface="Calibri"/>
                <a:sym typeface="Calibri"/>
              </a:rPr>
              <a:t>st</a:t>
            </a:r>
            <a:r>
              <a:rPr b="0" i="0" lang="en-US" sz="2800" u="none" cap="none" strike="noStrike">
                <a:solidFill>
                  <a:schemeClr val="lt1"/>
                </a:solidFill>
                <a:latin typeface="Calibri"/>
                <a:ea typeface="Calibri"/>
                <a:cs typeface="Calibri"/>
                <a:sym typeface="Calibri"/>
              </a:rPr>
              <a:t> grade=.87.</a:t>
            </a:r>
            <a:endParaRPr/>
          </a:p>
          <a:p>
            <a:pPr indent="-165100" lvl="0" marL="342900" marR="0" rtl="0" algn="l">
              <a:lnSpc>
                <a:spcPct val="90000"/>
              </a:lnSpc>
              <a:spcBef>
                <a:spcPts val="560"/>
              </a:spcBef>
              <a:spcAft>
                <a:spcPts val="0"/>
              </a:spcAft>
              <a:buClr>
                <a:schemeClr val="lt1"/>
              </a:buClr>
              <a:buSzPts val="2800"/>
              <a:buFont typeface="Arial"/>
              <a:buNone/>
            </a:pPr>
            <a:r>
              <a:t/>
            </a:r>
            <a:endParaRPr b="0" i="0" sz="2800" u="none" cap="none" strike="noStrike">
              <a:solidFill>
                <a:schemeClr val="lt1"/>
              </a:solidFill>
              <a:latin typeface="Calibri"/>
              <a:ea typeface="Calibri"/>
              <a:cs typeface="Calibri"/>
              <a:sym typeface="Calibri"/>
            </a:endParaRPr>
          </a:p>
          <a:p>
            <a:pPr indent="-342900" lvl="0" marL="342900" marR="0" rtl="0" algn="l">
              <a:lnSpc>
                <a:spcPct val="90000"/>
              </a:lnSpc>
              <a:spcBef>
                <a:spcPts val="560"/>
              </a:spcBef>
              <a:spcAft>
                <a:spcPts val="0"/>
              </a:spcAft>
              <a:buClr>
                <a:schemeClr val="lt1"/>
              </a:buClr>
              <a:buSzPts val="2800"/>
              <a:buFont typeface="Arial"/>
              <a:buChar char="•"/>
            </a:pPr>
            <a:r>
              <a:rPr b="0" i="0" lang="en-US" sz="2800" u="none" cap="none" strike="noStrike">
                <a:solidFill>
                  <a:schemeClr val="lt1"/>
                </a:solidFill>
                <a:latin typeface="Calibri"/>
                <a:ea typeface="Calibri"/>
                <a:cs typeface="Calibri"/>
                <a:sym typeface="Calibri"/>
              </a:rPr>
              <a:t>Probability of remaining a poor reader at the end of 4</a:t>
            </a:r>
            <a:r>
              <a:rPr b="0" baseline="30000" i="0" lang="en-US" sz="2800" u="none" cap="none" strike="noStrike">
                <a:solidFill>
                  <a:schemeClr val="lt1"/>
                </a:solidFill>
                <a:latin typeface="Calibri"/>
                <a:ea typeface="Calibri"/>
                <a:cs typeface="Calibri"/>
                <a:sym typeface="Calibri"/>
              </a:rPr>
              <a:t>th</a:t>
            </a:r>
            <a:r>
              <a:rPr b="0" i="0" lang="en-US" sz="2800" u="none" cap="none" strike="noStrike">
                <a:solidFill>
                  <a:schemeClr val="lt1"/>
                </a:solidFill>
                <a:latin typeface="Calibri"/>
                <a:ea typeface="Calibri"/>
                <a:cs typeface="Calibri"/>
                <a:sym typeface="Calibri"/>
              </a:rPr>
              <a:t> grade when a poor reader at the end of 1</a:t>
            </a:r>
            <a:r>
              <a:rPr b="0" baseline="30000" i="0" lang="en-US" sz="2800" u="none" cap="none" strike="noStrike">
                <a:solidFill>
                  <a:schemeClr val="lt1"/>
                </a:solidFill>
                <a:latin typeface="Calibri"/>
                <a:ea typeface="Calibri"/>
                <a:cs typeface="Calibri"/>
                <a:sym typeface="Calibri"/>
              </a:rPr>
              <a:t>st</a:t>
            </a:r>
            <a:r>
              <a:rPr b="0" i="0" lang="en-US" sz="2800" u="none" cap="none" strike="noStrike">
                <a:solidFill>
                  <a:schemeClr val="lt1"/>
                </a:solidFill>
                <a:latin typeface="Calibri"/>
                <a:ea typeface="Calibri"/>
                <a:cs typeface="Calibri"/>
                <a:sym typeface="Calibri"/>
              </a:rPr>
              <a:t> grade=.88.</a:t>
            </a:r>
            <a:endParaRPr/>
          </a:p>
          <a:p>
            <a:pPr indent="-165100" lvl="0" marL="342900" marR="0" rtl="0" algn="l">
              <a:lnSpc>
                <a:spcPct val="90000"/>
              </a:lnSpc>
              <a:spcBef>
                <a:spcPts val="560"/>
              </a:spcBef>
              <a:spcAft>
                <a:spcPts val="0"/>
              </a:spcAft>
              <a:buClr>
                <a:schemeClr val="lt1"/>
              </a:buClr>
              <a:buSzPts val="2800"/>
              <a:buFont typeface="Arial"/>
              <a:buNone/>
            </a:pPr>
            <a:r>
              <a:t/>
            </a:r>
            <a:endParaRPr b="0" i="0" sz="2800" u="none" cap="none" strike="noStrike">
              <a:solidFill>
                <a:schemeClr val="lt1"/>
              </a:solidFill>
              <a:latin typeface="Calibri"/>
              <a:ea typeface="Calibri"/>
              <a:cs typeface="Calibri"/>
              <a:sym typeface="Calibri"/>
            </a:endParaRPr>
          </a:p>
          <a:p>
            <a:pPr indent="-342900" lvl="0" marL="342900" marR="0" rtl="0" algn="l">
              <a:lnSpc>
                <a:spcPct val="90000"/>
              </a:lnSpc>
              <a:spcBef>
                <a:spcPts val="560"/>
              </a:spcBef>
              <a:spcAft>
                <a:spcPts val="0"/>
              </a:spcAft>
              <a:buClr>
                <a:schemeClr val="lt1"/>
              </a:buClr>
              <a:buSzPts val="2800"/>
              <a:buFont typeface="Arial"/>
              <a:buChar char="•"/>
            </a:pPr>
            <a:r>
              <a:rPr b="0" i="0" lang="en-US" sz="2800" u="none" cap="none" strike="noStrike">
                <a:solidFill>
                  <a:schemeClr val="lt1"/>
                </a:solidFill>
                <a:latin typeface="Calibri"/>
                <a:ea typeface="Calibri"/>
                <a:cs typeface="Calibri"/>
                <a:sym typeface="Calibri"/>
              </a:rPr>
              <a:t>If not a competent reader by 4</a:t>
            </a:r>
            <a:r>
              <a:rPr b="0" baseline="30000" i="0" lang="en-US" sz="2800" u="none" cap="none" strike="noStrike">
                <a:solidFill>
                  <a:schemeClr val="lt1"/>
                </a:solidFill>
                <a:latin typeface="Calibri"/>
                <a:ea typeface="Calibri"/>
                <a:cs typeface="Calibri"/>
                <a:sym typeface="Calibri"/>
              </a:rPr>
              <a:t>th</a:t>
            </a:r>
            <a:r>
              <a:rPr b="0" i="0" lang="en-US" sz="2800" u="none" cap="none" strike="noStrike">
                <a:solidFill>
                  <a:schemeClr val="lt1"/>
                </a:solidFill>
                <a:latin typeface="Calibri"/>
                <a:ea typeface="Calibri"/>
                <a:cs typeface="Calibri"/>
                <a:sym typeface="Calibri"/>
              </a:rPr>
              <a:t> grade chance of catching up is .06.</a:t>
            </a:r>
            <a:endParaRPr/>
          </a:p>
          <a:p>
            <a:pPr indent="0" lvl="0" marL="0" marR="0" rtl="0" algn="r">
              <a:lnSpc>
                <a:spcPct val="90000"/>
              </a:lnSpc>
              <a:spcBef>
                <a:spcPts val="400"/>
              </a:spcBef>
              <a:spcAft>
                <a:spcPts val="0"/>
              </a:spcAft>
              <a:buClr>
                <a:schemeClr val="lt1"/>
              </a:buClr>
              <a:buSzPts val="2000"/>
              <a:buFont typeface="Arial"/>
              <a:buNone/>
            </a:pPr>
            <a:r>
              <a:rPr b="0" i="0" lang="en-US" sz="2000" u="none" cap="none" strike="noStrike">
                <a:solidFill>
                  <a:schemeClr val="lt1"/>
                </a:solidFill>
                <a:latin typeface="Calibri"/>
                <a:ea typeface="Calibri"/>
                <a:cs typeface="Calibri"/>
                <a:sym typeface="Calibri"/>
              </a:rPr>
              <a:t>Juell, 1988</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9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96">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96">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96">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96">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96">
                                            <p:txEl>
                                              <p:pRg end="5" st="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1" name="Shape 501"/>
        <p:cNvGrpSpPr/>
        <p:nvPr/>
      </p:nvGrpSpPr>
      <p:grpSpPr>
        <a:xfrm>
          <a:off x="0" y="0"/>
          <a:ext cx="0" cy="0"/>
          <a:chOff x="0" y="0"/>
          <a:chExt cx="0" cy="0"/>
        </a:xfrm>
      </p:grpSpPr>
      <p:pic>
        <p:nvPicPr>
          <p:cNvPr descr="science of reading.pct" id="502" name="Google Shape;502;p77"/>
          <p:cNvPicPr preferRelativeResize="0"/>
          <p:nvPr/>
        </p:nvPicPr>
        <p:blipFill rotWithShape="1">
          <a:blip r:embed="rId3">
            <a:alphaModFix/>
          </a:blip>
          <a:srcRect b="0" l="0" r="0" t="0"/>
          <a:stretch/>
        </p:blipFill>
        <p:spPr>
          <a:xfrm>
            <a:off x="1143000" y="-25916"/>
            <a:ext cx="6858000" cy="6858000"/>
          </a:xfrm>
          <a:prstGeom prst="rect">
            <a:avLst/>
          </a:prstGeom>
          <a:noFill/>
          <a:ln>
            <a:noFill/>
          </a:ln>
        </p:spPr>
      </p:pic>
      <p:sp>
        <p:nvSpPr>
          <p:cNvPr id="503" name="Google Shape;503;p77"/>
          <p:cNvSpPr/>
          <p:nvPr/>
        </p:nvSpPr>
        <p:spPr>
          <a:xfrm>
            <a:off x="2449198" y="1447800"/>
            <a:ext cx="907111" cy="4800600"/>
          </a:xfrm>
          <a:prstGeom prst="ellipse">
            <a:avLst/>
          </a:prstGeom>
          <a:noFill/>
          <a:ln cap="flat" cmpd="sng" w="57150">
            <a:solidFill>
              <a:srgbClr val="C0504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504" name="Google Shape;504;p77"/>
          <p:cNvSpPr/>
          <p:nvPr/>
        </p:nvSpPr>
        <p:spPr>
          <a:xfrm>
            <a:off x="6300763" y="3581400"/>
            <a:ext cx="891329" cy="2667000"/>
          </a:xfrm>
          <a:prstGeom prst="ellipse">
            <a:avLst/>
          </a:prstGeom>
          <a:noFill/>
          <a:ln cap="flat" cmpd="sng" w="571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505" name="Google Shape;505;p77"/>
          <p:cNvSpPr/>
          <p:nvPr/>
        </p:nvSpPr>
        <p:spPr>
          <a:xfrm>
            <a:off x="2254818" y="1447800"/>
            <a:ext cx="1914926" cy="4876800"/>
          </a:xfrm>
          <a:prstGeom prst="ellipse">
            <a:avLst/>
          </a:prstGeom>
          <a:noFill/>
          <a:ln cap="flat" cmpd="sng" w="57150">
            <a:solidFill>
              <a:srgbClr val="C0504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506" name="Google Shape;506;p77"/>
          <p:cNvSpPr txBox="1"/>
          <p:nvPr/>
        </p:nvSpPr>
        <p:spPr>
          <a:xfrm>
            <a:off x="1153320" y="6427148"/>
            <a:ext cx="2059879" cy="27699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rgbClr val="000000"/>
                </a:solidFill>
                <a:latin typeface="Calibri"/>
                <a:ea typeface="Calibri"/>
                <a:cs typeface="Calibri"/>
                <a:sym typeface="Calibri"/>
              </a:rPr>
              <a:t>Walsh, Glaser, &amp; Wilcox, 2006</a:t>
            </a:r>
            <a:endParaRPr sz="1200">
              <a:solidFill>
                <a:srgbClr val="000000"/>
              </a:solidFill>
              <a:latin typeface="Calibri"/>
              <a:ea typeface="Calibri"/>
              <a:cs typeface="Calibri"/>
              <a:sym typeface="Calibri"/>
            </a:endParaRPr>
          </a:p>
        </p:txBody>
      </p:sp>
      <p:sp>
        <p:nvSpPr>
          <p:cNvPr id="507" name="Google Shape;507;p77"/>
          <p:cNvSpPr/>
          <p:nvPr/>
        </p:nvSpPr>
        <p:spPr>
          <a:xfrm>
            <a:off x="4169744" y="1447799"/>
            <a:ext cx="3022348" cy="1986059"/>
          </a:xfrm>
          <a:prstGeom prst="wedgeEllipseCallout">
            <a:avLst>
              <a:gd fmla="val -49859" name="adj1"/>
              <a:gd fmla="val 30566" name="adj2"/>
            </a:avLst>
          </a:prstGeom>
          <a:solidFill>
            <a:srgbClr val="FFFFFF"/>
          </a:solidFill>
          <a:ln cap="flat" cmpd="sng" w="9525">
            <a:solidFill>
              <a:srgbClr val="4A7DBA"/>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rgbClr val="000000"/>
                </a:solidFill>
                <a:latin typeface="Calibri"/>
                <a:ea typeface="Calibri"/>
                <a:cs typeface="Calibri"/>
                <a:sym typeface="Calibri"/>
              </a:rPr>
              <a:t>50% of Teacher Prep programs taught no more than one component of scientifically based reading</a:t>
            </a:r>
            <a:endParaRPr sz="1800">
              <a:solidFill>
                <a:srgbClr val="000000"/>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4"/>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50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5"/>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504"/>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50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1" name="Shape 511"/>
        <p:cNvGrpSpPr/>
        <p:nvPr/>
      </p:nvGrpSpPr>
      <p:grpSpPr>
        <a:xfrm>
          <a:off x="0" y="0"/>
          <a:ext cx="0" cy="0"/>
          <a:chOff x="0" y="0"/>
          <a:chExt cx="0" cy="0"/>
        </a:xfrm>
      </p:grpSpPr>
      <p:sp>
        <p:nvSpPr>
          <p:cNvPr id="512" name="Google Shape;512;p78"/>
          <p:cNvSpPr txBox="1"/>
          <p:nvPr>
            <p:ph type="title"/>
          </p:nvPr>
        </p:nvSpPr>
        <p:spPr>
          <a:xfrm>
            <a:off x="457200" y="1940136"/>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SzPts val="3200"/>
              <a:buFont typeface="Calibri"/>
              <a:buNone/>
            </a:pPr>
            <a:r>
              <a:rPr b="0" i="0" lang="en-US" sz="3200" u="none" cap="none" strike="noStrike">
                <a:solidFill>
                  <a:schemeClr val="lt1"/>
                </a:solidFill>
                <a:latin typeface="Calibri"/>
                <a:ea typeface="Calibri"/>
                <a:cs typeface="Calibri"/>
                <a:sym typeface="Calibri"/>
              </a:rPr>
              <a:t>Consequences of Educational Attainment</a:t>
            </a:r>
            <a:endParaRPr b="0" i="0" sz="3200" u="none" cap="none" strike="noStrike">
              <a:solidFill>
                <a:schemeClr val="lt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7" name="Shape 517"/>
        <p:cNvGrpSpPr/>
        <p:nvPr/>
      </p:nvGrpSpPr>
      <p:grpSpPr>
        <a:xfrm>
          <a:off x="0" y="0"/>
          <a:ext cx="0" cy="0"/>
          <a:chOff x="0" y="0"/>
          <a:chExt cx="0" cy="0"/>
        </a:xfrm>
      </p:grpSpPr>
      <p:pic>
        <p:nvPicPr>
          <p:cNvPr descr="poveduc.jpg" id="518" name="Google Shape;518;p79"/>
          <p:cNvPicPr preferRelativeResize="0"/>
          <p:nvPr>
            <p:ph idx="4294967295" type="body"/>
          </p:nvPr>
        </p:nvPicPr>
        <p:blipFill rotWithShape="1">
          <a:blip r:embed="rId3">
            <a:alphaModFix/>
          </a:blip>
          <a:srcRect b="0" l="-20833" r="-20833" t="0"/>
          <a:stretch/>
        </p:blipFill>
        <p:spPr>
          <a:xfrm>
            <a:off x="0" y="609600"/>
            <a:ext cx="10210800" cy="5486400"/>
          </a:xfrm>
          <a:prstGeom prst="rect">
            <a:avLst/>
          </a:prstGeom>
          <a:noFill/>
          <a:ln>
            <a:noFill/>
          </a:ln>
        </p:spPr>
      </p:pic>
      <p:sp>
        <p:nvSpPr>
          <p:cNvPr id="519" name="Google Shape;519;p79"/>
          <p:cNvSpPr txBox="1"/>
          <p:nvPr/>
        </p:nvSpPr>
        <p:spPr>
          <a:xfrm>
            <a:off x="1066800" y="6324600"/>
            <a:ext cx="6172200"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rgbClr val="FFFFFF"/>
                </a:solidFill>
                <a:latin typeface="Calibri"/>
                <a:ea typeface="Calibri"/>
                <a:cs typeface="Calibri"/>
                <a:sym typeface="Calibri"/>
              </a:rPr>
              <a:t>University of Maryland, Department of Sociology</a:t>
            </a:r>
            <a:endParaRPr sz="1800">
              <a:solidFill>
                <a:srgbClr val="FFFFFF"/>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sp>
        <p:nvSpPr>
          <p:cNvPr id="395" name="Google Shape;395;p6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SzPts val="4400"/>
              <a:buFont typeface="Calibri"/>
              <a:buNone/>
            </a:pPr>
            <a:r>
              <a:rPr b="0" i="0" lang="en-US" sz="4400" u="none" cap="none" strike="noStrike">
                <a:solidFill>
                  <a:schemeClr val="lt1"/>
                </a:solidFill>
                <a:latin typeface="Calibri"/>
                <a:ea typeface="Calibri"/>
                <a:cs typeface="Calibri"/>
                <a:sym typeface="Calibri"/>
              </a:rPr>
              <a:t>Goals for Today</a:t>
            </a:r>
            <a:endParaRPr b="0" i="0" sz="4400" u="none" cap="none" strike="noStrike">
              <a:solidFill>
                <a:schemeClr val="lt1"/>
              </a:solidFill>
              <a:latin typeface="Calibri"/>
              <a:ea typeface="Calibri"/>
              <a:cs typeface="Calibri"/>
              <a:sym typeface="Calibri"/>
            </a:endParaRPr>
          </a:p>
        </p:txBody>
      </p:sp>
      <p:sp>
        <p:nvSpPr>
          <p:cNvPr id="396" name="Google Shape;396;p62"/>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rgbClr val="FFFFFF"/>
              </a:buClr>
              <a:buSzPts val="3200"/>
              <a:buFont typeface="Arial"/>
              <a:buChar char="•"/>
            </a:pPr>
            <a:r>
              <a:rPr b="0" i="0" lang="en-US" sz="3200" u="none" cap="none" strike="noStrike">
                <a:solidFill>
                  <a:srgbClr val="FFFFFF"/>
                </a:solidFill>
                <a:latin typeface="Calibri"/>
                <a:ea typeface="Calibri"/>
                <a:cs typeface="Calibri"/>
                <a:sym typeface="Calibri"/>
              </a:rPr>
              <a:t>Describe long term impact of education.</a:t>
            </a:r>
            <a:endParaRPr/>
          </a:p>
          <a:p>
            <a:pPr indent="-342900" lvl="0" marL="342900" marR="0" rtl="0" algn="l">
              <a:spcBef>
                <a:spcPts val="640"/>
              </a:spcBef>
              <a:spcAft>
                <a:spcPts val="0"/>
              </a:spcAft>
              <a:buClr>
                <a:srgbClr val="FFFFFF"/>
              </a:buClr>
              <a:buSzPts val="3200"/>
              <a:buFont typeface="Arial"/>
              <a:buChar char="•"/>
            </a:pPr>
            <a:r>
              <a:rPr b="0" i="0" lang="en-US" sz="3200" u="none" cap="none" strike="noStrike">
                <a:solidFill>
                  <a:srgbClr val="FFFFFF"/>
                </a:solidFill>
                <a:latin typeface="Calibri"/>
                <a:ea typeface="Calibri"/>
                <a:cs typeface="Calibri"/>
                <a:sym typeface="Calibri"/>
              </a:rPr>
              <a:t>Discuss relevance of public health model of prevention to education.</a:t>
            </a:r>
            <a:endParaRPr/>
          </a:p>
          <a:p>
            <a:pPr indent="-342900" lvl="0" marL="342900" marR="0" rtl="0" algn="l">
              <a:spcBef>
                <a:spcPts val="640"/>
              </a:spcBef>
              <a:spcAft>
                <a:spcPts val="0"/>
              </a:spcAft>
              <a:buClr>
                <a:srgbClr val="FFFFFF"/>
              </a:buClr>
              <a:buSzPts val="3200"/>
              <a:buFont typeface="Arial"/>
              <a:buChar char="•"/>
            </a:pPr>
            <a:r>
              <a:rPr b="0" i="0" lang="en-US" sz="3200" u="none" cap="none" strike="noStrike">
                <a:solidFill>
                  <a:srgbClr val="FFFFFF"/>
                </a:solidFill>
                <a:latin typeface="Calibri"/>
                <a:ea typeface="Calibri"/>
                <a:cs typeface="Calibri"/>
                <a:sym typeface="Calibri"/>
              </a:rPr>
              <a:t>Consider how behavior analysis can contribute to educational outcomes.</a:t>
            </a:r>
            <a:endParaRPr b="0" i="0" sz="3200" u="none" cap="none" strike="noStrike">
              <a:solidFill>
                <a:srgbClr val="FFFFFF"/>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3" name="Shape 523"/>
        <p:cNvGrpSpPr/>
        <p:nvPr/>
      </p:nvGrpSpPr>
      <p:grpSpPr>
        <a:xfrm>
          <a:off x="0" y="0"/>
          <a:ext cx="0" cy="0"/>
          <a:chOff x="0" y="0"/>
          <a:chExt cx="0" cy="0"/>
        </a:xfrm>
      </p:grpSpPr>
      <p:sp>
        <p:nvSpPr>
          <p:cNvPr id="524" name="Google Shape;524;p80"/>
          <p:cNvSpPr txBox="1"/>
          <p:nvPr/>
        </p:nvSpPr>
        <p:spPr>
          <a:xfrm>
            <a:off x="228600" y="6059269"/>
            <a:ext cx="8534400"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200">
                <a:solidFill>
                  <a:srgbClr val="FFFFFF"/>
                </a:solidFill>
                <a:latin typeface="Calibri"/>
                <a:ea typeface="Calibri"/>
                <a:cs typeface="Calibri"/>
                <a:sym typeface="Calibri"/>
              </a:rPr>
              <a:t>REACHING AMERICA'S HEALTH POTENTIAL:  A STATE-BY-STATE LOOK AT ADULT HEALTH</a:t>
            </a:r>
            <a:r>
              <a:rPr lang="en-US" sz="1200">
                <a:solidFill>
                  <a:srgbClr val="FFFFFF"/>
                </a:solidFill>
                <a:latin typeface="Calibri"/>
                <a:ea typeface="Calibri"/>
                <a:cs typeface="Calibri"/>
                <a:sym typeface="Calibri"/>
              </a:rPr>
              <a:t> </a:t>
            </a:r>
            <a:r>
              <a:rPr b="1" lang="en-US" sz="1200">
                <a:solidFill>
                  <a:srgbClr val="FFFFFF"/>
                </a:solidFill>
                <a:latin typeface="Calibri"/>
                <a:ea typeface="Calibri"/>
                <a:cs typeface="Calibri"/>
                <a:sym typeface="Calibri"/>
              </a:rPr>
              <a:t>Commission to Build a Healthier America   May 2009</a:t>
            </a:r>
            <a:r>
              <a:rPr lang="en-US" sz="1200">
                <a:solidFill>
                  <a:srgbClr val="FFFFFF"/>
                </a:solidFill>
                <a:latin typeface="Calibri"/>
                <a:ea typeface="Calibri"/>
                <a:cs typeface="Calibri"/>
                <a:sym typeface="Calibri"/>
              </a:rPr>
              <a:t> </a:t>
            </a:r>
            <a:r>
              <a:rPr b="1" lang="en-US" sz="1200">
                <a:solidFill>
                  <a:srgbClr val="FFFFFF"/>
                </a:solidFill>
                <a:latin typeface="Calibri"/>
                <a:ea typeface="Calibri"/>
                <a:cs typeface="Calibri"/>
                <a:sym typeface="Calibri"/>
              </a:rPr>
              <a:t>U.S. Census Data:  American Community Survey (2007)</a:t>
            </a:r>
            <a:r>
              <a:rPr lang="en-US" sz="1200">
                <a:solidFill>
                  <a:srgbClr val="FFFFFF"/>
                </a:solidFill>
                <a:latin typeface="Calibri"/>
                <a:ea typeface="Calibri"/>
                <a:cs typeface="Calibri"/>
                <a:sym typeface="Calibri"/>
              </a:rPr>
              <a:t> </a:t>
            </a:r>
            <a:r>
              <a:rPr b="1" lang="en-US" sz="1200">
                <a:solidFill>
                  <a:srgbClr val="FFFFFF"/>
                </a:solidFill>
                <a:latin typeface="Calibri"/>
                <a:ea typeface="Calibri"/>
                <a:cs typeface="Calibri"/>
                <a:sym typeface="Calibri"/>
              </a:rPr>
              <a:t>U.S. Census Data:  Behavioral Risk Factor Surveillance System Survey Data (2005-2007)</a:t>
            </a:r>
            <a:r>
              <a:rPr lang="en-US" sz="1200">
                <a:solidFill>
                  <a:srgbClr val="FFFFFF"/>
                </a:solidFill>
                <a:latin typeface="Calibri"/>
                <a:ea typeface="Calibri"/>
                <a:cs typeface="Calibri"/>
                <a:sym typeface="Calibri"/>
              </a:rPr>
              <a:t> </a:t>
            </a:r>
            <a:endParaRPr sz="1200">
              <a:solidFill>
                <a:srgbClr val="FFFFFF"/>
              </a:solidFill>
              <a:latin typeface="Calibri"/>
              <a:ea typeface="Calibri"/>
              <a:cs typeface="Calibri"/>
              <a:sym typeface="Calibri"/>
            </a:endParaRPr>
          </a:p>
        </p:txBody>
      </p:sp>
      <p:pic>
        <p:nvPicPr>
          <p:cNvPr id="525" name="Google Shape;525;p80"/>
          <p:cNvPicPr preferRelativeResize="0"/>
          <p:nvPr/>
        </p:nvPicPr>
        <p:blipFill rotWithShape="1">
          <a:blip r:embed="rId3">
            <a:alphaModFix/>
          </a:blip>
          <a:srcRect b="0" l="0" r="0" t="0"/>
          <a:stretch/>
        </p:blipFill>
        <p:spPr>
          <a:xfrm>
            <a:off x="457200" y="304800"/>
            <a:ext cx="8299450" cy="5674733"/>
          </a:xfrm>
          <a:prstGeom prst="rect">
            <a:avLst/>
          </a:prstGeom>
          <a:noFill/>
          <a:ln>
            <a:noFill/>
          </a:ln>
        </p:spPr>
      </p:pic>
      <p:sp>
        <p:nvSpPr>
          <p:cNvPr id="526" name="Google Shape;526;p80"/>
          <p:cNvSpPr txBox="1"/>
          <p:nvPr/>
        </p:nvSpPr>
        <p:spPr>
          <a:xfrm>
            <a:off x="983962" y="376959"/>
            <a:ext cx="7677727" cy="44017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US" sz="2000" strike="noStrike">
                <a:solidFill>
                  <a:srgbClr val="000000"/>
                </a:solidFill>
                <a:latin typeface="Calibri"/>
                <a:ea typeface="Calibri"/>
                <a:cs typeface="Calibri"/>
                <a:sym typeface="Calibri"/>
              </a:rPr>
              <a:t>Percent of Adults, Ages 25-74 Years, in Less Than Very Good Health</a:t>
            </a:r>
            <a:endParaRPr b="0" i="0" sz="2000" strike="noStrike">
              <a:solidFill>
                <a:srgbClr val="000000"/>
              </a:solidFill>
              <a:latin typeface="Calibri"/>
              <a:ea typeface="Calibri"/>
              <a:cs typeface="Calibri"/>
              <a:sym typeface="Calibri"/>
            </a:endParaRPr>
          </a:p>
          <a:p>
            <a:pPr indent="0" lvl="0" marL="0" marR="0" rtl="0" algn="ctr">
              <a:spcBef>
                <a:spcPts val="0"/>
              </a:spcBef>
              <a:spcAft>
                <a:spcPts val="0"/>
              </a:spcAft>
              <a:buNone/>
            </a:pPr>
            <a:r>
              <a:t/>
            </a:r>
            <a:endParaRPr b="0" i="0" sz="2000" strike="noStrike">
              <a:solidFill>
                <a:srgbClr val="000000"/>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1" name="Shape 531"/>
        <p:cNvGrpSpPr/>
        <p:nvPr/>
      </p:nvGrpSpPr>
      <p:grpSpPr>
        <a:xfrm>
          <a:off x="0" y="0"/>
          <a:ext cx="0" cy="0"/>
          <a:chOff x="0" y="0"/>
          <a:chExt cx="0" cy="0"/>
        </a:xfrm>
      </p:grpSpPr>
      <p:pic>
        <p:nvPicPr>
          <p:cNvPr id="532" name="Google Shape;532;p81"/>
          <p:cNvPicPr preferRelativeResize="0"/>
          <p:nvPr/>
        </p:nvPicPr>
        <p:blipFill rotWithShape="1">
          <a:blip r:embed="rId3">
            <a:alphaModFix/>
          </a:blip>
          <a:srcRect b="0" l="0" r="0" t="0"/>
          <a:stretch/>
        </p:blipFill>
        <p:spPr>
          <a:xfrm>
            <a:off x="304800" y="584586"/>
            <a:ext cx="8478261" cy="5659347"/>
          </a:xfrm>
          <a:prstGeom prst="rect">
            <a:avLst/>
          </a:prstGeom>
          <a:noFill/>
          <a:ln>
            <a:noFill/>
          </a:ln>
        </p:spPr>
      </p:pic>
      <p:sp>
        <p:nvSpPr>
          <p:cNvPr id="533" name="Google Shape;533;p81"/>
          <p:cNvSpPr txBox="1"/>
          <p:nvPr/>
        </p:nvSpPr>
        <p:spPr>
          <a:xfrm>
            <a:off x="304800" y="6243935"/>
            <a:ext cx="8305800"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rgbClr val="FFFFFF"/>
                </a:solidFill>
                <a:latin typeface="Calibri"/>
                <a:ea typeface="Calibri"/>
                <a:cs typeface="Calibri"/>
                <a:sym typeface="Calibri"/>
              </a:rPr>
              <a:t>SOURCE:  </a:t>
            </a:r>
            <a:endParaRPr/>
          </a:p>
          <a:p>
            <a:pPr indent="0" lvl="0" marL="0" marR="0" rtl="0" algn="l">
              <a:spcBef>
                <a:spcPts val="0"/>
              </a:spcBef>
              <a:spcAft>
                <a:spcPts val="0"/>
              </a:spcAft>
              <a:buNone/>
            </a:pPr>
            <a:r>
              <a:rPr lang="en-US" sz="1200">
                <a:solidFill>
                  <a:srgbClr val="FFFFFF"/>
                </a:solidFill>
                <a:latin typeface="Calibri"/>
                <a:ea typeface="Calibri"/>
                <a:cs typeface="Calibri"/>
                <a:sym typeface="Calibri"/>
              </a:rPr>
              <a:t>Department of Health and Human Services (2003)</a:t>
            </a:r>
            <a:endParaRPr sz="1200">
              <a:solidFill>
                <a:srgbClr val="FFFFFF"/>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7" name="Shape 537"/>
        <p:cNvGrpSpPr/>
        <p:nvPr/>
      </p:nvGrpSpPr>
      <p:grpSpPr>
        <a:xfrm>
          <a:off x="0" y="0"/>
          <a:ext cx="0" cy="0"/>
          <a:chOff x="0" y="0"/>
          <a:chExt cx="0" cy="0"/>
        </a:xfrm>
      </p:grpSpPr>
      <p:pic>
        <p:nvPicPr>
          <p:cNvPr descr="smoking by education2.pct" id="538" name="Google Shape;538;p82"/>
          <p:cNvPicPr preferRelativeResize="0"/>
          <p:nvPr/>
        </p:nvPicPr>
        <p:blipFill rotWithShape="1">
          <a:blip r:embed="rId3">
            <a:alphaModFix/>
          </a:blip>
          <a:srcRect b="0" l="0" r="0" t="0"/>
          <a:stretch/>
        </p:blipFill>
        <p:spPr>
          <a:xfrm>
            <a:off x="1511300" y="355600"/>
            <a:ext cx="6103036" cy="6113863"/>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3" name="Shape 543"/>
        <p:cNvGrpSpPr/>
        <p:nvPr/>
      </p:nvGrpSpPr>
      <p:grpSpPr>
        <a:xfrm>
          <a:off x="0" y="0"/>
          <a:ext cx="0" cy="0"/>
          <a:chOff x="0" y="0"/>
          <a:chExt cx="0" cy="0"/>
        </a:xfrm>
      </p:grpSpPr>
      <p:pic>
        <p:nvPicPr>
          <p:cNvPr descr="Prison population ed2.pct" id="544" name="Google Shape;544;p83"/>
          <p:cNvPicPr preferRelativeResize="0"/>
          <p:nvPr/>
        </p:nvPicPr>
        <p:blipFill rotWithShape="1">
          <a:blip r:embed="rId3">
            <a:alphaModFix/>
          </a:blip>
          <a:srcRect b="0" l="0" r="0" t="0"/>
          <a:stretch/>
        </p:blipFill>
        <p:spPr>
          <a:xfrm>
            <a:off x="1612900" y="482600"/>
            <a:ext cx="5886488" cy="586246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9" name="Shape 549"/>
        <p:cNvGrpSpPr/>
        <p:nvPr/>
      </p:nvGrpSpPr>
      <p:grpSpPr>
        <a:xfrm>
          <a:off x="0" y="0"/>
          <a:ext cx="0" cy="0"/>
          <a:chOff x="0" y="0"/>
          <a:chExt cx="0" cy="0"/>
        </a:xfrm>
      </p:grpSpPr>
      <p:sp>
        <p:nvSpPr>
          <p:cNvPr id="550" name="Google Shape;550;p8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lt1"/>
              </a:buClr>
              <a:buSzPts val="2800"/>
              <a:buFont typeface="Arial"/>
              <a:buNone/>
            </a:pPr>
            <a:r>
              <a:t/>
            </a:r>
            <a:endParaRPr b="0" i="0" sz="2800" u="none" cap="none" strike="noStrike">
              <a:solidFill>
                <a:schemeClr val="lt1"/>
              </a:solidFill>
              <a:latin typeface="Calibri"/>
              <a:ea typeface="Calibri"/>
              <a:cs typeface="Calibri"/>
              <a:sym typeface="Calibri"/>
            </a:endParaRPr>
          </a:p>
          <a:p>
            <a:pPr indent="-342900" lvl="0" marL="342900" marR="0" rtl="0" algn="ctr">
              <a:spcBef>
                <a:spcPts val="640"/>
              </a:spcBef>
              <a:spcAft>
                <a:spcPts val="0"/>
              </a:spcAft>
              <a:buClr>
                <a:schemeClr val="lt1"/>
              </a:buClr>
              <a:buSzPts val="3200"/>
              <a:buFont typeface="Arial"/>
              <a:buNone/>
            </a:pPr>
            <a:r>
              <a:rPr b="1" i="0" lang="en-US" sz="3200" u="none" cap="none" strike="noStrike">
                <a:solidFill>
                  <a:schemeClr val="lt1"/>
                </a:solidFill>
                <a:latin typeface="Calibri"/>
                <a:ea typeface="Calibri"/>
                <a:cs typeface="Calibri"/>
                <a:sym typeface="Calibri"/>
              </a:rPr>
              <a:t>Education is the civil rights issue of our generation.</a:t>
            </a:r>
            <a:endParaRPr/>
          </a:p>
          <a:p>
            <a:pPr indent="-342900" lvl="0" marL="342900" marR="0" rtl="0" algn="ctr">
              <a:spcBef>
                <a:spcPts val="640"/>
              </a:spcBef>
              <a:spcAft>
                <a:spcPts val="0"/>
              </a:spcAft>
              <a:buClr>
                <a:schemeClr val="lt1"/>
              </a:buClr>
              <a:buSzPts val="3200"/>
              <a:buFont typeface="Arial"/>
              <a:buNone/>
            </a:pPr>
            <a:r>
              <a:t/>
            </a:r>
            <a:endParaRPr b="1" i="0" sz="3200" u="none" cap="none" strike="noStrike">
              <a:solidFill>
                <a:schemeClr val="lt1"/>
              </a:solidFill>
              <a:latin typeface="Calibri"/>
              <a:ea typeface="Calibri"/>
              <a:cs typeface="Calibri"/>
              <a:sym typeface="Calibri"/>
            </a:endParaRPr>
          </a:p>
          <a:p>
            <a:pPr indent="-342900" lvl="0" marL="342900" marR="0" rtl="0" algn="ctr">
              <a:spcBef>
                <a:spcPts val="640"/>
              </a:spcBef>
              <a:spcAft>
                <a:spcPts val="0"/>
              </a:spcAft>
              <a:buClr>
                <a:schemeClr val="lt1"/>
              </a:buClr>
              <a:buSzPts val="3200"/>
              <a:buFont typeface="Arial"/>
              <a:buNone/>
            </a:pPr>
            <a:r>
              <a:t/>
            </a:r>
            <a:endParaRPr b="1" i="0" sz="3200" u="none" cap="none" strike="noStrike">
              <a:solidFill>
                <a:schemeClr val="lt1"/>
              </a:solidFill>
              <a:latin typeface="Calibri"/>
              <a:ea typeface="Calibri"/>
              <a:cs typeface="Calibri"/>
              <a:sym typeface="Calibri"/>
            </a:endParaRPr>
          </a:p>
          <a:p>
            <a:pPr indent="-342900" lvl="0" marL="342900" marR="0" rtl="0" algn="r">
              <a:spcBef>
                <a:spcPts val="400"/>
              </a:spcBef>
              <a:spcAft>
                <a:spcPts val="0"/>
              </a:spcAft>
              <a:buClr>
                <a:schemeClr val="lt1"/>
              </a:buClr>
              <a:buSzPts val="2000"/>
              <a:buFont typeface="Arial"/>
              <a:buNone/>
            </a:pPr>
            <a:r>
              <a:rPr b="0" i="0" lang="en-US" sz="2000" u="none" cap="none" strike="noStrike">
                <a:solidFill>
                  <a:schemeClr val="lt1"/>
                </a:solidFill>
                <a:latin typeface="Calibri"/>
                <a:ea typeface="Calibri"/>
                <a:cs typeface="Calibri"/>
                <a:sym typeface="Calibri"/>
              </a:rPr>
              <a:t>Arne Duncan</a:t>
            </a:r>
            <a:br>
              <a:rPr b="0" i="0" lang="en-US" sz="2000" u="none" cap="none" strike="noStrike">
                <a:solidFill>
                  <a:schemeClr val="lt1"/>
                </a:solidFill>
                <a:latin typeface="Calibri"/>
                <a:ea typeface="Calibri"/>
                <a:cs typeface="Calibri"/>
                <a:sym typeface="Calibri"/>
              </a:rPr>
            </a:br>
            <a:r>
              <a:rPr b="0" i="0" lang="en-US" sz="2000" u="none" cap="none" strike="noStrike">
                <a:solidFill>
                  <a:schemeClr val="lt1"/>
                </a:solidFill>
                <a:latin typeface="Calibri"/>
                <a:ea typeface="Calibri"/>
                <a:cs typeface="Calibri"/>
                <a:sym typeface="Calibri"/>
              </a:rPr>
              <a:t> Secretary of Education </a:t>
            </a:r>
            <a:br>
              <a:rPr b="0" i="0" lang="en-US" sz="2000" u="none" cap="none" strike="noStrike">
                <a:solidFill>
                  <a:schemeClr val="lt1"/>
                </a:solidFill>
                <a:latin typeface="Calibri"/>
                <a:ea typeface="Calibri"/>
                <a:cs typeface="Calibri"/>
                <a:sym typeface="Calibri"/>
              </a:rPr>
            </a:br>
            <a:r>
              <a:rPr b="0" i="0" lang="en-US" sz="2000" u="none" cap="none" strike="noStrike">
                <a:solidFill>
                  <a:schemeClr val="lt1"/>
                </a:solidFill>
                <a:latin typeface="Calibri"/>
                <a:ea typeface="Calibri"/>
                <a:cs typeface="Calibri"/>
                <a:sym typeface="Calibri"/>
              </a:rPr>
              <a:t>2009</a:t>
            </a:r>
            <a:endParaRPr b="1" i="0" sz="2000" u="none" cap="none" strike="noStrike">
              <a:solidFill>
                <a:schemeClr val="lt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5" name="Shape 555"/>
        <p:cNvGrpSpPr/>
        <p:nvPr/>
      </p:nvGrpSpPr>
      <p:grpSpPr>
        <a:xfrm>
          <a:off x="0" y="0"/>
          <a:ext cx="0" cy="0"/>
          <a:chOff x="0" y="0"/>
          <a:chExt cx="0" cy="0"/>
        </a:xfrm>
      </p:grpSpPr>
      <p:sp>
        <p:nvSpPr>
          <p:cNvPr id="556" name="Google Shape;556;p85"/>
          <p:cNvSpPr txBox="1"/>
          <p:nvPr>
            <p:ph type="title"/>
          </p:nvPr>
        </p:nvSpPr>
        <p:spPr>
          <a:xfrm>
            <a:off x="457200" y="19383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SzPts val="3200"/>
              <a:buFont typeface="Calibri"/>
              <a:buNone/>
            </a:pPr>
            <a:r>
              <a:rPr b="0" i="0" lang="en-US" sz="3200" u="none" cap="none" strike="noStrike">
                <a:solidFill>
                  <a:schemeClr val="lt1"/>
                </a:solidFill>
                <a:latin typeface="Calibri"/>
                <a:ea typeface="Calibri"/>
                <a:cs typeface="Calibri"/>
                <a:sym typeface="Calibri"/>
              </a:rPr>
              <a:t>Education as a Public Health Issue</a:t>
            </a:r>
            <a:endParaRPr b="0" i="0" sz="3200" u="none" cap="none" strike="noStrike">
              <a:solidFill>
                <a:schemeClr val="lt1"/>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1" name="Shape 561"/>
        <p:cNvGrpSpPr/>
        <p:nvPr/>
      </p:nvGrpSpPr>
      <p:grpSpPr>
        <a:xfrm>
          <a:off x="0" y="0"/>
          <a:ext cx="0" cy="0"/>
          <a:chOff x="0" y="0"/>
          <a:chExt cx="0" cy="0"/>
        </a:xfrm>
      </p:grpSpPr>
      <p:pic>
        <p:nvPicPr>
          <p:cNvPr id="562" name="Google Shape;562;p86"/>
          <p:cNvPicPr preferRelativeResize="0"/>
          <p:nvPr/>
        </p:nvPicPr>
        <p:blipFill rotWithShape="1">
          <a:blip r:embed="rId3">
            <a:alphaModFix/>
          </a:blip>
          <a:srcRect b="0" l="0" r="0" t="0"/>
          <a:stretch/>
        </p:blipFill>
        <p:spPr>
          <a:xfrm>
            <a:off x="3200400" y="2057400"/>
            <a:ext cx="1290661" cy="4346570"/>
          </a:xfrm>
          <a:prstGeom prst="rect">
            <a:avLst/>
          </a:prstGeom>
          <a:noFill/>
          <a:ln>
            <a:noFill/>
          </a:ln>
        </p:spPr>
      </p:pic>
      <p:pic>
        <p:nvPicPr>
          <p:cNvPr id="563" name="Google Shape;563;p86"/>
          <p:cNvPicPr preferRelativeResize="0"/>
          <p:nvPr/>
        </p:nvPicPr>
        <p:blipFill rotWithShape="1">
          <a:blip r:embed="rId4">
            <a:alphaModFix/>
          </a:blip>
          <a:srcRect b="0" l="0" r="0" t="0"/>
          <a:stretch/>
        </p:blipFill>
        <p:spPr>
          <a:xfrm>
            <a:off x="4572000" y="2057400"/>
            <a:ext cx="1282210" cy="4363034"/>
          </a:xfrm>
          <a:prstGeom prst="rect">
            <a:avLst/>
          </a:prstGeom>
          <a:noFill/>
          <a:ln>
            <a:noFill/>
          </a:ln>
        </p:spPr>
      </p:pic>
      <p:sp>
        <p:nvSpPr>
          <p:cNvPr id="564" name="Google Shape;564;p8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SzPts val="3200"/>
              <a:buFont typeface="Calibri"/>
              <a:buNone/>
            </a:pPr>
            <a:r>
              <a:rPr b="0" i="0" lang="en-US" sz="3200" u="none" cap="none" strike="noStrike">
                <a:solidFill>
                  <a:schemeClr val="lt1"/>
                </a:solidFill>
                <a:latin typeface="Calibri"/>
                <a:ea typeface="Calibri"/>
                <a:cs typeface="Calibri"/>
                <a:sym typeface="Calibri"/>
              </a:rPr>
              <a:t>A Prevention Model for Education </a:t>
            </a:r>
            <a:endParaRPr b="0" i="0" sz="3200" u="none" cap="none" strike="noStrike">
              <a:solidFill>
                <a:schemeClr val="lt1"/>
              </a:solidFill>
              <a:latin typeface="Calibri"/>
              <a:ea typeface="Calibri"/>
              <a:cs typeface="Calibri"/>
              <a:sym typeface="Calibri"/>
            </a:endParaRPr>
          </a:p>
        </p:txBody>
      </p:sp>
      <p:grpSp>
        <p:nvGrpSpPr>
          <p:cNvPr id="565" name="Google Shape;565;p86"/>
          <p:cNvGrpSpPr/>
          <p:nvPr/>
        </p:nvGrpSpPr>
        <p:grpSpPr>
          <a:xfrm>
            <a:off x="685800" y="1371600"/>
            <a:ext cx="2057400" cy="381000"/>
            <a:chOff x="432" y="1008"/>
            <a:chExt cx="1296" cy="240"/>
          </a:xfrm>
        </p:grpSpPr>
        <p:sp>
          <p:nvSpPr>
            <p:cNvPr id="566" name="Google Shape;566;p86"/>
            <p:cNvSpPr txBox="1"/>
            <p:nvPr/>
          </p:nvSpPr>
          <p:spPr>
            <a:xfrm>
              <a:off x="432" y="1008"/>
              <a:ext cx="1256" cy="2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rgbClr val="FFFFFF"/>
                  </a:solidFill>
                  <a:latin typeface="Times New Roman"/>
                  <a:ea typeface="Times New Roman"/>
                  <a:cs typeface="Times New Roman"/>
                  <a:sym typeface="Times New Roman"/>
                </a:rPr>
                <a:t>Academic Systems</a:t>
              </a:r>
              <a:endParaRPr sz="1800">
                <a:solidFill>
                  <a:srgbClr val="FFFFFF"/>
                </a:solidFill>
                <a:latin typeface="Times New Roman"/>
                <a:ea typeface="Times New Roman"/>
                <a:cs typeface="Times New Roman"/>
                <a:sym typeface="Times New Roman"/>
              </a:endParaRPr>
            </a:p>
          </p:txBody>
        </p:sp>
        <p:sp>
          <p:nvSpPr>
            <p:cNvPr id="567" name="Google Shape;567;p86"/>
            <p:cNvSpPr/>
            <p:nvPr/>
          </p:nvSpPr>
          <p:spPr>
            <a:xfrm>
              <a:off x="432" y="1056"/>
              <a:ext cx="1296" cy="192"/>
            </a:xfrm>
            <a:prstGeom prst="rect">
              <a:avLst/>
            </a:prstGeom>
            <a:noFill/>
            <a:ln cap="flat" cmpd="sng" w="95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grpSp>
      <p:grpSp>
        <p:nvGrpSpPr>
          <p:cNvPr id="568" name="Google Shape;568;p86"/>
          <p:cNvGrpSpPr/>
          <p:nvPr/>
        </p:nvGrpSpPr>
        <p:grpSpPr>
          <a:xfrm>
            <a:off x="5943600" y="1371600"/>
            <a:ext cx="2095500" cy="381000"/>
            <a:chOff x="3744" y="1008"/>
            <a:chExt cx="1320" cy="240"/>
          </a:xfrm>
        </p:grpSpPr>
        <p:sp>
          <p:nvSpPr>
            <p:cNvPr id="569" name="Google Shape;569;p86"/>
            <p:cNvSpPr txBox="1"/>
            <p:nvPr/>
          </p:nvSpPr>
          <p:spPr>
            <a:xfrm>
              <a:off x="3744" y="1008"/>
              <a:ext cx="1320" cy="2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rgbClr val="FFFFFF"/>
                  </a:solidFill>
                  <a:latin typeface="Times New Roman"/>
                  <a:ea typeface="Times New Roman"/>
                  <a:cs typeface="Times New Roman"/>
                  <a:sym typeface="Times New Roman"/>
                </a:rPr>
                <a:t>Behavioral Systems</a:t>
              </a:r>
              <a:endParaRPr sz="1800">
                <a:solidFill>
                  <a:srgbClr val="FFFFFF"/>
                </a:solidFill>
                <a:latin typeface="Times New Roman"/>
                <a:ea typeface="Times New Roman"/>
                <a:cs typeface="Times New Roman"/>
                <a:sym typeface="Times New Roman"/>
              </a:endParaRPr>
            </a:p>
          </p:txBody>
        </p:sp>
        <p:sp>
          <p:nvSpPr>
            <p:cNvPr id="570" name="Google Shape;570;p86"/>
            <p:cNvSpPr/>
            <p:nvPr/>
          </p:nvSpPr>
          <p:spPr>
            <a:xfrm>
              <a:off x="3744" y="1056"/>
              <a:ext cx="1296" cy="192"/>
            </a:xfrm>
            <a:prstGeom prst="rect">
              <a:avLst/>
            </a:prstGeom>
            <a:noFill/>
            <a:ln cap="flat" cmpd="sng" w="95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grpSp>
      <p:sp>
        <p:nvSpPr>
          <p:cNvPr id="571" name="Google Shape;571;p86"/>
          <p:cNvSpPr txBox="1"/>
          <p:nvPr/>
        </p:nvSpPr>
        <p:spPr>
          <a:xfrm>
            <a:off x="3810000" y="2286000"/>
            <a:ext cx="514350" cy="27463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rgbClr val="FFFFFF"/>
                </a:solidFill>
                <a:latin typeface="Times New Roman"/>
                <a:ea typeface="Times New Roman"/>
                <a:cs typeface="Times New Roman"/>
                <a:sym typeface="Times New Roman"/>
              </a:rPr>
              <a:t>1-5%</a:t>
            </a:r>
            <a:endParaRPr/>
          </a:p>
        </p:txBody>
      </p:sp>
      <p:sp>
        <p:nvSpPr>
          <p:cNvPr id="572" name="Google Shape;572;p86"/>
          <p:cNvSpPr txBox="1"/>
          <p:nvPr/>
        </p:nvSpPr>
        <p:spPr>
          <a:xfrm>
            <a:off x="4876800" y="2286000"/>
            <a:ext cx="514350" cy="27463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rgbClr val="FFFFFF"/>
                </a:solidFill>
                <a:latin typeface="Times New Roman"/>
                <a:ea typeface="Times New Roman"/>
                <a:cs typeface="Times New Roman"/>
                <a:sym typeface="Times New Roman"/>
              </a:rPr>
              <a:t>1-5%</a:t>
            </a:r>
            <a:endParaRPr/>
          </a:p>
        </p:txBody>
      </p:sp>
      <p:sp>
        <p:nvSpPr>
          <p:cNvPr id="573" name="Google Shape;573;p86"/>
          <p:cNvSpPr txBox="1"/>
          <p:nvPr/>
        </p:nvSpPr>
        <p:spPr>
          <a:xfrm>
            <a:off x="3429000" y="3048000"/>
            <a:ext cx="590550" cy="27463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rgbClr val="FFFFFF"/>
                </a:solidFill>
                <a:latin typeface="Times New Roman"/>
                <a:ea typeface="Times New Roman"/>
                <a:cs typeface="Times New Roman"/>
                <a:sym typeface="Times New Roman"/>
              </a:rPr>
              <a:t>5-10%</a:t>
            </a:r>
            <a:endParaRPr/>
          </a:p>
        </p:txBody>
      </p:sp>
      <p:sp>
        <p:nvSpPr>
          <p:cNvPr id="574" name="Google Shape;574;p86"/>
          <p:cNvSpPr txBox="1"/>
          <p:nvPr/>
        </p:nvSpPr>
        <p:spPr>
          <a:xfrm>
            <a:off x="5105400" y="3030538"/>
            <a:ext cx="590550" cy="27463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rgbClr val="FFFFFF"/>
                </a:solidFill>
                <a:latin typeface="Times New Roman"/>
                <a:ea typeface="Times New Roman"/>
                <a:cs typeface="Times New Roman"/>
                <a:sym typeface="Times New Roman"/>
              </a:rPr>
              <a:t>5-10%</a:t>
            </a:r>
            <a:endParaRPr/>
          </a:p>
        </p:txBody>
      </p:sp>
      <p:sp>
        <p:nvSpPr>
          <p:cNvPr id="575" name="Google Shape;575;p86"/>
          <p:cNvSpPr txBox="1"/>
          <p:nvPr/>
        </p:nvSpPr>
        <p:spPr>
          <a:xfrm>
            <a:off x="2879725" y="4684713"/>
            <a:ext cx="666750" cy="27463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rgbClr val="FFFFFF"/>
                </a:solidFill>
                <a:latin typeface="Times New Roman"/>
                <a:ea typeface="Times New Roman"/>
                <a:cs typeface="Times New Roman"/>
                <a:sym typeface="Times New Roman"/>
              </a:rPr>
              <a:t>80-90%</a:t>
            </a:r>
            <a:endParaRPr/>
          </a:p>
        </p:txBody>
      </p:sp>
      <p:sp>
        <p:nvSpPr>
          <p:cNvPr id="576" name="Google Shape;576;p86"/>
          <p:cNvSpPr txBox="1"/>
          <p:nvPr/>
        </p:nvSpPr>
        <p:spPr>
          <a:xfrm>
            <a:off x="5638800" y="4706938"/>
            <a:ext cx="666750" cy="27463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rgbClr val="FFFFFF"/>
                </a:solidFill>
                <a:latin typeface="Times New Roman"/>
                <a:ea typeface="Times New Roman"/>
                <a:cs typeface="Times New Roman"/>
                <a:sym typeface="Times New Roman"/>
              </a:rPr>
              <a:t>80-90%</a:t>
            </a:r>
            <a:endParaRPr/>
          </a:p>
        </p:txBody>
      </p:sp>
      <p:grpSp>
        <p:nvGrpSpPr>
          <p:cNvPr id="577" name="Google Shape;577;p86"/>
          <p:cNvGrpSpPr/>
          <p:nvPr/>
        </p:nvGrpSpPr>
        <p:grpSpPr>
          <a:xfrm>
            <a:off x="304800" y="2057401"/>
            <a:ext cx="3352800" cy="830263"/>
            <a:chOff x="192" y="1296"/>
            <a:chExt cx="2112" cy="523"/>
          </a:xfrm>
        </p:grpSpPr>
        <p:sp>
          <p:nvSpPr>
            <p:cNvPr id="578" name="Google Shape;578;p86"/>
            <p:cNvSpPr txBox="1"/>
            <p:nvPr/>
          </p:nvSpPr>
          <p:spPr>
            <a:xfrm>
              <a:off x="192" y="1296"/>
              <a:ext cx="1454" cy="52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u="sng">
                  <a:solidFill>
                    <a:srgbClr val="FFFFFF"/>
                  </a:solidFill>
                  <a:latin typeface="Times New Roman"/>
                  <a:ea typeface="Times New Roman"/>
                  <a:cs typeface="Times New Roman"/>
                  <a:sym typeface="Times New Roman"/>
                </a:rPr>
                <a:t>Intensive, Individual Interventions</a:t>
              </a:r>
              <a:endParaRPr sz="1200">
                <a:solidFill>
                  <a:srgbClr val="FFFFFF"/>
                </a:solidFill>
                <a:latin typeface="Times New Roman"/>
                <a:ea typeface="Times New Roman"/>
                <a:cs typeface="Times New Roman"/>
                <a:sym typeface="Times New Roman"/>
              </a:endParaRPr>
            </a:p>
            <a:p>
              <a:pPr indent="0" lvl="0" marL="0" marR="0" rtl="0" algn="l">
                <a:spcBef>
                  <a:spcPts val="0"/>
                </a:spcBef>
                <a:spcAft>
                  <a:spcPts val="0"/>
                </a:spcAft>
                <a:buClr>
                  <a:srgbClr val="FFFFFF"/>
                </a:buClr>
                <a:buSzPts val="1200"/>
                <a:buFont typeface="Times New Roman"/>
                <a:buChar char="•"/>
              </a:pPr>
              <a:r>
                <a:rPr lang="en-US" sz="1200">
                  <a:solidFill>
                    <a:srgbClr val="FFFFFF"/>
                  </a:solidFill>
                  <a:latin typeface="Times New Roman"/>
                  <a:ea typeface="Times New Roman"/>
                  <a:cs typeface="Times New Roman"/>
                  <a:sym typeface="Times New Roman"/>
                </a:rPr>
                <a:t>Individual Students</a:t>
              </a:r>
              <a:endParaRPr/>
            </a:p>
            <a:p>
              <a:pPr indent="0" lvl="0" marL="0" marR="0" rtl="0" algn="l">
                <a:spcBef>
                  <a:spcPts val="0"/>
                </a:spcBef>
                <a:spcAft>
                  <a:spcPts val="0"/>
                </a:spcAft>
                <a:buClr>
                  <a:srgbClr val="FFFFFF"/>
                </a:buClr>
                <a:buSzPts val="1200"/>
                <a:buFont typeface="Times New Roman"/>
                <a:buChar char="•"/>
              </a:pPr>
              <a:r>
                <a:rPr lang="en-US" sz="1200">
                  <a:solidFill>
                    <a:srgbClr val="FFFFFF"/>
                  </a:solidFill>
                  <a:latin typeface="Times New Roman"/>
                  <a:ea typeface="Times New Roman"/>
                  <a:cs typeface="Times New Roman"/>
                  <a:sym typeface="Times New Roman"/>
                </a:rPr>
                <a:t>Assessment-based</a:t>
              </a:r>
              <a:endParaRPr/>
            </a:p>
            <a:p>
              <a:pPr indent="0" lvl="0" marL="0" marR="0" rtl="0" algn="l">
                <a:spcBef>
                  <a:spcPts val="0"/>
                </a:spcBef>
                <a:spcAft>
                  <a:spcPts val="0"/>
                </a:spcAft>
                <a:buClr>
                  <a:srgbClr val="FFFFFF"/>
                </a:buClr>
                <a:buSzPts val="1200"/>
                <a:buFont typeface="Times New Roman"/>
                <a:buChar char="•"/>
              </a:pPr>
              <a:r>
                <a:rPr lang="en-US" sz="1200">
                  <a:solidFill>
                    <a:srgbClr val="FFFFFF"/>
                  </a:solidFill>
                  <a:latin typeface="Times New Roman"/>
                  <a:ea typeface="Times New Roman"/>
                  <a:cs typeface="Times New Roman"/>
                  <a:sym typeface="Times New Roman"/>
                </a:rPr>
                <a:t>High Intensity</a:t>
              </a:r>
              <a:endParaRPr/>
            </a:p>
          </p:txBody>
        </p:sp>
        <p:cxnSp>
          <p:nvCxnSpPr>
            <p:cNvPr id="579" name="Google Shape;579;p86"/>
            <p:cNvCxnSpPr/>
            <p:nvPr/>
          </p:nvCxnSpPr>
          <p:spPr>
            <a:xfrm>
              <a:off x="1968" y="1536"/>
              <a:ext cx="336" cy="0"/>
            </a:xfrm>
            <a:prstGeom prst="straightConnector1">
              <a:avLst/>
            </a:prstGeom>
            <a:noFill/>
            <a:ln cap="flat" cmpd="sng" w="88900">
              <a:solidFill>
                <a:schemeClr val="lt1"/>
              </a:solidFill>
              <a:prstDash val="solid"/>
              <a:round/>
              <a:headEnd len="med" w="med" type="triangle"/>
              <a:tailEnd len="sm" w="sm" type="none"/>
            </a:ln>
          </p:spPr>
        </p:cxnSp>
      </p:grpSp>
      <p:grpSp>
        <p:nvGrpSpPr>
          <p:cNvPr id="580" name="Google Shape;580;p86"/>
          <p:cNvGrpSpPr/>
          <p:nvPr/>
        </p:nvGrpSpPr>
        <p:grpSpPr>
          <a:xfrm>
            <a:off x="5484814" y="2133601"/>
            <a:ext cx="2919413" cy="830263"/>
            <a:chOff x="3455" y="1344"/>
            <a:chExt cx="1839" cy="523"/>
          </a:xfrm>
        </p:grpSpPr>
        <p:cxnSp>
          <p:nvCxnSpPr>
            <p:cNvPr id="581" name="Google Shape;581;p86"/>
            <p:cNvCxnSpPr/>
            <p:nvPr/>
          </p:nvCxnSpPr>
          <p:spPr>
            <a:xfrm rot="10779537">
              <a:off x="3455" y="1536"/>
              <a:ext cx="336" cy="1"/>
            </a:xfrm>
            <a:prstGeom prst="straightConnector1">
              <a:avLst/>
            </a:prstGeom>
            <a:noFill/>
            <a:ln cap="flat" cmpd="sng" w="88900">
              <a:solidFill>
                <a:schemeClr val="lt1"/>
              </a:solidFill>
              <a:prstDash val="solid"/>
              <a:round/>
              <a:headEnd len="med" w="med" type="triangle"/>
              <a:tailEnd len="sm" w="sm" type="none"/>
            </a:ln>
          </p:spPr>
        </p:cxnSp>
        <p:sp>
          <p:nvSpPr>
            <p:cNvPr id="582" name="Google Shape;582;p86"/>
            <p:cNvSpPr txBox="1"/>
            <p:nvPr/>
          </p:nvSpPr>
          <p:spPr>
            <a:xfrm>
              <a:off x="3840" y="1344"/>
              <a:ext cx="1454" cy="52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u="sng">
                  <a:solidFill>
                    <a:srgbClr val="FFFFFF"/>
                  </a:solidFill>
                  <a:latin typeface="Times New Roman"/>
                  <a:ea typeface="Times New Roman"/>
                  <a:cs typeface="Times New Roman"/>
                  <a:sym typeface="Times New Roman"/>
                </a:rPr>
                <a:t>Intensive, Individual Interventions</a:t>
              </a:r>
              <a:endParaRPr sz="1200">
                <a:solidFill>
                  <a:srgbClr val="FFFFFF"/>
                </a:solidFill>
                <a:latin typeface="Times New Roman"/>
                <a:ea typeface="Times New Roman"/>
                <a:cs typeface="Times New Roman"/>
                <a:sym typeface="Times New Roman"/>
              </a:endParaRPr>
            </a:p>
            <a:p>
              <a:pPr indent="0" lvl="0" marL="0" marR="0" rtl="0" algn="l">
                <a:spcBef>
                  <a:spcPts val="0"/>
                </a:spcBef>
                <a:spcAft>
                  <a:spcPts val="0"/>
                </a:spcAft>
                <a:buClr>
                  <a:srgbClr val="FFFFFF"/>
                </a:buClr>
                <a:buSzPts val="1200"/>
                <a:buFont typeface="Times New Roman"/>
                <a:buChar char="•"/>
              </a:pPr>
              <a:r>
                <a:rPr lang="en-US" sz="1200">
                  <a:solidFill>
                    <a:srgbClr val="FFFFFF"/>
                  </a:solidFill>
                  <a:latin typeface="Times New Roman"/>
                  <a:ea typeface="Times New Roman"/>
                  <a:cs typeface="Times New Roman"/>
                  <a:sym typeface="Times New Roman"/>
                </a:rPr>
                <a:t>Individual Students</a:t>
              </a:r>
              <a:endParaRPr/>
            </a:p>
            <a:p>
              <a:pPr indent="0" lvl="0" marL="0" marR="0" rtl="0" algn="l">
                <a:spcBef>
                  <a:spcPts val="0"/>
                </a:spcBef>
                <a:spcAft>
                  <a:spcPts val="0"/>
                </a:spcAft>
                <a:buClr>
                  <a:srgbClr val="FFFFFF"/>
                </a:buClr>
                <a:buSzPts val="1200"/>
                <a:buFont typeface="Times New Roman"/>
                <a:buChar char="•"/>
              </a:pPr>
              <a:r>
                <a:rPr lang="en-US" sz="1200">
                  <a:solidFill>
                    <a:srgbClr val="FFFFFF"/>
                  </a:solidFill>
                  <a:latin typeface="Times New Roman"/>
                  <a:ea typeface="Times New Roman"/>
                  <a:cs typeface="Times New Roman"/>
                  <a:sym typeface="Times New Roman"/>
                </a:rPr>
                <a:t>Assessment-based</a:t>
              </a:r>
              <a:endParaRPr/>
            </a:p>
            <a:p>
              <a:pPr indent="0" lvl="0" marL="0" marR="0" rtl="0" algn="l">
                <a:spcBef>
                  <a:spcPts val="0"/>
                </a:spcBef>
                <a:spcAft>
                  <a:spcPts val="0"/>
                </a:spcAft>
                <a:buClr>
                  <a:srgbClr val="FFFFFF"/>
                </a:buClr>
                <a:buSzPts val="1200"/>
                <a:buFont typeface="Times New Roman"/>
                <a:buChar char="•"/>
              </a:pPr>
              <a:r>
                <a:rPr lang="en-US" sz="1200">
                  <a:solidFill>
                    <a:srgbClr val="FFFFFF"/>
                  </a:solidFill>
                  <a:latin typeface="Times New Roman"/>
                  <a:ea typeface="Times New Roman"/>
                  <a:cs typeface="Times New Roman"/>
                  <a:sym typeface="Times New Roman"/>
                </a:rPr>
                <a:t>Intense, durable procedures</a:t>
              </a:r>
              <a:endParaRPr/>
            </a:p>
          </p:txBody>
        </p:sp>
      </p:grpSp>
      <p:grpSp>
        <p:nvGrpSpPr>
          <p:cNvPr id="583" name="Google Shape;583;p86"/>
          <p:cNvGrpSpPr/>
          <p:nvPr/>
        </p:nvGrpSpPr>
        <p:grpSpPr>
          <a:xfrm>
            <a:off x="304800" y="3048001"/>
            <a:ext cx="2971800" cy="1016001"/>
            <a:chOff x="192" y="1920"/>
            <a:chExt cx="1872" cy="640"/>
          </a:xfrm>
        </p:grpSpPr>
        <p:sp>
          <p:nvSpPr>
            <p:cNvPr id="584" name="Google Shape;584;p86"/>
            <p:cNvSpPr txBox="1"/>
            <p:nvPr/>
          </p:nvSpPr>
          <p:spPr>
            <a:xfrm>
              <a:off x="192" y="1920"/>
              <a:ext cx="1260" cy="64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u="sng">
                  <a:solidFill>
                    <a:srgbClr val="FFFFFF"/>
                  </a:solidFill>
                  <a:latin typeface="Times New Roman"/>
                  <a:ea typeface="Times New Roman"/>
                  <a:cs typeface="Times New Roman"/>
                  <a:sym typeface="Times New Roman"/>
                </a:rPr>
                <a:t>Targeted Group Interventions</a:t>
              </a:r>
              <a:endParaRPr sz="1200">
                <a:solidFill>
                  <a:srgbClr val="FFFFFF"/>
                </a:solidFill>
                <a:latin typeface="Times New Roman"/>
                <a:ea typeface="Times New Roman"/>
                <a:cs typeface="Times New Roman"/>
                <a:sym typeface="Times New Roman"/>
              </a:endParaRPr>
            </a:p>
            <a:p>
              <a:pPr indent="0" lvl="0" marL="0" marR="0" rtl="0" algn="l">
                <a:spcBef>
                  <a:spcPts val="0"/>
                </a:spcBef>
                <a:spcAft>
                  <a:spcPts val="0"/>
                </a:spcAft>
                <a:buClr>
                  <a:srgbClr val="FFFFFF"/>
                </a:buClr>
                <a:buSzPts val="1200"/>
                <a:buFont typeface="Times New Roman"/>
                <a:buChar char="•"/>
              </a:pPr>
              <a:r>
                <a:rPr lang="en-US" sz="1200">
                  <a:solidFill>
                    <a:srgbClr val="FFFFFF"/>
                  </a:solidFill>
                  <a:latin typeface="Times New Roman"/>
                  <a:ea typeface="Times New Roman"/>
                  <a:cs typeface="Times New Roman"/>
                  <a:sym typeface="Times New Roman"/>
                </a:rPr>
                <a:t>Some students (at-risk)</a:t>
              </a:r>
              <a:endParaRPr/>
            </a:p>
            <a:p>
              <a:pPr indent="0" lvl="0" marL="0" marR="0" rtl="0" algn="l">
                <a:spcBef>
                  <a:spcPts val="0"/>
                </a:spcBef>
                <a:spcAft>
                  <a:spcPts val="0"/>
                </a:spcAft>
                <a:buClr>
                  <a:srgbClr val="FFFFFF"/>
                </a:buClr>
                <a:buSzPts val="1200"/>
                <a:buFont typeface="Times New Roman"/>
                <a:buChar char="•"/>
              </a:pPr>
              <a:r>
                <a:rPr lang="en-US" sz="1200">
                  <a:solidFill>
                    <a:srgbClr val="FFFFFF"/>
                  </a:solidFill>
                  <a:latin typeface="Times New Roman"/>
                  <a:ea typeface="Times New Roman"/>
                  <a:cs typeface="Times New Roman"/>
                  <a:sym typeface="Times New Roman"/>
                </a:rPr>
                <a:t>High efficiency</a:t>
              </a:r>
              <a:endParaRPr/>
            </a:p>
            <a:p>
              <a:pPr indent="0" lvl="0" marL="0" marR="0" rtl="0" algn="l">
                <a:spcBef>
                  <a:spcPts val="0"/>
                </a:spcBef>
                <a:spcAft>
                  <a:spcPts val="0"/>
                </a:spcAft>
                <a:buClr>
                  <a:srgbClr val="FFFFFF"/>
                </a:buClr>
                <a:buSzPts val="1200"/>
                <a:buFont typeface="Times New Roman"/>
                <a:buChar char="•"/>
              </a:pPr>
              <a:r>
                <a:rPr lang="en-US" sz="1200">
                  <a:solidFill>
                    <a:srgbClr val="FFFFFF"/>
                  </a:solidFill>
                  <a:latin typeface="Times New Roman"/>
                  <a:ea typeface="Times New Roman"/>
                  <a:cs typeface="Times New Roman"/>
                  <a:sym typeface="Times New Roman"/>
                </a:rPr>
                <a:t>Rapid response</a:t>
              </a:r>
              <a:endParaRPr/>
            </a:p>
            <a:p>
              <a:pPr indent="0" lvl="0" marL="0" marR="0" rtl="0" algn="l">
                <a:spcBef>
                  <a:spcPts val="0"/>
                </a:spcBef>
                <a:spcAft>
                  <a:spcPts val="0"/>
                </a:spcAft>
                <a:buNone/>
              </a:pPr>
              <a:r>
                <a:t/>
              </a:r>
              <a:endParaRPr sz="1200">
                <a:solidFill>
                  <a:srgbClr val="FFFFFF"/>
                </a:solidFill>
                <a:latin typeface="Times New Roman"/>
                <a:ea typeface="Times New Roman"/>
                <a:cs typeface="Times New Roman"/>
                <a:sym typeface="Times New Roman"/>
              </a:endParaRPr>
            </a:p>
          </p:txBody>
        </p:sp>
        <p:cxnSp>
          <p:nvCxnSpPr>
            <p:cNvPr id="585" name="Google Shape;585;p86"/>
            <p:cNvCxnSpPr/>
            <p:nvPr/>
          </p:nvCxnSpPr>
          <p:spPr>
            <a:xfrm>
              <a:off x="1728" y="2016"/>
              <a:ext cx="336" cy="0"/>
            </a:xfrm>
            <a:prstGeom prst="straightConnector1">
              <a:avLst/>
            </a:prstGeom>
            <a:noFill/>
            <a:ln cap="flat" cmpd="sng" w="88900">
              <a:solidFill>
                <a:schemeClr val="lt1"/>
              </a:solidFill>
              <a:prstDash val="solid"/>
              <a:round/>
              <a:headEnd len="med" w="med" type="triangle"/>
              <a:tailEnd len="sm" w="sm" type="none"/>
            </a:ln>
          </p:spPr>
        </p:cxnSp>
      </p:grpSp>
      <p:grpSp>
        <p:nvGrpSpPr>
          <p:cNvPr id="586" name="Google Shape;586;p86"/>
          <p:cNvGrpSpPr/>
          <p:nvPr/>
        </p:nvGrpSpPr>
        <p:grpSpPr>
          <a:xfrm>
            <a:off x="5791229" y="3048001"/>
            <a:ext cx="2838423" cy="1016001"/>
            <a:chOff x="3648" y="1920"/>
            <a:chExt cx="1788" cy="640"/>
          </a:xfrm>
        </p:grpSpPr>
        <p:sp>
          <p:nvSpPr>
            <p:cNvPr id="587" name="Google Shape;587;p86"/>
            <p:cNvSpPr txBox="1"/>
            <p:nvPr/>
          </p:nvSpPr>
          <p:spPr>
            <a:xfrm>
              <a:off x="4176" y="1920"/>
              <a:ext cx="1260" cy="64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u="sng">
                  <a:solidFill>
                    <a:srgbClr val="FFFFFF"/>
                  </a:solidFill>
                  <a:latin typeface="Times New Roman"/>
                  <a:ea typeface="Times New Roman"/>
                  <a:cs typeface="Times New Roman"/>
                  <a:sym typeface="Times New Roman"/>
                </a:rPr>
                <a:t>Targeted Group Interventions</a:t>
              </a:r>
              <a:endParaRPr sz="1200">
                <a:solidFill>
                  <a:srgbClr val="FFFFFF"/>
                </a:solidFill>
                <a:latin typeface="Times New Roman"/>
                <a:ea typeface="Times New Roman"/>
                <a:cs typeface="Times New Roman"/>
                <a:sym typeface="Times New Roman"/>
              </a:endParaRPr>
            </a:p>
            <a:p>
              <a:pPr indent="0" lvl="0" marL="0" marR="0" rtl="0" algn="l">
                <a:spcBef>
                  <a:spcPts val="0"/>
                </a:spcBef>
                <a:spcAft>
                  <a:spcPts val="0"/>
                </a:spcAft>
                <a:buClr>
                  <a:srgbClr val="FFFFFF"/>
                </a:buClr>
                <a:buSzPts val="1200"/>
                <a:buFont typeface="Times New Roman"/>
                <a:buChar char="•"/>
              </a:pPr>
              <a:r>
                <a:rPr lang="en-US" sz="1200">
                  <a:solidFill>
                    <a:srgbClr val="FFFFFF"/>
                  </a:solidFill>
                  <a:latin typeface="Times New Roman"/>
                  <a:ea typeface="Times New Roman"/>
                  <a:cs typeface="Times New Roman"/>
                  <a:sym typeface="Times New Roman"/>
                </a:rPr>
                <a:t>Some students (at-risk)</a:t>
              </a:r>
              <a:endParaRPr/>
            </a:p>
            <a:p>
              <a:pPr indent="0" lvl="0" marL="0" marR="0" rtl="0" algn="l">
                <a:spcBef>
                  <a:spcPts val="0"/>
                </a:spcBef>
                <a:spcAft>
                  <a:spcPts val="0"/>
                </a:spcAft>
                <a:buClr>
                  <a:srgbClr val="FFFFFF"/>
                </a:buClr>
                <a:buSzPts val="1200"/>
                <a:buFont typeface="Times New Roman"/>
                <a:buChar char="•"/>
              </a:pPr>
              <a:r>
                <a:rPr lang="en-US" sz="1200">
                  <a:solidFill>
                    <a:srgbClr val="FFFFFF"/>
                  </a:solidFill>
                  <a:latin typeface="Times New Roman"/>
                  <a:ea typeface="Times New Roman"/>
                  <a:cs typeface="Times New Roman"/>
                  <a:sym typeface="Times New Roman"/>
                </a:rPr>
                <a:t>High efficiency</a:t>
              </a:r>
              <a:endParaRPr/>
            </a:p>
            <a:p>
              <a:pPr indent="0" lvl="0" marL="0" marR="0" rtl="0" algn="l">
                <a:spcBef>
                  <a:spcPts val="0"/>
                </a:spcBef>
                <a:spcAft>
                  <a:spcPts val="0"/>
                </a:spcAft>
                <a:buClr>
                  <a:srgbClr val="FFFFFF"/>
                </a:buClr>
                <a:buSzPts val="1200"/>
                <a:buFont typeface="Times New Roman"/>
                <a:buChar char="•"/>
              </a:pPr>
              <a:r>
                <a:rPr lang="en-US" sz="1200">
                  <a:solidFill>
                    <a:srgbClr val="FFFFFF"/>
                  </a:solidFill>
                  <a:latin typeface="Times New Roman"/>
                  <a:ea typeface="Times New Roman"/>
                  <a:cs typeface="Times New Roman"/>
                  <a:sym typeface="Times New Roman"/>
                </a:rPr>
                <a:t>Rapid response</a:t>
              </a:r>
              <a:endParaRPr/>
            </a:p>
            <a:p>
              <a:pPr indent="0" lvl="0" marL="0" marR="0" rtl="0" algn="l">
                <a:spcBef>
                  <a:spcPts val="0"/>
                </a:spcBef>
                <a:spcAft>
                  <a:spcPts val="0"/>
                </a:spcAft>
                <a:buNone/>
              </a:pPr>
              <a:r>
                <a:t/>
              </a:r>
              <a:endParaRPr sz="1200">
                <a:solidFill>
                  <a:srgbClr val="FFFFFF"/>
                </a:solidFill>
                <a:latin typeface="Times New Roman"/>
                <a:ea typeface="Times New Roman"/>
                <a:cs typeface="Times New Roman"/>
                <a:sym typeface="Times New Roman"/>
              </a:endParaRPr>
            </a:p>
          </p:txBody>
        </p:sp>
        <p:cxnSp>
          <p:nvCxnSpPr>
            <p:cNvPr id="588" name="Google Shape;588;p86"/>
            <p:cNvCxnSpPr/>
            <p:nvPr/>
          </p:nvCxnSpPr>
          <p:spPr>
            <a:xfrm rot="10739161">
              <a:off x="3648" y="2016"/>
              <a:ext cx="336" cy="1"/>
            </a:xfrm>
            <a:prstGeom prst="straightConnector1">
              <a:avLst/>
            </a:prstGeom>
            <a:noFill/>
            <a:ln cap="flat" cmpd="sng" w="88900">
              <a:solidFill>
                <a:schemeClr val="lt1"/>
              </a:solidFill>
              <a:prstDash val="solid"/>
              <a:round/>
              <a:headEnd len="med" w="med" type="triangle"/>
              <a:tailEnd len="sm" w="sm" type="none"/>
            </a:ln>
          </p:spPr>
        </p:cxnSp>
      </p:grpSp>
      <p:grpSp>
        <p:nvGrpSpPr>
          <p:cNvPr id="589" name="Google Shape;589;p86"/>
          <p:cNvGrpSpPr/>
          <p:nvPr/>
        </p:nvGrpSpPr>
        <p:grpSpPr>
          <a:xfrm>
            <a:off x="228600" y="4648200"/>
            <a:ext cx="2514600" cy="646113"/>
            <a:chOff x="144" y="2928"/>
            <a:chExt cx="1584" cy="407"/>
          </a:xfrm>
        </p:grpSpPr>
        <p:sp>
          <p:nvSpPr>
            <p:cNvPr id="590" name="Google Shape;590;p86"/>
            <p:cNvSpPr txBox="1"/>
            <p:nvPr/>
          </p:nvSpPr>
          <p:spPr>
            <a:xfrm>
              <a:off x="144" y="2928"/>
              <a:ext cx="1029" cy="40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u="sng">
                  <a:solidFill>
                    <a:srgbClr val="FFFFFF"/>
                  </a:solidFill>
                  <a:latin typeface="Times New Roman"/>
                  <a:ea typeface="Times New Roman"/>
                  <a:cs typeface="Times New Roman"/>
                  <a:sym typeface="Times New Roman"/>
                </a:rPr>
                <a:t>Universal Interventions</a:t>
              </a:r>
              <a:endParaRPr sz="1200">
                <a:solidFill>
                  <a:srgbClr val="FFFFFF"/>
                </a:solidFill>
                <a:latin typeface="Times New Roman"/>
                <a:ea typeface="Times New Roman"/>
                <a:cs typeface="Times New Roman"/>
                <a:sym typeface="Times New Roman"/>
              </a:endParaRPr>
            </a:p>
            <a:p>
              <a:pPr indent="0" lvl="0" marL="0" marR="0" rtl="0" algn="l">
                <a:spcBef>
                  <a:spcPts val="0"/>
                </a:spcBef>
                <a:spcAft>
                  <a:spcPts val="0"/>
                </a:spcAft>
                <a:buClr>
                  <a:srgbClr val="FFFFFF"/>
                </a:buClr>
                <a:buSzPts val="1200"/>
                <a:buFont typeface="Times New Roman"/>
                <a:buChar char="•"/>
              </a:pPr>
              <a:r>
                <a:rPr lang="en-US" sz="1200">
                  <a:solidFill>
                    <a:srgbClr val="FFFFFF"/>
                  </a:solidFill>
                  <a:latin typeface="Times New Roman"/>
                  <a:ea typeface="Times New Roman"/>
                  <a:cs typeface="Times New Roman"/>
                  <a:sym typeface="Times New Roman"/>
                </a:rPr>
                <a:t>All students</a:t>
              </a:r>
              <a:endParaRPr/>
            </a:p>
            <a:p>
              <a:pPr indent="0" lvl="0" marL="0" marR="0" rtl="0" algn="l">
                <a:spcBef>
                  <a:spcPts val="0"/>
                </a:spcBef>
                <a:spcAft>
                  <a:spcPts val="0"/>
                </a:spcAft>
                <a:buClr>
                  <a:srgbClr val="FFFFFF"/>
                </a:buClr>
                <a:buSzPts val="1200"/>
                <a:buFont typeface="Times New Roman"/>
                <a:buChar char="•"/>
              </a:pPr>
              <a:r>
                <a:rPr lang="en-US" sz="1200">
                  <a:solidFill>
                    <a:srgbClr val="FFFFFF"/>
                  </a:solidFill>
                  <a:latin typeface="Times New Roman"/>
                  <a:ea typeface="Times New Roman"/>
                  <a:cs typeface="Times New Roman"/>
                  <a:sym typeface="Times New Roman"/>
                </a:rPr>
                <a:t>Preventive,  proactive</a:t>
              </a:r>
              <a:endParaRPr/>
            </a:p>
          </p:txBody>
        </p:sp>
        <p:cxnSp>
          <p:nvCxnSpPr>
            <p:cNvPr id="591" name="Google Shape;591;p86"/>
            <p:cNvCxnSpPr/>
            <p:nvPr/>
          </p:nvCxnSpPr>
          <p:spPr>
            <a:xfrm>
              <a:off x="1392" y="3024"/>
              <a:ext cx="336" cy="0"/>
            </a:xfrm>
            <a:prstGeom prst="straightConnector1">
              <a:avLst/>
            </a:prstGeom>
            <a:noFill/>
            <a:ln cap="flat" cmpd="sng" w="88900">
              <a:solidFill>
                <a:schemeClr val="lt1"/>
              </a:solidFill>
              <a:prstDash val="solid"/>
              <a:round/>
              <a:headEnd len="med" w="med" type="triangle"/>
              <a:tailEnd len="sm" w="sm" type="none"/>
            </a:ln>
          </p:spPr>
        </p:cxnSp>
      </p:grpSp>
      <p:grpSp>
        <p:nvGrpSpPr>
          <p:cNvPr id="592" name="Google Shape;592;p86"/>
          <p:cNvGrpSpPr/>
          <p:nvPr/>
        </p:nvGrpSpPr>
        <p:grpSpPr>
          <a:xfrm>
            <a:off x="6400801" y="4648200"/>
            <a:ext cx="2473326" cy="646113"/>
            <a:chOff x="4032" y="2928"/>
            <a:chExt cx="1558" cy="407"/>
          </a:xfrm>
        </p:grpSpPr>
        <p:sp>
          <p:nvSpPr>
            <p:cNvPr id="593" name="Google Shape;593;p86"/>
            <p:cNvSpPr txBox="1"/>
            <p:nvPr/>
          </p:nvSpPr>
          <p:spPr>
            <a:xfrm>
              <a:off x="4512" y="2928"/>
              <a:ext cx="1078" cy="40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u="sng">
                  <a:solidFill>
                    <a:srgbClr val="FFFFFF"/>
                  </a:solidFill>
                  <a:latin typeface="Times New Roman"/>
                  <a:ea typeface="Times New Roman"/>
                  <a:cs typeface="Times New Roman"/>
                  <a:sym typeface="Times New Roman"/>
                </a:rPr>
                <a:t>Universal Interventions</a:t>
              </a:r>
              <a:endParaRPr sz="1200">
                <a:solidFill>
                  <a:srgbClr val="FFFFFF"/>
                </a:solidFill>
                <a:latin typeface="Times New Roman"/>
                <a:ea typeface="Times New Roman"/>
                <a:cs typeface="Times New Roman"/>
                <a:sym typeface="Times New Roman"/>
              </a:endParaRPr>
            </a:p>
            <a:p>
              <a:pPr indent="0" lvl="0" marL="0" marR="0" rtl="0" algn="l">
                <a:spcBef>
                  <a:spcPts val="0"/>
                </a:spcBef>
                <a:spcAft>
                  <a:spcPts val="0"/>
                </a:spcAft>
                <a:buClr>
                  <a:srgbClr val="FFFFFF"/>
                </a:buClr>
                <a:buSzPts val="1200"/>
                <a:buFont typeface="Times New Roman"/>
                <a:buChar char="•"/>
              </a:pPr>
              <a:r>
                <a:rPr lang="en-US" sz="1200">
                  <a:solidFill>
                    <a:srgbClr val="FFFFFF"/>
                  </a:solidFill>
                  <a:latin typeface="Times New Roman"/>
                  <a:ea typeface="Times New Roman"/>
                  <a:cs typeface="Times New Roman"/>
                  <a:sym typeface="Times New Roman"/>
                </a:rPr>
                <a:t>All settings, all students</a:t>
              </a:r>
              <a:endParaRPr/>
            </a:p>
            <a:p>
              <a:pPr indent="0" lvl="0" marL="0" marR="0" rtl="0" algn="l">
                <a:spcBef>
                  <a:spcPts val="0"/>
                </a:spcBef>
                <a:spcAft>
                  <a:spcPts val="0"/>
                </a:spcAft>
                <a:buClr>
                  <a:srgbClr val="FFFFFF"/>
                </a:buClr>
                <a:buSzPts val="1200"/>
                <a:buFont typeface="Times New Roman"/>
                <a:buChar char="•"/>
              </a:pPr>
              <a:r>
                <a:rPr lang="en-US" sz="1200">
                  <a:solidFill>
                    <a:srgbClr val="FFFFFF"/>
                  </a:solidFill>
                  <a:latin typeface="Times New Roman"/>
                  <a:ea typeface="Times New Roman"/>
                  <a:cs typeface="Times New Roman"/>
                  <a:sym typeface="Times New Roman"/>
                </a:rPr>
                <a:t>Preventive,  proactive</a:t>
              </a:r>
              <a:endParaRPr/>
            </a:p>
          </p:txBody>
        </p:sp>
        <p:cxnSp>
          <p:nvCxnSpPr>
            <p:cNvPr id="594" name="Google Shape;594;p86"/>
            <p:cNvCxnSpPr/>
            <p:nvPr/>
          </p:nvCxnSpPr>
          <p:spPr>
            <a:xfrm rot="10779294">
              <a:off x="4032" y="3024"/>
              <a:ext cx="336" cy="1"/>
            </a:xfrm>
            <a:prstGeom prst="straightConnector1">
              <a:avLst/>
            </a:prstGeom>
            <a:noFill/>
            <a:ln cap="flat" cmpd="sng" w="88900">
              <a:solidFill>
                <a:schemeClr val="lt1"/>
              </a:solidFill>
              <a:prstDash val="solid"/>
              <a:round/>
              <a:headEnd len="med" w="med" type="triangle"/>
              <a:tailEnd len="sm" w="sm" type="none"/>
            </a:ln>
          </p:spPr>
        </p:cxnSp>
      </p:grpSp>
      <p:sp>
        <p:nvSpPr>
          <p:cNvPr id="595" name="Google Shape;595;p86"/>
          <p:cNvSpPr/>
          <p:nvPr/>
        </p:nvSpPr>
        <p:spPr>
          <a:xfrm>
            <a:off x="871538" y="708025"/>
            <a:ext cx="7710487" cy="436563"/>
          </a:xfrm>
          <a:prstGeom prst="rect">
            <a:avLst/>
          </a:prstGeom>
          <a:noFill/>
          <a:ln>
            <a:noFill/>
          </a:ln>
        </p:spPr>
        <p:txBody>
          <a:bodyPr anchorCtr="0" anchor="b" bIns="45700" lIns="91425" spcFirstLastPara="1" rIns="91425" wrap="square" tIns="45700">
            <a:noAutofit/>
          </a:bodyPr>
          <a:lstStyle/>
          <a:p>
            <a:pPr indent="0" lvl="0" marL="0" marR="0" rtl="0" algn="ctr">
              <a:spcBef>
                <a:spcPts val="0"/>
              </a:spcBef>
              <a:spcAft>
                <a:spcPts val="0"/>
              </a:spcAft>
              <a:buNone/>
            </a:pPr>
            <a:r>
              <a:t/>
            </a:r>
            <a:endParaRPr b="1" sz="1800">
              <a:solidFill>
                <a:srgbClr val="000000"/>
              </a:solidFill>
              <a:latin typeface="Calibri"/>
              <a:ea typeface="Calibri"/>
              <a:cs typeface="Calibri"/>
              <a:sym typeface="Calibri"/>
            </a:endParaRPr>
          </a:p>
        </p:txBody>
      </p:sp>
      <p:pic>
        <p:nvPicPr>
          <p:cNvPr descr="PBIS LOGO-LARGE" id="596" name="Google Shape;596;p86"/>
          <p:cNvPicPr preferRelativeResize="0"/>
          <p:nvPr/>
        </p:nvPicPr>
        <p:blipFill rotWithShape="1">
          <a:blip r:embed="rId5">
            <a:alphaModFix/>
          </a:blip>
          <a:srcRect b="0" l="0" r="0" t="0"/>
          <a:stretch/>
        </p:blipFill>
        <p:spPr>
          <a:xfrm>
            <a:off x="7848600" y="5791200"/>
            <a:ext cx="928787" cy="695798"/>
          </a:xfrm>
          <a:prstGeom prst="rect">
            <a:avLst/>
          </a:prstGeom>
          <a:noFill/>
          <a:ln>
            <a:noFill/>
          </a:ln>
        </p:spPr>
      </p:pic>
      <p:pic>
        <p:nvPicPr>
          <p:cNvPr descr="rollerbrush.tiff" id="597" name="Google Shape;597;p86"/>
          <p:cNvPicPr preferRelativeResize="0"/>
          <p:nvPr/>
        </p:nvPicPr>
        <p:blipFill rotWithShape="1">
          <a:blip r:embed="rId6">
            <a:alphaModFix/>
          </a:blip>
          <a:srcRect b="0" l="0" r="0" t="0"/>
          <a:stretch/>
        </p:blipFill>
        <p:spPr>
          <a:xfrm>
            <a:off x="3717148" y="4648200"/>
            <a:ext cx="1671072" cy="1281398"/>
          </a:xfrm>
          <a:prstGeom prst="rect">
            <a:avLst/>
          </a:prstGeom>
          <a:noFill/>
          <a:ln>
            <a:noFill/>
          </a:ln>
        </p:spPr>
      </p:pic>
      <p:pic>
        <p:nvPicPr>
          <p:cNvPr descr="kngt paint brush.jpg" id="598" name="Google Shape;598;p86"/>
          <p:cNvPicPr preferRelativeResize="0"/>
          <p:nvPr/>
        </p:nvPicPr>
        <p:blipFill rotWithShape="1">
          <a:blip r:embed="rId7">
            <a:alphaModFix/>
          </a:blip>
          <a:srcRect b="0" l="0" r="0" t="0"/>
          <a:stretch/>
        </p:blipFill>
        <p:spPr>
          <a:xfrm>
            <a:off x="3727824" y="2560639"/>
            <a:ext cx="1659168" cy="916864"/>
          </a:xfrm>
          <a:prstGeom prst="rect">
            <a:avLst/>
          </a:prstGeom>
          <a:noFill/>
          <a:ln>
            <a:noFill/>
          </a:ln>
        </p:spPr>
      </p:pic>
      <p:pic>
        <p:nvPicPr>
          <p:cNvPr descr="fine paint brush.jpg" id="599" name="Google Shape;599;p86"/>
          <p:cNvPicPr preferRelativeResize="0"/>
          <p:nvPr/>
        </p:nvPicPr>
        <p:blipFill rotWithShape="1">
          <a:blip r:embed="rId8">
            <a:alphaModFix/>
          </a:blip>
          <a:srcRect b="0" l="0" r="0" t="0"/>
          <a:stretch/>
        </p:blipFill>
        <p:spPr>
          <a:xfrm>
            <a:off x="3858567" y="1738315"/>
            <a:ext cx="1271279" cy="70003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9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59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9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59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9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599"/>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4" name="Shape 604"/>
        <p:cNvGrpSpPr/>
        <p:nvPr/>
      </p:nvGrpSpPr>
      <p:grpSpPr>
        <a:xfrm>
          <a:off x="0" y="0"/>
          <a:ext cx="0" cy="0"/>
          <a:chOff x="0" y="0"/>
          <a:chExt cx="0" cy="0"/>
        </a:xfrm>
      </p:grpSpPr>
      <p:sp>
        <p:nvSpPr>
          <p:cNvPr id="605" name="Google Shape;605;p87"/>
          <p:cNvSpPr txBox="1"/>
          <p:nvPr>
            <p:ph type="title"/>
          </p:nvPr>
        </p:nvSpPr>
        <p:spPr>
          <a:xfrm>
            <a:off x="457200" y="16081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SzPts val="3200"/>
              <a:buFont typeface="Calibri"/>
              <a:buNone/>
            </a:pPr>
            <a:r>
              <a:rPr b="0" i="0" lang="en-US" sz="3200" u="none" cap="none" strike="noStrike">
                <a:solidFill>
                  <a:schemeClr val="lt1"/>
                </a:solidFill>
                <a:latin typeface="Calibri"/>
                <a:ea typeface="Calibri"/>
                <a:cs typeface="Calibri"/>
                <a:sym typeface="Calibri"/>
              </a:rPr>
              <a:t>Where Do Behavior Analysts Allocate Their Time?</a:t>
            </a:r>
            <a:endParaRPr b="0" i="0" sz="3200" u="none" cap="none" strike="noStrike">
              <a:solidFill>
                <a:schemeClr val="lt1"/>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0" name="Shape 610"/>
        <p:cNvGrpSpPr/>
        <p:nvPr/>
      </p:nvGrpSpPr>
      <p:grpSpPr>
        <a:xfrm>
          <a:off x="0" y="0"/>
          <a:ext cx="0" cy="0"/>
          <a:chOff x="0" y="0"/>
          <a:chExt cx="0" cy="0"/>
        </a:xfrm>
      </p:grpSpPr>
      <p:pic>
        <p:nvPicPr>
          <p:cNvPr id="611" name="Google Shape;611;p88"/>
          <p:cNvPicPr preferRelativeResize="0"/>
          <p:nvPr/>
        </p:nvPicPr>
        <p:blipFill rotWithShape="1">
          <a:blip r:embed="rId3">
            <a:alphaModFix/>
          </a:blip>
          <a:srcRect b="0" l="0" r="0" t="0"/>
          <a:stretch/>
        </p:blipFill>
        <p:spPr>
          <a:xfrm>
            <a:off x="1143000" y="0"/>
            <a:ext cx="6851142" cy="6851142"/>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6" name="Shape 616"/>
        <p:cNvGrpSpPr/>
        <p:nvPr/>
      </p:nvGrpSpPr>
      <p:grpSpPr>
        <a:xfrm>
          <a:off x="0" y="0"/>
          <a:ext cx="0" cy="0"/>
          <a:chOff x="0" y="0"/>
          <a:chExt cx="0" cy="0"/>
        </a:xfrm>
      </p:grpSpPr>
      <p:pic>
        <p:nvPicPr>
          <p:cNvPr id="617" name="Google Shape;617;p89"/>
          <p:cNvPicPr preferRelativeResize="0"/>
          <p:nvPr/>
        </p:nvPicPr>
        <p:blipFill rotWithShape="1">
          <a:blip r:embed="rId3">
            <a:alphaModFix/>
          </a:blip>
          <a:srcRect b="0" l="0" r="0" t="0"/>
          <a:stretch/>
        </p:blipFill>
        <p:spPr>
          <a:xfrm>
            <a:off x="1930400" y="0"/>
            <a:ext cx="5253034" cy="680039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 name="Shape 401"/>
        <p:cNvGrpSpPr/>
        <p:nvPr/>
      </p:nvGrpSpPr>
      <p:grpSpPr>
        <a:xfrm>
          <a:off x="0" y="0"/>
          <a:ext cx="0" cy="0"/>
          <a:chOff x="0" y="0"/>
          <a:chExt cx="0" cy="0"/>
        </a:xfrm>
      </p:grpSpPr>
      <p:pic>
        <p:nvPicPr>
          <p:cNvPr descr="age of acquarius.tiff" id="402" name="Google Shape;402;p63"/>
          <p:cNvPicPr preferRelativeResize="0"/>
          <p:nvPr/>
        </p:nvPicPr>
        <p:blipFill rotWithShape="1">
          <a:blip r:embed="rId3">
            <a:alphaModFix/>
          </a:blip>
          <a:srcRect b="0" l="0" r="0" t="0"/>
          <a:stretch/>
        </p:blipFill>
        <p:spPr>
          <a:xfrm>
            <a:off x="279400" y="355600"/>
            <a:ext cx="8560303" cy="6123059"/>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2" name="Shape 622"/>
        <p:cNvGrpSpPr/>
        <p:nvPr/>
      </p:nvGrpSpPr>
      <p:grpSpPr>
        <a:xfrm>
          <a:off x="0" y="0"/>
          <a:ext cx="0" cy="0"/>
          <a:chOff x="0" y="0"/>
          <a:chExt cx="0" cy="0"/>
        </a:xfrm>
      </p:grpSpPr>
      <p:sp>
        <p:nvSpPr>
          <p:cNvPr id="623" name="Google Shape;623;p90"/>
          <p:cNvSpPr txBox="1"/>
          <p:nvPr>
            <p:ph type="title"/>
          </p:nvPr>
        </p:nvSpPr>
        <p:spPr>
          <a:xfrm>
            <a:off x="685800" y="119063"/>
            <a:ext cx="7772400" cy="10922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SzPts val="3200"/>
              <a:buFont typeface="Arial"/>
              <a:buNone/>
            </a:pPr>
            <a:r>
              <a:rPr b="0" i="0" lang="en-US" sz="3200" u="none" cap="none" strike="noStrike">
                <a:solidFill>
                  <a:schemeClr val="lt1"/>
                </a:solidFill>
                <a:latin typeface="Arial"/>
                <a:ea typeface="Arial"/>
                <a:cs typeface="Arial"/>
                <a:sym typeface="Arial"/>
              </a:rPr>
              <a:t>Good Behavior Game as </a:t>
            </a:r>
            <a:br>
              <a:rPr b="0" i="0" lang="en-US" sz="3200" u="none" cap="none" strike="noStrike">
                <a:solidFill>
                  <a:schemeClr val="lt1"/>
                </a:solidFill>
                <a:latin typeface="Arial"/>
                <a:ea typeface="Arial"/>
                <a:cs typeface="Arial"/>
                <a:sym typeface="Arial"/>
              </a:rPr>
            </a:br>
            <a:r>
              <a:rPr b="0" i="0" lang="en-US" sz="3200" u="none" cap="none" strike="noStrike">
                <a:solidFill>
                  <a:schemeClr val="lt1"/>
                </a:solidFill>
                <a:latin typeface="Arial"/>
                <a:ea typeface="Arial"/>
                <a:cs typeface="Arial"/>
                <a:sym typeface="Arial"/>
              </a:rPr>
              <a:t>Universal Prevention</a:t>
            </a:r>
            <a:endParaRPr b="0" i="0" sz="3200" u="none" cap="none" strike="noStrike">
              <a:solidFill>
                <a:schemeClr val="lt1"/>
              </a:solidFill>
              <a:latin typeface="Arial"/>
              <a:ea typeface="Arial"/>
              <a:cs typeface="Arial"/>
              <a:sym typeface="Arial"/>
            </a:endParaRPr>
          </a:p>
        </p:txBody>
      </p:sp>
      <p:sp>
        <p:nvSpPr>
          <p:cNvPr id="624" name="Google Shape;624;p90"/>
          <p:cNvSpPr txBox="1"/>
          <p:nvPr>
            <p:ph idx="1" type="body"/>
          </p:nvPr>
        </p:nvSpPr>
        <p:spPr>
          <a:xfrm>
            <a:off x="685800" y="1244600"/>
            <a:ext cx="7772400" cy="5637213"/>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lt1"/>
              </a:buClr>
              <a:buSzPts val="2800"/>
              <a:buFont typeface="Arial"/>
              <a:buChar char="•"/>
            </a:pPr>
            <a:r>
              <a:rPr b="0" i="0" lang="en-US" sz="2800" u="none" cap="none" strike="noStrike">
                <a:solidFill>
                  <a:schemeClr val="lt1"/>
                </a:solidFill>
                <a:latin typeface="Arial"/>
                <a:ea typeface="Arial"/>
                <a:cs typeface="Arial"/>
                <a:sym typeface="Arial"/>
              </a:rPr>
              <a:t>Series of effectiveness studies by Kellam et al. examining it as a prevention program:</a:t>
            </a:r>
            <a:endParaRPr b="0" i="0" sz="2000" u="none" cap="none" strike="noStrike">
              <a:solidFill>
                <a:schemeClr val="lt1"/>
              </a:solidFill>
              <a:latin typeface="Arial"/>
              <a:ea typeface="Arial"/>
              <a:cs typeface="Arial"/>
              <a:sym typeface="Arial"/>
            </a:endParaRPr>
          </a:p>
          <a:p>
            <a:pPr indent="-285750" lvl="1" marL="742950" marR="0" rtl="0" algn="l">
              <a:spcBef>
                <a:spcPts val="480"/>
              </a:spcBef>
              <a:spcAft>
                <a:spcPts val="0"/>
              </a:spcAft>
              <a:buClr>
                <a:schemeClr val="lt1"/>
              </a:buClr>
              <a:buSzPts val="2400"/>
              <a:buFont typeface="Noto Sans Symbols"/>
              <a:buChar char="➢"/>
            </a:pPr>
            <a:r>
              <a:rPr b="0" i="0" lang="en-US" sz="2400" u="none" cap="none" strike="noStrike">
                <a:solidFill>
                  <a:schemeClr val="lt1"/>
                </a:solidFill>
                <a:latin typeface="Arial"/>
                <a:ea typeface="Arial"/>
                <a:cs typeface="Arial"/>
                <a:sym typeface="Arial"/>
              </a:rPr>
              <a:t>Special issue of </a:t>
            </a:r>
            <a:r>
              <a:rPr b="0" i="1" lang="en-US" sz="2400" u="none" cap="none" strike="noStrike">
                <a:solidFill>
                  <a:schemeClr val="lt1"/>
                </a:solidFill>
                <a:latin typeface="Arial"/>
                <a:ea typeface="Arial"/>
                <a:cs typeface="Arial"/>
                <a:sym typeface="Arial"/>
              </a:rPr>
              <a:t>Drug and Alcohol Dependence (2008)</a:t>
            </a:r>
            <a:endParaRPr b="0" i="1" sz="1600" u="none" cap="none" strike="noStrike">
              <a:solidFill>
                <a:schemeClr val="lt1"/>
              </a:solidFill>
              <a:latin typeface="Arial"/>
              <a:ea typeface="Arial"/>
              <a:cs typeface="Arial"/>
              <a:sym typeface="Arial"/>
            </a:endParaRPr>
          </a:p>
          <a:p>
            <a:pPr indent="-228600" lvl="2" marL="1143000" marR="0" rtl="0" algn="l">
              <a:spcBef>
                <a:spcPts val="400"/>
              </a:spcBef>
              <a:spcAft>
                <a:spcPts val="0"/>
              </a:spcAft>
              <a:buClr>
                <a:schemeClr val="lt1"/>
              </a:buClr>
              <a:buSzPts val="2000"/>
              <a:buFont typeface="Noto Sans Symbols"/>
              <a:buChar char="✓"/>
            </a:pPr>
            <a:r>
              <a:rPr b="0" i="0" lang="en-US" sz="2000" u="none" cap="none" strike="noStrike">
                <a:solidFill>
                  <a:schemeClr val="lt1"/>
                </a:solidFill>
                <a:latin typeface="Arial"/>
                <a:ea typeface="Arial"/>
                <a:cs typeface="Arial"/>
                <a:sym typeface="Arial"/>
              </a:rPr>
              <a:t>If exposed to GBG in 1st and 2nd grade then reduced risk for young adults of:</a:t>
            </a:r>
            <a:endParaRPr/>
          </a:p>
          <a:p>
            <a:pPr indent="-228600" lvl="3" marL="1600200" marR="0" rtl="0" algn="l">
              <a:spcBef>
                <a:spcPts val="400"/>
              </a:spcBef>
              <a:spcAft>
                <a:spcPts val="0"/>
              </a:spcAft>
              <a:buClr>
                <a:schemeClr val="lt1"/>
              </a:buClr>
              <a:buSzPts val="2000"/>
              <a:buFont typeface="Arial"/>
              <a:buChar char="–"/>
            </a:pPr>
            <a:r>
              <a:rPr b="0" i="0" lang="en-US" sz="2000" u="none" cap="none" strike="noStrike">
                <a:solidFill>
                  <a:schemeClr val="lt1"/>
                </a:solidFill>
                <a:latin typeface="Arial"/>
                <a:ea typeface="Arial"/>
                <a:cs typeface="Arial"/>
                <a:sym typeface="Arial"/>
              </a:rPr>
              <a:t>drug/alcohol abuse</a:t>
            </a:r>
            <a:endParaRPr/>
          </a:p>
          <a:p>
            <a:pPr indent="-228600" lvl="3" marL="1600200" marR="0" rtl="0" algn="l">
              <a:spcBef>
                <a:spcPts val="400"/>
              </a:spcBef>
              <a:spcAft>
                <a:spcPts val="0"/>
              </a:spcAft>
              <a:buClr>
                <a:schemeClr val="lt1"/>
              </a:buClr>
              <a:buSzPts val="2000"/>
              <a:buFont typeface="Arial"/>
              <a:buChar char="–"/>
            </a:pPr>
            <a:r>
              <a:rPr b="0" i="0" lang="en-US" sz="2000" u="none" cap="none" strike="noStrike">
                <a:solidFill>
                  <a:schemeClr val="lt1"/>
                </a:solidFill>
                <a:latin typeface="Arial"/>
                <a:ea typeface="Arial"/>
                <a:cs typeface="Arial"/>
                <a:sym typeface="Arial"/>
              </a:rPr>
              <a:t>smoking</a:t>
            </a:r>
            <a:endParaRPr/>
          </a:p>
          <a:p>
            <a:pPr indent="-228600" lvl="3" marL="1600200" marR="0" rtl="0" algn="l">
              <a:spcBef>
                <a:spcPts val="400"/>
              </a:spcBef>
              <a:spcAft>
                <a:spcPts val="0"/>
              </a:spcAft>
              <a:buClr>
                <a:schemeClr val="lt1"/>
              </a:buClr>
              <a:buSzPts val="2000"/>
              <a:buFont typeface="Arial"/>
              <a:buChar char="–"/>
            </a:pPr>
            <a:r>
              <a:rPr b="0" i="0" lang="en-US" sz="2000" u="none" cap="none" strike="noStrike">
                <a:solidFill>
                  <a:schemeClr val="lt1"/>
                </a:solidFill>
                <a:latin typeface="Arial"/>
                <a:ea typeface="Arial"/>
                <a:cs typeface="Arial"/>
                <a:sym typeface="Arial"/>
              </a:rPr>
              <a:t>anti-social personality disorder</a:t>
            </a:r>
            <a:endParaRPr/>
          </a:p>
          <a:p>
            <a:pPr indent="-228600" lvl="3" marL="1600200" marR="0" rtl="0" algn="l">
              <a:spcBef>
                <a:spcPts val="400"/>
              </a:spcBef>
              <a:spcAft>
                <a:spcPts val="0"/>
              </a:spcAft>
              <a:buClr>
                <a:schemeClr val="lt1"/>
              </a:buClr>
              <a:buSzPts val="2000"/>
              <a:buFont typeface="Arial"/>
              <a:buChar char="–"/>
            </a:pPr>
            <a:r>
              <a:rPr b="0" i="0" lang="en-US" sz="2000" u="none" cap="none" strike="noStrike">
                <a:solidFill>
                  <a:schemeClr val="lt1"/>
                </a:solidFill>
                <a:latin typeface="Arial"/>
                <a:ea typeface="Arial"/>
                <a:cs typeface="Arial"/>
                <a:sym typeface="Arial"/>
              </a:rPr>
              <a:t>subsequent use of school-based services </a:t>
            </a:r>
            <a:endParaRPr/>
          </a:p>
          <a:p>
            <a:pPr indent="-228600" lvl="3" marL="1600200" marR="0" rtl="0" algn="l">
              <a:spcBef>
                <a:spcPts val="400"/>
              </a:spcBef>
              <a:spcAft>
                <a:spcPts val="0"/>
              </a:spcAft>
              <a:buClr>
                <a:schemeClr val="lt1"/>
              </a:buClr>
              <a:buSzPts val="2000"/>
              <a:buFont typeface="Arial"/>
              <a:buChar char="–"/>
            </a:pPr>
            <a:r>
              <a:rPr b="0" i="0" lang="en-US" sz="2000" u="none" cap="none" strike="noStrike">
                <a:solidFill>
                  <a:schemeClr val="lt1"/>
                </a:solidFill>
                <a:latin typeface="Arial"/>
                <a:ea typeface="Arial"/>
                <a:cs typeface="Arial"/>
                <a:sym typeface="Arial"/>
              </a:rPr>
              <a:t>suicidal ideation and attempts</a:t>
            </a:r>
            <a:endParaRPr/>
          </a:p>
          <a:p>
            <a:pPr indent="-228600" lvl="2" marL="1143000" marR="0" rtl="0" algn="l">
              <a:spcBef>
                <a:spcPts val="400"/>
              </a:spcBef>
              <a:spcAft>
                <a:spcPts val="0"/>
              </a:spcAft>
              <a:buClr>
                <a:schemeClr val="lt1"/>
              </a:buClr>
              <a:buSzPts val="2000"/>
              <a:buFont typeface="Noto Sans Symbols"/>
              <a:buChar char="✓"/>
            </a:pPr>
            <a:r>
              <a:rPr b="0" i="0" lang="en-US" sz="2000" u="none" cap="none" strike="noStrike">
                <a:solidFill>
                  <a:schemeClr val="lt1"/>
                </a:solidFill>
                <a:latin typeface="Arial"/>
                <a:ea typeface="Arial"/>
                <a:cs typeface="Arial"/>
                <a:sym typeface="Arial"/>
              </a:rPr>
              <a:t>All studies were RCTs.</a:t>
            </a:r>
            <a:endParaRPr/>
          </a:p>
          <a:p>
            <a:pPr indent="-241300" lvl="0" marL="342900" marR="0" rtl="0" algn="l">
              <a:spcBef>
                <a:spcPts val="320"/>
              </a:spcBef>
              <a:spcAft>
                <a:spcPts val="0"/>
              </a:spcAft>
              <a:buClr>
                <a:schemeClr val="lt1"/>
              </a:buClr>
              <a:buSzPts val="1600"/>
              <a:buFont typeface="Arial"/>
              <a:buNone/>
            </a:pPr>
            <a:r>
              <a:t/>
            </a:r>
            <a:endParaRPr b="0" i="0" sz="1600" u="none" cap="none" strike="noStrike">
              <a:solidFill>
                <a:schemeClr val="lt1"/>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9" name="Shape 629"/>
        <p:cNvGrpSpPr/>
        <p:nvPr/>
      </p:nvGrpSpPr>
      <p:grpSpPr>
        <a:xfrm>
          <a:off x="0" y="0"/>
          <a:ext cx="0" cy="0"/>
          <a:chOff x="0" y="0"/>
          <a:chExt cx="0" cy="0"/>
        </a:xfrm>
      </p:grpSpPr>
      <p:sp>
        <p:nvSpPr>
          <p:cNvPr id="630" name="Google Shape;630;p91"/>
          <p:cNvSpPr txBox="1"/>
          <p:nvPr>
            <p:ph type="title"/>
          </p:nvPr>
        </p:nvSpPr>
        <p:spPr>
          <a:xfrm>
            <a:off x="660400" y="473075"/>
            <a:ext cx="7772400" cy="617538"/>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SzPts val="2880"/>
              <a:buFont typeface="Arial"/>
              <a:buNone/>
            </a:pPr>
            <a:br>
              <a:rPr b="0" i="0" lang="en-US" sz="2880" u="none" cap="none" strike="noStrike">
                <a:solidFill>
                  <a:schemeClr val="lt1"/>
                </a:solidFill>
                <a:latin typeface="Arial"/>
                <a:ea typeface="Arial"/>
                <a:cs typeface="Arial"/>
                <a:sym typeface="Arial"/>
              </a:rPr>
            </a:br>
            <a:r>
              <a:rPr b="0" i="0" lang="en-US" sz="2880" u="none" cap="none" strike="noStrike">
                <a:solidFill>
                  <a:schemeClr val="lt1"/>
                </a:solidFill>
                <a:latin typeface="Arial"/>
                <a:ea typeface="Arial"/>
                <a:cs typeface="Arial"/>
                <a:sym typeface="Arial"/>
              </a:rPr>
              <a:t>Good Behavior Game</a:t>
            </a:r>
            <a:br>
              <a:rPr b="0" i="0" lang="en-US" sz="2880" u="none" cap="none" strike="noStrike">
                <a:solidFill>
                  <a:schemeClr val="lt1"/>
                </a:solidFill>
                <a:latin typeface="Arial"/>
                <a:ea typeface="Arial"/>
                <a:cs typeface="Arial"/>
                <a:sym typeface="Arial"/>
              </a:rPr>
            </a:br>
            <a:endParaRPr b="0" i="0" sz="2880" u="none" cap="none" strike="noStrike">
              <a:solidFill>
                <a:schemeClr val="lt1"/>
              </a:solidFill>
              <a:latin typeface="Arial"/>
              <a:ea typeface="Arial"/>
              <a:cs typeface="Arial"/>
              <a:sym typeface="Arial"/>
            </a:endParaRPr>
          </a:p>
        </p:txBody>
      </p:sp>
      <p:sp>
        <p:nvSpPr>
          <p:cNvPr id="631" name="Google Shape;631;p91"/>
          <p:cNvSpPr txBox="1"/>
          <p:nvPr>
            <p:ph idx="1" type="body"/>
          </p:nvPr>
        </p:nvSpPr>
        <p:spPr>
          <a:xfrm>
            <a:off x="685800" y="1338263"/>
            <a:ext cx="7772400" cy="5343525"/>
          </a:xfrm>
          <a:prstGeom prst="rect">
            <a:avLst/>
          </a:prstGeom>
          <a:noFill/>
          <a:ln>
            <a:noFill/>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chemeClr val="lt1"/>
              </a:buClr>
              <a:buSzPts val="2800"/>
              <a:buFont typeface="Arial"/>
              <a:buChar char="•"/>
            </a:pPr>
            <a:r>
              <a:rPr b="0" i="0" lang="en-US" sz="2800" u="none" cap="none" strike="noStrike">
                <a:solidFill>
                  <a:schemeClr val="lt1"/>
                </a:solidFill>
                <a:latin typeface="Arial"/>
                <a:ea typeface="Arial"/>
                <a:cs typeface="Arial"/>
                <a:sym typeface="Arial"/>
              </a:rPr>
              <a:t>First study: fourth grade classroom</a:t>
            </a:r>
            <a:r>
              <a:rPr b="0" i="0" lang="en-US" sz="2400" u="none" cap="none" strike="noStrike">
                <a:solidFill>
                  <a:schemeClr val="lt1"/>
                </a:solidFill>
                <a:latin typeface="Arial"/>
                <a:ea typeface="Arial"/>
                <a:cs typeface="Arial"/>
                <a:sym typeface="Arial"/>
              </a:rPr>
              <a:t> </a:t>
            </a:r>
            <a:endParaRPr/>
          </a:p>
          <a:p>
            <a:pPr indent="-228600" lvl="4" marL="2057400" marR="0" rtl="0" algn="l">
              <a:lnSpc>
                <a:spcPct val="90000"/>
              </a:lnSpc>
              <a:spcBef>
                <a:spcPts val="400"/>
              </a:spcBef>
              <a:spcAft>
                <a:spcPts val="0"/>
              </a:spcAft>
              <a:buClr>
                <a:schemeClr val="lt1"/>
              </a:buClr>
              <a:buSzPts val="2000"/>
              <a:buFont typeface="Arial"/>
              <a:buNone/>
            </a:pPr>
            <a:r>
              <a:rPr b="0" i="0" lang="en-US" sz="700" u="none" cap="none" strike="noStrike">
                <a:solidFill>
                  <a:schemeClr val="lt1"/>
                </a:solidFill>
                <a:latin typeface="Arial"/>
                <a:ea typeface="Arial"/>
                <a:cs typeface="Arial"/>
                <a:sym typeface="Arial"/>
              </a:rPr>
              <a:t>			</a:t>
            </a:r>
            <a:r>
              <a:rPr b="0" i="0" lang="en-US" sz="2000" u="none" cap="none" strike="noStrike">
                <a:solidFill>
                  <a:schemeClr val="lt1"/>
                </a:solidFill>
                <a:latin typeface="Arial"/>
                <a:ea typeface="Arial"/>
                <a:cs typeface="Arial"/>
                <a:sym typeface="Arial"/>
              </a:rPr>
              <a:t>(Barrish, Saunders, Wolf, 1969)</a:t>
            </a:r>
            <a:endParaRPr b="0" i="0" sz="1600" u="none" cap="none" strike="noStrike">
              <a:solidFill>
                <a:schemeClr val="lt1"/>
              </a:solidFill>
              <a:latin typeface="Arial"/>
              <a:ea typeface="Arial"/>
              <a:cs typeface="Arial"/>
              <a:sym typeface="Arial"/>
            </a:endParaRPr>
          </a:p>
          <a:p>
            <a:pPr indent="-342900" lvl="0" marL="342900" marR="0" rtl="0" algn="l">
              <a:lnSpc>
                <a:spcPct val="90000"/>
              </a:lnSpc>
              <a:spcBef>
                <a:spcPts val="560"/>
              </a:spcBef>
              <a:spcAft>
                <a:spcPts val="0"/>
              </a:spcAft>
              <a:buClr>
                <a:schemeClr val="lt1"/>
              </a:buClr>
              <a:buSzPts val="2800"/>
              <a:buFont typeface="Arial"/>
              <a:buChar char="•"/>
            </a:pPr>
            <a:r>
              <a:rPr b="0" i="0" lang="en-US" sz="2800" u="none" cap="none" strike="noStrike">
                <a:solidFill>
                  <a:schemeClr val="lt1"/>
                </a:solidFill>
                <a:latin typeface="Arial"/>
                <a:ea typeface="Arial"/>
                <a:cs typeface="Arial"/>
                <a:sym typeface="Arial"/>
              </a:rPr>
              <a:t>Subsequent replications across:</a:t>
            </a:r>
            <a:endParaRPr b="0" i="0" sz="1400" u="none" cap="none" strike="noStrike">
              <a:solidFill>
                <a:schemeClr val="lt1"/>
              </a:solidFill>
              <a:latin typeface="Arial"/>
              <a:ea typeface="Arial"/>
              <a:cs typeface="Arial"/>
              <a:sym typeface="Arial"/>
            </a:endParaRPr>
          </a:p>
          <a:p>
            <a:pPr indent="-285750" lvl="1" marL="742950" marR="0" rtl="0" algn="l">
              <a:lnSpc>
                <a:spcPct val="90000"/>
              </a:lnSpc>
              <a:spcBef>
                <a:spcPts val="480"/>
              </a:spcBef>
              <a:spcAft>
                <a:spcPts val="0"/>
              </a:spcAft>
              <a:buClr>
                <a:schemeClr val="lt1"/>
              </a:buClr>
              <a:buSzPts val="2400"/>
              <a:buFont typeface="Noto Sans Symbols"/>
              <a:buChar char="➢"/>
            </a:pPr>
            <a:r>
              <a:rPr b="0" i="0" lang="en-US" sz="2400" u="none" cap="none" strike="noStrike">
                <a:solidFill>
                  <a:schemeClr val="lt1"/>
                </a:solidFill>
                <a:latin typeface="Arial"/>
                <a:ea typeface="Arial"/>
                <a:cs typeface="Arial"/>
                <a:sym typeface="Arial"/>
              </a:rPr>
              <a:t>Settings (The Sudan, library, sheltered workshop) </a:t>
            </a:r>
            <a:endParaRPr/>
          </a:p>
          <a:p>
            <a:pPr indent="-285750" lvl="1" marL="742950" marR="0" rtl="0" algn="l">
              <a:lnSpc>
                <a:spcPct val="90000"/>
              </a:lnSpc>
              <a:spcBef>
                <a:spcPts val="480"/>
              </a:spcBef>
              <a:spcAft>
                <a:spcPts val="0"/>
              </a:spcAft>
              <a:buClr>
                <a:schemeClr val="lt1"/>
              </a:buClr>
              <a:buSzPts val="2400"/>
              <a:buFont typeface="Noto Sans Symbols"/>
              <a:buChar char="➢"/>
            </a:pPr>
            <a:r>
              <a:rPr b="0" i="0" lang="en-US" sz="2400" u="none" cap="none" strike="noStrike">
                <a:solidFill>
                  <a:schemeClr val="lt1"/>
                </a:solidFill>
                <a:latin typeface="Arial"/>
                <a:ea typeface="Arial"/>
                <a:cs typeface="Arial"/>
                <a:sym typeface="Arial"/>
              </a:rPr>
              <a:t>Students (general education, special education, 2nd grade, 5th grade, 6th grade, adults with developmental disabilities)</a:t>
            </a:r>
            <a:endParaRPr/>
          </a:p>
          <a:p>
            <a:pPr indent="-285750" lvl="1" marL="742950" marR="0" rtl="0" algn="l">
              <a:lnSpc>
                <a:spcPct val="90000"/>
              </a:lnSpc>
              <a:spcBef>
                <a:spcPts val="480"/>
              </a:spcBef>
              <a:spcAft>
                <a:spcPts val="0"/>
              </a:spcAft>
              <a:buClr>
                <a:schemeClr val="lt1"/>
              </a:buClr>
              <a:buSzPts val="2400"/>
              <a:buFont typeface="Noto Sans Symbols"/>
              <a:buChar char="➢"/>
            </a:pPr>
            <a:r>
              <a:rPr b="0" i="0" lang="en-US" sz="2400" u="none" cap="none" strike="noStrike">
                <a:solidFill>
                  <a:schemeClr val="lt1"/>
                </a:solidFill>
                <a:latin typeface="Arial"/>
                <a:ea typeface="Arial"/>
                <a:cs typeface="Arial"/>
                <a:sym typeface="Arial"/>
              </a:rPr>
              <a:t>Behaviors (on-task, off-task, disruptive, work productivity) </a:t>
            </a:r>
            <a:endParaRPr/>
          </a:p>
          <a:p>
            <a:pPr indent="-228600" lvl="2" marL="1143000" marR="0" rtl="0" algn="l">
              <a:lnSpc>
                <a:spcPct val="90000"/>
              </a:lnSpc>
              <a:spcBef>
                <a:spcPts val="400"/>
              </a:spcBef>
              <a:spcAft>
                <a:spcPts val="0"/>
              </a:spcAft>
              <a:buClr>
                <a:schemeClr val="lt1"/>
              </a:buClr>
              <a:buSzPts val="2000"/>
              <a:buFont typeface="Noto Sans Symbols"/>
              <a:buChar char="✓"/>
            </a:pPr>
            <a:r>
              <a:rPr b="0" i="0" lang="en-US" sz="2000" u="none" cap="none" strike="noStrike">
                <a:solidFill>
                  <a:schemeClr val="lt1"/>
                </a:solidFill>
                <a:latin typeface="Arial"/>
                <a:ea typeface="Arial"/>
                <a:cs typeface="Arial"/>
                <a:sym typeface="Arial"/>
              </a:rPr>
              <a:t>All studies were single subject designs.</a:t>
            </a:r>
            <a:endParaRPr/>
          </a:p>
          <a:p>
            <a:pPr indent="-266700" lvl="0" marL="342900" marR="0" rtl="0" algn="l">
              <a:lnSpc>
                <a:spcPct val="90000"/>
              </a:lnSpc>
              <a:spcBef>
                <a:spcPts val="240"/>
              </a:spcBef>
              <a:spcAft>
                <a:spcPts val="0"/>
              </a:spcAft>
              <a:buClr>
                <a:schemeClr val="lt1"/>
              </a:buClr>
              <a:buSzPts val="1200"/>
              <a:buFont typeface="Arial"/>
              <a:buNone/>
            </a:pPr>
            <a:r>
              <a:t/>
            </a:r>
            <a:endParaRPr b="0" i="0" sz="1200" u="none" cap="none" strike="noStrike">
              <a:solidFill>
                <a:schemeClr val="lt1"/>
              </a:solidFill>
              <a:latin typeface="Arial"/>
              <a:ea typeface="Arial"/>
              <a:cs typeface="Arial"/>
              <a:sym typeface="Arial"/>
            </a:endParaRPr>
          </a:p>
          <a:p>
            <a:pPr indent="-234950" lvl="1" marL="742950" marR="0" rtl="0" algn="l">
              <a:lnSpc>
                <a:spcPct val="90000"/>
              </a:lnSpc>
              <a:spcBef>
                <a:spcPts val="160"/>
              </a:spcBef>
              <a:spcAft>
                <a:spcPts val="0"/>
              </a:spcAft>
              <a:buClr>
                <a:schemeClr val="lt1"/>
              </a:buClr>
              <a:buSzPts val="800"/>
              <a:buFont typeface="Noto Sans Symbols"/>
              <a:buNone/>
            </a:pPr>
            <a:r>
              <a:t/>
            </a:r>
            <a:endParaRPr b="0" i="0" sz="800" u="none" cap="none" strike="noStrike">
              <a:solidFill>
                <a:schemeClr val="lt1"/>
              </a:solidFill>
              <a:latin typeface="Arial"/>
              <a:ea typeface="Arial"/>
              <a:cs typeface="Arial"/>
              <a:sym typeface="Arial"/>
            </a:endParaRPr>
          </a:p>
          <a:p>
            <a:pPr indent="-285750" lvl="1" marL="742950" marR="0" rtl="0" algn="l">
              <a:lnSpc>
                <a:spcPct val="90000"/>
              </a:lnSpc>
              <a:spcBef>
                <a:spcPts val="160"/>
              </a:spcBef>
              <a:spcAft>
                <a:spcPts val="0"/>
              </a:spcAft>
              <a:buClr>
                <a:schemeClr val="lt1"/>
              </a:buClr>
              <a:buSzPts val="800"/>
              <a:buFont typeface="Noto Sans Symbols"/>
              <a:buNone/>
            </a:pPr>
            <a:r>
              <a:t/>
            </a:r>
            <a:endParaRPr b="0" i="0" sz="800" u="none" cap="none" strike="noStrike">
              <a:solidFill>
                <a:schemeClr val="lt1"/>
              </a:solidFill>
              <a:latin typeface="Arial"/>
              <a:ea typeface="Arial"/>
              <a:cs typeface="Arial"/>
              <a:sym typeface="Arial"/>
            </a:endParaRPr>
          </a:p>
          <a:p>
            <a:pPr indent="-234950" lvl="1" marL="742950" marR="0" rtl="0" algn="l">
              <a:lnSpc>
                <a:spcPct val="90000"/>
              </a:lnSpc>
              <a:spcBef>
                <a:spcPts val="160"/>
              </a:spcBef>
              <a:spcAft>
                <a:spcPts val="0"/>
              </a:spcAft>
              <a:buClr>
                <a:schemeClr val="lt1"/>
              </a:buClr>
              <a:buSzPts val="800"/>
              <a:buFont typeface="Noto Sans Symbols"/>
              <a:buNone/>
            </a:pPr>
            <a:r>
              <a:t/>
            </a:r>
            <a:endParaRPr b="0" i="0" sz="800" u="none" cap="none" strike="noStrike">
              <a:solidFill>
                <a:schemeClr val="lt1"/>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6" name="Shape 636"/>
        <p:cNvGrpSpPr/>
        <p:nvPr/>
      </p:nvGrpSpPr>
      <p:grpSpPr>
        <a:xfrm>
          <a:off x="0" y="0"/>
          <a:ext cx="0" cy="0"/>
          <a:chOff x="0" y="0"/>
          <a:chExt cx="0" cy="0"/>
        </a:xfrm>
      </p:grpSpPr>
      <p:sp>
        <p:nvSpPr>
          <p:cNvPr id="637" name="Google Shape;637;p9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SzPts val="3200"/>
              <a:buFont typeface="Calibri"/>
              <a:buNone/>
            </a:pPr>
            <a:r>
              <a:rPr b="0" i="0" lang="en-US" sz="3200" u="none" cap="none" strike="noStrike">
                <a:solidFill>
                  <a:schemeClr val="lt1"/>
                </a:solidFill>
                <a:latin typeface="Calibri"/>
                <a:ea typeface="Calibri"/>
                <a:cs typeface="Calibri"/>
                <a:sym typeface="Calibri"/>
              </a:rPr>
              <a:t>What Can We Do to Make a Difference?</a:t>
            </a:r>
            <a:endParaRPr b="0" i="0" sz="3200" u="none" cap="none" strike="noStrike">
              <a:solidFill>
                <a:schemeClr val="lt1"/>
              </a:solidFill>
              <a:latin typeface="Calibri"/>
              <a:ea typeface="Calibri"/>
              <a:cs typeface="Calibri"/>
              <a:sym typeface="Calibri"/>
            </a:endParaRPr>
          </a:p>
        </p:txBody>
      </p:sp>
      <p:sp>
        <p:nvSpPr>
          <p:cNvPr id="638" name="Google Shape;638;p92"/>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lt1"/>
              </a:buClr>
              <a:buSzPts val="2800"/>
              <a:buFont typeface="Arial"/>
              <a:buChar char="•"/>
            </a:pPr>
            <a:r>
              <a:rPr b="0" i="0" lang="en-US" sz="2800" u="none" cap="none" strike="noStrike">
                <a:solidFill>
                  <a:schemeClr val="lt1"/>
                </a:solidFill>
                <a:latin typeface="Calibri"/>
                <a:ea typeface="Calibri"/>
                <a:cs typeface="Calibri"/>
                <a:sym typeface="Calibri"/>
              </a:rPr>
              <a:t>We have developed powerful instructional and behavior improvement methods.</a:t>
            </a:r>
            <a:endParaRPr/>
          </a:p>
          <a:p>
            <a:pPr indent="-342900" lvl="0" marL="342900" marR="0" rtl="0" algn="l">
              <a:spcBef>
                <a:spcPts val="560"/>
              </a:spcBef>
              <a:spcAft>
                <a:spcPts val="0"/>
              </a:spcAft>
              <a:buClr>
                <a:schemeClr val="lt1"/>
              </a:buClr>
              <a:buSzPts val="2800"/>
              <a:buFont typeface="Arial"/>
              <a:buChar char="•"/>
            </a:pPr>
            <a:r>
              <a:rPr b="0" i="0" lang="en-US" sz="2800" u="none" cap="none" strike="noStrike">
                <a:solidFill>
                  <a:schemeClr val="lt1"/>
                </a:solidFill>
                <a:latin typeface="Calibri"/>
                <a:ea typeface="Calibri"/>
                <a:cs typeface="Calibri"/>
                <a:sym typeface="Calibri"/>
              </a:rPr>
              <a:t>These methods have not been widely adopted.</a:t>
            </a:r>
            <a:endParaRPr/>
          </a:p>
          <a:p>
            <a:pPr indent="-342900" lvl="0" marL="342900" marR="0" rtl="0" algn="l">
              <a:spcBef>
                <a:spcPts val="560"/>
              </a:spcBef>
              <a:spcAft>
                <a:spcPts val="0"/>
              </a:spcAft>
              <a:buClr>
                <a:schemeClr val="lt1"/>
              </a:buClr>
              <a:buSzPts val="2800"/>
              <a:buFont typeface="Arial"/>
              <a:buChar char="•"/>
            </a:pPr>
            <a:r>
              <a:rPr b="0" i="0" lang="en-US" sz="2800" u="none" cap="none" strike="noStrike">
                <a:solidFill>
                  <a:schemeClr val="lt1"/>
                </a:solidFill>
                <a:latin typeface="Calibri"/>
                <a:ea typeface="Calibri"/>
                <a:cs typeface="Calibri"/>
                <a:sym typeface="Calibri"/>
              </a:rPr>
              <a:t>How do we get science of behavior into the classroom?</a:t>
            </a:r>
            <a:endParaRPr b="0" i="0" sz="2800" u="none" cap="none" strike="noStrike">
              <a:solidFill>
                <a:schemeClr val="lt1"/>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2" name="Shape 642"/>
        <p:cNvGrpSpPr/>
        <p:nvPr/>
      </p:nvGrpSpPr>
      <p:grpSpPr>
        <a:xfrm>
          <a:off x="0" y="0"/>
          <a:ext cx="0" cy="0"/>
          <a:chOff x="0" y="0"/>
          <a:chExt cx="0" cy="0"/>
        </a:xfrm>
      </p:grpSpPr>
      <p:sp>
        <p:nvSpPr>
          <p:cNvPr id="643" name="Google Shape;643;p9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SzPts val="3200"/>
              <a:buFont typeface="Calibri"/>
              <a:buNone/>
            </a:pPr>
            <a:r>
              <a:rPr b="0" i="0" lang="en-US" sz="3200" u="none" cap="none" strike="noStrike">
                <a:solidFill>
                  <a:schemeClr val="lt1"/>
                </a:solidFill>
                <a:latin typeface="Calibri"/>
                <a:ea typeface="Calibri"/>
                <a:cs typeface="Calibri"/>
                <a:sym typeface="Calibri"/>
              </a:rPr>
              <a:t>Some Recommendations</a:t>
            </a:r>
            <a:endParaRPr b="0" i="0" sz="3200" u="none" cap="none" strike="noStrike">
              <a:solidFill>
                <a:schemeClr val="lt1"/>
              </a:solidFill>
              <a:latin typeface="Calibri"/>
              <a:ea typeface="Calibri"/>
              <a:cs typeface="Calibri"/>
              <a:sym typeface="Calibri"/>
            </a:endParaRPr>
          </a:p>
        </p:txBody>
      </p:sp>
      <p:sp>
        <p:nvSpPr>
          <p:cNvPr id="644" name="Google Shape;644;p93"/>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rgbClr val="FFFF00"/>
              </a:buClr>
              <a:buSzPts val="2800"/>
              <a:buFont typeface="Arial"/>
              <a:buChar char="•"/>
            </a:pPr>
            <a:r>
              <a:rPr b="0" i="0" lang="en-US" sz="2800" u="none" cap="none" strike="noStrike">
                <a:solidFill>
                  <a:srgbClr val="FFFF00"/>
                </a:solidFill>
                <a:latin typeface="Calibri"/>
                <a:ea typeface="Calibri"/>
                <a:cs typeface="Calibri"/>
                <a:sym typeface="Calibri"/>
              </a:rPr>
              <a:t>Re-think dissemination.</a:t>
            </a:r>
            <a:endParaRPr b="0" i="0" sz="2800" u="none" cap="none" strike="noStrike">
              <a:solidFill>
                <a:srgbClr val="FFFF00"/>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44">
                                            <p:txEl>
                                              <p:pRg end="0" st="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9" name="Shape 649"/>
        <p:cNvGrpSpPr/>
        <p:nvPr/>
      </p:nvGrpSpPr>
      <p:grpSpPr>
        <a:xfrm>
          <a:off x="0" y="0"/>
          <a:ext cx="0" cy="0"/>
          <a:chOff x="0" y="0"/>
          <a:chExt cx="0" cy="0"/>
        </a:xfrm>
      </p:grpSpPr>
      <p:pic>
        <p:nvPicPr>
          <p:cNvPr descr="better mousetrap.tiff" id="650" name="Google Shape;650;p94"/>
          <p:cNvPicPr preferRelativeResize="0"/>
          <p:nvPr/>
        </p:nvPicPr>
        <p:blipFill rotWithShape="1">
          <a:blip r:embed="rId3">
            <a:alphaModFix/>
          </a:blip>
          <a:srcRect b="0" l="0" r="0" t="0"/>
          <a:stretch/>
        </p:blipFill>
        <p:spPr>
          <a:xfrm>
            <a:off x="977900" y="970876"/>
            <a:ext cx="7187721" cy="5471038"/>
          </a:xfrm>
          <a:prstGeom prst="rect">
            <a:avLst/>
          </a:prstGeom>
          <a:noFill/>
          <a:ln>
            <a:noFill/>
          </a:ln>
        </p:spPr>
      </p:pic>
      <p:sp>
        <p:nvSpPr>
          <p:cNvPr id="651" name="Google Shape;651;p94"/>
          <p:cNvSpPr txBox="1"/>
          <p:nvPr>
            <p:ph type="title"/>
          </p:nvPr>
        </p:nvSpPr>
        <p:spPr>
          <a:xfrm>
            <a:off x="457200" y="-114102"/>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SzPts val="3200"/>
              <a:buFont typeface="Calibri"/>
              <a:buNone/>
            </a:pPr>
            <a:r>
              <a:rPr b="0" i="0" lang="en-US" sz="3200" u="none" cap="none" strike="noStrike">
                <a:solidFill>
                  <a:schemeClr val="lt1"/>
                </a:solidFill>
                <a:latin typeface="Calibri"/>
                <a:ea typeface="Calibri"/>
                <a:cs typeface="Calibri"/>
                <a:sym typeface="Calibri"/>
              </a:rPr>
              <a:t>Re-thinking Dissemination</a:t>
            </a:r>
            <a:endParaRPr b="0" i="0" sz="3200" u="none" cap="none" strike="noStrike">
              <a:solidFill>
                <a:schemeClr val="lt1"/>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5" name="Shape 655"/>
        <p:cNvGrpSpPr/>
        <p:nvPr/>
      </p:nvGrpSpPr>
      <p:grpSpPr>
        <a:xfrm>
          <a:off x="0" y="0"/>
          <a:ext cx="0" cy="0"/>
          <a:chOff x="0" y="0"/>
          <a:chExt cx="0" cy="0"/>
        </a:xfrm>
      </p:grpSpPr>
      <p:sp>
        <p:nvSpPr>
          <p:cNvPr id="656" name="Google Shape;656;p9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SzPts val="3200"/>
              <a:buFont typeface="Calibri"/>
              <a:buNone/>
            </a:pPr>
            <a:r>
              <a:rPr b="0" i="0" lang="en-US" sz="3200" u="none" cap="none" strike="noStrike">
                <a:solidFill>
                  <a:schemeClr val="lt1"/>
                </a:solidFill>
                <a:latin typeface="Calibri"/>
                <a:ea typeface="Calibri"/>
                <a:cs typeface="Calibri"/>
                <a:sym typeface="Calibri"/>
              </a:rPr>
              <a:t>Common Practice</a:t>
            </a:r>
            <a:endParaRPr b="0" i="0" sz="3200" u="none" cap="none" strike="noStrike">
              <a:solidFill>
                <a:schemeClr val="lt1"/>
              </a:solidFill>
              <a:latin typeface="Calibri"/>
              <a:ea typeface="Calibri"/>
              <a:cs typeface="Calibri"/>
              <a:sym typeface="Calibri"/>
            </a:endParaRPr>
          </a:p>
        </p:txBody>
      </p:sp>
      <p:sp>
        <p:nvSpPr>
          <p:cNvPr id="657" name="Google Shape;657;p95"/>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lt1"/>
              </a:buClr>
              <a:buSzPts val="2800"/>
              <a:buFont typeface="Arial"/>
              <a:buNone/>
            </a:pPr>
            <a:r>
              <a:rPr b="0" i="0" lang="en-US" sz="2800" u="none" cap="none" strike="noStrike">
                <a:solidFill>
                  <a:schemeClr val="lt1"/>
                </a:solidFill>
                <a:latin typeface="Calibri"/>
                <a:ea typeface="Calibri"/>
                <a:cs typeface="Calibri"/>
                <a:sym typeface="Calibri"/>
              </a:rPr>
              <a:t>“However, it is at least a fair presumption that behavioral applications, when effective, can sometimes lead to social approval and adoption.”</a:t>
            </a:r>
            <a:endParaRPr/>
          </a:p>
          <a:p>
            <a:pPr indent="0" lvl="0" marL="0" marR="0" rtl="0" algn="r">
              <a:spcBef>
                <a:spcPts val="400"/>
              </a:spcBef>
              <a:spcAft>
                <a:spcPts val="0"/>
              </a:spcAft>
              <a:buClr>
                <a:schemeClr val="lt1"/>
              </a:buClr>
              <a:buSzPts val="2000"/>
              <a:buFont typeface="Arial"/>
              <a:buNone/>
            </a:pPr>
            <a:r>
              <a:rPr b="0" i="0" lang="en-US" sz="2000" u="none" cap="none" strike="noStrike">
                <a:solidFill>
                  <a:schemeClr val="lt1"/>
                </a:solidFill>
                <a:latin typeface="Calibri"/>
                <a:ea typeface="Calibri"/>
                <a:cs typeface="Calibri"/>
                <a:sym typeface="Calibri"/>
              </a:rPr>
              <a:t>Baer, Wolf, &amp; Risley, 1968</a:t>
            </a:r>
            <a:endParaRPr/>
          </a:p>
          <a:p>
            <a:pPr indent="0" lvl="0" marL="0" marR="0" rtl="0" algn="r">
              <a:spcBef>
                <a:spcPts val="400"/>
              </a:spcBef>
              <a:spcAft>
                <a:spcPts val="0"/>
              </a:spcAft>
              <a:buClr>
                <a:schemeClr val="lt1"/>
              </a:buClr>
              <a:buSzPts val="2000"/>
              <a:buFont typeface="Arial"/>
              <a:buNone/>
            </a:pPr>
            <a:r>
              <a:t/>
            </a:r>
            <a:endParaRPr b="0" i="0" sz="2000" u="none" cap="none" strike="noStrike">
              <a:solidFill>
                <a:schemeClr val="lt1"/>
              </a:solidFill>
              <a:latin typeface="Calibri"/>
              <a:ea typeface="Calibri"/>
              <a:cs typeface="Calibri"/>
              <a:sym typeface="Calibri"/>
            </a:endParaRPr>
          </a:p>
          <a:p>
            <a:pPr indent="0" lvl="0" marL="0" marR="0" rtl="0" algn="r">
              <a:spcBef>
                <a:spcPts val="400"/>
              </a:spcBef>
              <a:spcAft>
                <a:spcPts val="0"/>
              </a:spcAft>
              <a:buClr>
                <a:schemeClr val="lt1"/>
              </a:buClr>
              <a:buSzPts val="2000"/>
              <a:buFont typeface="Arial"/>
              <a:buNone/>
            </a:pPr>
            <a:r>
              <a:t/>
            </a:r>
            <a:endParaRPr b="0" i="0" sz="2000" u="none" cap="none" strike="noStrike">
              <a:solidFill>
                <a:schemeClr val="lt1"/>
              </a:solidFill>
              <a:latin typeface="Calibri"/>
              <a:ea typeface="Calibri"/>
              <a:cs typeface="Calibri"/>
              <a:sym typeface="Calibri"/>
            </a:endParaRPr>
          </a:p>
          <a:p>
            <a:pPr indent="0" lvl="0" marL="0" marR="0" rtl="0" algn="ctr">
              <a:spcBef>
                <a:spcPts val="560"/>
              </a:spcBef>
              <a:spcAft>
                <a:spcPts val="0"/>
              </a:spcAft>
              <a:buClr>
                <a:schemeClr val="accent6"/>
              </a:buClr>
              <a:buSzPts val="2800"/>
              <a:buFont typeface="Arial"/>
              <a:buNone/>
            </a:pPr>
            <a:r>
              <a:rPr b="0" i="0" lang="en-US" sz="2800" u="none" cap="none" strike="noStrike">
                <a:solidFill>
                  <a:schemeClr val="accent6"/>
                </a:solidFill>
                <a:latin typeface="Calibri"/>
                <a:ea typeface="Calibri"/>
                <a:cs typeface="Calibri"/>
                <a:sym typeface="Calibri"/>
              </a:rPr>
              <a:t>Passive </a:t>
            </a:r>
            <a:endParaRPr b="0" i="0" sz="2800" u="none" cap="none" strike="noStrike">
              <a:solidFill>
                <a:schemeClr val="accent6"/>
              </a:solidFill>
              <a:latin typeface="Calibri"/>
              <a:ea typeface="Calibri"/>
              <a:cs typeface="Calibri"/>
              <a:sym typeface="Calibri"/>
            </a:endParaRPr>
          </a:p>
          <a:p>
            <a:pPr indent="0" lvl="0" marL="0" marR="0" rtl="0" algn="ctr">
              <a:spcBef>
                <a:spcPts val="560"/>
              </a:spcBef>
              <a:spcAft>
                <a:spcPts val="0"/>
              </a:spcAft>
              <a:buClr>
                <a:schemeClr val="accent6"/>
              </a:buClr>
              <a:buSzPts val="2800"/>
              <a:buFont typeface="Arial"/>
              <a:buNone/>
            </a:pPr>
            <a:r>
              <a:rPr b="0" i="0" lang="en-US" sz="2800" u="none" cap="none" strike="noStrike">
                <a:solidFill>
                  <a:schemeClr val="accent6"/>
                </a:solidFill>
                <a:latin typeface="Calibri"/>
                <a:ea typeface="Calibri"/>
                <a:cs typeface="Calibri"/>
                <a:sym typeface="Calibri"/>
              </a:rPr>
              <a:t>Not Often Enough</a:t>
            </a:r>
            <a:endParaRPr/>
          </a:p>
          <a:p>
            <a:pPr indent="0" lvl="0" marL="0" marR="0" rtl="0" algn="ctr">
              <a:spcBef>
                <a:spcPts val="560"/>
              </a:spcBef>
              <a:spcAft>
                <a:spcPts val="0"/>
              </a:spcAft>
              <a:buClr>
                <a:schemeClr val="lt1"/>
              </a:buClr>
              <a:buSzPts val="2800"/>
              <a:buFont typeface="Arial"/>
              <a:buNone/>
            </a:pPr>
            <a:r>
              <a:t/>
            </a:r>
            <a:endParaRPr b="0" i="0" sz="2800" u="none" cap="none" strike="noStrike">
              <a:solidFill>
                <a:schemeClr val="accent6"/>
              </a:solidFill>
              <a:latin typeface="Calibri"/>
              <a:ea typeface="Calibri"/>
              <a:cs typeface="Calibri"/>
              <a:sym typeface="Calibri"/>
            </a:endParaRPr>
          </a:p>
          <a:p>
            <a:pPr indent="0" lvl="0" marL="0" marR="0" rtl="0" algn="ctr">
              <a:spcBef>
                <a:spcPts val="560"/>
              </a:spcBef>
              <a:spcAft>
                <a:spcPts val="0"/>
              </a:spcAft>
              <a:buClr>
                <a:schemeClr val="lt1"/>
              </a:buClr>
              <a:buSzPts val="2800"/>
              <a:buFont typeface="Arial"/>
              <a:buNone/>
            </a:pPr>
            <a:r>
              <a:t/>
            </a:r>
            <a:endParaRPr b="0" i="0" sz="2800" u="none" cap="none" strike="noStrike">
              <a:solidFill>
                <a:schemeClr val="accent6"/>
              </a:solidFill>
              <a:latin typeface="Calibri"/>
              <a:ea typeface="Calibri"/>
              <a:cs typeface="Calibri"/>
              <a:sym typeface="Calibri"/>
            </a:endParaRPr>
          </a:p>
        </p:txBody>
      </p:sp>
      <p:sp>
        <p:nvSpPr>
          <p:cNvPr id="658" name="Google Shape;658;p95"/>
          <p:cNvSpPr txBox="1"/>
          <p:nvPr/>
        </p:nvSpPr>
        <p:spPr>
          <a:xfrm>
            <a:off x="3326814" y="4425892"/>
            <a:ext cx="184666"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3" name="Shape 663"/>
        <p:cNvGrpSpPr/>
        <p:nvPr/>
      </p:nvGrpSpPr>
      <p:grpSpPr>
        <a:xfrm>
          <a:off x="0" y="0"/>
          <a:ext cx="0" cy="0"/>
          <a:chOff x="0" y="0"/>
          <a:chExt cx="0" cy="0"/>
        </a:xfrm>
      </p:grpSpPr>
      <p:cxnSp>
        <p:nvCxnSpPr>
          <p:cNvPr id="664" name="Google Shape;664;p96"/>
          <p:cNvCxnSpPr/>
          <p:nvPr/>
        </p:nvCxnSpPr>
        <p:spPr>
          <a:xfrm>
            <a:off x="1002106" y="4079324"/>
            <a:ext cx="1441348" cy="1588"/>
          </a:xfrm>
          <a:prstGeom prst="straightConnector1">
            <a:avLst/>
          </a:prstGeom>
          <a:noFill/>
          <a:ln cap="flat" cmpd="sng" w="76200">
            <a:solidFill>
              <a:schemeClr val="accent1"/>
            </a:solidFill>
            <a:prstDash val="solid"/>
            <a:round/>
            <a:headEnd len="sm" w="sm" type="none"/>
            <a:tailEnd len="sm" w="sm" type="none"/>
          </a:ln>
          <a:effectLst>
            <a:outerShdw blurRad="40000" rotWithShape="0" dir="5400000" dist="20000">
              <a:srgbClr val="000000">
                <a:alpha val="37647"/>
              </a:srgbClr>
            </a:outerShdw>
          </a:effectLst>
        </p:spPr>
      </p:cxnSp>
      <p:cxnSp>
        <p:nvCxnSpPr>
          <p:cNvPr id="665" name="Google Shape;665;p96"/>
          <p:cNvCxnSpPr/>
          <p:nvPr/>
        </p:nvCxnSpPr>
        <p:spPr>
          <a:xfrm>
            <a:off x="2441866" y="4084881"/>
            <a:ext cx="2743200" cy="1588"/>
          </a:xfrm>
          <a:prstGeom prst="straightConnector1">
            <a:avLst/>
          </a:prstGeom>
          <a:noFill/>
          <a:ln cap="flat" cmpd="sng" w="76200">
            <a:solidFill>
              <a:schemeClr val="accent1"/>
            </a:solidFill>
            <a:prstDash val="solid"/>
            <a:round/>
            <a:headEnd len="sm" w="sm" type="none"/>
            <a:tailEnd len="sm" w="sm" type="none"/>
          </a:ln>
          <a:effectLst>
            <a:outerShdw blurRad="40000" rotWithShape="0" dir="5400000" dist="20000">
              <a:srgbClr val="000000">
                <a:alpha val="37647"/>
              </a:srgbClr>
            </a:outerShdw>
          </a:effectLst>
        </p:spPr>
      </p:cxnSp>
      <p:cxnSp>
        <p:nvCxnSpPr>
          <p:cNvPr id="666" name="Google Shape;666;p96"/>
          <p:cNvCxnSpPr/>
          <p:nvPr/>
        </p:nvCxnSpPr>
        <p:spPr>
          <a:xfrm>
            <a:off x="5229685" y="4084881"/>
            <a:ext cx="914400" cy="1588"/>
          </a:xfrm>
          <a:prstGeom prst="straightConnector1">
            <a:avLst/>
          </a:prstGeom>
          <a:noFill/>
          <a:ln cap="flat" cmpd="sng" w="76200">
            <a:solidFill>
              <a:schemeClr val="accent1"/>
            </a:solidFill>
            <a:prstDash val="solid"/>
            <a:round/>
            <a:headEnd len="sm" w="sm" type="none"/>
            <a:tailEnd len="sm" w="sm" type="none"/>
          </a:ln>
          <a:effectLst>
            <a:outerShdw blurRad="40000" rotWithShape="0" dir="5400000" dist="20000">
              <a:srgbClr val="000000">
                <a:alpha val="37647"/>
              </a:srgbClr>
            </a:outerShdw>
          </a:effectLst>
        </p:spPr>
      </p:cxnSp>
      <p:cxnSp>
        <p:nvCxnSpPr>
          <p:cNvPr id="667" name="Google Shape;667;p96"/>
          <p:cNvCxnSpPr/>
          <p:nvPr/>
        </p:nvCxnSpPr>
        <p:spPr>
          <a:xfrm rot="5400000">
            <a:off x="2261916" y="4085675"/>
            <a:ext cx="361487" cy="1588"/>
          </a:xfrm>
          <a:prstGeom prst="straightConnector1">
            <a:avLst/>
          </a:prstGeom>
          <a:noFill/>
          <a:ln cap="flat" cmpd="sng" w="25400">
            <a:solidFill>
              <a:schemeClr val="accent1"/>
            </a:solidFill>
            <a:prstDash val="solid"/>
            <a:round/>
            <a:headEnd len="sm" w="sm" type="none"/>
            <a:tailEnd len="sm" w="sm" type="none"/>
          </a:ln>
          <a:effectLst>
            <a:outerShdw blurRad="40000" rotWithShape="0" dir="5400000" dist="20000">
              <a:srgbClr val="000000">
                <a:alpha val="37647"/>
              </a:srgbClr>
            </a:outerShdw>
          </a:effectLst>
        </p:spPr>
      </p:cxnSp>
      <p:sp>
        <p:nvSpPr>
          <p:cNvPr id="668" name="Google Shape;668;p96"/>
          <p:cNvSpPr txBox="1"/>
          <p:nvPr/>
        </p:nvSpPr>
        <p:spPr>
          <a:xfrm>
            <a:off x="1400115" y="2473583"/>
            <a:ext cx="2026450" cy="120032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lt1"/>
                </a:solidFill>
                <a:latin typeface="Calibri"/>
                <a:ea typeface="Calibri"/>
                <a:cs typeface="Calibri"/>
                <a:sym typeface="Calibri"/>
              </a:rPr>
              <a:t>James Lancaster first experiment demonstrating how to prevent scurvy.</a:t>
            </a:r>
            <a:endParaRPr sz="1800">
              <a:solidFill>
                <a:schemeClr val="lt1"/>
              </a:solidFill>
              <a:latin typeface="Calibri"/>
              <a:ea typeface="Calibri"/>
              <a:cs typeface="Calibri"/>
              <a:sym typeface="Calibri"/>
            </a:endParaRPr>
          </a:p>
        </p:txBody>
      </p:sp>
      <p:sp>
        <p:nvSpPr>
          <p:cNvPr id="669" name="Google Shape;669;p96"/>
          <p:cNvSpPr txBox="1"/>
          <p:nvPr/>
        </p:nvSpPr>
        <p:spPr>
          <a:xfrm>
            <a:off x="1885322" y="4285158"/>
            <a:ext cx="1056036" cy="83099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400">
                <a:solidFill>
                  <a:schemeClr val="lt1"/>
                </a:solidFill>
                <a:latin typeface="Calibri"/>
                <a:ea typeface="Calibri"/>
                <a:cs typeface="Calibri"/>
                <a:sym typeface="Calibri"/>
              </a:rPr>
              <a:t>1601</a:t>
            </a:r>
            <a:endParaRPr/>
          </a:p>
          <a:p>
            <a:pPr indent="0" lvl="0" marL="0" marR="0" rtl="0" algn="ctr">
              <a:spcBef>
                <a:spcPts val="0"/>
              </a:spcBef>
              <a:spcAft>
                <a:spcPts val="0"/>
              </a:spcAft>
              <a:buNone/>
            </a:pPr>
            <a:r>
              <a:t/>
            </a:r>
            <a:endParaRPr b="1" sz="2400">
              <a:solidFill>
                <a:schemeClr val="lt1"/>
              </a:solidFill>
              <a:latin typeface="Calibri"/>
              <a:ea typeface="Calibri"/>
              <a:cs typeface="Calibri"/>
              <a:sym typeface="Calibri"/>
            </a:endParaRPr>
          </a:p>
        </p:txBody>
      </p:sp>
      <p:cxnSp>
        <p:nvCxnSpPr>
          <p:cNvPr id="670" name="Google Shape;670;p96"/>
          <p:cNvCxnSpPr/>
          <p:nvPr/>
        </p:nvCxnSpPr>
        <p:spPr>
          <a:xfrm rot="5400000">
            <a:off x="5028880" y="4053948"/>
            <a:ext cx="361487" cy="1588"/>
          </a:xfrm>
          <a:prstGeom prst="straightConnector1">
            <a:avLst/>
          </a:prstGeom>
          <a:noFill/>
          <a:ln cap="flat" cmpd="sng" w="25400">
            <a:solidFill>
              <a:schemeClr val="accent1"/>
            </a:solidFill>
            <a:prstDash val="solid"/>
            <a:round/>
            <a:headEnd len="sm" w="sm" type="none"/>
            <a:tailEnd len="sm" w="sm" type="none"/>
          </a:ln>
          <a:effectLst>
            <a:outerShdw blurRad="40000" rotWithShape="0" dir="5400000" dist="20000">
              <a:srgbClr val="000000">
                <a:alpha val="37647"/>
              </a:srgbClr>
            </a:outerShdw>
          </a:effectLst>
        </p:spPr>
      </p:cxnSp>
      <p:sp>
        <p:nvSpPr>
          <p:cNvPr id="671" name="Google Shape;671;p96"/>
          <p:cNvSpPr txBox="1"/>
          <p:nvPr/>
        </p:nvSpPr>
        <p:spPr>
          <a:xfrm>
            <a:off x="3867773" y="1241396"/>
            <a:ext cx="2682112" cy="147732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lt1"/>
                </a:solidFill>
                <a:latin typeface="Calibri"/>
                <a:ea typeface="Calibri"/>
                <a:cs typeface="Calibri"/>
                <a:sym typeface="Calibri"/>
              </a:rPr>
              <a:t>John Lind again experimentally  demonstrated  the effectiveness of citrus in preventing scurvy.</a:t>
            </a:r>
            <a:endParaRPr sz="1800">
              <a:solidFill>
                <a:schemeClr val="lt1"/>
              </a:solidFill>
              <a:latin typeface="Calibri"/>
              <a:ea typeface="Calibri"/>
              <a:cs typeface="Calibri"/>
              <a:sym typeface="Calibri"/>
            </a:endParaRPr>
          </a:p>
        </p:txBody>
      </p:sp>
      <p:sp>
        <p:nvSpPr>
          <p:cNvPr id="672" name="Google Shape;672;p96"/>
          <p:cNvSpPr txBox="1"/>
          <p:nvPr/>
        </p:nvSpPr>
        <p:spPr>
          <a:xfrm>
            <a:off x="4680811" y="4298194"/>
            <a:ext cx="1056036" cy="46166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400">
                <a:solidFill>
                  <a:schemeClr val="lt1"/>
                </a:solidFill>
                <a:latin typeface="Calibri"/>
                <a:ea typeface="Calibri"/>
                <a:cs typeface="Calibri"/>
                <a:sym typeface="Calibri"/>
              </a:rPr>
              <a:t>1747</a:t>
            </a:r>
            <a:endParaRPr b="1" sz="2400">
              <a:solidFill>
                <a:schemeClr val="lt1"/>
              </a:solidFill>
              <a:latin typeface="Calibri"/>
              <a:ea typeface="Calibri"/>
              <a:cs typeface="Calibri"/>
              <a:sym typeface="Calibri"/>
            </a:endParaRPr>
          </a:p>
        </p:txBody>
      </p:sp>
      <p:cxnSp>
        <p:nvCxnSpPr>
          <p:cNvPr id="673" name="Google Shape;673;p96"/>
          <p:cNvCxnSpPr/>
          <p:nvPr/>
        </p:nvCxnSpPr>
        <p:spPr>
          <a:xfrm rot="5400000">
            <a:off x="5977076" y="4053948"/>
            <a:ext cx="361487" cy="1588"/>
          </a:xfrm>
          <a:prstGeom prst="straightConnector1">
            <a:avLst/>
          </a:prstGeom>
          <a:noFill/>
          <a:ln cap="flat" cmpd="sng" w="25400">
            <a:solidFill>
              <a:schemeClr val="accent1"/>
            </a:solidFill>
            <a:prstDash val="solid"/>
            <a:round/>
            <a:headEnd len="sm" w="sm" type="none"/>
            <a:tailEnd len="sm" w="sm" type="none"/>
          </a:ln>
          <a:effectLst>
            <a:outerShdw blurRad="40000" rotWithShape="0" dir="5400000" dist="20000">
              <a:srgbClr val="000000">
                <a:alpha val="37647"/>
              </a:srgbClr>
            </a:outerShdw>
          </a:effectLst>
        </p:spPr>
      </p:cxnSp>
      <p:sp>
        <p:nvSpPr>
          <p:cNvPr id="674" name="Google Shape;674;p96"/>
          <p:cNvSpPr txBox="1"/>
          <p:nvPr/>
        </p:nvSpPr>
        <p:spPr>
          <a:xfrm>
            <a:off x="5629801" y="4298194"/>
            <a:ext cx="1056036" cy="46166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400">
                <a:solidFill>
                  <a:schemeClr val="lt1"/>
                </a:solidFill>
                <a:latin typeface="Calibri"/>
                <a:ea typeface="Calibri"/>
                <a:cs typeface="Calibri"/>
                <a:sym typeface="Calibri"/>
              </a:rPr>
              <a:t>1795</a:t>
            </a:r>
            <a:endParaRPr b="1" sz="2400">
              <a:solidFill>
                <a:schemeClr val="lt1"/>
              </a:solidFill>
              <a:latin typeface="Calibri"/>
              <a:ea typeface="Calibri"/>
              <a:cs typeface="Calibri"/>
              <a:sym typeface="Calibri"/>
            </a:endParaRPr>
          </a:p>
        </p:txBody>
      </p:sp>
      <p:sp>
        <p:nvSpPr>
          <p:cNvPr id="675" name="Google Shape;675;p96"/>
          <p:cNvSpPr txBox="1"/>
          <p:nvPr/>
        </p:nvSpPr>
        <p:spPr>
          <a:xfrm>
            <a:off x="5676570" y="2473583"/>
            <a:ext cx="2682112" cy="92333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lt1"/>
                </a:solidFill>
                <a:latin typeface="Calibri"/>
                <a:ea typeface="Calibri"/>
                <a:cs typeface="Calibri"/>
                <a:sym typeface="Calibri"/>
              </a:rPr>
              <a:t>British Navy adopted policy to have citrus on all ships in the Royal Navy.</a:t>
            </a:r>
            <a:endParaRPr sz="1800">
              <a:solidFill>
                <a:schemeClr val="lt1"/>
              </a:solidFill>
              <a:latin typeface="Calibri"/>
              <a:ea typeface="Calibri"/>
              <a:cs typeface="Calibri"/>
              <a:sym typeface="Calibri"/>
            </a:endParaRPr>
          </a:p>
        </p:txBody>
      </p:sp>
      <p:cxnSp>
        <p:nvCxnSpPr>
          <p:cNvPr id="676" name="Google Shape;676;p96"/>
          <p:cNvCxnSpPr/>
          <p:nvPr/>
        </p:nvCxnSpPr>
        <p:spPr>
          <a:xfrm>
            <a:off x="6158614" y="4084881"/>
            <a:ext cx="1157125" cy="1588"/>
          </a:xfrm>
          <a:prstGeom prst="straightConnector1">
            <a:avLst/>
          </a:prstGeom>
          <a:noFill/>
          <a:ln cap="flat" cmpd="sng" w="76200">
            <a:solidFill>
              <a:schemeClr val="accent1"/>
            </a:solidFill>
            <a:prstDash val="solid"/>
            <a:round/>
            <a:headEnd len="sm" w="sm" type="none"/>
            <a:tailEnd len="sm" w="sm" type="none"/>
          </a:ln>
          <a:effectLst>
            <a:outerShdw blurRad="40000" rotWithShape="0" dir="5400000" dist="20000">
              <a:srgbClr val="000000">
                <a:alpha val="37647"/>
              </a:srgbClr>
            </a:outerShdw>
          </a:effectLst>
        </p:spPr>
      </p:cxnSp>
      <p:sp>
        <p:nvSpPr>
          <p:cNvPr id="677" name="Google Shape;677;p96"/>
          <p:cNvSpPr txBox="1"/>
          <p:nvPr/>
        </p:nvSpPr>
        <p:spPr>
          <a:xfrm>
            <a:off x="2082212" y="91533"/>
            <a:ext cx="5322316" cy="95410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800">
                <a:solidFill>
                  <a:schemeClr val="lt1"/>
                </a:solidFill>
                <a:latin typeface="Calibri"/>
                <a:ea typeface="Calibri"/>
                <a:cs typeface="Calibri"/>
                <a:sym typeface="Calibri"/>
              </a:rPr>
              <a:t>A Better Mousetrap in Not Enough:</a:t>
            </a:r>
            <a:endParaRPr/>
          </a:p>
          <a:p>
            <a:pPr indent="0" lvl="0" marL="0" marR="0" rtl="0" algn="l">
              <a:spcBef>
                <a:spcPts val="0"/>
              </a:spcBef>
              <a:spcAft>
                <a:spcPts val="0"/>
              </a:spcAft>
              <a:buNone/>
            </a:pPr>
            <a:r>
              <a:rPr lang="en-US" sz="2800">
                <a:solidFill>
                  <a:schemeClr val="lt1"/>
                </a:solidFill>
                <a:latin typeface="Calibri"/>
                <a:ea typeface="Calibri"/>
                <a:cs typeface="Calibri"/>
                <a:sym typeface="Calibri"/>
              </a:rPr>
              <a:t>Scurvy in the British Royal Navy</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64"/>
                                        </p:tgtEl>
                                        <p:attrNameLst>
                                          <p:attrName>style.visibility</p:attrName>
                                        </p:attrNameLst>
                                      </p:cBhvr>
                                      <p:to>
                                        <p:strVal val="visible"/>
                                      </p:to>
                                    </p:set>
                                    <p:animEffect filter="fade" transition="in">
                                      <p:cBhvr>
                                        <p:cTn dur="2000"/>
                                        <p:tgtEl>
                                          <p:spTgt spid="664"/>
                                        </p:tgtEl>
                                      </p:cBhvr>
                                    </p:animEffect>
                                  </p:childTnLst>
                                </p:cTn>
                              </p:par>
                            </p:childTnLst>
                          </p:cTn>
                        </p:par>
                        <p:par>
                          <p:cTn fill="hold">
                            <p:stCondLst>
                              <p:cond delay="2000"/>
                            </p:stCondLst>
                            <p:childTnLst>
                              <p:par>
                                <p:cTn fill="hold" nodeType="afterEffect" presetClass="entr" presetID="1" presetSubtype="0">
                                  <p:stCondLst>
                                    <p:cond delay="0"/>
                                  </p:stCondLst>
                                  <p:childTnLst>
                                    <p:set>
                                      <p:cBhvr>
                                        <p:cTn dur="1" fill="hold">
                                          <p:stCondLst>
                                            <p:cond delay="0"/>
                                          </p:stCondLst>
                                        </p:cTn>
                                        <p:tgtEl>
                                          <p:spTgt spid="66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6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6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65"/>
                                        </p:tgtEl>
                                        <p:attrNameLst>
                                          <p:attrName>style.visibility</p:attrName>
                                        </p:attrNameLst>
                                      </p:cBhvr>
                                      <p:to>
                                        <p:strVal val="visible"/>
                                      </p:to>
                                    </p:set>
                                    <p:animEffect filter="fade" transition="in">
                                      <p:cBhvr>
                                        <p:cTn dur="2000"/>
                                        <p:tgtEl>
                                          <p:spTgt spid="665"/>
                                        </p:tgtEl>
                                      </p:cBhvr>
                                    </p:animEffect>
                                  </p:childTnLst>
                                </p:cTn>
                              </p:par>
                            </p:childTnLst>
                          </p:cTn>
                        </p:par>
                        <p:par>
                          <p:cTn fill="hold">
                            <p:stCondLst>
                              <p:cond delay="2000"/>
                            </p:stCondLst>
                            <p:childTnLst>
                              <p:par>
                                <p:cTn fill="hold" nodeType="afterEffect" presetClass="entr" presetID="1" presetSubtype="0">
                                  <p:stCondLst>
                                    <p:cond delay="0"/>
                                  </p:stCondLst>
                                  <p:childTnLst>
                                    <p:set>
                                      <p:cBhvr>
                                        <p:cTn dur="1" fill="hold">
                                          <p:stCondLst>
                                            <p:cond delay="0"/>
                                          </p:stCondLst>
                                        </p:cTn>
                                        <p:tgtEl>
                                          <p:spTgt spid="67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7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7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66"/>
                                        </p:tgtEl>
                                        <p:attrNameLst>
                                          <p:attrName>style.visibility</p:attrName>
                                        </p:attrNameLst>
                                      </p:cBhvr>
                                      <p:to>
                                        <p:strVal val="visible"/>
                                      </p:to>
                                    </p:set>
                                    <p:animEffect filter="fade" transition="in">
                                      <p:cBhvr>
                                        <p:cTn dur="2000"/>
                                        <p:tgtEl>
                                          <p:spTgt spid="666"/>
                                        </p:tgtEl>
                                      </p:cBhvr>
                                    </p:animEffect>
                                  </p:childTnLst>
                                </p:cTn>
                              </p:par>
                            </p:childTnLst>
                          </p:cTn>
                        </p:par>
                        <p:par>
                          <p:cTn fill="hold">
                            <p:stCondLst>
                              <p:cond delay="2000"/>
                            </p:stCondLst>
                            <p:childTnLst>
                              <p:par>
                                <p:cTn fill="hold" nodeType="afterEffect" presetClass="entr" presetID="1" presetSubtype="0">
                                  <p:stCondLst>
                                    <p:cond delay="0"/>
                                  </p:stCondLst>
                                  <p:childTnLst>
                                    <p:set>
                                      <p:cBhvr>
                                        <p:cTn dur="1" fill="hold">
                                          <p:stCondLst>
                                            <p:cond delay="0"/>
                                          </p:stCondLst>
                                        </p:cTn>
                                        <p:tgtEl>
                                          <p:spTgt spid="67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7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7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76"/>
                                        </p:tgtEl>
                                        <p:attrNameLst>
                                          <p:attrName>style.visibility</p:attrName>
                                        </p:attrNameLst>
                                      </p:cBhvr>
                                      <p:to>
                                        <p:strVal val="visible"/>
                                      </p:to>
                                    </p:set>
                                    <p:animEffect filter="fade" transition="in">
                                      <p:cBhvr>
                                        <p:cTn dur="2000"/>
                                        <p:tgtEl>
                                          <p:spTgt spid="67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2" name="Shape 682"/>
        <p:cNvGrpSpPr/>
        <p:nvPr/>
      </p:nvGrpSpPr>
      <p:grpSpPr>
        <a:xfrm>
          <a:off x="0" y="0"/>
          <a:ext cx="0" cy="0"/>
          <a:chOff x="0" y="0"/>
          <a:chExt cx="0" cy="0"/>
        </a:xfrm>
      </p:grpSpPr>
      <p:pic>
        <p:nvPicPr>
          <p:cNvPr descr="snake oil.tiff" id="683" name="Google Shape;683;p97"/>
          <p:cNvPicPr preferRelativeResize="0"/>
          <p:nvPr/>
        </p:nvPicPr>
        <p:blipFill rotWithShape="1">
          <a:blip r:embed="rId3">
            <a:alphaModFix/>
          </a:blip>
          <a:srcRect b="0" l="0" r="0" t="0"/>
          <a:stretch/>
        </p:blipFill>
        <p:spPr>
          <a:xfrm>
            <a:off x="685800" y="0"/>
            <a:ext cx="7716462" cy="6831940"/>
          </a:xfrm>
          <a:prstGeom prst="rect">
            <a:avLst/>
          </a:prstGeom>
          <a:noFill/>
          <a:ln>
            <a:noFill/>
          </a:ln>
        </p:spPr>
      </p:pic>
      <p:pic>
        <p:nvPicPr>
          <p:cNvPr descr="definition of snake oil.tiff" id="684" name="Google Shape;684;p97"/>
          <p:cNvPicPr preferRelativeResize="0"/>
          <p:nvPr/>
        </p:nvPicPr>
        <p:blipFill rotWithShape="1">
          <a:blip r:embed="rId4">
            <a:alphaModFix/>
          </a:blip>
          <a:srcRect b="0" l="0" r="0" t="0"/>
          <a:stretch/>
        </p:blipFill>
        <p:spPr>
          <a:xfrm>
            <a:off x="800100" y="118918"/>
            <a:ext cx="7543045" cy="1980606"/>
          </a:xfrm>
          <a:prstGeom prst="rect">
            <a:avLst/>
          </a:prstGeom>
          <a:noFill/>
          <a:ln>
            <a:noFill/>
          </a:ln>
        </p:spPr>
      </p:pic>
      <p:pic>
        <p:nvPicPr>
          <p:cNvPr descr="DARE.tiff" id="685" name="Google Shape;685;p97"/>
          <p:cNvPicPr preferRelativeResize="0"/>
          <p:nvPr/>
        </p:nvPicPr>
        <p:blipFill rotWithShape="1">
          <a:blip r:embed="rId5">
            <a:alphaModFix/>
          </a:blip>
          <a:srcRect b="0" l="0" r="0" t="0"/>
          <a:stretch/>
        </p:blipFill>
        <p:spPr>
          <a:xfrm>
            <a:off x="2669588" y="3576396"/>
            <a:ext cx="4064000" cy="2105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8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8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9" name="Shape 689"/>
        <p:cNvGrpSpPr/>
        <p:nvPr/>
      </p:nvGrpSpPr>
      <p:grpSpPr>
        <a:xfrm>
          <a:off x="0" y="0"/>
          <a:ext cx="0" cy="0"/>
          <a:chOff x="0" y="0"/>
          <a:chExt cx="0" cy="0"/>
        </a:xfrm>
      </p:grpSpPr>
      <p:sp>
        <p:nvSpPr>
          <p:cNvPr id="690" name="Google Shape;690;p9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SzPts val="3200"/>
              <a:buFont typeface="Calibri"/>
              <a:buNone/>
            </a:pPr>
            <a:r>
              <a:rPr b="0" i="0" lang="en-US" sz="3200" u="none" cap="none" strike="noStrike">
                <a:solidFill>
                  <a:schemeClr val="lt1"/>
                </a:solidFill>
                <a:latin typeface="Calibri"/>
                <a:ea typeface="Calibri"/>
                <a:cs typeface="Calibri"/>
                <a:sym typeface="Calibri"/>
              </a:rPr>
              <a:t>Re-thinking Dissemination</a:t>
            </a:r>
            <a:endParaRPr b="0" i="0" sz="3200" u="none" cap="none" strike="noStrike">
              <a:solidFill>
                <a:schemeClr val="lt1"/>
              </a:solidFill>
              <a:latin typeface="Calibri"/>
              <a:ea typeface="Calibri"/>
              <a:cs typeface="Calibri"/>
              <a:sym typeface="Calibri"/>
            </a:endParaRPr>
          </a:p>
        </p:txBody>
      </p:sp>
      <p:sp>
        <p:nvSpPr>
          <p:cNvPr id="691" name="Google Shape;691;p98"/>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lt1"/>
              </a:buClr>
              <a:buSzPts val="2800"/>
              <a:buFont typeface="Arial"/>
              <a:buChar char="•"/>
            </a:pPr>
            <a:r>
              <a:rPr b="0" i="0" lang="en-US" sz="2800" u="none" cap="none" strike="noStrike">
                <a:solidFill>
                  <a:schemeClr val="lt1"/>
                </a:solidFill>
                <a:latin typeface="Calibri"/>
                <a:ea typeface="Calibri"/>
                <a:cs typeface="Calibri"/>
                <a:sym typeface="Calibri"/>
              </a:rPr>
              <a:t>Purpose of dissemination: change behavior of  an individual or a group.</a:t>
            </a:r>
            <a:endParaRPr/>
          </a:p>
          <a:p>
            <a:pPr indent="-342900" lvl="0" marL="342900" marR="0" rtl="0" algn="l">
              <a:spcBef>
                <a:spcPts val="560"/>
              </a:spcBef>
              <a:spcAft>
                <a:spcPts val="0"/>
              </a:spcAft>
              <a:buClr>
                <a:schemeClr val="lt1"/>
              </a:buClr>
              <a:buSzPts val="2800"/>
              <a:buFont typeface="Arial"/>
              <a:buChar char="•"/>
            </a:pPr>
            <a:r>
              <a:rPr b="0" i="0" lang="en-US" sz="2800" u="none" cap="none" strike="noStrike">
                <a:solidFill>
                  <a:schemeClr val="lt1"/>
                </a:solidFill>
                <a:latin typeface="Calibri"/>
                <a:ea typeface="Calibri"/>
                <a:cs typeface="Calibri"/>
                <a:sym typeface="Calibri"/>
              </a:rPr>
              <a:t>Dissemination is often described topographically.</a:t>
            </a:r>
            <a:endParaRPr/>
          </a:p>
          <a:p>
            <a:pPr indent="-285750" lvl="1" marL="742950" marR="0" rtl="0" algn="l">
              <a:spcBef>
                <a:spcPts val="480"/>
              </a:spcBef>
              <a:spcAft>
                <a:spcPts val="0"/>
              </a:spcAft>
              <a:buClr>
                <a:schemeClr val="lt1"/>
              </a:buClr>
              <a:buSzPts val="2400"/>
              <a:buFont typeface="Noto Sans Symbols"/>
              <a:buChar char="➢"/>
            </a:pPr>
            <a:r>
              <a:rPr b="0" i="0" lang="en-US" sz="2400" u="none" cap="none" strike="noStrike">
                <a:solidFill>
                  <a:schemeClr val="lt1"/>
                </a:solidFill>
                <a:latin typeface="Calibri"/>
                <a:ea typeface="Calibri"/>
                <a:cs typeface="Calibri"/>
                <a:sym typeface="Calibri"/>
              </a:rPr>
              <a:t>Activity without accomplishment</a:t>
            </a:r>
            <a:endParaRPr/>
          </a:p>
          <a:p>
            <a:pPr indent="-342900" lvl="0" marL="342900" marR="0" rtl="0" algn="l">
              <a:spcBef>
                <a:spcPts val="560"/>
              </a:spcBef>
              <a:spcAft>
                <a:spcPts val="0"/>
              </a:spcAft>
              <a:buClr>
                <a:schemeClr val="lt1"/>
              </a:buClr>
              <a:buSzPts val="2800"/>
              <a:buFont typeface="Arial"/>
              <a:buChar char="•"/>
            </a:pPr>
            <a:r>
              <a:rPr b="0" i="0" lang="en-US" sz="2800" u="none" cap="none" strike="noStrike">
                <a:solidFill>
                  <a:schemeClr val="lt1"/>
                </a:solidFill>
                <a:latin typeface="Calibri"/>
                <a:ea typeface="Calibri"/>
                <a:cs typeface="Calibri"/>
                <a:sym typeface="Calibri"/>
              </a:rPr>
              <a:t>Functional perspective:  dissemination requires a program or practice actually be adopted.</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5" name="Shape 695"/>
        <p:cNvGrpSpPr/>
        <p:nvPr/>
      </p:nvGrpSpPr>
      <p:grpSpPr>
        <a:xfrm>
          <a:off x="0" y="0"/>
          <a:ext cx="0" cy="0"/>
          <a:chOff x="0" y="0"/>
          <a:chExt cx="0" cy="0"/>
        </a:xfrm>
      </p:grpSpPr>
      <p:sp>
        <p:nvSpPr>
          <p:cNvPr id="696" name="Google Shape;696;p9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FFFFFF"/>
              </a:buClr>
              <a:buSzPts val="3200"/>
              <a:buFont typeface="Calibri"/>
              <a:buNone/>
            </a:pPr>
            <a:r>
              <a:rPr b="0" i="0" lang="en-US" sz="3200" u="none" cap="none" strike="noStrike">
                <a:solidFill>
                  <a:srgbClr val="FFFFFF"/>
                </a:solidFill>
                <a:latin typeface="Calibri"/>
                <a:ea typeface="Calibri"/>
                <a:cs typeface="Calibri"/>
                <a:sym typeface="Calibri"/>
              </a:rPr>
              <a:t>Dissemination as an Influence Strategy</a:t>
            </a:r>
            <a:endParaRPr b="0" i="0" sz="3200" u="none" cap="none" strike="noStrike">
              <a:solidFill>
                <a:srgbClr val="FFFFFF"/>
              </a:solidFill>
              <a:latin typeface="Calibri"/>
              <a:ea typeface="Calibri"/>
              <a:cs typeface="Calibri"/>
              <a:sym typeface="Calibri"/>
            </a:endParaRPr>
          </a:p>
        </p:txBody>
      </p:sp>
      <p:sp>
        <p:nvSpPr>
          <p:cNvPr id="697" name="Google Shape;697;p99"/>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rgbClr val="FFFFFF"/>
              </a:buClr>
              <a:buSzPts val="2800"/>
              <a:buFont typeface="Arial"/>
              <a:buChar char="•"/>
            </a:pPr>
            <a:r>
              <a:rPr b="0" i="0" lang="en-US" sz="2800" u="none" cap="none" strike="noStrike">
                <a:solidFill>
                  <a:srgbClr val="FFFFFF"/>
                </a:solidFill>
                <a:latin typeface="Calibri"/>
                <a:ea typeface="Calibri"/>
                <a:cs typeface="Calibri"/>
                <a:sym typeface="Calibri"/>
              </a:rPr>
              <a:t>Speaker-listener relation.</a:t>
            </a:r>
            <a:endParaRPr/>
          </a:p>
          <a:p>
            <a:pPr indent="-342900" lvl="0" marL="342900" marR="0" rtl="0" algn="l">
              <a:spcBef>
                <a:spcPts val="560"/>
              </a:spcBef>
              <a:spcAft>
                <a:spcPts val="0"/>
              </a:spcAft>
              <a:buClr>
                <a:srgbClr val="FFFFFF"/>
              </a:buClr>
              <a:buSzPts val="2800"/>
              <a:buFont typeface="Arial"/>
              <a:buChar char="•"/>
            </a:pPr>
            <a:r>
              <a:rPr b="0" i="0" lang="en-US" sz="2800" u="none" cap="none" strike="noStrike">
                <a:solidFill>
                  <a:srgbClr val="FFFFFF"/>
                </a:solidFill>
                <a:latin typeface="Calibri"/>
                <a:ea typeface="Calibri"/>
                <a:cs typeface="Calibri"/>
                <a:sym typeface="Calibri"/>
              </a:rPr>
              <a:t>Listener shapes speaker behavior.</a:t>
            </a:r>
            <a:endParaRPr/>
          </a:p>
          <a:p>
            <a:pPr indent="-342900" lvl="0" marL="342900" marR="0" rtl="0" algn="l">
              <a:spcBef>
                <a:spcPts val="560"/>
              </a:spcBef>
              <a:spcAft>
                <a:spcPts val="0"/>
              </a:spcAft>
              <a:buClr>
                <a:srgbClr val="FFFFFF"/>
              </a:buClr>
              <a:buSzPts val="2800"/>
              <a:buFont typeface="Arial"/>
              <a:buChar char="•"/>
            </a:pPr>
            <a:r>
              <a:rPr b="0" i="0" lang="en-US" sz="2800" u="none" cap="none" strike="noStrike">
                <a:solidFill>
                  <a:srgbClr val="FFFFFF"/>
                </a:solidFill>
                <a:latin typeface="Calibri"/>
                <a:ea typeface="Calibri"/>
                <a:cs typeface="Calibri"/>
                <a:sym typeface="Calibri"/>
              </a:rPr>
              <a:t>Effective speaking influences behavior of listener.</a:t>
            </a:r>
            <a:endParaRPr/>
          </a:p>
          <a:p>
            <a:pPr indent="-342900" lvl="0" marL="342900" marR="0" rtl="0" algn="l">
              <a:spcBef>
                <a:spcPts val="560"/>
              </a:spcBef>
              <a:spcAft>
                <a:spcPts val="0"/>
              </a:spcAft>
              <a:buClr>
                <a:srgbClr val="FFFFFF"/>
              </a:buClr>
              <a:buSzPts val="2800"/>
              <a:buFont typeface="Arial"/>
              <a:buChar char="•"/>
            </a:pPr>
            <a:r>
              <a:rPr b="0" i="0" lang="en-US" sz="2800" u="none" cap="none" strike="noStrike">
                <a:solidFill>
                  <a:srgbClr val="FFFFFF"/>
                </a:solidFill>
                <a:latin typeface="Calibri"/>
                <a:ea typeface="Calibri"/>
                <a:cs typeface="Calibri"/>
                <a:sym typeface="Calibri"/>
              </a:rPr>
              <a:t>Dissemination is about audience variables.</a:t>
            </a:r>
            <a:endParaRPr/>
          </a:p>
          <a:p>
            <a:pPr indent="-342900" lvl="0" marL="342900" marR="0" rtl="0" algn="l">
              <a:spcBef>
                <a:spcPts val="560"/>
              </a:spcBef>
              <a:spcAft>
                <a:spcPts val="0"/>
              </a:spcAft>
              <a:buClr>
                <a:srgbClr val="FFFFFF"/>
              </a:buClr>
              <a:buSzPts val="2800"/>
              <a:buFont typeface="Arial"/>
              <a:buChar char="•"/>
            </a:pPr>
            <a:r>
              <a:rPr b="0" i="0" lang="en-US" sz="2800" u="none" cap="none" strike="noStrike">
                <a:solidFill>
                  <a:srgbClr val="FFFFFF"/>
                </a:solidFill>
                <a:latin typeface="Calibri"/>
                <a:ea typeface="Calibri"/>
                <a:cs typeface="Calibri"/>
                <a:sym typeface="Calibri"/>
              </a:rPr>
              <a:t>Effective speaker knows the audience.</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pic>
        <p:nvPicPr>
          <p:cNvPr descr="end the war2.tiff" id="408" name="Google Shape;408;p64"/>
          <p:cNvPicPr preferRelativeResize="0"/>
          <p:nvPr/>
        </p:nvPicPr>
        <p:blipFill rotWithShape="1">
          <a:blip r:embed="rId3">
            <a:alphaModFix/>
          </a:blip>
          <a:srcRect b="0" l="0" r="0" t="0"/>
          <a:stretch/>
        </p:blipFill>
        <p:spPr>
          <a:xfrm>
            <a:off x="2362200" y="1676400"/>
            <a:ext cx="4396434" cy="3489590"/>
          </a:xfrm>
          <a:prstGeom prst="rect">
            <a:avLst/>
          </a:prstGeom>
          <a:noFill/>
          <a:ln>
            <a:noFill/>
          </a:ln>
        </p:spPr>
      </p:pic>
      <p:sp>
        <p:nvSpPr>
          <p:cNvPr id="409" name="Google Shape;409;p64"/>
          <p:cNvSpPr txBox="1"/>
          <p:nvPr/>
        </p:nvSpPr>
        <p:spPr>
          <a:xfrm>
            <a:off x="1562100" y="5867400"/>
            <a:ext cx="6172200" cy="64633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US" sz="3600" u="none" cap="none" strike="noStrike">
                <a:solidFill>
                  <a:schemeClr val="lt1"/>
                </a:solidFill>
                <a:latin typeface="Calibri"/>
                <a:ea typeface="Calibri"/>
                <a:cs typeface="Calibri"/>
                <a:sym typeface="Calibri"/>
              </a:rPr>
              <a:t>We failed</a:t>
            </a:r>
            <a:endParaRPr b="0" i="0" sz="3600" u="none" cap="none" strike="noStrike">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9">
                                            <p:txEl>
                                              <p:pRg end="0" st="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2" name="Shape 702"/>
        <p:cNvGrpSpPr/>
        <p:nvPr/>
      </p:nvGrpSpPr>
      <p:grpSpPr>
        <a:xfrm>
          <a:off x="0" y="0"/>
          <a:ext cx="0" cy="0"/>
          <a:chOff x="0" y="0"/>
          <a:chExt cx="0" cy="0"/>
        </a:xfrm>
      </p:grpSpPr>
      <p:sp>
        <p:nvSpPr>
          <p:cNvPr id="703" name="Google Shape;703;p10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SzPts val="3200"/>
              <a:buFont typeface="Calibri"/>
              <a:buNone/>
            </a:pPr>
            <a:r>
              <a:rPr b="0" i="0" lang="en-US" sz="3200" u="none" cap="none" strike="noStrike">
                <a:solidFill>
                  <a:schemeClr val="lt1"/>
                </a:solidFill>
                <a:latin typeface="Calibri"/>
                <a:ea typeface="Calibri"/>
                <a:cs typeface="Calibri"/>
                <a:sym typeface="Calibri"/>
              </a:rPr>
              <a:t>Re-thinking Dissemination: Behavior Analyst as Cultural Anthropologist</a:t>
            </a:r>
            <a:endParaRPr b="0" i="0" sz="3200" u="none" cap="none" strike="noStrike">
              <a:solidFill>
                <a:schemeClr val="lt1"/>
              </a:solidFill>
              <a:latin typeface="Calibri"/>
              <a:ea typeface="Calibri"/>
              <a:cs typeface="Calibri"/>
              <a:sym typeface="Calibri"/>
            </a:endParaRPr>
          </a:p>
        </p:txBody>
      </p:sp>
      <p:sp>
        <p:nvSpPr>
          <p:cNvPr id="704" name="Google Shape;704;p100"/>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lt1"/>
              </a:buClr>
              <a:buSzPts val="2800"/>
              <a:buFont typeface="Arial"/>
              <a:buChar char="•"/>
            </a:pPr>
            <a:r>
              <a:rPr b="0" i="0" lang="en-US" sz="2800" u="none" cap="none" strike="noStrike">
                <a:solidFill>
                  <a:schemeClr val="lt1"/>
                </a:solidFill>
                <a:latin typeface="Calibri"/>
                <a:ea typeface="Calibri"/>
                <a:cs typeface="Calibri"/>
                <a:sym typeface="Calibri"/>
              </a:rPr>
              <a:t>Effective dissemination requires understanding the targeted audience.</a:t>
            </a:r>
            <a:endParaRPr/>
          </a:p>
          <a:p>
            <a:pPr indent="-342900" lvl="0" marL="342900" marR="0" rtl="0" algn="l">
              <a:spcBef>
                <a:spcPts val="560"/>
              </a:spcBef>
              <a:spcAft>
                <a:spcPts val="0"/>
              </a:spcAft>
              <a:buClr>
                <a:schemeClr val="lt1"/>
              </a:buClr>
              <a:buSzPts val="2800"/>
              <a:buFont typeface="Arial"/>
              <a:buChar char="•"/>
            </a:pPr>
            <a:r>
              <a:rPr b="0" i="0" lang="en-US" sz="2800" u="none" cap="none" strike="noStrike">
                <a:solidFill>
                  <a:schemeClr val="lt1"/>
                </a:solidFill>
                <a:latin typeface="Calibri"/>
                <a:ea typeface="Calibri"/>
                <a:cs typeface="Calibri"/>
                <a:sym typeface="Calibri"/>
              </a:rPr>
              <a:t>Schools are a specific culture with their own values and norms.</a:t>
            </a:r>
            <a:endParaRPr/>
          </a:p>
          <a:p>
            <a:pPr indent="-342900" lvl="1" marL="342900" marR="0" rtl="0" algn="l">
              <a:spcBef>
                <a:spcPts val="560"/>
              </a:spcBef>
              <a:spcAft>
                <a:spcPts val="0"/>
              </a:spcAft>
              <a:buClr>
                <a:schemeClr val="lt1"/>
              </a:buClr>
              <a:buSzPts val="2800"/>
              <a:buFont typeface="Arial"/>
              <a:buChar char="•"/>
            </a:pPr>
            <a:r>
              <a:rPr b="0" i="0" lang="en-US" sz="2800" u="none" cap="none" strike="noStrike">
                <a:solidFill>
                  <a:schemeClr val="lt1"/>
                </a:solidFill>
                <a:latin typeface="Calibri"/>
                <a:ea typeface="Calibri"/>
                <a:cs typeface="Calibri"/>
                <a:sym typeface="Calibri"/>
              </a:rPr>
              <a:t>School decision-makers do not typically read primary research literature.</a:t>
            </a:r>
            <a:endParaRPr/>
          </a:p>
          <a:p>
            <a:pPr indent="-349250" lvl="2" marL="742950" marR="0" rtl="0" algn="l">
              <a:spcBef>
                <a:spcPts val="480"/>
              </a:spcBef>
              <a:spcAft>
                <a:spcPts val="0"/>
              </a:spcAft>
              <a:buClr>
                <a:schemeClr val="lt1"/>
              </a:buClr>
              <a:buSzPts val="2400"/>
              <a:buFont typeface="Noto Sans Symbols"/>
              <a:buChar char="➢"/>
            </a:pPr>
            <a:r>
              <a:rPr b="0" i="0" lang="en-US" sz="2400" u="none" cap="none" strike="noStrike">
                <a:solidFill>
                  <a:schemeClr val="lt1"/>
                </a:solidFill>
                <a:latin typeface="Calibri"/>
                <a:ea typeface="Calibri"/>
                <a:cs typeface="Calibri"/>
                <a:sym typeface="Calibri"/>
              </a:rPr>
              <a:t>What influences decisions?</a:t>
            </a:r>
            <a:endParaRPr b="0" i="0" sz="2400" u="none" cap="none" strike="noStrike">
              <a:solidFill>
                <a:schemeClr val="lt1"/>
              </a:solidFill>
              <a:latin typeface="Calibri"/>
              <a:ea typeface="Calibri"/>
              <a:cs typeface="Calibri"/>
              <a:sym typeface="Calibri"/>
            </a:endParaRPr>
          </a:p>
          <a:p>
            <a:pPr indent="-165100" lvl="0" marL="342900" marR="0" rtl="0" algn="l">
              <a:spcBef>
                <a:spcPts val="560"/>
              </a:spcBef>
              <a:spcAft>
                <a:spcPts val="0"/>
              </a:spcAft>
              <a:buClr>
                <a:schemeClr val="lt1"/>
              </a:buClr>
              <a:buSzPts val="2800"/>
              <a:buFont typeface="Arial"/>
              <a:buNone/>
            </a:pPr>
            <a:r>
              <a:t/>
            </a:r>
            <a:endParaRPr b="0" i="0" sz="2800" u="none" cap="none" strike="noStrike">
              <a:solidFill>
                <a:schemeClr val="lt1"/>
              </a:solidFill>
              <a:latin typeface="Calibri"/>
              <a:ea typeface="Calibri"/>
              <a:cs typeface="Calibri"/>
              <a:sym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9" name="Shape 709"/>
        <p:cNvGrpSpPr/>
        <p:nvPr/>
      </p:nvGrpSpPr>
      <p:grpSpPr>
        <a:xfrm>
          <a:off x="0" y="0"/>
          <a:ext cx="0" cy="0"/>
          <a:chOff x="0" y="0"/>
          <a:chExt cx="0" cy="0"/>
        </a:xfrm>
      </p:grpSpPr>
      <p:sp>
        <p:nvSpPr>
          <p:cNvPr id="710" name="Google Shape;710;p10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SzPts val="3200"/>
              <a:buFont typeface="Calibri"/>
              <a:buNone/>
            </a:pPr>
            <a:r>
              <a:rPr b="0" i="0" lang="en-US" sz="3200" u="none" cap="none" strike="noStrike">
                <a:solidFill>
                  <a:schemeClr val="lt1"/>
                </a:solidFill>
                <a:latin typeface="Calibri"/>
                <a:ea typeface="Calibri"/>
                <a:cs typeface="Calibri"/>
                <a:sym typeface="Calibri"/>
              </a:rPr>
              <a:t>Adoption as Choice</a:t>
            </a:r>
            <a:endParaRPr b="0" i="0" sz="3200" u="none" cap="none" strike="noStrike">
              <a:solidFill>
                <a:schemeClr val="lt1"/>
              </a:solidFill>
              <a:latin typeface="Calibri"/>
              <a:ea typeface="Calibri"/>
              <a:cs typeface="Calibri"/>
              <a:sym typeface="Calibri"/>
            </a:endParaRPr>
          </a:p>
        </p:txBody>
      </p:sp>
      <p:sp>
        <p:nvSpPr>
          <p:cNvPr id="711" name="Google Shape;711;p10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lt1"/>
              </a:buClr>
              <a:buSzPts val="2800"/>
              <a:buFont typeface="Arial"/>
              <a:buNone/>
            </a:pPr>
            <a:r>
              <a:rPr b="0" i="0" lang="en-US" sz="2800" u="none" cap="none" strike="noStrike">
                <a:solidFill>
                  <a:schemeClr val="lt1"/>
                </a:solidFill>
                <a:latin typeface="Calibri"/>
                <a:ea typeface="Calibri"/>
                <a:cs typeface="Calibri"/>
                <a:sym typeface="Calibri"/>
              </a:rPr>
              <a:t>“It has been said that man is a rational animal. All my life I have been searching for evidence which could support this.” </a:t>
            </a:r>
            <a:r>
              <a:rPr b="0" i="0" lang="en-US" sz="2000" u="none" cap="none" strike="noStrike">
                <a:solidFill>
                  <a:schemeClr val="lt1"/>
                </a:solidFill>
                <a:latin typeface="Calibri"/>
                <a:ea typeface="Calibri"/>
                <a:cs typeface="Calibri"/>
                <a:sym typeface="Calibri"/>
              </a:rPr>
              <a:t>Bertrand Russell</a:t>
            </a:r>
            <a:br>
              <a:rPr b="0" i="0" lang="en-US" sz="2800" u="none" cap="none" strike="noStrike">
                <a:solidFill>
                  <a:schemeClr val="lt1"/>
                </a:solidFill>
                <a:latin typeface="Calibri"/>
                <a:ea typeface="Calibri"/>
                <a:cs typeface="Calibri"/>
                <a:sym typeface="Calibri"/>
              </a:rPr>
            </a:br>
            <a:endParaRPr b="0" i="0" sz="2800" u="none" cap="none" strike="noStrike">
              <a:solidFill>
                <a:schemeClr val="lt1"/>
              </a:solidFill>
              <a:latin typeface="Calibri"/>
              <a:ea typeface="Calibri"/>
              <a:cs typeface="Calibri"/>
              <a:sym typeface="Calibri"/>
            </a:endParaRPr>
          </a:p>
          <a:p>
            <a:pPr indent="0" lvl="0" marL="0" marR="0" rtl="0" algn="l">
              <a:spcBef>
                <a:spcPts val="560"/>
              </a:spcBef>
              <a:spcAft>
                <a:spcPts val="0"/>
              </a:spcAft>
              <a:buClr>
                <a:schemeClr val="lt1"/>
              </a:buClr>
              <a:buSzPts val="2800"/>
              <a:buFont typeface="Arial"/>
              <a:buNone/>
            </a:pPr>
            <a:r>
              <a:t/>
            </a:r>
            <a:endParaRPr b="0" i="0" sz="2800" u="none" cap="none" strike="noStrike">
              <a:solidFill>
                <a:schemeClr val="lt1"/>
              </a:solidFill>
              <a:latin typeface="Calibri"/>
              <a:ea typeface="Calibri"/>
              <a:cs typeface="Calibri"/>
              <a:sym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6" name="Shape 716"/>
        <p:cNvGrpSpPr/>
        <p:nvPr/>
      </p:nvGrpSpPr>
      <p:grpSpPr>
        <a:xfrm>
          <a:off x="0" y="0"/>
          <a:ext cx="0" cy="0"/>
          <a:chOff x="0" y="0"/>
          <a:chExt cx="0" cy="0"/>
        </a:xfrm>
      </p:grpSpPr>
      <p:sp>
        <p:nvSpPr>
          <p:cNvPr id="717" name="Google Shape;717;p10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FFFFFF"/>
              </a:buClr>
              <a:buSzPts val="3200"/>
              <a:buFont typeface="Calibri"/>
              <a:buNone/>
            </a:pPr>
            <a:r>
              <a:rPr b="0" i="0" lang="en-US" sz="3200" u="none" cap="none" strike="noStrike">
                <a:solidFill>
                  <a:srgbClr val="FFFFFF"/>
                </a:solidFill>
                <a:latin typeface="Calibri"/>
                <a:ea typeface="Calibri"/>
                <a:cs typeface="Calibri"/>
                <a:sym typeface="Calibri"/>
              </a:rPr>
              <a:t>Choice in a Chamber</a:t>
            </a:r>
            <a:endParaRPr b="0" i="0" sz="3200" u="none" cap="none" strike="noStrike">
              <a:solidFill>
                <a:srgbClr val="FFFFFF"/>
              </a:solidFill>
              <a:latin typeface="Calibri"/>
              <a:ea typeface="Calibri"/>
              <a:cs typeface="Calibri"/>
              <a:sym typeface="Calibri"/>
            </a:endParaRPr>
          </a:p>
        </p:txBody>
      </p:sp>
      <p:pic>
        <p:nvPicPr>
          <p:cNvPr descr="PIg2.png" id="718" name="Google Shape;718;p102"/>
          <p:cNvPicPr preferRelativeResize="0"/>
          <p:nvPr>
            <p:ph idx="1" type="body"/>
          </p:nvPr>
        </p:nvPicPr>
        <p:blipFill rotWithShape="1">
          <a:blip r:embed="rId3">
            <a:alphaModFix/>
          </a:blip>
          <a:srcRect b="7897" l="0" r="0" t="7897"/>
          <a:stretch/>
        </p:blipFill>
        <p:spPr>
          <a:xfrm>
            <a:off x="457200" y="1600200"/>
            <a:ext cx="8229600" cy="4525963"/>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3" name="Shape 723"/>
        <p:cNvGrpSpPr/>
        <p:nvPr/>
      </p:nvGrpSpPr>
      <p:grpSpPr>
        <a:xfrm>
          <a:off x="0" y="0"/>
          <a:ext cx="0" cy="0"/>
          <a:chOff x="0" y="0"/>
          <a:chExt cx="0" cy="0"/>
        </a:xfrm>
      </p:grpSpPr>
      <p:grpSp>
        <p:nvGrpSpPr>
          <p:cNvPr id="724" name="Google Shape;724;p103"/>
          <p:cNvGrpSpPr/>
          <p:nvPr/>
        </p:nvGrpSpPr>
        <p:grpSpPr>
          <a:xfrm>
            <a:off x="554200" y="983385"/>
            <a:ext cx="8038542" cy="4540034"/>
            <a:chOff x="554200" y="983385"/>
            <a:chExt cx="8038542" cy="4540034"/>
          </a:xfrm>
        </p:grpSpPr>
        <p:pic>
          <p:nvPicPr>
            <p:cNvPr descr="Untitled-3.gif" id="725" name="Google Shape;725;p103"/>
            <p:cNvPicPr preferRelativeResize="0"/>
            <p:nvPr/>
          </p:nvPicPr>
          <p:blipFill rotWithShape="1">
            <a:blip r:embed="rId3">
              <a:alphaModFix/>
            </a:blip>
            <a:srcRect b="0" l="0" r="0" t="0"/>
            <a:stretch/>
          </p:blipFill>
          <p:spPr>
            <a:xfrm>
              <a:off x="554200" y="983385"/>
              <a:ext cx="8038542" cy="4540034"/>
            </a:xfrm>
            <a:prstGeom prst="rect">
              <a:avLst/>
            </a:prstGeom>
            <a:noFill/>
            <a:ln>
              <a:noFill/>
            </a:ln>
          </p:spPr>
        </p:pic>
        <p:cxnSp>
          <p:nvCxnSpPr>
            <p:cNvPr id="726" name="Google Shape;726;p103"/>
            <p:cNvCxnSpPr/>
            <p:nvPr/>
          </p:nvCxnSpPr>
          <p:spPr>
            <a:xfrm>
              <a:off x="2270153" y="1896424"/>
              <a:ext cx="1760005" cy="73091"/>
            </a:xfrm>
            <a:prstGeom prst="straightConnector1">
              <a:avLst/>
            </a:prstGeom>
            <a:noFill/>
            <a:ln cap="flat" cmpd="sng" w="38100">
              <a:solidFill>
                <a:schemeClr val="dk1"/>
              </a:solidFill>
              <a:prstDash val="solid"/>
              <a:round/>
              <a:headEnd len="sm" w="sm" type="none"/>
              <a:tailEnd len="sm" w="sm" type="none"/>
            </a:ln>
            <a:effectLst>
              <a:outerShdw blurRad="40000" rotWithShape="0" dir="5400000" dist="20000">
                <a:srgbClr val="000000">
                  <a:alpha val="37647"/>
                </a:srgbClr>
              </a:outerShdw>
            </a:effectLst>
          </p:spPr>
        </p:cxnSp>
        <p:cxnSp>
          <p:nvCxnSpPr>
            <p:cNvPr id="727" name="Google Shape;727;p103"/>
            <p:cNvCxnSpPr/>
            <p:nvPr/>
          </p:nvCxnSpPr>
          <p:spPr>
            <a:xfrm>
              <a:off x="4020268" y="1953477"/>
              <a:ext cx="32805" cy="1386600"/>
            </a:xfrm>
            <a:prstGeom prst="straightConnector1">
              <a:avLst/>
            </a:prstGeom>
            <a:noFill/>
            <a:ln cap="flat" cmpd="sng" w="38100">
              <a:solidFill>
                <a:schemeClr val="dk1"/>
              </a:solidFill>
              <a:prstDash val="solid"/>
              <a:round/>
              <a:headEnd len="sm" w="sm" type="none"/>
              <a:tailEnd len="sm" w="sm" type="none"/>
            </a:ln>
            <a:effectLst>
              <a:outerShdw blurRad="40000" rotWithShape="0" dir="5400000" dist="20000">
                <a:srgbClr val="000000">
                  <a:alpha val="37647"/>
                </a:srgbClr>
              </a:outerShdw>
            </a:effectLst>
          </p:spPr>
        </p:cxnSp>
        <p:cxnSp>
          <p:nvCxnSpPr>
            <p:cNvPr id="728" name="Google Shape;728;p103"/>
            <p:cNvCxnSpPr/>
            <p:nvPr/>
          </p:nvCxnSpPr>
          <p:spPr>
            <a:xfrm>
              <a:off x="2279841" y="1886736"/>
              <a:ext cx="32805" cy="980266"/>
            </a:xfrm>
            <a:prstGeom prst="straightConnector1">
              <a:avLst/>
            </a:prstGeom>
            <a:noFill/>
            <a:ln cap="flat" cmpd="sng" w="38100">
              <a:solidFill>
                <a:schemeClr val="dk1"/>
              </a:solidFill>
              <a:prstDash val="solid"/>
              <a:round/>
              <a:headEnd len="sm" w="sm" type="none"/>
              <a:tailEnd len="sm" w="sm" type="none"/>
            </a:ln>
            <a:effectLst>
              <a:outerShdw blurRad="40000" rotWithShape="0" dir="5400000" dist="20000">
                <a:srgbClr val="000000">
                  <a:alpha val="37647"/>
                </a:srgbClr>
              </a:outerShdw>
            </a:effectLst>
          </p:spPr>
        </p:cxnSp>
        <p:cxnSp>
          <p:nvCxnSpPr>
            <p:cNvPr id="729" name="Google Shape;729;p103"/>
            <p:cNvCxnSpPr/>
            <p:nvPr/>
          </p:nvCxnSpPr>
          <p:spPr>
            <a:xfrm>
              <a:off x="4105463" y="1979061"/>
              <a:ext cx="1800225" cy="73091"/>
            </a:xfrm>
            <a:prstGeom prst="straightConnector1">
              <a:avLst/>
            </a:prstGeom>
            <a:noFill/>
            <a:ln cap="flat" cmpd="sng" w="38100">
              <a:solidFill>
                <a:schemeClr val="dk1"/>
              </a:solidFill>
              <a:prstDash val="solid"/>
              <a:round/>
              <a:headEnd len="sm" w="sm" type="none"/>
              <a:tailEnd len="sm" w="sm" type="none"/>
            </a:ln>
            <a:effectLst>
              <a:outerShdw blurRad="40000" rotWithShape="0" dir="5400000" dist="20000">
                <a:srgbClr val="000000">
                  <a:alpha val="37647"/>
                </a:srgbClr>
              </a:outerShdw>
            </a:effectLst>
          </p:spPr>
        </p:cxnSp>
        <p:cxnSp>
          <p:nvCxnSpPr>
            <p:cNvPr id="730" name="Google Shape;730;p103"/>
            <p:cNvCxnSpPr/>
            <p:nvPr/>
          </p:nvCxnSpPr>
          <p:spPr>
            <a:xfrm>
              <a:off x="4122396" y="1963002"/>
              <a:ext cx="27515" cy="1412000"/>
            </a:xfrm>
            <a:prstGeom prst="straightConnector1">
              <a:avLst/>
            </a:prstGeom>
            <a:noFill/>
            <a:ln cap="flat" cmpd="sng" w="38100">
              <a:solidFill>
                <a:schemeClr val="dk1"/>
              </a:solidFill>
              <a:prstDash val="solid"/>
              <a:round/>
              <a:headEnd len="sm" w="sm" type="none"/>
              <a:tailEnd len="sm" w="sm" type="none"/>
            </a:ln>
            <a:effectLst>
              <a:outerShdw blurRad="40000" rotWithShape="0" dir="5400000" dist="20000">
                <a:srgbClr val="000000">
                  <a:alpha val="37647"/>
                </a:srgbClr>
              </a:outerShdw>
            </a:effectLst>
          </p:spPr>
        </p:cxnSp>
        <p:cxnSp>
          <p:nvCxnSpPr>
            <p:cNvPr id="731" name="Google Shape;731;p103"/>
            <p:cNvCxnSpPr/>
            <p:nvPr/>
          </p:nvCxnSpPr>
          <p:spPr>
            <a:xfrm>
              <a:off x="4143561" y="3349602"/>
              <a:ext cx="1753660" cy="187325"/>
            </a:xfrm>
            <a:prstGeom prst="straightConnector1">
              <a:avLst/>
            </a:prstGeom>
            <a:noFill/>
            <a:ln cap="flat" cmpd="sng" w="38100">
              <a:solidFill>
                <a:schemeClr val="dk1"/>
              </a:solidFill>
              <a:prstDash val="solid"/>
              <a:round/>
              <a:headEnd len="sm" w="sm" type="none"/>
              <a:tailEnd len="sm" w="sm" type="none"/>
            </a:ln>
            <a:effectLst>
              <a:outerShdw blurRad="40000" rotWithShape="0" dir="5400000" dist="20000">
                <a:srgbClr val="000000">
                  <a:alpha val="37647"/>
                </a:srgbClr>
              </a:outerShdw>
            </a:effectLst>
          </p:spPr>
        </p:cxnSp>
        <p:cxnSp>
          <p:nvCxnSpPr>
            <p:cNvPr id="732" name="Google Shape;732;p103"/>
            <p:cNvCxnSpPr/>
            <p:nvPr/>
          </p:nvCxnSpPr>
          <p:spPr>
            <a:xfrm>
              <a:off x="6100421" y="2051256"/>
              <a:ext cx="1574419" cy="165034"/>
            </a:xfrm>
            <a:prstGeom prst="straightConnector1">
              <a:avLst/>
            </a:prstGeom>
            <a:noFill/>
            <a:ln cap="flat" cmpd="sng" w="38100">
              <a:solidFill>
                <a:schemeClr val="dk1"/>
              </a:solidFill>
              <a:prstDash val="solid"/>
              <a:round/>
              <a:headEnd len="sm" w="sm" type="none"/>
              <a:tailEnd len="sm" w="sm" type="none"/>
            </a:ln>
            <a:effectLst>
              <a:outerShdw blurRad="40000" rotWithShape="0" dir="5400000" dist="20000">
                <a:srgbClr val="000000">
                  <a:alpha val="37647"/>
                </a:srgbClr>
              </a:outerShdw>
            </a:effectLst>
          </p:spPr>
        </p:cxnSp>
        <p:cxnSp>
          <p:nvCxnSpPr>
            <p:cNvPr id="733" name="Google Shape;733;p103"/>
            <p:cNvCxnSpPr/>
            <p:nvPr/>
          </p:nvCxnSpPr>
          <p:spPr>
            <a:xfrm>
              <a:off x="6106771" y="3536927"/>
              <a:ext cx="1556131" cy="314325"/>
            </a:xfrm>
            <a:prstGeom prst="straightConnector1">
              <a:avLst/>
            </a:prstGeom>
            <a:noFill/>
            <a:ln cap="flat" cmpd="sng" w="38100">
              <a:solidFill>
                <a:schemeClr val="dk1"/>
              </a:solidFill>
              <a:prstDash val="solid"/>
              <a:round/>
              <a:headEnd len="sm" w="sm" type="none"/>
              <a:tailEnd len="sm" w="sm" type="none"/>
            </a:ln>
            <a:effectLst>
              <a:outerShdw blurRad="40000" rotWithShape="0" dir="5400000" dist="20000">
                <a:srgbClr val="000000">
                  <a:alpha val="37647"/>
                </a:srgbClr>
              </a:outerShdw>
            </a:effectLst>
          </p:spPr>
        </p:cxnSp>
        <p:cxnSp>
          <p:nvCxnSpPr>
            <p:cNvPr id="734" name="Google Shape;734;p103"/>
            <p:cNvCxnSpPr/>
            <p:nvPr/>
          </p:nvCxnSpPr>
          <p:spPr>
            <a:xfrm flipH="1">
              <a:off x="7650392" y="2191489"/>
              <a:ext cx="25020" cy="1659763"/>
            </a:xfrm>
            <a:prstGeom prst="straightConnector1">
              <a:avLst/>
            </a:prstGeom>
            <a:noFill/>
            <a:ln cap="flat" cmpd="sng" w="38100">
              <a:solidFill>
                <a:schemeClr val="dk1"/>
              </a:solidFill>
              <a:prstDash val="solid"/>
              <a:round/>
              <a:headEnd len="sm" w="sm" type="none"/>
              <a:tailEnd len="sm" w="sm" type="none"/>
            </a:ln>
            <a:effectLst>
              <a:outerShdw blurRad="40000" rotWithShape="0" dir="5400000" dist="20000">
                <a:srgbClr val="000000">
                  <a:alpha val="37647"/>
                </a:srgbClr>
              </a:outerShdw>
            </a:effectLst>
          </p:spPr>
        </p:cxnSp>
        <p:cxnSp>
          <p:nvCxnSpPr>
            <p:cNvPr id="735" name="Google Shape;735;p103"/>
            <p:cNvCxnSpPr/>
            <p:nvPr/>
          </p:nvCxnSpPr>
          <p:spPr>
            <a:xfrm>
              <a:off x="3073953" y="3562490"/>
              <a:ext cx="1943630" cy="158750"/>
            </a:xfrm>
            <a:prstGeom prst="straightConnector1">
              <a:avLst/>
            </a:prstGeom>
            <a:noFill/>
            <a:ln cap="flat" cmpd="sng" w="38100">
              <a:solidFill>
                <a:schemeClr val="dk1"/>
              </a:solidFill>
              <a:prstDash val="solid"/>
              <a:round/>
              <a:headEnd len="sm" w="sm" type="none"/>
              <a:tailEnd len="sm" w="sm" type="none"/>
            </a:ln>
            <a:effectLst>
              <a:outerShdw blurRad="40000" rotWithShape="0" dir="5400000" dist="20000">
                <a:srgbClr val="000000">
                  <a:alpha val="37647"/>
                </a:srgbClr>
              </a:outerShdw>
            </a:effectLst>
          </p:spPr>
        </p:cxnSp>
        <p:cxnSp>
          <p:nvCxnSpPr>
            <p:cNvPr id="736" name="Google Shape;736;p103"/>
            <p:cNvCxnSpPr/>
            <p:nvPr/>
          </p:nvCxnSpPr>
          <p:spPr>
            <a:xfrm flipH="1">
              <a:off x="3055596" y="3546452"/>
              <a:ext cx="24870" cy="1352550"/>
            </a:xfrm>
            <a:prstGeom prst="straightConnector1">
              <a:avLst/>
            </a:prstGeom>
            <a:noFill/>
            <a:ln cap="flat" cmpd="sng" w="38100">
              <a:solidFill>
                <a:schemeClr val="dk1"/>
              </a:solidFill>
              <a:prstDash val="solid"/>
              <a:round/>
              <a:headEnd len="sm" w="sm" type="none"/>
              <a:tailEnd len="sm" w="sm" type="none"/>
            </a:ln>
            <a:effectLst>
              <a:outerShdw blurRad="40000" rotWithShape="0" dir="5400000" dist="20000">
                <a:srgbClr val="000000">
                  <a:alpha val="37647"/>
                </a:srgbClr>
              </a:outerShdw>
            </a:effectLst>
          </p:spPr>
        </p:cxnSp>
        <p:cxnSp>
          <p:nvCxnSpPr>
            <p:cNvPr id="737" name="Google Shape;737;p103"/>
            <p:cNvCxnSpPr/>
            <p:nvPr/>
          </p:nvCxnSpPr>
          <p:spPr>
            <a:xfrm rot="10800000">
              <a:off x="3055596" y="4899002"/>
              <a:ext cx="1924051" cy="219075"/>
            </a:xfrm>
            <a:prstGeom prst="straightConnector1">
              <a:avLst/>
            </a:prstGeom>
            <a:noFill/>
            <a:ln cap="flat" cmpd="sng" w="38100">
              <a:solidFill>
                <a:schemeClr val="dk1"/>
              </a:solidFill>
              <a:prstDash val="solid"/>
              <a:round/>
              <a:headEnd len="sm" w="sm" type="none"/>
              <a:tailEnd len="sm" w="sm" type="none"/>
            </a:ln>
            <a:effectLst>
              <a:outerShdw blurRad="40000" rotWithShape="0" dir="5400000" dist="20000">
                <a:srgbClr val="000000">
                  <a:alpha val="37647"/>
                </a:srgbClr>
              </a:outerShdw>
            </a:effectLst>
          </p:spPr>
        </p:cxnSp>
        <p:cxnSp>
          <p:nvCxnSpPr>
            <p:cNvPr id="738" name="Google Shape;738;p103"/>
            <p:cNvCxnSpPr/>
            <p:nvPr/>
          </p:nvCxnSpPr>
          <p:spPr>
            <a:xfrm flipH="1" rot="10800000">
              <a:off x="4979648" y="3711552"/>
              <a:ext cx="44448" cy="1406526"/>
            </a:xfrm>
            <a:prstGeom prst="straightConnector1">
              <a:avLst/>
            </a:prstGeom>
            <a:noFill/>
            <a:ln cap="flat" cmpd="sng" w="38100">
              <a:solidFill>
                <a:schemeClr val="dk1"/>
              </a:solidFill>
              <a:prstDash val="solid"/>
              <a:round/>
              <a:headEnd len="sm" w="sm" type="none"/>
              <a:tailEnd len="sm" w="sm" type="none"/>
            </a:ln>
            <a:effectLst>
              <a:outerShdw blurRad="40000" rotWithShape="0" dir="5400000" dist="20000">
                <a:srgbClr val="000000">
                  <a:alpha val="37647"/>
                </a:srgbClr>
              </a:outerShdw>
            </a:effectLst>
          </p:spPr>
        </p:cxnSp>
        <p:sp>
          <p:nvSpPr>
            <p:cNvPr id="739" name="Google Shape;739;p103"/>
            <p:cNvSpPr/>
            <p:nvPr/>
          </p:nvSpPr>
          <p:spPr>
            <a:xfrm rot="360000">
              <a:off x="3899411" y="5030480"/>
              <a:ext cx="274320" cy="54864"/>
            </a:xfrm>
            <a:prstGeom prst="rect">
              <a:avLst/>
            </a:prstGeom>
            <a:solidFill>
              <a:srgbClr val="19191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cxnSp>
          <p:nvCxnSpPr>
            <p:cNvPr id="740" name="Google Shape;740;p103"/>
            <p:cNvCxnSpPr/>
            <p:nvPr/>
          </p:nvCxnSpPr>
          <p:spPr>
            <a:xfrm>
              <a:off x="5151096" y="3740127"/>
              <a:ext cx="1393825" cy="292100"/>
            </a:xfrm>
            <a:prstGeom prst="straightConnector1">
              <a:avLst/>
            </a:prstGeom>
            <a:noFill/>
            <a:ln cap="flat" cmpd="sng" w="38100">
              <a:solidFill>
                <a:schemeClr val="dk1"/>
              </a:solidFill>
              <a:prstDash val="solid"/>
              <a:round/>
              <a:headEnd len="sm" w="sm" type="none"/>
              <a:tailEnd len="sm" w="sm" type="none"/>
            </a:ln>
            <a:effectLst>
              <a:outerShdw blurRad="40000" rotWithShape="0" dir="5400000" dist="20000">
                <a:srgbClr val="000000">
                  <a:alpha val="37647"/>
                </a:srgbClr>
              </a:outerShdw>
            </a:effectLst>
          </p:spPr>
        </p:cxnSp>
        <p:cxnSp>
          <p:nvCxnSpPr>
            <p:cNvPr id="741" name="Google Shape;741;p103"/>
            <p:cNvCxnSpPr/>
            <p:nvPr/>
          </p:nvCxnSpPr>
          <p:spPr>
            <a:xfrm flipH="1">
              <a:off x="5112996" y="3740127"/>
              <a:ext cx="31750" cy="1412875"/>
            </a:xfrm>
            <a:prstGeom prst="straightConnector1">
              <a:avLst/>
            </a:prstGeom>
            <a:noFill/>
            <a:ln cap="flat" cmpd="sng" w="38100">
              <a:solidFill>
                <a:schemeClr val="dk1"/>
              </a:solidFill>
              <a:prstDash val="solid"/>
              <a:round/>
              <a:headEnd len="sm" w="sm" type="none"/>
              <a:tailEnd len="sm" w="sm" type="none"/>
            </a:ln>
            <a:effectLst>
              <a:outerShdw blurRad="40000" rotWithShape="0" dir="5400000" dist="20000">
                <a:srgbClr val="000000">
                  <a:alpha val="37647"/>
                </a:srgbClr>
              </a:outerShdw>
            </a:effectLst>
          </p:spPr>
        </p:cxnSp>
        <p:cxnSp>
          <p:nvCxnSpPr>
            <p:cNvPr id="742" name="Google Shape;742;p103"/>
            <p:cNvCxnSpPr/>
            <p:nvPr/>
          </p:nvCxnSpPr>
          <p:spPr>
            <a:xfrm flipH="1">
              <a:off x="6525871" y="4019527"/>
              <a:ext cx="25403" cy="1254125"/>
            </a:xfrm>
            <a:prstGeom prst="straightConnector1">
              <a:avLst/>
            </a:prstGeom>
            <a:noFill/>
            <a:ln cap="flat" cmpd="sng" w="38100">
              <a:solidFill>
                <a:schemeClr val="dk1"/>
              </a:solidFill>
              <a:prstDash val="solid"/>
              <a:round/>
              <a:headEnd len="sm" w="sm" type="none"/>
              <a:tailEnd len="sm" w="sm" type="none"/>
            </a:ln>
            <a:effectLst>
              <a:outerShdw blurRad="40000" rotWithShape="0" dir="5400000" dist="20000">
                <a:srgbClr val="000000">
                  <a:alpha val="37647"/>
                </a:srgbClr>
              </a:outerShdw>
            </a:effectLst>
          </p:spPr>
        </p:cxnSp>
        <p:cxnSp>
          <p:nvCxnSpPr>
            <p:cNvPr id="743" name="Google Shape;743;p103"/>
            <p:cNvCxnSpPr/>
            <p:nvPr/>
          </p:nvCxnSpPr>
          <p:spPr>
            <a:xfrm>
              <a:off x="5112996" y="5130778"/>
              <a:ext cx="904875" cy="304799"/>
            </a:xfrm>
            <a:prstGeom prst="straightConnector1">
              <a:avLst/>
            </a:prstGeom>
            <a:noFill/>
            <a:ln cap="flat" cmpd="sng" w="38100">
              <a:solidFill>
                <a:schemeClr val="dk1"/>
              </a:solidFill>
              <a:prstDash val="solid"/>
              <a:round/>
              <a:headEnd len="sm" w="sm" type="none"/>
              <a:tailEnd len="sm" w="sm" type="none"/>
            </a:ln>
            <a:effectLst>
              <a:outerShdw blurRad="40000" rotWithShape="0" dir="5400000" dist="20000">
                <a:srgbClr val="000000">
                  <a:alpha val="37647"/>
                </a:srgbClr>
              </a:outerShdw>
            </a:effectLst>
          </p:spPr>
        </p:cxnSp>
        <p:sp>
          <p:nvSpPr>
            <p:cNvPr id="744" name="Google Shape;744;p103"/>
            <p:cNvSpPr/>
            <p:nvPr/>
          </p:nvSpPr>
          <p:spPr>
            <a:xfrm rot="960000">
              <a:off x="5623829" y="5369025"/>
              <a:ext cx="274320" cy="54864"/>
            </a:xfrm>
            <a:prstGeom prst="rect">
              <a:avLst/>
            </a:prstGeom>
            <a:solidFill>
              <a:srgbClr val="19191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cxnSp>
          <p:nvCxnSpPr>
            <p:cNvPr id="745" name="Google Shape;745;p103"/>
            <p:cNvCxnSpPr/>
            <p:nvPr/>
          </p:nvCxnSpPr>
          <p:spPr>
            <a:xfrm rot="10800000">
              <a:off x="2645911" y="3226860"/>
              <a:ext cx="1407162" cy="122742"/>
            </a:xfrm>
            <a:prstGeom prst="straightConnector1">
              <a:avLst/>
            </a:prstGeom>
            <a:noFill/>
            <a:ln cap="flat" cmpd="sng" w="38100">
              <a:solidFill>
                <a:schemeClr val="dk1"/>
              </a:solidFill>
              <a:prstDash val="solid"/>
              <a:round/>
              <a:headEnd len="sm" w="sm" type="none"/>
              <a:tailEnd len="sm" w="sm" type="none"/>
            </a:ln>
            <a:effectLst>
              <a:outerShdw blurRad="40000" rotWithShape="0" dir="5400000" dist="20000">
                <a:srgbClr val="000000">
                  <a:alpha val="37647"/>
                </a:srgbClr>
              </a:outerShdw>
            </a:effectLst>
          </p:spPr>
        </p:cxnSp>
        <p:sp>
          <p:nvSpPr>
            <p:cNvPr id="746" name="Google Shape;746;p103"/>
            <p:cNvSpPr/>
            <p:nvPr/>
          </p:nvSpPr>
          <p:spPr>
            <a:xfrm rot="360000">
              <a:off x="3031317" y="3293251"/>
              <a:ext cx="274320" cy="54864"/>
            </a:xfrm>
            <a:prstGeom prst="rect">
              <a:avLst/>
            </a:prstGeom>
            <a:solidFill>
              <a:srgbClr val="19191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47" name="Google Shape;747;p103"/>
            <p:cNvSpPr/>
            <p:nvPr/>
          </p:nvSpPr>
          <p:spPr>
            <a:xfrm rot="360000">
              <a:off x="4823265" y="3474226"/>
              <a:ext cx="274320" cy="54864"/>
            </a:xfrm>
            <a:prstGeom prst="rect">
              <a:avLst/>
            </a:prstGeom>
            <a:solidFill>
              <a:srgbClr val="2A2F3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48" name="Google Shape;748;p103"/>
            <p:cNvSpPr/>
            <p:nvPr/>
          </p:nvSpPr>
          <p:spPr>
            <a:xfrm rot="780000">
              <a:off x="6678241" y="3719388"/>
              <a:ext cx="274320" cy="54864"/>
            </a:xfrm>
            <a:prstGeom prst="rect">
              <a:avLst/>
            </a:prstGeom>
            <a:solidFill>
              <a:srgbClr val="2A2E3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grpSp>
      <p:sp>
        <p:nvSpPr>
          <p:cNvPr id="749" name="Google Shape;749;p103"/>
          <p:cNvSpPr txBox="1"/>
          <p:nvPr/>
        </p:nvSpPr>
        <p:spPr>
          <a:xfrm>
            <a:off x="4335442" y="2108423"/>
            <a:ext cx="1425027" cy="108351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rgbClr val="000000"/>
                </a:solidFill>
                <a:latin typeface="Calibri"/>
                <a:ea typeface="Calibri"/>
                <a:cs typeface="Calibri"/>
                <a:sym typeface="Calibri"/>
              </a:rPr>
              <a:t>F &amp; P</a:t>
            </a:r>
            <a:endParaRPr/>
          </a:p>
          <a:p>
            <a:pPr indent="0" lvl="0" marL="0" marR="0" rtl="0" algn="l">
              <a:spcBef>
                <a:spcPts val="0"/>
              </a:spcBef>
              <a:spcAft>
                <a:spcPts val="0"/>
              </a:spcAft>
              <a:buNone/>
            </a:pPr>
            <a:r>
              <a:rPr lang="en-US" sz="2400">
                <a:solidFill>
                  <a:srgbClr val="000000"/>
                </a:solidFill>
                <a:latin typeface="Calibri"/>
                <a:ea typeface="Calibri"/>
                <a:cs typeface="Calibri"/>
                <a:sym typeface="Calibri"/>
              </a:rPr>
              <a:t>Guided Reading</a:t>
            </a:r>
            <a:endParaRPr sz="2400">
              <a:solidFill>
                <a:srgbClr val="000000"/>
              </a:solidFill>
              <a:latin typeface="Calibri"/>
              <a:ea typeface="Calibri"/>
              <a:cs typeface="Calibri"/>
              <a:sym typeface="Calibri"/>
            </a:endParaRPr>
          </a:p>
        </p:txBody>
      </p:sp>
      <p:sp>
        <p:nvSpPr>
          <p:cNvPr id="750" name="Google Shape;750;p103"/>
          <p:cNvSpPr txBox="1"/>
          <p:nvPr/>
        </p:nvSpPr>
        <p:spPr>
          <a:xfrm>
            <a:off x="2451100" y="1993942"/>
            <a:ext cx="1569168" cy="99055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rgbClr val="000000"/>
                </a:solidFill>
                <a:latin typeface="Calibri"/>
                <a:ea typeface="Calibri"/>
                <a:cs typeface="Calibri"/>
                <a:sym typeface="Calibri"/>
              </a:rPr>
              <a:t>Reading </a:t>
            </a:r>
            <a:endParaRPr/>
          </a:p>
          <a:p>
            <a:pPr indent="0" lvl="0" marL="0" marR="0" rtl="0" algn="l">
              <a:spcBef>
                <a:spcPts val="0"/>
              </a:spcBef>
              <a:spcAft>
                <a:spcPts val="0"/>
              </a:spcAft>
              <a:buNone/>
            </a:pPr>
            <a:r>
              <a:rPr lang="en-US" sz="2400">
                <a:solidFill>
                  <a:srgbClr val="000000"/>
                </a:solidFill>
                <a:latin typeface="Calibri"/>
                <a:ea typeface="Calibri"/>
                <a:cs typeface="Calibri"/>
                <a:sym typeface="Calibri"/>
              </a:rPr>
              <a:t>Mastery</a:t>
            </a:r>
            <a:endParaRPr sz="2400">
              <a:solidFill>
                <a:srgbClr val="000000"/>
              </a:solidFill>
              <a:latin typeface="Calibri"/>
              <a:ea typeface="Calibri"/>
              <a:cs typeface="Calibri"/>
              <a:sym typeface="Calibri"/>
            </a:endParaRPr>
          </a:p>
        </p:txBody>
      </p:sp>
      <p:sp>
        <p:nvSpPr>
          <p:cNvPr id="751" name="Google Shape;751;p103"/>
          <p:cNvSpPr txBox="1"/>
          <p:nvPr/>
        </p:nvSpPr>
        <p:spPr>
          <a:xfrm rot="360000">
            <a:off x="6125735" y="2338000"/>
            <a:ext cx="1523864" cy="122822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rgbClr val="000000"/>
                </a:solidFill>
                <a:latin typeface="Calibri"/>
                <a:ea typeface="Calibri"/>
                <a:cs typeface="Calibri"/>
                <a:sym typeface="Calibri"/>
              </a:rPr>
              <a:t>Rewards</a:t>
            </a:r>
            <a:endParaRPr sz="2400">
              <a:solidFill>
                <a:srgbClr val="000000"/>
              </a:solidFill>
              <a:latin typeface="Calibri"/>
              <a:ea typeface="Calibri"/>
              <a:cs typeface="Calibri"/>
              <a:sym typeface="Calibri"/>
            </a:endParaRPr>
          </a:p>
        </p:txBody>
      </p:sp>
      <p:sp>
        <p:nvSpPr>
          <p:cNvPr id="752" name="Google Shape;752;p103"/>
          <p:cNvSpPr txBox="1"/>
          <p:nvPr/>
        </p:nvSpPr>
        <p:spPr>
          <a:xfrm rot="240000">
            <a:off x="3307453" y="3748742"/>
            <a:ext cx="1672035" cy="121168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rgbClr val="000000"/>
                </a:solidFill>
                <a:latin typeface="Calibri"/>
                <a:ea typeface="Calibri"/>
                <a:cs typeface="Calibri"/>
                <a:sym typeface="Calibri"/>
              </a:rPr>
              <a:t>Language!</a:t>
            </a:r>
            <a:endParaRPr sz="2400">
              <a:solidFill>
                <a:srgbClr val="000000"/>
              </a:solidFill>
              <a:latin typeface="Calibri"/>
              <a:ea typeface="Calibri"/>
              <a:cs typeface="Calibri"/>
              <a:sym typeface="Calibri"/>
            </a:endParaRPr>
          </a:p>
        </p:txBody>
      </p:sp>
      <p:sp>
        <p:nvSpPr>
          <p:cNvPr id="753" name="Google Shape;753;p103"/>
          <p:cNvSpPr txBox="1"/>
          <p:nvPr/>
        </p:nvSpPr>
        <p:spPr>
          <a:xfrm rot="540000">
            <a:off x="5158866" y="4001285"/>
            <a:ext cx="1253535" cy="124037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rgbClr val="000000"/>
                </a:solidFill>
                <a:latin typeface="Calibri"/>
                <a:ea typeface="Calibri"/>
                <a:cs typeface="Calibri"/>
                <a:sym typeface="Calibri"/>
              </a:rPr>
              <a:t>Soar to Success</a:t>
            </a:r>
            <a:endParaRPr sz="2400">
              <a:solidFill>
                <a:srgbClr val="000000"/>
              </a:solidFill>
              <a:latin typeface="Calibri"/>
              <a:ea typeface="Calibri"/>
              <a:cs typeface="Calibri"/>
              <a:sym typeface="Calibri"/>
            </a:endParaRPr>
          </a:p>
        </p:txBody>
      </p:sp>
      <p:sp>
        <p:nvSpPr>
          <p:cNvPr id="754" name="Google Shape;754;p103"/>
          <p:cNvSpPr txBox="1"/>
          <p:nvPr/>
        </p:nvSpPr>
        <p:spPr>
          <a:xfrm>
            <a:off x="1587500" y="330200"/>
            <a:ext cx="6845300" cy="58477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3200">
                <a:solidFill>
                  <a:schemeClr val="dk1"/>
                </a:solidFill>
                <a:latin typeface="Calibri"/>
                <a:ea typeface="Calibri"/>
                <a:cs typeface="Calibri"/>
                <a:sym typeface="Calibri"/>
              </a:rPr>
              <a:t>Choice in the Wild</a:t>
            </a:r>
            <a:endParaRPr sz="3200">
              <a:solidFill>
                <a:schemeClr val="dk1"/>
              </a:solidFill>
              <a:latin typeface="Calibri"/>
              <a:ea typeface="Calibri"/>
              <a:cs typeface="Calibri"/>
              <a:sym typeface="Calibri"/>
            </a:endParaRPr>
          </a:p>
        </p:txBody>
      </p:sp>
      <p:sp>
        <p:nvSpPr>
          <p:cNvPr id="755" name="Google Shape;755;p103"/>
          <p:cNvSpPr txBox="1"/>
          <p:nvPr/>
        </p:nvSpPr>
        <p:spPr>
          <a:xfrm>
            <a:off x="554200" y="5933440"/>
            <a:ext cx="8110728" cy="83099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What variables influence choice?  </a:t>
            </a:r>
            <a:endParaRPr/>
          </a:p>
          <a:p>
            <a:pPr indent="0" lvl="0" marL="0" marR="0" rtl="0" algn="l">
              <a:spcBef>
                <a:spcPts val="0"/>
              </a:spcBef>
              <a:spcAft>
                <a:spcPts val="0"/>
              </a:spcAft>
              <a:buNone/>
            </a:pPr>
            <a:r>
              <a:rPr lang="en-US" sz="2400">
                <a:solidFill>
                  <a:schemeClr val="dk1"/>
                </a:solidFill>
                <a:latin typeface="Calibri"/>
                <a:ea typeface="Calibri"/>
                <a:cs typeface="Calibri"/>
                <a:sym typeface="Calibri"/>
              </a:rPr>
              <a:t>Is it all R</a:t>
            </a:r>
            <a:r>
              <a:rPr baseline="-25000" lang="en-US" sz="2400">
                <a:solidFill>
                  <a:schemeClr val="dk1"/>
                </a:solidFill>
                <a:latin typeface="Calibri"/>
                <a:ea typeface="Calibri"/>
                <a:cs typeface="Calibri"/>
                <a:sym typeface="Calibri"/>
              </a:rPr>
              <a:t>o</a:t>
            </a:r>
            <a:r>
              <a:rPr lang="en-US" sz="2400">
                <a:solidFill>
                  <a:schemeClr val="dk1"/>
                </a:solidFill>
                <a:latin typeface="Calibri"/>
                <a:ea typeface="Calibri"/>
                <a:cs typeface="Calibri"/>
                <a:sym typeface="Calibri"/>
              </a:rPr>
              <a:t>?</a:t>
            </a:r>
            <a:endParaRPr sz="24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5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55">
                                            <p:txEl>
                                              <p:pRg end="1" st="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9" name="Shape 759"/>
        <p:cNvGrpSpPr/>
        <p:nvPr/>
      </p:nvGrpSpPr>
      <p:grpSpPr>
        <a:xfrm>
          <a:off x="0" y="0"/>
          <a:ext cx="0" cy="0"/>
          <a:chOff x="0" y="0"/>
          <a:chExt cx="0" cy="0"/>
        </a:xfrm>
      </p:grpSpPr>
      <p:pic>
        <p:nvPicPr>
          <p:cNvPr descr="diffusion of innovation.tiff" id="760" name="Google Shape;760;p104"/>
          <p:cNvPicPr preferRelativeResize="0"/>
          <p:nvPr/>
        </p:nvPicPr>
        <p:blipFill rotWithShape="1">
          <a:blip r:embed="rId3">
            <a:alphaModFix/>
          </a:blip>
          <a:srcRect b="0" l="0" r="0" t="0"/>
          <a:stretch/>
        </p:blipFill>
        <p:spPr>
          <a:xfrm>
            <a:off x="2997200" y="1155700"/>
            <a:ext cx="3143931" cy="4532087"/>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5" name="Shape 765"/>
        <p:cNvGrpSpPr/>
        <p:nvPr/>
      </p:nvGrpSpPr>
      <p:grpSpPr>
        <a:xfrm>
          <a:off x="0" y="0"/>
          <a:ext cx="0" cy="0"/>
          <a:chOff x="0" y="0"/>
          <a:chExt cx="0" cy="0"/>
        </a:xfrm>
      </p:grpSpPr>
      <p:sp>
        <p:nvSpPr>
          <p:cNvPr id="766" name="Google Shape;766;p10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FFFFFF"/>
              </a:buClr>
              <a:buSzPts val="3200"/>
              <a:buFont typeface="Calibri"/>
              <a:buNone/>
            </a:pPr>
            <a:r>
              <a:rPr b="0" i="0" lang="en-US" sz="3200" u="none" cap="none" strike="noStrike">
                <a:solidFill>
                  <a:srgbClr val="FFFFFF"/>
                </a:solidFill>
                <a:latin typeface="Calibri"/>
                <a:ea typeface="Calibri"/>
                <a:cs typeface="Calibri"/>
                <a:sym typeface="Calibri"/>
              </a:rPr>
              <a:t>Diffusion of Innovation</a:t>
            </a:r>
            <a:br>
              <a:rPr b="0" i="0" lang="en-US" sz="3200" u="none" cap="none" strike="noStrike">
                <a:solidFill>
                  <a:srgbClr val="FFFFFF"/>
                </a:solidFill>
                <a:latin typeface="Calibri"/>
                <a:ea typeface="Calibri"/>
                <a:cs typeface="Calibri"/>
                <a:sym typeface="Calibri"/>
              </a:rPr>
            </a:br>
            <a:r>
              <a:rPr b="0" i="0" lang="en-US" sz="2000" u="none" cap="none" strike="noStrike">
                <a:solidFill>
                  <a:srgbClr val="FFFFFF"/>
                </a:solidFill>
                <a:latin typeface="Calibri"/>
                <a:ea typeface="Calibri"/>
                <a:cs typeface="Calibri"/>
                <a:sym typeface="Calibri"/>
              </a:rPr>
              <a:t>Rogers, </a:t>
            </a:r>
            <a:r>
              <a:rPr b="0" i="0" lang="en-US" sz="2000" u="sng" cap="none" strike="noStrike">
                <a:solidFill>
                  <a:srgbClr val="FFFFFF"/>
                </a:solidFill>
                <a:latin typeface="Calibri"/>
                <a:ea typeface="Calibri"/>
                <a:cs typeface="Calibri"/>
                <a:sym typeface="Calibri"/>
              </a:rPr>
              <a:t>Diffusion of Innovation, </a:t>
            </a:r>
            <a:r>
              <a:rPr b="0" i="0" lang="en-US" sz="2000" u="none" cap="none" strike="noStrike">
                <a:solidFill>
                  <a:srgbClr val="FFFFFF"/>
                </a:solidFill>
                <a:latin typeface="Calibri"/>
                <a:ea typeface="Calibri"/>
                <a:cs typeface="Calibri"/>
                <a:sym typeface="Calibri"/>
              </a:rPr>
              <a:t>2003</a:t>
            </a:r>
            <a:endParaRPr b="0" i="0" sz="2000" u="none" cap="none" strike="noStrike">
              <a:solidFill>
                <a:srgbClr val="FFFFFF"/>
              </a:solidFill>
              <a:latin typeface="Calibri"/>
              <a:ea typeface="Calibri"/>
              <a:cs typeface="Calibri"/>
              <a:sym typeface="Calibri"/>
            </a:endParaRPr>
          </a:p>
        </p:txBody>
      </p:sp>
      <p:sp>
        <p:nvSpPr>
          <p:cNvPr id="767" name="Google Shape;767;p105"/>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rgbClr val="FFFFFF"/>
              </a:buClr>
              <a:buSzPts val="2800"/>
              <a:buFont typeface="Arial"/>
              <a:buChar char="•"/>
            </a:pPr>
            <a:r>
              <a:rPr b="0" i="0" lang="en-US" sz="2800" u="none" cap="none" strike="noStrike">
                <a:solidFill>
                  <a:srgbClr val="FFFFFF"/>
                </a:solidFill>
                <a:latin typeface="Calibri"/>
                <a:ea typeface="Calibri"/>
                <a:cs typeface="Calibri"/>
                <a:sym typeface="Calibri"/>
              </a:rPr>
              <a:t>Diffusion of innovation is a social process, even more than a technical matter.</a:t>
            </a:r>
            <a:endParaRPr/>
          </a:p>
          <a:p>
            <a:pPr indent="-165100" lvl="0" marL="342900" marR="0" rtl="0" algn="l">
              <a:spcBef>
                <a:spcPts val="560"/>
              </a:spcBef>
              <a:spcAft>
                <a:spcPts val="0"/>
              </a:spcAft>
              <a:buClr>
                <a:srgbClr val="FFFFFF"/>
              </a:buClr>
              <a:buSzPts val="2800"/>
              <a:buFont typeface="Arial"/>
              <a:buNone/>
            </a:pPr>
            <a:r>
              <a:t/>
            </a:r>
            <a:endParaRPr b="0" i="0" sz="2800" u="none" cap="none" strike="noStrike">
              <a:solidFill>
                <a:srgbClr val="FFFFFF"/>
              </a:solidFill>
              <a:latin typeface="Calibri"/>
              <a:ea typeface="Calibri"/>
              <a:cs typeface="Calibri"/>
              <a:sym typeface="Calibri"/>
            </a:endParaRPr>
          </a:p>
          <a:p>
            <a:pPr indent="-342900" lvl="0" marL="342900" marR="0" rtl="0" algn="l">
              <a:spcBef>
                <a:spcPts val="560"/>
              </a:spcBef>
              <a:spcAft>
                <a:spcPts val="0"/>
              </a:spcAft>
              <a:buClr>
                <a:srgbClr val="FFFFFF"/>
              </a:buClr>
              <a:buSzPts val="2800"/>
              <a:buFont typeface="Arial"/>
              <a:buChar char="•"/>
            </a:pPr>
            <a:r>
              <a:rPr b="0" i="0" lang="en-US" sz="2800" u="none" cap="none" strike="noStrike">
                <a:solidFill>
                  <a:srgbClr val="FFFFFF"/>
                </a:solidFill>
                <a:latin typeface="Calibri"/>
                <a:ea typeface="Calibri"/>
                <a:cs typeface="Calibri"/>
                <a:sym typeface="Calibri"/>
              </a:rPr>
              <a:t>The adoption rate of innovation is a function of its compatibility with the </a:t>
            </a:r>
            <a:r>
              <a:rPr b="0" i="0" lang="en-US" sz="2800" u="none" cap="none" strike="noStrike">
                <a:solidFill>
                  <a:srgbClr val="FFFF00"/>
                </a:solidFill>
                <a:latin typeface="Calibri"/>
                <a:ea typeface="Calibri"/>
                <a:cs typeface="Calibri"/>
                <a:sym typeface="Calibri"/>
              </a:rPr>
              <a:t>values, beliefs, and past experiences</a:t>
            </a:r>
            <a:r>
              <a:rPr b="0" i="0" lang="en-US" sz="2800" u="none" cap="none" strike="noStrike">
                <a:solidFill>
                  <a:srgbClr val="FFFFFF"/>
                </a:solidFill>
                <a:latin typeface="Calibri"/>
                <a:ea typeface="Calibri"/>
                <a:cs typeface="Calibri"/>
                <a:sym typeface="Calibri"/>
              </a:rPr>
              <a:t> of the individuals in the social system. </a:t>
            </a:r>
            <a:endParaRPr b="0" i="0" sz="2800" u="none" cap="none" strike="noStrike">
              <a:solidFill>
                <a:srgbClr val="FFFFFF"/>
              </a:solidFill>
              <a:latin typeface="Calibri"/>
              <a:ea typeface="Calibri"/>
              <a:cs typeface="Calibri"/>
              <a:sym typeface="Calibri"/>
            </a:endParaRPr>
          </a:p>
          <a:p>
            <a:pPr indent="-342900" lvl="0" marL="342900" marR="0" rtl="0" algn="l">
              <a:spcBef>
                <a:spcPts val="560"/>
              </a:spcBef>
              <a:spcAft>
                <a:spcPts val="0"/>
              </a:spcAft>
              <a:buClr>
                <a:srgbClr val="FFFFFF"/>
              </a:buClr>
              <a:buSzPts val="2800"/>
              <a:buFont typeface="Arial"/>
              <a:buNone/>
            </a:pPr>
            <a:r>
              <a:rPr b="0" i="0" lang="en-US" sz="2800" u="none" cap="none" strike="noStrike">
                <a:solidFill>
                  <a:srgbClr val="FFFFFF"/>
                </a:solidFill>
                <a:latin typeface="Calibri"/>
                <a:ea typeface="Calibri"/>
                <a:cs typeface="Calibri"/>
                <a:sym typeface="Calibri"/>
              </a:rPr>
              <a:t> </a:t>
            </a:r>
            <a:endParaRPr b="0" i="0" sz="2800" u="none" cap="none" strike="noStrike">
              <a:solidFill>
                <a:srgbClr val="FFFFFF"/>
              </a:solidFill>
              <a:latin typeface="Calibri"/>
              <a:ea typeface="Calibri"/>
              <a:cs typeface="Calibri"/>
              <a:sym typeface="Calibri"/>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2" name="Shape 772"/>
        <p:cNvGrpSpPr/>
        <p:nvPr/>
      </p:nvGrpSpPr>
      <p:grpSpPr>
        <a:xfrm>
          <a:off x="0" y="0"/>
          <a:ext cx="0" cy="0"/>
          <a:chOff x="0" y="0"/>
          <a:chExt cx="0" cy="0"/>
        </a:xfrm>
      </p:grpSpPr>
      <p:sp>
        <p:nvSpPr>
          <p:cNvPr id="773" name="Google Shape;773;p10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FFFFFF"/>
              </a:buClr>
              <a:buSzPts val="3200"/>
              <a:buFont typeface="Calibri"/>
              <a:buNone/>
            </a:pPr>
            <a:r>
              <a:rPr b="0" i="0" lang="en-US" sz="3200" u="none" cap="none" strike="noStrike">
                <a:solidFill>
                  <a:srgbClr val="FFFFFF"/>
                </a:solidFill>
                <a:latin typeface="Calibri"/>
                <a:ea typeface="Calibri"/>
                <a:cs typeface="Calibri"/>
                <a:sym typeface="Calibri"/>
              </a:rPr>
              <a:t>Principles for Effective Diffusion:</a:t>
            </a:r>
            <a:br>
              <a:rPr b="0" i="0" lang="en-US" sz="3200" u="none" cap="none" strike="noStrike">
                <a:solidFill>
                  <a:srgbClr val="FFFFFF"/>
                </a:solidFill>
                <a:latin typeface="Calibri"/>
                <a:ea typeface="Calibri"/>
                <a:cs typeface="Calibri"/>
                <a:sym typeface="Calibri"/>
              </a:rPr>
            </a:br>
            <a:r>
              <a:rPr b="0" i="0" lang="en-US" sz="3200" u="none" cap="none" strike="noStrike">
                <a:solidFill>
                  <a:srgbClr val="FFFFFF"/>
                </a:solidFill>
                <a:latin typeface="Calibri"/>
                <a:ea typeface="Calibri"/>
                <a:cs typeface="Calibri"/>
                <a:sym typeface="Calibri"/>
              </a:rPr>
              <a:t>Improving the Odds </a:t>
            </a:r>
            <a:r>
              <a:rPr b="0" i="0" lang="en-US" sz="2000" u="none" cap="none" strike="noStrike">
                <a:solidFill>
                  <a:srgbClr val="FFFFFF"/>
                </a:solidFill>
                <a:latin typeface="Calibri"/>
                <a:ea typeface="Calibri"/>
                <a:cs typeface="Calibri"/>
                <a:sym typeface="Calibri"/>
              </a:rPr>
              <a:t>(Rogers, 2003)</a:t>
            </a:r>
            <a:r>
              <a:rPr b="0" i="0" lang="en-US" sz="3200" u="none" cap="none" strike="noStrike">
                <a:solidFill>
                  <a:srgbClr val="FFFFFF"/>
                </a:solidFill>
                <a:latin typeface="Calibri"/>
                <a:ea typeface="Calibri"/>
                <a:cs typeface="Calibri"/>
                <a:sym typeface="Calibri"/>
              </a:rPr>
              <a:t>	</a:t>
            </a:r>
            <a:endParaRPr b="0" i="0" sz="3200" u="none" cap="none" strike="noStrike">
              <a:solidFill>
                <a:srgbClr val="FFFFFF"/>
              </a:solidFill>
              <a:latin typeface="Calibri"/>
              <a:ea typeface="Calibri"/>
              <a:cs typeface="Calibri"/>
              <a:sym typeface="Calibri"/>
            </a:endParaRPr>
          </a:p>
        </p:txBody>
      </p:sp>
      <p:sp>
        <p:nvSpPr>
          <p:cNvPr id="774" name="Google Shape;774;p106"/>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rgbClr val="FFFFFF"/>
              </a:buClr>
              <a:buSzPts val="2800"/>
              <a:buFont typeface="Arial"/>
              <a:buChar char="•"/>
            </a:pPr>
            <a:r>
              <a:rPr b="0" i="0" lang="en-US" sz="2800" u="none" cap="none" strike="noStrike">
                <a:solidFill>
                  <a:srgbClr val="FFFFFF"/>
                </a:solidFill>
                <a:latin typeface="Calibri"/>
                <a:ea typeface="Calibri"/>
                <a:cs typeface="Calibri"/>
                <a:sym typeface="Calibri"/>
              </a:rPr>
              <a:t> Innovation has to solve a problem that is important for the “client.”</a:t>
            </a:r>
            <a:endParaRPr/>
          </a:p>
          <a:p>
            <a:pPr indent="-342900" lvl="0" marL="342900" marR="0" rtl="0" algn="l">
              <a:spcBef>
                <a:spcPts val="560"/>
              </a:spcBef>
              <a:spcAft>
                <a:spcPts val="0"/>
              </a:spcAft>
              <a:buClr>
                <a:srgbClr val="FFFFFF"/>
              </a:buClr>
              <a:buSzPts val="2800"/>
              <a:buFont typeface="Arial"/>
              <a:buChar char="•"/>
            </a:pPr>
            <a:r>
              <a:rPr b="0" i="0" lang="en-US" sz="2800" u="none" cap="none" strike="noStrike">
                <a:solidFill>
                  <a:srgbClr val="FFFFFF"/>
                </a:solidFill>
                <a:latin typeface="Calibri"/>
                <a:ea typeface="Calibri"/>
                <a:cs typeface="Calibri"/>
                <a:sym typeface="Calibri"/>
              </a:rPr>
              <a:t>Innovation must have relative advantage over current practice.</a:t>
            </a:r>
            <a:endParaRPr/>
          </a:p>
          <a:p>
            <a:pPr indent="-342900" lvl="0" marL="342900" marR="0" rtl="0" algn="l">
              <a:spcBef>
                <a:spcPts val="560"/>
              </a:spcBef>
              <a:spcAft>
                <a:spcPts val="0"/>
              </a:spcAft>
              <a:buClr>
                <a:srgbClr val="FFFFFF"/>
              </a:buClr>
              <a:buSzPts val="2800"/>
              <a:buFont typeface="Arial"/>
              <a:buChar char="•"/>
            </a:pPr>
            <a:r>
              <a:rPr b="0" i="0" lang="en-US" sz="2800" u="none" cap="none" strike="noStrike">
                <a:solidFill>
                  <a:srgbClr val="FFFFFF"/>
                </a:solidFill>
                <a:latin typeface="Calibri"/>
                <a:ea typeface="Calibri"/>
                <a:cs typeface="Calibri"/>
                <a:sym typeface="Calibri"/>
              </a:rPr>
              <a:t>It is necessary to gain support of the opinion leaders if adoption is to reach critical mass and become self-sustaining. </a:t>
            </a:r>
            <a:endParaRPr/>
          </a:p>
          <a:p>
            <a:pPr indent="-342900" lvl="0" marL="342900" marR="0" rtl="0" algn="l">
              <a:spcBef>
                <a:spcPts val="560"/>
              </a:spcBef>
              <a:spcAft>
                <a:spcPts val="0"/>
              </a:spcAft>
              <a:buClr>
                <a:srgbClr val="FFFFFF"/>
              </a:buClr>
              <a:buSzPts val="2800"/>
              <a:buFont typeface="Arial"/>
              <a:buChar char="•"/>
            </a:pPr>
            <a:r>
              <a:rPr b="0" i="0" lang="en-US" sz="2800" u="none" cap="none" strike="noStrike">
                <a:solidFill>
                  <a:srgbClr val="FFFFFF"/>
                </a:solidFill>
                <a:latin typeface="Calibri"/>
                <a:ea typeface="Calibri"/>
                <a:cs typeface="Calibri"/>
                <a:sym typeface="Calibri"/>
              </a:rPr>
              <a:t>Innovation must be compatible with existing values, experiences and needs of the community.</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8" name="Shape 778"/>
        <p:cNvGrpSpPr/>
        <p:nvPr/>
      </p:nvGrpSpPr>
      <p:grpSpPr>
        <a:xfrm>
          <a:off x="0" y="0"/>
          <a:ext cx="0" cy="0"/>
          <a:chOff x="0" y="0"/>
          <a:chExt cx="0" cy="0"/>
        </a:xfrm>
      </p:grpSpPr>
      <p:sp>
        <p:nvSpPr>
          <p:cNvPr id="779" name="Google Shape;779;p10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SzPts val="3200"/>
              <a:buFont typeface="Calibri"/>
              <a:buNone/>
            </a:pPr>
            <a:r>
              <a:rPr b="0" i="0" lang="en-US" sz="3200" u="none" cap="none" strike="noStrike">
                <a:solidFill>
                  <a:schemeClr val="lt1"/>
                </a:solidFill>
                <a:latin typeface="Calibri"/>
                <a:ea typeface="Calibri"/>
                <a:cs typeface="Calibri"/>
                <a:sym typeface="Calibri"/>
              </a:rPr>
              <a:t>Lessons Learned in the Wild</a:t>
            </a:r>
            <a:endParaRPr b="0" i="0" sz="3200" u="none" cap="none" strike="noStrike">
              <a:solidFill>
                <a:schemeClr val="lt1"/>
              </a:solidFill>
              <a:latin typeface="Calibri"/>
              <a:ea typeface="Calibri"/>
              <a:cs typeface="Calibri"/>
              <a:sym typeface="Calibri"/>
            </a:endParaRPr>
          </a:p>
        </p:txBody>
      </p:sp>
      <p:sp>
        <p:nvSpPr>
          <p:cNvPr id="780" name="Google Shape;780;p107"/>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lt1"/>
              </a:buClr>
              <a:buSzPts val="2800"/>
              <a:buFont typeface="Arial"/>
              <a:buChar char="•"/>
            </a:pPr>
            <a:r>
              <a:rPr b="0" i="0" lang="en-US" sz="2800" u="none" cap="none" strike="noStrike">
                <a:solidFill>
                  <a:schemeClr val="lt1"/>
                </a:solidFill>
                <a:latin typeface="Calibri"/>
                <a:ea typeface="Calibri"/>
                <a:cs typeface="Calibri"/>
                <a:sym typeface="Calibri"/>
              </a:rPr>
              <a:t>Data are rarely sufficient to influence decisions.</a:t>
            </a:r>
            <a:endParaRPr/>
          </a:p>
          <a:p>
            <a:pPr indent="-285750" lvl="1" marL="742950" marR="0" rtl="0" algn="l">
              <a:spcBef>
                <a:spcPts val="480"/>
              </a:spcBef>
              <a:spcAft>
                <a:spcPts val="0"/>
              </a:spcAft>
              <a:buClr>
                <a:schemeClr val="lt1"/>
              </a:buClr>
              <a:buSzPts val="2400"/>
              <a:buFont typeface="Noto Sans Symbols"/>
              <a:buChar char="➢"/>
            </a:pPr>
            <a:r>
              <a:rPr b="0" i="0" lang="en-US" sz="2400" u="none" cap="none" strike="noStrike">
                <a:solidFill>
                  <a:schemeClr val="lt1"/>
                </a:solidFill>
                <a:latin typeface="Calibri"/>
                <a:ea typeface="Calibri"/>
                <a:cs typeface="Calibri"/>
                <a:sym typeface="Calibri"/>
              </a:rPr>
              <a:t>It can be argued that Catherine Maurice had a great impact on dissemination of ABA than all of the published studies.</a:t>
            </a:r>
            <a:endParaRPr/>
          </a:p>
          <a:p>
            <a:pPr indent="-228600" lvl="2" marL="1143000" marR="0" rtl="0" algn="l">
              <a:spcBef>
                <a:spcPts val="400"/>
              </a:spcBef>
              <a:spcAft>
                <a:spcPts val="0"/>
              </a:spcAft>
              <a:buClr>
                <a:schemeClr val="lt1"/>
              </a:buClr>
              <a:buSzPts val="2000"/>
              <a:buFont typeface="Noto Sans Symbols"/>
              <a:buChar char="✓"/>
            </a:pPr>
            <a:r>
              <a:rPr b="0" i="0" lang="en-US" sz="2000" u="none" cap="none" strike="noStrike">
                <a:solidFill>
                  <a:schemeClr val="lt1"/>
                </a:solidFill>
                <a:latin typeface="Calibri"/>
                <a:ea typeface="Calibri"/>
                <a:cs typeface="Calibri"/>
                <a:sym typeface="Calibri"/>
              </a:rPr>
              <a:t>Powerful, emotional story told by parent to an audience of parents.</a:t>
            </a:r>
            <a:endParaRPr/>
          </a:p>
          <a:p>
            <a:pPr indent="-165100" lvl="0" marL="342900" marR="0" rtl="0" algn="l">
              <a:spcBef>
                <a:spcPts val="560"/>
              </a:spcBef>
              <a:spcAft>
                <a:spcPts val="0"/>
              </a:spcAft>
              <a:buClr>
                <a:schemeClr val="lt1"/>
              </a:buClr>
              <a:buSzPts val="2800"/>
              <a:buFont typeface="Arial"/>
              <a:buNone/>
            </a:pPr>
            <a:r>
              <a:t/>
            </a:r>
            <a:endParaRPr b="0" i="0" sz="2800" u="none" cap="none" strike="noStrike">
              <a:solidFill>
                <a:schemeClr val="lt1"/>
              </a:solidFill>
              <a:latin typeface="Calibri"/>
              <a:ea typeface="Calibri"/>
              <a:cs typeface="Calibri"/>
              <a:sym typeface="Calibri"/>
            </a:endParaRPr>
          </a:p>
          <a:p>
            <a:pPr indent="0" lvl="0" marL="0" marR="0" rtl="0" algn="l">
              <a:spcBef>
                <a:spcPts val="560"/>
              </a:spcBef>
              <a:spcAft>
                <a:spcPts val="0"/>
              </a:spcAft>
              <a:buClr>
                <a:schemeClr val="lt1"/>
              </a:buClr>
              <a:buSzPts val="2800"/>
              <a:buFont typeface="Arial"/>
              <a:buNone/>
            </a:pPr>
            <a:r>
              <a:t/>
            </a:r>
            <a:endParaRPr b="0" i="0" sz="2800" u="none" cap="none" strike="noStrike">
              <a:solidFill>
                <a:schemeClr val="lt1"/>
              </a:solidFill>
              <a:latin typeface="Calibri"/>
              <a:ea typeface="Calibri"/>
              <a:cs typeface="Calibri"/>
              <a:sym typeface="Calibri"/>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5" name="Shape 785"/>
        <p:cNvGrpSpPr/>
        <p:nvPr/>
      </p:nvGrpSpPr>
      <p:grpSpPr>
        <a:xfrm>
          <a:off x="0" y="0"/>
          <a:ext cx="0" cy="0"/>
          <a:chOff x="0" y="0"/>
          <a:chExt cx="0" cy="0"/>
        </a:xfrm>
      </p:grpSpPr>
      <p:pic>
        <p:nvPicPr>
          <p:cNvPr descr="standard celeration chart.tiff" id="786" name="Google Shape;786;p108"/>
          <p:cNvPicPr preferRelativeResize="0"/>
          <p:nvPr/>
        </p:nvPicPr>
        <p:blipFill rotWithShape="1">
          <a:blip r:embed="rId3">
            <a:alphaModFix/>
          </a:blip>
          <a:srcRect b="0" l="0" r="0" t="0"/>
          <a:stretch/>
        </p:blipFill>
        <p:spPr>
          <a:xfrm>
            <a:off x="495300" y="0"/>
            <a:ext cx="8096437" cy="6847027"/>
          </a:xfrm>
          <a:prstGeom prst="rect">
            <a:avLst/>
          </a:prstGeom>
          <a:noFill/>
          <a:ln>
            <a:noFill/>
          </a:ln>
        </p:spPr>
      </p:pic>
      <p:sp>
        <p:nvSpPr>
          <p:cNvPr id="787" name="Google Shape;787;p108"/>
          <p:cNvSpPr txBox="1"/>
          <p:nvPr/>
        </p:nvSpPr>
        <p:spPr>
          <a:xfrm>
            <a:off x="2055641" y="2553337"/>
            <a:ext cx="5407513" cy="175432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3600">
                <a:solidFill>
                  <a:schemeClr val="dk1"/>
                </a:solidFill>
                <a:latin typeface="Calibri"/>
                <a:ea typeface="Calibri"/>
                <a:cs typeface="Calibri"/>
                <a:sym typeface="Calibri"/>
              </a:rPr>
              <a:t>This may distract from the story you are trying to tell.  Consider the audience.</a:t>
            </a:r>
            <a:endParaRPr sz="36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87">
                                            <p:txEl>
                                              <p:pRg end="0" st="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2" name="Shape 792"/>
        <p:cNvGrpSpPr/>
        <p:nvPr/>
      </p:nvGrpSpPr>
      <p:grpSpPr>
        <a:xfrm>
          <a:off x="0" y="0"/>
          <a:ext cx="0" cy="0"/>
          <a:chOff x="0" y="0"/>
          <a:chExt cx="0" cy="0"/>
        </a:xfrm>
      </p:grpSpPr>
      <p:pic>
        <p:nvPicPr>
          <p:cNvPr descr="Critchfield title page normative responding.tiff" id="793" name="Google Shape;793;p109"/>
          <p:cNvPicPr preferRelativeResize="0"/>
          <p:nvPr/>
        </p:nvPicPr>
        <p:blipFill rotWithShape="1">
          <a:blip r:embed="rId3">
            <a:alphaModFix/>
          </a:blip>
          <a:srcRect b="0" l="0" r="0" t="0"/>
          <a:stretch/>
        </p:blipFill>
        <p:spPr>
          <a:xfrm>
            <a:off x="0" y="5080"/>
            <a:ext cx="9128455" cy="3240938"/>
          </a:xfrm>
          <a:prstGeom prst="rect">
            <a:avLst/>
          </a:prstGeom>
          <a:noFill/>
          <a:ln>
            <a:noFill/>
          </a:ln>
        </p:spPr>
      </p:pic>
      <p:sp>
        <p:nvSpPr>
          <p:cNvPr id="794" name="Google Shape;794;p109"/>
          <p:cNvSpPr txBox="1"/>
          <p:nvPr/>
        </p:nvSpPr>
        <p:spPr>
          <a:xfrm>
            <a:off x="1625600" y="3616960"/>
            <a:ext cx="6289040" cy="267765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lt1"/>
                </a:solidFill>
                <a:latin typeface="Calibri"/>
                <a:ea typeface="Calibri"/>
                <a:cs typeface="Calibri"/>
                <a:sym typeface="Calibri"/>
              </a:rPr>
              <a:t>1:15  Ratio strongly positive: strongly negative</a:t>
            </a:r>
            <a:endParaRPr/>
          </a:p>
          <a:p>
            <a:pPr indent="0" lvl="0" marL="0" marR="0" rtl="0" algn="l">
              <a:spcBef>
                <a:spcPts val="0"/>
              </a:spcBef>
              <a:spcAft>
                <a:spcPts val="0"/>
              </a:spcAft>
              <a:buNone/>
            </a:pPr>
            <a:r>
              <a:t/>
            </a:r>
            <a:endParaRPr sz="2400">
              <a:solidFill>
                <a:schemeClr val="lt1"/>
              </a:solidFill>
              <a:latin typeface="Calibri"/>
              <a:ea typeface="Calibri"/>
              <a:cs typeface="Calibri"/>
              <a:sym typeface="Calibri"/>
            </a:endParaRPr>
          </a:p>
          <a:p>
            <a:pPr indent="0" lvl="0" marL="0" marR="0" rtl="0" algn="l">
              <a:spcBef>
                <a:spcPts val="0"/>
              </a:spcBef>
              <a:spcAft>
                <a:spcPts val="0"/>
              </a:spcAft>
              <a:buNone/>
            </a:pPr>
            <a:r>
              <a:rPr lang="en-US" sz="2400">
                <a:solidFill>
                  <a:schemeClr val="lt1"/>
                </a:solidFill>
                <a:latin typeface="Calibri"/>
                <a:ea typeface="Calibri"/>
                <a:cs typeface="Calibri"/>
                <a:sym typeface="Calibri"/>
              </a:rPr>
              <a:t>60%  Behavior analytic terms rated unpleasant</a:t>
            </a:r>
            <a:endParaRPr/>
          </a:p>
          <a:p>
            <a:pPr indent="0" lvl="0" marL="0" marR="0" rtl="0" algn="l">
              <a:spcBef>
                <a:spcPts val="0"/>
              </a:spcBef>
              <a:spcAft>
                <a:spcPts val="0"/>
              </a:spcAft>
              <a:buNone/>
            </a:pPr>
            <a:r>
              <a:t/>
            </a:r>
            <a:endParaRPr sz="2400">
              <a:solidFill>
                <a:schemeClr val="lt1"/>
              </a:solidFill>
              <a:latin typeface="Calibri"/>
              <a:ea typeface="Calibri"/>
              <a:cs typeface="Calibri"/>
              <a:sym typeface="Calibri"/>
            </a:endParaRPr>
          </a:p>
          <a:p>
            <a:pPr indent="0" lvl="0" marL="0" marR="0" rtl="0" algn="l">
              <a:spcBef>
                <a:spcPts val="0"/>
              </a:spcBef>
              <a:spcAft>
                <a:spcPts val="0"/>
              </a:spcAft>
              <a:buNone/>
            </a:pPr>
            <a:r>
              <a:rPr lang="en-US" sz="2400">
                <a:solidFill>
                  <a:schemeClr val="lt1"/>
                </a:solidFill>
                <a:latin typeface="Calibri"/>
                <a:ea typeface="Calibri"/>
                <a:cs typeface="Calibri"/>
                <a:sym typeface="Calibri"/>
              </a:rPr>
              <a:t>28% Rated as strongly motivating</a:t>
            </a:r>
            <a:endParaRPr/>
          </a:p>
          <a:p>
            <a:pPr indent="0" lvl="0" marL="0" marR="0" rtl="0" algn="l">
              <a:spcBef>
                <a:spcPts val="0"/>
              </a:spcBef>
              <a:spcAft>
                <a:spcPts val="0"/>
              </a:spcAft>
              <a:buNone/>
            </a:pPr>
            <a:r>
              <a:t/>
            </a:r>
            <a:endParaRPr sz="2400">
              <a:solidFill>
                <a:schemeClr val="lt1"/>
              </a:solidFill>
              <a:latin typeface="Calibri"/>
              <a:ea typeface="Calibri"/>
              <a:cs typeface="Calibri"/>
              <a:sym typeface="Calibri"/>
            </a:endParaRPr>
          </a:p>
          <a:p>
            <a:pPr indent="0" lvl="0" marL="0" marR="0" rtl="0" algn="l">
              <a:spcBef>
                <a:spcPts val="0"/>
              </a:spcBef>
              <a:spcAft>
                <a:spcPts val="0"/>
              </a:spcAft>
              <a:buNone/>
            </a:pPr>
            <a:r>
              <a:rPr lang="en-US" sz="2400">
                <a:solidFill>
                  <a:schemeClr val="lt1"/>
                </a:solidFill>
                <a:latin typeface="Calibri"/>
                <a:ea typeface="Calibri"/>
                <a:cs typeface="Calibri"/>
                <a:sym typeface="Calibri"/>
              </a:rPr>
              <a:t>Taken together suggest motivated to avoid</a:t>
            </a:r>
            <a:endParaRPr sz="2400">
              <a:solidFill>
                <a:schemeClr val="lt1"/>
              </a:solidFill>
              <a:latin typeface="Calibri"/>
              <a:ea typeface="Calibri"/>
              <a:cs typeface="Calibri"/>
              <a:sym typeface="Calibri"/>
            </a:endParaRPr>
          </a:p>
        </p:txBody>
      </p:sp>
      <p:sp>
        <p:nvSpPr>
          <p:cNvPr id="795" name="Google Shape;795;p109"/>
          <p:cNvSpPr txBox="1"/>
          <p:nvPr/>
        </p:nvSpPr>
        <p:spPr>
          <a:xfrm>
            <a:off x="699772" y="3317244"/>
            <a:ext cx="8267666" cy="107721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3200">
                <a:solidFill>
                  <a:schemeClr val="lt1"/>
                </a:solidFill>
                <a:latin typeface="Calibri"/>
                <a:ea typeface="Calibri"/>
                <a:cs typeface="Calibri"/>
                <a:sym typeface="Calibri"/>
              </a:rPr>
              <a:t>Words Matter: Behavioral Jargon </a:t>
            </a:r>
            <a:endParaRPr/>
          </a:p>
          <a:p>
            <a:pPr indent="0" lvl="0" marL="0" marR="0" rtl="0" algn="ctr">
              <a:spcBef>
                <a:spcPts val="0"/>
              </a:spcBef>
              <a:spcAft>
                <a:spcPts val="0"/>
              </a:spcAft>
              <a:buNone/>
            </a:pPr>
            <a:r>
              <a:rPr lang="en-US" sz="3200">
                <a:solidFill>
                  <a:schemeClr val="lt1"/>
                </a:solidFill>
                <a:latin typeface="Calibri"/>
                <a:ea typeface="Calibri"/>
                <a:cs typeface="Calibri"/>
                <a:sym typeface="Calibri"/>
              </a:rPr>
              <a:t>May Impede Dissemination</a:t>
            </a:r>
            <a:endParaRPr sz="3200">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795">
                                            <p:txEl>
                                              <p:pRg end="0" st="0"/>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95">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795">
                                            <p:txEl>
                                              <p:pRg end="0" st="0"/>
                                            </p:txEl>
                                          </p:spTgt>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795">
                                            <p:txEl>
                                              <p:pRg end="1" st="1"/>
                                            </p:txEl>
                                          </p:spTgt>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9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94">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94">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94">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94">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94">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94">
                                            <p:txEl>
                                              <p:pRg end="6" st="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4" name="Shape 414"/>
        <p:cNvGrpSpPr/>
        <p:nvPr/>
      </p:nvGrpSpPr>
      <p:grpSpPr>
        <a:xfrm>
          <a:off x="0" y="0"/>
          <a:ext cx="0" cy="0"/>
          <a:chOff x="0" y="0"/>
          <a:chExt cx="0" cy="0"/>
        </a:xfrm>
      </p:grpSpPr>
      <p:pic>
        <p:nvPicPr>
          <p:cNvPr descr="end racism.tiff" id="415" name="Google Shape;415;p65"/>
          <p:cNvPicPr preferRelativeResize="0"/>
          <p:nvPr/>
        </p:nvPicPr>
        <p:blipFill rotWithShape="1">
          <a:blip r:embed="rId3">
            <a:alphaModFix/>
          </a:blip>
          <a:srcRect b="0" l="0" r="0" t="0"/>
          <a:stretch/>
        </p:blipFill>
        <p:spPr>
          <a:xfrm>
            <a:off x="0" y="927100"/>
            <a:ext cx="9092336" cy="4970412"/>
          </a:xfrm>
          <a:prstGeom prst="rect">
            <a:avLst/>
          </a:prstGeom>
          <a:noFill/>
          <a:ln>
            <a:noFill/>
          </a:ln>
        </p:spPr>
      </p:pic>
      <p:sp>
        <p:nvSpPr>
          <p:cNvPr id="416" name="Google Shape;416;p65"/>
          <p:cNvSpPr txBox="1"/>
          <p:nvPr/>
        </p:nvSpPr>
        <p:spPr>
          <a:xfrm>
            <a:off x="469900" y="5867400"/>
            <a:ext cx="8445500" cy="64633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US" sz="3600" u="none" cap="none" strike="noStrike">
                <a:solidFill>
                  <a:schemeClr val="lt1"/>
                </a:solidFill>
                <a:latin typeface="Calibri"/>
                <a:ea typeface="Calibri"/>
                <a:cs typeface="Calibri"/>
                <a:sym typeface="Calibri"/>
              </a:rPr>
              <a:t>We didn’t</a:t>
            </a:r>
            <a:endParaRPr b="0" i="0" sz="3600" u="none" cap="none" strike="noStrike">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9" name="Shape 799"/>
        <p:cNvGrpSpPr/>
        <p:nvPr/>
      </p:nvGrpSpPr>
      <p:grpSpPr>
        <a:xfrm>
          <a:off x="0" y="0"/>
          <a:ext cx="0" cy="0"/>
          <a:chOff x="0" y="0"/>
          <a:chExt cx="0" cy="0"/>
        </a:xfrm>
      </p:grpSpPr>
      <p:sp>
        <p:nvSpPr>
          <p:cNvPr id="800" name="Google Shape;800;p11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SzPts val="3200"/>
              <a:buFont typeface="Calibri"/>
              <a:buNone/>
            </a:pPr>
            <a:r>
              <a:rPr b="0" i="0" lang="en-US" sz="3200" u="none" cap="none" strike="noStrike">
                <a:solidFill>
                  <a:schemeClr val="lt1"/>
                </a:solidFill>
                <a:latin typeface="Calibri"/>
                <a:ea typeface="Calibri"/>
                <a:cs typeface="Calibri"/>
                <a:sym typeface="Calibri"/>
              </a:rPr>
              <a:t>Transforming Language</a:t>
            </a:r>
            <a:endParaRPr b="0" i="0" sz="3200" u="none" cap="none" strike="noStrike">
              <a:solidFill>
                <a:schemeClr val="lt1"/>
              </a:solidFill>
              <a:latin typeface="Calibri"/>
              <a:ea typeface="Calibri"/>
              <a:cs typeface="Calibri"/>
              <a:sym typeface="Calibri"/>
            </a:endParaRPr>
          </a:p>
        </p:txBody>
      </p:sp>
      <p:sp>
        <p:nvSpPr>
          <p:cNvPr id="801" name="Google Shape;801;p110"/>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lt1"/>
              </a:buClr>
              <a:buSzPts val="2800"/>
              <a:buFont typeface="Arial"/>
              <a:buChar char="•"/>
            </a:pPr>
            <a:r>
              <a:rPr b="0" i="0" lang="en-US" sz="2800" u="none" cap="none" strike="noStrike">
                <a:solidFill>
                  <a:schemeClr val="lt1"/>
                </a:solidFill>
                <a:latin typeface="Calibri"/>
                <a:ea typeface="Calibri"/>
                <a:cs typeface="Calibri"/>
                <a:sym typeface="Calibri"/>
              </a:rPr>
              <a:t>Positive reinforcement = Praise</a:t>
            </a:r>
            <a:endParaRPr/>
          </a:p>
          <a:p>
            <a:pPr indent="-165100" lvl="0" marL="342900" marR="0" rtl="0" algn="l">
              <a:spcBef>
                <a:spcPts val="560"/>
              </a:spcBef>
              <a:spcAft>
                <a:spcPts val="0"/>
              </a:spcAft>
              <a:buClr>
                <a:schemeClr val="lt1"/>
              </a:buClr>
              <a:buSzPts val="2800"/>
              <a:buFont typeface="Arial"/>
              <a:buNone/>
            </a:pPr>
            <a:r>
              <a:t/>
            </a:r>
            <a:endParaRPr b="0" i="0" sz="2800" u="none" cap="none" strike="noStrike">
              <a:solidFill>
                <a:schemeClr val="lt1"/>
              </a:solidFill>
              <a:latin typeface="Calibri"/>
              <a:ea typeface="Calibri"/>
              <a:cs typeface="Calibri"/>
              <a:sym typeface="Calibri"/>
            </a:endParaRPr>
          </a:p>
          <a:p>
            <a:pPr indent="-342900" lvl="0" marL="342900" marR="0" rtl="0" algn="l">
              <a:spcBef>
                <a:spcPts val="560"/>
              </a:spcBef>
              <a:spcAft>
                <a:spcPts val="0"/>
              </a:spcAft>
              <a:buClr>
                <a:schemeClr val="lt1"/>
              </a:buClr>
              <a:buSzPts val="2800"/>
              <a:buFont typeface="Arial"/>
              <a:buChar char="•"/>
            </a:pPr>
            <a:r>
              <a:rPr b="0" i="0" lang="en-US" sz="2800" u="none" cap="none" strike="noStrike">
                <a:solidFill>
                  <a:schemeClr val="lt1"/>
                </a:solidFill>
                <a:latin typeface="Calibri"/>
                <a:ea typeface="Calibri"/>
                <a:cs typeface="Calibri"/>
                <a:sym typeface="Calibri"/>
              </a:rPr>
              <a:t>Praise = Acknowledgment</a:t>
            </a:r>
            <a:endParaRPr/>
          </a:p>
          <a:p>
            <a:pPr indent="-165100" lvl="0" marL="342900" marR="0" rtl="0" algn="l">
              <a:spcBef>
                <a:spcPts val="560"/>
              </a:spcBef>
              <a:spcAft>
                <a:spcPts val="0"/>
              </a:spcAft>
              <a:buClr>
                <a:schemeClr val="lt1"/>
              </a:buClr>
              <a:buSzPts val="2800"/>
              <a:buFont typeface="Arial"/>
              <a:buNone/>
            </a:pPr>
            <a:r>
              <a:t/>
            </a:r>
            <a:endParaRPr b="0" i="0" sz="2800" u="none" cap="none" strike="noStrike">
              <a:solidFill>
                <a:schemeClr val="lt1"/>
              </a:solidFill>
              <a:latin typeface="Calibri"/>
              <a:ea typeface="Calibri"/>
              <a:cs typeface="Calibri"/>
              <a:sym typeface="Calibri"/>
            </a:endParaRPr>
          </a:p>
          <a:p>
            <a:pPr indent="-342900" lvl="0" marL="342900" marR="0" rtl="0" algn="l">
              <a:spcBef>
                <a:spcPts val="560"/>
              </a:spcBef>
              <a:spcAft>
                <a:spcPts val="0"/>
              </a:spcAft>
              <a:buClr>
                <a:schemeClr val="lt1"/>
              </a:buClr>
              <a:buSzPts val="2800"/>
              <a:buFont typeface="Arial"/>
              <a:buChar char="•"/>
            </a:pPr>
            <a:r>
              <a:rPr b="0" i="0" lang="en-US" sz="2800" u="none" cap="none" strike="noStrike">
                <a:solidFill>
                  <a:schemeClr val="lt1"/>
                </a:solidFill>
                <a:latin typeface="Calibri"/>
                <a:ea typeface="Calibri"/>
                <a:cs typeface="Calibri"/>
                <a:sym typeface="Calibri"/>
              </a:rPr>
              <a:t>Acknowledgment = Positive Reinforcement</a:t>
            </a:r>
            <a:endParaRPr/>
          </a:p>
          <a:p>
            <a:pPr indent="-165100" lvl="0" marL="342900" marR="0" rtl="0" algn="l">
              <a:spcBef>
                <a:spcPts val="560"/>
              </a:spcBef>
              <a:spcAft>
                <a:spcPts val="0"/>
              </a:spcAft>
              <a:buClr>
                <a:schemeClr val="lt1"/>
              </a:buClr>
              <a:buSzPts val="2800"/>
              <a:buFont typeface="Arial"/>
              <a:buNone/>
            </a:pPr>
            <a:r>
              <a:t/>
            </a:r>
            <a:endParaRPr b="0" i="0" sz="2800" u="none" cap="none" strike="noStrike">
              <a:solidFill>
                <a:schemeClr val="lt1"/>
              </a:solidFill>
              <a:latin typeface="Calibri"/>
              <a:ea typeface="Calibri"/>
              <a:cs typeface="Calibri"/>
              <a:sym typeface="Calibri"/>
            </a:endParaRPr>
          </a:p>
          <a:p>
            <a:pPr indent="-342900" lvl="0" marL="342900" marR="0" rtl="0" algn="l">
              <a:spcBef>
                <a:spcPts val="560"/>
              </a:spcBef>
              <a:spcAft>
                <a:spcPts val="0"/>
              </a:spcAft>
              <a:buClr>
                <a:schemeClr val="lt1"/>
              </a:buClr>
              <a:buSzPts val="2800"/>
              <a:buFont typeface="Arial"/>
              <a:buChar char="•"/>
            </a:pPr>
            <a:r>
              <a:rPr b="0" i="0" lang="en-US" sz="2800" u="none" cap="none" strike="noStrike">
                <a:solidFill>
                  <a:schemeClr val="lt1"/>
                </a:solidFill>
                <a:latin typeface="Calibri"/>
                <a:ea typeface="Calibri"/>
                <a:cs typeface="Calibri"/>
                <a:sym typeface="Calibri"/>
              </a:rPr>
              <a:t>Question is: Will recommending “acknowledgment” result in more reinforcement for students than recommending “positive reinforcement?”</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01">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01">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01">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01">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01">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01">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01">
                                            <p:txEl>
                                              <p:pRg end="6" st="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6" name="Shape 806"/>
        <p:cNvGrpSpPr/>
        <p:nvPr/>
      </p:nvGrpSpPr>
      <p:grpSpPr>
        <a:xfrm>
          <a:off x="0" y="0"/>
          <a:ext cx="0" cy="0"/>
          <a:chOff x="0" y="0"/>
          <a:chExt cx="0" cy="0"/>
        </a:xfrm>
      </p:grpSpPr>
      <p:pic>
        <p:nvPicPr>
          <p:cNvPr descr="Jarmolowiczz technical vs conservational language.tiff" id="807" name="Google Shape;807;p111"/>
          <p:cNvPicPr preferRelativeResize="0"/>
          <p:nvPr/>
        </p:nvPicPr>
        <p:blipFill rotWithShape="1">
          <a:blip r:embed="rId3">
            <a:alphaModFix/>
          </a:blip>
          <a:srcRect b="0" l="0" r="0" t="0"/>
          <a:stretch/>
        </p:blipFill>
        <p:spPr>
          <a:xfrm>
            <a:off x="0" y="1379714"/>
            <a:ext cx="9140723" cy="2349870"/>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2" name="Shape 812"/>
        <p:cNvGrpSpPr/>
        <p:nvPr/>
      </p:nvGrpSpPr>
      <p:grpSpPr>
        <a:xfrm>
          <a:off x="0" y="0"/>
          <a:ext cx="0" cy="0"/>
          <a:chOff x="0" y="0"/>
          <a:chExt cx="0" cy="0"/>
        </a:xfrm>
      </p:grpSpPr>
      <p:pic>
        <p:nvPicPr>
          <p:cNvPr descr="Jarmolowicz data.tiff" id="813" name="Google Shape;813;p112"/>
          <p:cNvPicPr preferRelativeResize="0"/>
          <p:nvPr/>
        </p:nvPicPr>
        <p:blipFill rotWithShape="1">
          <a:blip r:embed="rId3">
            <a:alphaModFix/>
          </a:blip>
          <a:srcRect b="0" l="0" r="0" t="0"/>
          <a:stretch/>
        </p:blipFill>
        <p:spPr>
          <a:xfrm>
            <a:off x="1651000" y="0"/>
            <a:ext cx="5810822" cy="6844856"/>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8" name="Shape 818"/>
        <p:cNvGrpSpPr/>
        <p:nvPr/>
      </p:nvGrpSpPr>
      <p:grpSpPr>
        <a:xfrm>
          <a:off x="0" y="0"/>
          <a:ext cx="0" cy="0"/>
          <a:chOff x="0" y="0"/>
          <a:chExt cx="0" cy="0"/>
        </a:xfrm>
      </p:grpSpPr>
      <p:pic>
        <p:nvPicPr>
          <p:cNvPr descr="sunset.tiff" id="819" name="Google Shape;819;p113"/>
          <p:cNvPicPr preferRelativeResize="0"/>
          <p:nvPr/>
        </p:nvPicPr>
        <p:blipFill rotWithShape="1">
          <a:blip r:embed="rId3">
            <a:alphaModFix/>
          </a:blip>
          <a:srcRect b="0" l="0" r="0" t="0"/>
          <a:stretch/>
        </p:blipFill>
        <p:spPr>
          <a:xfrm>
            <a:off x="2197100" y="0"/>
            <a:ext cx="4730888" cy="6855028"/>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4" name="Shape 824"/>
        <p:cNvGrpSpPr/>
        <p:nvPr/>
      </p:nvGrpSpPr>
      <p:grpSpPr>
        <a:xfrm>
          <a:off x="0" y="0"/>
          <a:ext cx="0" cy="0"/>
          <a:chOff x="0" y="0"/>
          <a:chExt cx="0" cy="0"/>
        </a:xfrm>
      </p:grpSpPr>
      <p:sp>
        <p:nvSpPr>
          <p:cNvPr id="825" name="Google Shape;825;p11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SzPts val="3200"/>
              <a:buFont typeface="Calibri"/>
              <a:buNone/>
            </a:pPr>
            <a:r>
              <a:rPr b="0" i="0" lang="en-US" sz="3200" u="none" cap="none" strike="noStrike">
                <a:solidFill>
                  <a:schemeClr val="lt1"/>
                </a:solidFill>
                <a:latin typeface="Calibri"/>
                <a:ea typeface="Calibri"/>
                <a:cs typeface="Calibri"/>
                <a:sym typeface="Calibri"/>
              </a:rPr>
              <a:t>Changing the Trend: Words Matter</a:t>
            </a:r>
            <a:endParaRPr b="0" i="0" sz="3200" u="none" cap="none" strike="noStrike">
              <a:solidFill>
                <a:schemeClr val="lt1"/>
              </a:solidFill>
              <a:latin typeface="Calibri"/>
              <a:ea typeface="Calibri"/>
              <a:cs typeface="Calibri"/>
              <a:sym typeface="Calibri"/>
            </a:endParaRPr>
          </a:p>
        </p:txBody>
      </p:sp>
      <p:sp>
        <p:nvSpPr>
          <p:cNvPr id="826" name="Google Shape;826;p114"/>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Clr>
                <a:schemeClr val="lt1"/>
              </a:buClr>
              <a:buSzPts val="2400"/>
              <a:buFont typeface="Arial"/>
              <a:buNone/>
            </a:pPr>
            <a:r>
              <a:rPr b="1" i="0" lang="en-US" sz="2400" u="none" cap="none" strike="noStrike">
                <a:solidFill>
                  <a:schemeClr val="lt1"/>
                </a:solidFill>
                <a:latin typeface="Calibri"/>
                <a:ea typeface="Calibri"/>
                <a:cs typeface="Calibri"/>
                <a:sym typeface="Calibri"/>
              </a:rPr>
              <a:t>Dominant Paradigm</a:t>
            </a:r>
            <a:endParaRPr b="1" i="0" sz="2400" u="none" cap="none" strike="noStrike">
              <a:solidFill>
                <a:schemeClr val="lt1"/>
              </a:solidFill>
              <a:latin typeface="Calibri"/>
              <a:ea typeface="Calibri"/>
              <a:cs typeface="Calibri"/>
              <a:sym typeface="Calibri"/>
            </a:endParaRPr>
          </a:p>
        </p:txBody>
      </p:sp>
      <p:sp>
        <p:nvSpPr>
          <p:cNvPr id="827" name="Google Shape;827;p114"/>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lt1"/>
              </a:buClr>
              <a:buSzPts val="2400"/>
              <a:buFont typeface="Arial"/>
              <a:buChar char="•"/>
            </a:pPr>
            <a:r>
              <a:rPr b="0" i="0" lang="en-US" sz="2400" u="none" cap="none" strike="noStrike">
                <a:solidFill>
                  <a:schemeClr val="lt1"/>
                </a:solidFill>
                <a:latin typeface="Calibri"/>
                <a:ea typeface="Calibri"/>
                <a:cs typeface="Calibri"/>
                <a:sym typeface="Calibri"/>
              </a:rPr>
              <a:t>Child Centered</a:t>
            </a:r>
            <a:endParaRPr/>
          </a:p>
          <a:p>
            <a:pPr indent="-342900" lvl="0" marL="342900" marR="0" rtl="0" algn="l">
              <a:spcBef>
                <a:spcPts val="480"/>
              </a:spcBef>
              <a:spcAft>
                <a:spcPts val="0"/>
              </a:spcAft>
              <a:buClr>
                <a:schemeClr val="lt1"/>
              </a:buClr>
              <a:buSzPts val="2400"/>
              <a:buFont typeface="Arial"/>
              <a:buChar char="•"/>
            </a:pPr>
            <a:r>
              <a:rPr b="0" i="0" lang="en-US" sz="2400" u="none" cap="none" strike="noStrike">
                <a:solidFill>
                  <a:schemeClr val="lt1"/>
                </a:solidFill>
                <a:latin typeface="Calibri"/>
                <a:ea typeface="Calibri"/>
                <a:cs typeface="Calibri"/>
                <a:sym typeface="Calibri"/>
              </a:rPr>
              <a:t>Educate the whole child</a:t>
            </a:r>
            <a:endParaRPr/>
          </a:p>
          <a:p>
            <a:pPr indent="-342900" lvl="0" marL="342900" marR="0" rtl="0" algn="l">
              <a:spcBef>
                <a:spcPts val="480"/>
              </a:spcBef>
              <a:spcAft>
                <a:spcPts val="0"/>
              </a:spcAft>
              <a:buClr>
                <a:schemeClr val="lt1"/>
              </a:buClr>
              <a:buSzPts val="2400"/>
              <a:buFont typeface="Arial"/>
              <a:buChar char="•"/>
            </a:pPr>
            <a:r>
              <a:rPr b="0" i="0" lang="en-US" sz="2400" u="none" cap="none" strike="noStrike">
                <a:solidFill>
                  <a:schemeClr val="lt1"/>
                </a:solidFill>
                <a:latin typeface="Calibri"/>
                <a:ea typeface="Calibri"/>
                <a:cs typeface="Calibri"/>
                <a:sym typeface="Calibri"/>
              </a:rPr>
              <a:t>Discovery learning</a:t>
            </a:r>
            <a:endParaRPr/>
          </a:p>
          <a:p>
            <a:pPr indent="-342900" lvl="0" marL="342900" marR="0" rtl="0" algn="l">
              <a:spcBef>
                <a:spcPts val="480"/>
              </a:spcBef>
              <a:spcAft>
                <a:spcPts val="0"/>
              </a:spcAft>
              <a:buClr>
                <a:schemeClr val="lt1"/>
              </a:buClr>
              <a:buSzPts val="2400"/>
              <a:buFont typeface="Arial"/>
              <a:buChar char="•"/>
            </a:pPr>
            <a:r>
              <a:rPr b="0" i="0" lang="en-US" sz="2400" u="none" cap="none" strike="noStrike">
                <a:solidFill>
                  <a:schemeClr val="lt1"/>
                </a:solidFill>
                <a:latin typeface="Calibri"/>
                <a:ea typeface="Calibri"/>
                <a:cs typeface="Calibri"/>
                <a:sym typeface="Calibri"/>
              </a:rPr>
              <a:t>The art of teaching</a:t>
            </a:r>
            <a:endParaRPr b="0" i="0" sz="2400" u="none" cap="none" strike="noStrike">
              <a:solidFill>
                <a:schemeClr val="lt1"/>
              </a:solidFill>
              <a:latin typeface="Calibri"/>
              <a:ea typeface="Calibri"/>
              <a:cs typeface="Calibri"/>
              <a:sym typeface="Calibri"/>
            </a:endParaRPr>
          </a:p>
          <a:p>
            <a:pPr indent="0" lvl="0" marL="0" marR="0" rtl="0" algn="l">
              <a:spcBef>
                <a:spcPts val="480"/>
              </a:spcBef>
              <a:spcAft>
                <a:spcPts val="0"/>
              </a:spcAft>
              <a:buClr>
                <a:schemeClr val="lt1"/>
              </a:buClr>
              <a:buSzPts val="2400"/>
              <a:buFont typeface="Arial"/>
              <a:buNone/>
            </a:pPr>
            <a:r>
              <a:rPr b="0" i="0" lang="en-US" sz="2400" u="none" cap="none" strike="noStrike">
                <a:solidFill>
                  <a:schemeClr val="lt1"/>
                </a:solidFill>
                <a:latin typeface="Calibri"/>
                <a:ea typeface="Calibri"/>
                <a:cs typeface="Calibri"/>
                <a:sym typeface="Calibri"/>
              </a:rPr>
              <a:t>		</a:t>
            </a:r>
            <a:endParaRPr b="0" i="0" sz="2400" u="none" cap="none" strike="noStrike">
              <a:solidFill>
                <a:schemeClr val="lt1"/>
              </a:solidFill>
              <a:latin typeface="Calibri"/>
              <a:ea typeface="Calibri"/>
              <a:cs typeface="Calibri"/>
              <a:sym typeface="Calibri"/>
            </a:endParaRPr>
          </a:p>
        </p:txBody>
      </p:sp>
      <p:sp>
        <p:nvSpPr>
          <p:cNvPr id="828" name="Google Shape;828;p114"/>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Clr>
                <a:schemeClr val="lt1"/>
              </a:buClr>
              <a:buSzPts val="2400"/>
              <a:buFont typeface="Arial"/>
              <a:buNone/>
            </a:pPr>
            <a:r>
              <a:rPr b="1" i="0" lang="en-US" sz="2400" u="none" cap="none" strike="noStrike">
                <a:solidFill>
                  <a:schemeClr val="lt1"/>
                </a:solidFill>
                <a:latin typeface="Calibri"/>
                <a:ea typeface="Calibri"/>
                <a:cs typeface="Calibri"/>
                <a:sym typeface="Calibri"/>
              </a:rPr>
              <a:t>Behavioral Education</a:t>
            </a:r>
            <a:endParaRPr b="1" i="0" sz="2400" u="none" cap="none" strike="noStrike">
              <a:solidFill>
                <a:schemeClr val="lt1"/>
              </a:solidFill>
              <a:latin typeface="Calibri"/>
              <a:ea typeface="Calibri"/>
              <a:cs typeface="Calibri"/>
              <a:sym typeface="Calibri"/>
            </a:endParaRPr>
          </a:p>
        </p:txBody>
      </p:sp>
      <p:sp>
        <p:nvSpPr>
          <p:cNvPr id="829" name="Google Shape;829;p114"/>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lt1"/>
              </a:buClr>
              <a:buSzPts val="2400"/>
              <a:buFont typeface="Arial"/>
              <a:buChar char="•"/>
            </a:pPr>
            <a:r>
              <a:rPr b="0" i="0" lang="en-US" sz="2400" u="none" cap="none" strike="noStrike">
                <a:solidFill>
                  <a:schemeClr val="lt1"/>
                </a:solidFill>
                <a:latin typeface="Calibri"/>
                <a:ea typeface="Calibri"/>
                <a:cs typeface="Calibri"/>
                <a:sym typeface="Calibri"/>
              </a:rPr>
              <a:t>Teacher directed</a:t>
            </a:r>
            <a:endParaRPr/>
          </a:p>
          <a:p>
            <a:pPr indent="-342900" lvl="0" marL="342900" marR="0" rtl="0" algn="l">
              <a:spcBef>
                <a:spcPts val="480"/>
              </a:spcBef>
              <a:spcAft>
                <a:spcPts val="0"/>
              </a:spcAft>
              <a:buClr>
                <a:schemeClr val="lt1"/>
              </a:buClr>
              <a:buSzPts val="2400"/>
              <a:buFont typeface="Arial"/>
              <a:buChar char="•"/>
            </a:pPr>
            <a:r>
              <a:rPr b="0" i="0" lang="en-US" sz="2400" u="none" cap="none" strike="noStrike">
                <a:solidFill>
                  <a:schemeClr val="lt1"/>
                </a:solidFill>
                <a:latin typeface="Calibri"/>
                <a:ea typeface="Calibri"/>
                <a:cs typeface="Calibri"/>
                <a:sym typeface="Calibri"/>
              </a:rPr>
              <a:t>Build skill repertoires</a:t>
            </a:r>
            <a:endParaRPr/>
          </a:p>
          <a:p>
            <a:pPr indent="-342900" lvl="0" marL="342900" marR="0" rtl="0" algn="l">
              <a:spcBef>
                <a:spcPts val="480"/>
              </a:spcBef>
              <a:spcAft>
                <a:spcPts val="0"/>
              </a:spcAft>
              <a:buClr>
                <a:schemeClr val="lt1"/>
              </a:buClr>
              <a:buSzPts val="2400"/>
              <a:buFont typeface="Arial"/>
              <a:buChar char="•"/>
            </a:pPr>
            <a:r>
              <a:rPr b="0" i="0" lang="en-US" sz="2400" u="none" cap="none" strike="noStrike">
                <a:solidFill>
                  <a:schemeClr val="lt1"/>
                </a:solidFill>
                <a:latin typeface="Calibri"/>
                <a:ea typeface="Calibri"/>
                <a:cs typeface="Calibri"/>
                <a:sym typeface="Calibri"/>
              </a:rPr>
              <a:t>“Drill and Kill”</a:t>
            </a:r>
            <a:endParaRPr/>
          </a:p>
          <a:p>
            <a:pPr indent="-342900" lvl="0" marL="342900" marR="0" rtl="0" algn="l">
              <a:spcBef>
                <a:spcPts val="480"/>
              </a:spcBef>
              <a:spcAft>
                <a:spcPts val="0"/>
              </a:spcAft>
              <a:buClr>
                <a:schemeClr val="lt1"/>
              </a:buClr>
              <a:buSzPts val="2400"/>
              <a:buFont typeface="Arial"/>
              <a:buChar char="•"/>
            </a:pPr>
            <a:r>
              <a:rPr b="0" i="0" lang="en-US" sz="2400" u="none" cap="none" strike="noStrike">
                <a:solidFill>
                  <a:schemeClr val="lt1"/>
                </a:solidFill>
                <a:latin typeface="Calibri"/>
                <a:ea typeface="Calibri"/>
                <a:cs typeface="Calibri"/>
                <a:sym typeface="Calibri"/>
              </a:rPr>
              <a:t>Technology of teaching</a:t>
            </a:r>
            <a:endParaRPr b="0" i="0" sz="2400" u="none" cap="none" strike="noStrike">
              <a:solidFill>
                <a:schemeClr val="lt1"/>
              </a:solidFill>
              <a:latin typeface="Calibri"/>
              <a:ea typeface="Calibri"/>
              <a:cs typeface="Calibri"/>
              <a:sym typeface="Calibri"/>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4" name="Shape 834"/>
        <p:cNvGrpSpPr/>
        <p:nvPr/>
      </p:nvGrpSpPr>
      <p:grpSpPr>
        <a:xfrm>
          <a:off x="0" y="0"/>
          <a:ext cx="0" cy="0"/>
          <a:chOff x="0" y="0"/>
          <a:chExt cx="0" cy="0"/>
        </a:xfrm>
      </p:grpSpPr>
      <p:sp>
        <p:nvSpPr>
          <p:cNvPr id="835" name="Google Shape;835;p11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SzPts val="3200"/>
              <a:buFont typeface="Calibri"/>
              <a:buNone/>
            </a:pPr>
            <a:r>
              <a:rPr b="0" i="0" lang="en-US" sz="3200" u="none" cap="none" strike="noStrike">
                <a:solidFill>
                  <a:schemeClr val="lt1"/>
                </a:solidFill>
                <a:latin typeface="Calibri"/>
                <a:ea typeface="Calibri"/>
                <a:cs typeface="Calibri"/>
                <a:sym typeface="Calibri"/>
              </a:rPr>
              <a:t>Some Recommendations</a:t>
            </a:r>
            <a:endParaRPr b="0" i="0" sz="3200" u="none" cap="none" strike="noStrike">
              <a:solidFill>
                <a:schemeClr val="lt1"/>
              </a:solidFill>
              <a:latin typeface="Calibri"/>
              <a:ea typeface="Calibri"/>
              <a:cs typeface="Calibri"/>
              <a:sym typeface="Calibri"/>
            </a:endParaRPr>
          </a:p>
        </p:txBody>
      </p:sp>
      <p:sp>
        <p:nvSpPr>
          <p:cNvPr id="836" name="Google Shape;836;p115"/>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514350" lvl="0" marL="514350" marR="0" rtl="0" algn="l">
              <a:spcBef>
                <a:spcPts val="0"/>
              </a:spcBef>
              <a:spcAft>
                <a:spcPts val="0"/>
              </a:spcAft>
              <a:buClr>
                <a:schemeClr val="lt1"/>
              </a:buClr>
              <a:buSzPts val="2800"/>
              <a:buFont typeface="Calibri"/>
              <a:buAutoNum type="arabicPeriod"/>
            </a:pPr>
            <a:r>
              <a:rPr b="0" i="0" lang="en-US" sz="2800" u="none" cap="none" strike="noStrike">
                <a:solidFill>
                  <a:schemeClr val="lt1"/>
                </a:solidFill>
                <a:latin typeface="Calibri"/>
                <a:ea typeface="Calibri"/>
                <a:cs typeface="Calibri"/>
                <a:sym typeface="Calibri"/>
              </a:rPr>
              <a:t>Re-think dissemination</a:t>
            </a:r>
            <a:endParaRPr/>
          </a:p>
          <a:p>
            <a:pPr indent="-514350" lvl="0" marL="514350" marR="0" rtl="0" algn="l">
              <a:spcBef>
                <a:spcPts val="560"/>
              </a:spcBef>
              <a:spcAft>
                <a:spcPts val="0"/>
              </a:spcAft>
              <a:buClr>
                <a:srgbClr val="FFFF00"/>
              </a:buClr>
              <a:buSzPts val="2800"/>
              <a:buFont typeface="Calibri"/>
              <a:buAutoNum type="arabicPeriod"/>
            </a:pPr>
            <a:r>
              <a:rPr b="0" i="0" lang="en-US" sz="2800" u="none" cap="none" strike="noStrike">
                <a:solidFill>
                  <a:srgbClr val="FFFF00"/>
                </a:solidFill>
                <a:latin typeface="Calibri"/>
                <a:ea typeface="Calibri"/>
                <a:cs typeface="Calibri"/>
                <a:sym typeface="Calibri"/>
              </a:rPr>
              <a:t>Manualize interventions. </a:t>
            </a:r>
            <a:endParaRPr/>
          </a:p>
          <a:p>
            <a:pPr indent="-349250" lvl="1" marL="742950" marR="0" rtl="0" algn="l">
              <a:spcBef>
                <a:spcPts val="480"/>
              </a:spcBef>
              <a:spcAft>
                <a:spcPts val="0"/>
              </a:spcAft>
              <a:buClr>
                <a:srgbClr val="FFFFFF"/>
              </a:buClr>
              <a:buSzPts val="2400"/>
              <a:buFont typeface="Noto Sans Symbols"/>
              <a:buChar char="➢"/>
            </a:pPr>
            <a:r>
              <a:rPr b="0" i="0" lang="en-US" sz="2400" u="none" cap="none" strike="noStrike">
                <a:solidFill>
                  <a:srgbClr val="FFFFFF"/>
                </a:solidFill>
                <a:latin typeface="Calibri"/>
                <a:ea typeface="Calibri"/>
                <a:cs typeface="Calibri"/>
                <a:sym typeface="Calibri"/>
              </a:rPr>
              <a:t>Public school administrators are interested in packages rather than principles.	</a:t>
            </a:r>
            <a:endParaRPr/>
          </a:p>
          <a:p>
            <a:pPr indent="-349250" lvl="1" marL="742950" marR="0" rtl="0" algn="l">
              <a:spcBef>
                <a:spcPts val="480"/>
              </a:spcBef>
              <a:spcAft>
                <a:spcPts val="0"/>
              </a:spcAft>
              <a:buClr>
                <a:srgbClr val="FFFFFF"/>
              </a:buClr>
              <a:buSzPts val="2400"/>
              <a:buFont typeface="Noto Sans Symbols"/>
              <a:buChar char="➢"/>
            </a:pPr>
            <a:r>
              <a:rPr b="0" i="0" lang="en-US" sz="2400" u="none" cap="none" strike="noStrike">
                <a:solidFill>
                  <a:srgbClr val="FFFFFF"/>
                </a:solidFill>
                <a:latin typeface="Calibri"/>
                <a:ea typeface="Calibri"/>
                <a:cs typeface="Calibri"/>
                <a:sym typeface="Calibri"/>
              </a:rPr>
              <a:t>Behavior analysis built into package.</a:t>
            </a:r>
            <a:endParaRPr/>
          </a:p>
          <a:p>
            <a:pPr indent="-349250" lvl="1" marL="742950" marR="0" rtl="0" algn="l">
              <a:spcBef>
                <a:spcPts val="480"/>
              </a:spcBef>
              <a:spcAft>
                <a:spcPts val="0"/>
              </a:spcAft>
              <a:buClr>
                <a:srgbClr val="FFFFFF"/>
              </a:buClr>
              <a:buSzPts val="2400"/>
              <a:buFont typeface="Noto Sans Symbols"/>
              <a:buChar char="➢"/>
            </a:pPr>
            <a:r>
              <a:rPr b="0" i="0" lang="en-US" sz="2400" u="none" cap="none" strike="noStrike">
                <a:solidFill>
                  <a:srgbClr val="FFFFFF"/>
                </a:solidFill>
                <a:latin typeface="Calibri"/>
                <a:ea typeface="Calibri"/>
                <a:cs typeface="Calibri"/>
                <a:sym typeface="Calibri"/>
              </a:rPr>
              <a:t>With 3 million teachers as audience packages more efficient.</a:t>
            </a:r>
            <a:endParaRPr/>
          </a:p>
          <a:p>
            <a:pPr indent="-349250" lvl="1" marL="742950" marR="0" rtl="0" algn="l">
              <a:spcBef>
                <a:spcPts val="480"/>
              </a:spcBef>
              <a:spcAft>
                <a:spcPts val="0"/>
              </a:spcAft>
              <a:buClr>
                <a:srgbClr val="FFFFFF"/>
              </a:buClr>
              <a:buSzPts val="2400"/>
              <a:buFont typeface="Noto Sans Symbols"/>
              <a:buChar char="➢"/>
            </a:pPr>
            <a:r>
              <a:rPr b="0" i="0" lang="en-US" sz="2400" u="none" cap="none" strike="noStrike">
                <a:solidFill>
                  <a:srgbClr val="FFFFFF"/>
                </a:solidFill>
                <a:latin typeface="Calibri"/>
                <a:ea typeface="Calibri"/>
                <a:cs typeface="Calibri"/>
                <a:sym typeface="Calibri"/>
              </a:rPr>
              <a:t>Consistent with technological dimension of applied behavior analysis </a:t>
            </a:r>
            <a:r>
              <a:rPr b="0" i="0" lang="en-US" sz="2000" u="none" cap="none" strike="noStrike">
                <a:solidFill>
                  <a:srgbClr val="FFFFFF"/>
                </a:solidFill>
                <a:latin typeface="Calibri"/>
                <a:ea typeface="Calibri"/>
                <a:cs typeface="Calibri"/>
                <a:sym typeface="Calibri"/>
              </a:rPr>
              <a:t>(Baer, Wolfe, &amp; Risley, 1968).</a:t>
            </a:r>
            <a:endParaRPr/>
          </a:p>
          <a:p>
            <a:pPr indent="-215900" lvl="2" marL="1143000" marR="0" rtl="0" algn="l">
              <a:spcBef>
                <a:spcPts val="400"/>
              </a:spcBef>
              <a:spcAft>
                <a:spcPts val="0"/>
              </a:spcAft>
              <a:buClr>
                <a:schemeClr val="lt1"/>
              </a:buClr>
              <a:buSzPts val="2000"/>
              <a:buFont typeface="Noto Sans Symbols"/>
              <a:buNone/>
            </a:pPr>
            <a:r>
              <a:t/>
            </a:r>
            <a:endParaRPr b="0" i="0" sz="2000" u="none" cap="none" strike="noStrike">
              <a:solidFill>
                <a:srgbClr val="FFFFFF"/>
              </a:solidFill>
              <a:latin typeface="Calibri"/>
              <a:ea typeface="Calibri"/>
              <a:cs typeface="Calibri"/>
              <a:sym typeface="Calibri"/>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1" name="Shape 841"/>
        <p:cNvGrpSpPr/>
        <p:nvPr/>
      </p:nvGrpSpPr>
      <p:grpSpPr>
        <a:xfrm>
          <a:off x="0" y="0"/>
          <a:ext cx="0" cy="0"/>
          <a:chOff x="0" y="0"/>
          <a:chExt cx="0" cy="0"/>
        </a:xfrm>
      </p:grpSpPr>
      <p:pic>
        <p:nvPicPr>
          <p:cNvPr descr="behavior intervention plan.tiff" id="842" name="Google Shape;842;p116"/>
          <p:cNvPicPr preferRelativeResize="0"/>
          <p:nvPr/>
        </p:nvPicPr>
        <p:blipFill rotWithShape="1">
          <a:blip r:embed="rId3">
            <a:alphaModFix/>
          </a:blip>
          <a:srcRect b="0" l="0" r="0" t="0"/>
          <a:stretch/>
        </p:blipFill>
        <p:spPr>
          <a:xfrm>
            <a:off x="1905000" y="0"/>
            <a:ext cx="5325175" cy="6848228"/>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7" name="Shape 847"/>
        <p:cNvGrpSpPr/>
        <p:nvPr/>
      </p:nvGrpSpPr>
      <p:grpSpPr>
        <a:xfrm>
          <a:off x="0" y="0"/>
          <a:ext cx="0" cy="0"/>
          <a:chOff x="0" y="0"/>
          <a:chExt cx="0" cy="0"/>
        </a:xfrm>
      </p:grpSpPr>
      <p:pic>
        <p:nvPicPr>
          <p:cNvPr id="848" name="Google Shape;848;p117"/>
          <p:cNvPicPr preferRelativeResize="0"/>
          <p:nvPr/>
        </p:nvPicPr>
        <p:blipFill rotWithShape="1">
          <a:blip r:embed="rId3">
            <a:alphaModFix/>
          </a:blip>
          <a:srcRect b="0" l="0" r="0" t="0"/>
          <a:stretch/>
        </p:blipFill>
        <p:spPr>
          <a:xfrm>
            <a:off x="0" y="1689100"/>
            <a:ext cx="9121140" cy="3460177"/>
          </a:xfrm>
          <a:prstGeom prst="rect">
            <a:avLst/>
          </a:prstGeom>
          <a:noFill/>
          <a:ln>
            <a:noFill/>
          </a:ln>
        </p:spPr>
      </p:pic>
      <p:sp>
        <p:nvSpPr>
          <p:cNvPr id="849" name="Google Shape;849;p117"/>
          <p:cNvSpPr txBox="1"/>
          <p:nvPr/>
        </p:nvSpPr>
        <p:spPr>
          <a:xfrm>
            <a:off x="1066800" y="622300"/>
            <a:ext cx="7480300" cy="52322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2800">
                <a:solidFill>
                  <a:schemeClr val="lt1"/>
                </a:solidFill>
                <a:latin typeface="Calibri"/>
                <a:ea typeface="Calibri"/>
                <a:cs typeface="Calibri"/>
                <a:sym typeface="Calibri"/>
              </a:rPr>
              <a:t>A Manualized Version of the Good Behavior Game</a:t>
            </a:r>
            <a:endParaRPr sz="2800">
              <a:solidFill>
                <a:schemeClr val="lt1"/>
              </a:solidFill>
              <a:latin typeface="Calibri"/>
              <a:ea typeface="Calibri"/>
              <a:cs typeface="Calibri"/>
              <a:sym typeface="Calibri"/>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3" name="Shape 853"/>
        <p:cNvGrpSpPr/>
        <p:nvPr/>
      </p:nvGrpSpPr>
      <p:grpSpPr>
        <a:xfrm>
          <a:off x="0" y="0"/>
          <a:ext cx="0" cy="0"/>
          <a:chOff x="0" y="0"/>
          <a:chExt cx="0" cy="0"/>
        </a:xfrm>
      </p:grpSpPr>
      <p:pic>
        <p:nvPicPr>
          <p:cNvPr descr="CICO.tiff" id="854" name="Google Shape;854;p118"/>
          <p:cNvPicPr preferRelativeResize="0"/>
          <p:nvPr/>
        </p:nvPicPr>
        <p:blipFill rotWithShape="1">
          <a:blip r:embed="rId3">
            <a:alphaModFix/>
          </a:blip>
          <a:srcRect b="0" l="0" r="0" t="0"/>
          <a:stretch/>
        </p:blipFill>
        <p:spPr>
          <a:xfrm>
            <a:off x="2006600" y="0"/>
            <a:ext cx="5114045" cy="6845656"/>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9" name="Shape 859"/>
        <p:cNvGrpSpPr/>
        <p:nvPr/>
      </p:nvGrpSpPr>
      <p:grpSpPr>
        <a:xfrm>
          <a:off x="0" y="0"/>
          <a:ext cx="0" cy="0"/>
          <a:chOff x="0" y="0"/>
          <a:chExt cx="0" cy="0"/>
        </a:xfrm>
      </p:grpSpPr>
      <p:sp>
        <p:nvSpPr>
          <p:cNvPr id="860" name="Google Shape;860;p11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SzPts val="3200"/>
              <a:buFont typeface="Calibri"/>
              <a:buNone/>
            </a:pPr>
            <a:r>
              <a:rPr b="0" i="0" lang="en-US" sz="3200" u="none" cap="none" strike="noStrike">
                <a:solidFill>
                  <a:schemeClr val="lt1"/>
                </a:solidFill>
                <a:latin typeface="Calibri"/>
                <a:ea typeface="Calibri"/>
                <a:cs typeface="Calibri"/>
                <a:sym typeface="Calibri"/>
              </a:rPr>
              <a:t>Some Recommendations</a:t>
            </a:r>
            <a:endParaRPr b="0" i="0" sz="3200" u="none" cap="none" strike="noStrike">
              <a:solidFill>
                <a:schemeClr val="lt1"/>
              </a:solidFill>
              <a:latin typeface="Calibri"/>
              <a:ea typeface="Calibri"/>
              <a:cs typeface="Calibri"/>
              <a:sym typeface="Calibri"/>
            </a:endParaRPr>
          </a:p>
        </p:txBody>
      </p:sp>
      <p:sp>
        <p:nvSpPr>
          <p:cNvPr id="861" name="Google Shape;861;p119"/>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514350" lvl="0" marL="514350" marR="0" rtl="0" algn="l">
              <a:spcBef>
                <a:spcPts val="0"/>
              </a:spcBef>
              <a:spcAft>
                <a:spcPts val="0"/>
              </a:spcAft>
              <a:buClr>
                <a:srgbClr val="F2F2F2"/>
              </a:buClr>
              <a:buSzPts val="2800"/>
              <a:buFont typeface="Calibri"/>
              <a:buAutoNum type="arabicPeriod"/>
            </a:pPr>
            <a:r>
              <a:rPr b="0" i="0" lang="en-US" sz="2800" u="none" cap="none" strike="noStrike">
                <a:solidFill>
                  <a:srgbClr val="F2F2F2"/>
                </a:solidFill>
                <a:latin typeface="Calibri"/>
                <a:ea typeface="Calibri"/>
                <a:cs typeface="Calibri"/>
                <a:sym typeface="Calibri"/>
              </a:rPr>
              <a:t>Re-think dissemination.</a:t>
            </a:r>
            <a:endParaRPr/>
          </a:p>
          <a:p>
            <a:pPr indent="-514350" lvl="0" marL="514350" marR="0" rtl="0" algn="l">
              <a:spcBef>
                <a:spcPts val="560"/>
              </a:spcBef>
              <a:spcAft>
                <a:spcPts val="0"/>
              </a:spcAft>
              <a:buClr>
                <a:srgbClr val="F2F2F2"/>
              </a:buClr>
              <a:buSzPts val="2800"/>
              <a:buFont typeface="Calibri"/>
              <a:buAutoNum type="arabicPeriod"/>
            </a:pPr>
            <a:r>
              <a:rPr b="0" i="0" lang="en-US" sz="2800" u="none" cap="none" strike="noStrike">
                <a:solidFill>
                  <a:srgbClr val="F2F2F2"/>
                </a:solidFill>
                <a:latin typeface="Calibri"/>
                <a:ea typeface="Calibri"/>
                <a:cs typeface="Calibri"/>
                <a:sym typeface="Calibri"/>
              </a:rPr>
              <a:t>Manualize interventions. </a:t>
            </a:r>
            <a:endParaRPr/>
          </a:p>
          <a:p>
            <a:pPr indent="-514350" lvl="0" marL="514350" marR="0" rtl="0" algn="l">
              <a:spcBef>
                <a:spcPts val="560"/>
              </a:spcBef>
              <a:spcAft>
                <a:spcPts val="0"/>
              </a:spcAft>
              <a:buClr>
                <a:srgbClr val="FFFF00"/>
              </a:buClr>
              <a:buSzPts val="2800"/>
              <a:buFont typeface="Calibri"/>
              <a:buAutoNum type="arabicPeriod"/>
            </a:pPr>
            <a:r>
              <a:rPr b="0" i="0" lang="en-US" sz="2800" u="none" cap="none" strike="noStrike">
                <a:solidFill>
                  <a:srgbClr val="FFFF00"/>
                </a:solidFill>
                <a:latin typeface="Calibri"/>
                <a:ea typeface="Calibri"/>
                <a:cs typeface="Calibri"/>
                <a:sym typeface="Calibri"/>
              </a:rPr>
              <a:t>Link immediate outcomes to general outcome measures. </a:t>
            </a:r>
            <a:endParaRPr b="0" i="0" sz="2800" u="none" cap="none" strike="noStrike">
              <a:solidFill>
                <a:srgbClr val="FFFF00"/>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 name="Shape 421"/>
        <p:cNvGrpSpPr/>
        <p:nvPr/>
      </p:nvGrpSpPr>
      <p:grpSpPr>
        <a:xfrm>
          <a:off x="0" y="0"/>
          <a:ext cx="0" cy="0"/>
          <a:chOff x="0" y="0"/>
          <a:chExt cx="0" cy="0"/>
        </a:xfrm>
      </p:grpSpPr>
      <p:pic>
        <p:nvPicPr>
          <p:cNvPr descr="walden II.tiff" id="422" name="Google Shape;422;p66"/>
          <p:cNvPicPr preferRelativeResize="0"/>
          <p:nvPr/>
        </p:nvPicPr>
        <p:blipFill rotWithShape="1">
          <a:blip r:embed="rId3">
            <a:alphaModFix/>
          </a:blip>
          <a:srcRect b="0" l="0" r="0" t="0"/>
          <a:stretch/>
        </p:blipFill>
        <p:spPr>
          <a:xfrm>
            <a:off x="2590800" y="850900"/>
            <a:ext cx="3956060" cy="5138357"/>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6" name="Shape 866"/>
        <p:cNvGrpSpPr/>
        <p:nvPr/>
      </p:nvGrpSpPr>
      <p:grpSpPr>
        <a:xfrm>
          <a:off x="0" y="0"/>
          <a:ext cx="0" cy="0"/>
          <a:chOff x="0" y="0"/>
          <a:chExt cx="0" cy="0"/>
        </a:xfrm>
      </p:grpSpPr>
      <p:sp>
        <p:nvSpPr>
          <p:cNvPr id="867" name="Google Shape;867;p120"/>
          <p:cNvSpPr txBox="1"/>
          <p:nvPr>
            <p:ph type="title"/>
          </p:nvPr>
        </p:nvSpPr>
        <p:spPr>
          <a:xfrm>
            <a:off x="274320" y="274638"/>
            <a:ext cx="8686800" cy="11430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lt1"/>
              </a:buClr>
              <a:buSzPts val="3200"/>
              <a:buFont typeface="Calibri"/>
              <a:buNone/>
            </a:pPr>
            <a:r>
              <a:rPr b="0" i="0" lang="en-US" sz="3200" u="none" cap="none" strike="noStrike">
                <a:solidFill>
                  <a:schemeClr val="lt1"/>
                </a:solidFill>
                <a:latin typeface="Calibri"/>
                <a:ea typeface="Calibri"/>
                <a:cs typeface="Calibri"/>
                <a:sym typeface="Calibri"/>
              </a:rPr>
              <a:t>Linking Immediate Outcomes to General Outcomes</a:t>
            </a:r>
            <a:endParaRPr b="0" i="0" sz="3200" u="none" cap="none" strike="noStrike">
              <a:solidFill>
                <a:schemeClr val="lt1"/>
              </a:solidFill>
              <a:latin typeface="Calibri"/>
              <a:ea typeface="Calibri"/>
              <a:cs typeface="Calibri"/>
              <a:sym typeface="Calibri"/>
            </a:endParaRPr>
          </a:p>
        </p:txBody>
      </p:sp>
      <p:sp>
        <p:nvSpPr>
          <p:cNvPr id="868" name="Google Shape;868;p120"/>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chemeClr val="lt1"/>
              </a:buClr>
              <a:buSzPts val="2800"/>
              <a:buFont typeface="Arial"/>
              <a:buChar char="•"/>
            </a:pPr>
            <a:r>
              <a:rPr b="0" i="0" lang="en-US" sz="2800" u="none" cap="none" strike="noStrike">
                <a:solidFill>
                  <a:schemeClr val="lt1"/>
                </a:solidFill>
                <a:latin typeface="Calibri"/>
                <a:ea typeface="Calibri"/>
                <a:cs typeface="Calibri"/>
                <a:sym typeface="Calibri"/>
              </a:rPr>
              <a:t>Society concerned with outcomes such as academic achievement, bullying, substance abuse.</a:t>
            </a:r>
            <a:endParaRPr/>
          </a:p>
          <a:p>
            <a:pPr indent="-342900" lvl="0" marL="342900" marR="0" rtl="0" algn="l">
              <a:lnSpc>
                <a:spcPct val="90000"/>
              </a:lnSpc>
              <a:spcBef>
                <a:spcPts val="560"/>
              </a:spcBef>
              <a:spcAft>
                <a:spcPts val="0"/>
              </a:spcAft>
              <a:buClr>
                <a:schemeClr val="lt1"/>
              </a:buClr>
              <a:buSzPts val="2800"/>
              <a:buFont typeface="Arial"/>
              <a:buChar char="•"/>
            </a:pPr>
            <a:r>
              <a:rPr b="0" i="0" lang="en-US" sz="2800" u="none" cap="none" strike="noStrike">
                <a:solidFill>
                  <a:schemeClr val="lt1"/>
                </a:solidFill>
                <a:latin typeface="Calibri"/>
                <a:ea typeface="Calibri"/>
                <a:cs typeface="Calibri"/>
                <a:sym typeface="Calibri"/>
              </a:rPr>
              <a:t>BA well developed technology for changing behavior.</a:t>
            </a:r>
            <a:endParaRPr/>
          </a:p>
          <a:p>
            <a:pPr indent="-285750" lvl="1" marL="742950" marR="0" rtl="0" algn="l">
              <a:lnSpc>
                <a:spcPct val="90000"/>
              </a:lnSpc>
              <a:spcBef>
                <a:spcPts val="480"/>
              </a:spcBef>
              <a:spcAft>
                <a:spcPts val="0"/>
              </a:spcAft>
              <a:buClr>
                <a:schemeClr val="lt1"/>
              </a:buClr>
              <a:buSzPts val="2400"/>
              <a:buFont typeface="Noto Sans Symbols"/>
              <a:buChar char="➢"/>
            </a:pPr>
            <a:r>
              <a:rPr b="0" i="0" lang="en-US" sz="2400" u="none" cap="none" strike="noStrike">
                <a:solidFill>
                  <a:schemeClr val="lt1"/>
                </a:solidFill>
                <a:latin typeface="Calibri"/>
                <a:ea typeface="Calibri"/>
                <a:cs typeface="Calibri"/>
                <a:sym typeface="Calibri"/>
              </a:rPr>
              <a:t>Focus has been on more discrete units of behavior</a:t>
            </a:r>
            <a:endParaRPr/>
          </a:p>
          <a:p>
            <a:pPr indent="-342900" lvl="0" marL="342900" marR="0" rtl="0" algn="l">
              <a:lnSpc>
                <a:spcPct val="90000"/>
              </a:lnSpc>
              <a:spcBef>
                <a:spcPts val="560"/>
              </a:spcBef>
              <a:spcAft>
                <a:spcPts val="0"/>
              </a:spcAft>
              <a:buClr>
                <a:schemeClr val="lt1"/>
              </a:buClr>
              <a:buSzPts val="2800"/>
              <a:buFont typeface="Arial"/>
              <a:buChar char="•"/>
            </a:pPr>
            <a:r>
              <a:rPr b="0" i="0" lang="en-US" sz="2800" u="none" cap="none" strike="noStrike">
                <a:solidFill>
                  <a:schemeClr val="lt1"/>
                </a:solidFill>
                <a:latin typeface="Calibri"/>
                <a:ea typeface="Calibri"/>
                <a:cs typeface="Calibri"/>
                <a:sym typeface="Calibri"/>
              </a:rPr>
              <a:t>Move from “cult of behavior” to focus on worthy accomplishments </a:t>
            </a:r>
            <a:r>
              <a:rPr b="0" i="0" lang="en-US" sz="2000" u="none" cap="none" strike="noStrike">
                <a:solidFill>
                  <a:schemeClr val="lt1"/>
                </a:solidFill>
                <a:latin typeface="Calibri"/>
                <a:ea typeface="Calibri"/>
                <a:cs typeface="Calibri"/>
                <a:sym typeface="Calibri"/>
              </a:rPr>
              <a:t>(Gilbert, 1996)</a:t>
            </a:r>
            <a:r>
              <a:rPr b="0" i="0" lang="en-US" sz="2800" u="none" cap="none" strike="noStrike">
                <a:solidFill>
                  <a:schemeClr val="lt1"/>
                </a:solidFill>
                <a:latin typeface="Calibri"/>
                <a:ea typeface="Calibri"/>
                <a:cs typeface="Calibri"/>
                <a:sym typeface="Calibri"/>
              </a:rPr>
              <a:t>.</a:t>
            </a:r>
            <a:endParaRPr/>
          </a:p>
          <a:p>
            <a:pPr indent="-342900" lvl="0" marL="342900" marR="0" rtl="0" algn="l">
              <a:lnSpc>
                <a:spcPct val="90000"/>
              </a:lnSpc>
              <a:spcBef>
                <a:spcPts val="560"/>
              </a:spcBef>
              <a:spcAft>
                <a:spcPts val="0"/>
              </a:spcAft>
              <a:buClr>
                <a:schemeClr val="lt1"/>
              </a:buClr>
              <a:buSzPts val="2800"/>
              <a:buFont typeface="Arial"/>
              <a:buChar char="•"/>
            </a:pPr>
            <a:r>
              <a:rPr b="0" i="0" lang="en-US" sz="2800" u="none" cap="none" strike="noStrike">
                <a:solidFill>
                  <a:schemeClr val="lt1"/>
                </a:solidFill>
                <a:latin typeface="Calibri"/>
                <a:ea typeface="Calibri"/>
                <a:cs typeface="Calibri"/>
                <a:sym typeface="Calibri"/>
              </a:rPr>
              <a:t>Some behaviors have more impact than others on behavioral/developmental trajectory.</a:t>
            </a:r>
            <a:endParaRPr/>
          </a:p>
          <a:p>
            <a:pPr indent="-342900" lvl="0" marL="342900" marR="0" rtl="0" algn="l">
              <a:lnSpc>
                <a:spcPct val="90000"/>
              </a:lnSpc>
              <a:spcBef>
                <a:spcPts val="560"/>
              </a:spcBef>
              <a:spcAft>
                <a:spcPts val="0"/>
              </a:spcAft>
              <a:buClr>
                <a:schemeClr val="lt1"/>
              </a:buClr>
              <a:buSzPts val="2800"/>
              <a:buFont typeface="Arial"/>
              <a:buChar char="•"/>
            </a:pPr>
            <a:r>
              <a:rPr b="0" i="0" lang="en-US" sz="2800" u="none" cap="none" strike="noStrike">
                <a:solidFill>
                  <a:schemeClr val="lt1"/>
                </a:solidFill>
                <a:latin typeface="Calibri"/>
                <a:ea typeface="Calibri"/>
                <a:cs typeface="Calibri"/>
                <a:sym typeface="Calibri"/>
              </a:rPr>
              <a:t>What are the long term benefits of behavioral intervention?</a:t>
            </a:r>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3" name="Shape 873"/>
        <p:cNvGrpSpPr/>
        <p:nvPr/>
      </p:nvGrpSpPr>
      <p:grpSpPr>
        <a:xfrm>
          <a:off x="0" y="0"/>
          <a:ext cx="0" cy="0"/>
          <a:chOff x="0" y="0"/>
          <a:chExt cx="0" cy="0"/>
        </a:xfrm>
      </p:grpSpPr>
      <p:sp>
        <p:nvSpPr>
          <p:cNvPr id="874" name="Google Shape;874;p12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SzPts val="3200"/>
              <a:buFont typeface="Calibri"/>
              <a:buNone/>
            </a:pPr>
            <a:r>
              <a:rPr b="0" i="0" lang="en-US" sz="3200" u="none" cap="none" strike="noStrike">
                <a:solidFill>
                  <a:schemeClr val="lt1"/>
                </a:solidFill>
                <a:latin typeface="Calibri"/>
                <a:ea typeface="Calibri"/>
                <a:cs typeface="Calibri"/>
                <a:sym typeface="Calibri"/>
              </a:rPr>
              <a:t>General Outcome Measures</a:t>
            </a:r>
            <a:endParaRPr b="0" i="0" sz="3200" u="none" cap="none" strike="noStrike">
              <a:solidFill>
                <a:schemeClr val="lt1"/>
              </a:solidFill>
              <a:latin typeface="Calibri"/>
              <a:ea typeface="Calibri"/>
              <a:cs typeface="Calibri"/>
              <a:sym typeface="Calibri"/>
            </a:endParaRPr>
          </a:p>
        </p:txBody>
      </p:sp>
      <p:sp>
        <p:nvSpPr>
          <p:cNvPr id="875" name="Google Shape;875;p12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lt1"/>
              </a:buClr>
              <a:buSzPts val="2800"/>
              <a:buFont typeface="Arial"/>
              <a:buNone/>
            </a:pPr>
            <a:r>
              <a:rPr b="0" i="0" lang="en-US" sz="2800" u="none" cap="none" strike="noStrike">
                <a:solidFill>
                  <a:schemeClr val="lt1"/>
                </a:solidFill>
                <a:latin typeface="Calibri"/>
                <a:ea typeface="Calibri"/>
                <a:cs typeface="Calibri"/>
                <a:sym typeface="Calibri"/>
              </a:rPr>
              <a:t>Baer, Wolf, &amp; Risley (1968) discussing effective as a dimension of applied behavior analysis:</a:t>
            </a:r>
            <a:endParaRPr/>
          </a:p>
          <a:p>
            <a:pPr indent="-342900" lvl="0" marL="342900" marR="0" rtl="0" algn="l">
              <a:spcBef>
                <a:spcPts val="560"/>
              </a:spcBef>
              <a:spcAft>
                <a:spcPts val="0"/>
              </a:spcAft>
              <a:buClr>
                <a:schemeClr val="lt1"/>
              </a:buClr>
              <a:buSzPts val="2800"/>
              <a:buFont typeface="Arial"/>
              <a:buNone/>
            </a:pPr>
            <a:r>
              <a:t/>
            </a:r>
            <a:endParaRPr b="0" i="0" sz="2800" u="none" cap="none" strike="noStrike">
              <a:solidFill>
                <a:schemeClr val="lt1"/>
              </a:solidFill>
              <a:latin typeface="Calibri"/>
              <a:ea typeface="Calibri"/>
              <a:cs typeface="Calibri"/>
              <a:sym typeface="Calibri"/>
            </a:endParaRPr>
          </a:p>
          <a:p>
            <a:pPr indent="-342900" lvl="0" marL="342900" marR="0" rtl="0" algn="l">
              <a:spcBef>
                <a:spcPts val="560"/>
              </a:spcBef>
              <a:spcAft>
                <a:spcPts val="0"/>
              </a:spcAft>
              <a:buClr>
                <a:schemeClr val="lt1"/>
              </a:buClr>
              <a:buSzPts val="2800"/>
              <a:buFont typeface="Arial"/>
              <a:buNone/>
            </a:pPr>
            <a:r>
              <a:rPr b="0" i="0" lang="en-US" sz="2800" u="none" cap="none" strike="noStrike">
                <a:solidFill>
                  <a:schemeClr val="lt1"/>
                </a:solidFill>
                <a:latin typeface="Calibri"/>
                <a:ea typeface="Calibri"/>
                <a:cs typeface="Calibri"/>
                <a:sym typeface="Calibri"/>
              </a:rPr>
              <a:t>“…an increase in those children from D- to C might well be judged an important success by an audience which thinks that C work is a great deal different than D work, </a:t>
            </a:r>
            <a:r>
              <a:rPr b="0" i="0" lang="en-US" sz="2800" u="none" cap="none" strike="noStrike">
                <a:solidFill>
                  <a:srgbClr val="FFFF00"/>
                </a:solidFill>
                <a:latin typeface="Calibri"/>
                <a:ea typeface="Calibri"/>
                <a:cs typeface="Calibri"/>
                <a:sym typeface="Calibri"/>
              </a:rPr>
              <a:t>especially</a:t>
            </a:r>
            <a:r>
              <a:rPr b="0" i="0" lang="en-US" sz="2800" u="none" cap="none" strike="noStrike">
                <a:solidFill>
                  <a:schemeClr val="lt1"/>
                </a:solidFill>
                <a:latin typeface="Calibri"/>
                <a:ea typeface="Calibri"/>
                <a:cs typeface="Calibri"/>
                <a:sym typeface="Calibri"/>
              </a:rPr>
              <a:t> </a:t>
            </a:r>
            <a:r>
              <a:rPr b="0" i="0" lang="en-US" sz="2800" u="none" cap="none" strike="noStrike">
                <a:solidFill>
                  <a:srgbClr val="FFFF00"/>
                </a:solidFill>
                <a:latin typeface="Calibri"/>
                <a:ea typeface="Calibri"/>
                <a:cs typeface="Calibri"/>
                <a:sym typeface="Calibri"/>
              </a:rPr>
              <a:t>if C students are much less likely to become drop-outs than D- students.”</a:t>
            </a:r>
            <a:endParaRPr b="0" i="0" sz="2800" u="none" cap="none" strike="noStrike">
              <a:solidFill>
                <a:srgbClr val="FFFF00"/>
              </a:solidFill>
              <a:latin typeface="Calibri"/>
              <a:ea typeface="Calibri"/>
              <a:cs typeface="Calibri"/>
              <a:sym typeface="Calibri"/>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9" name="Shape 879"/>
        <p:cNvGrpSpPr/>
        <p:nvPr/>
      </p:nvGrpSpPr>
      <p:grpSpPr>
        <a:xfrm>
          <a:off x="0" y="0"/>
          <a:ext cx="0" cy="0"/>
          <a:chOff x="0" y="0"/>
          <a:chExt cx="0" cy="0"/>
        </a:xfrm>
      </p:grpSpPr>
      <p:sp>
        <p:nvSpPr>
          <p:cNvPr id="880" name="Google Shape;880;p122"/>
          <p:cNvSpPr txBox="1"/>
          <p:nvPr>
            <p:ph idx="4294967295" type="title"/>
          </p:nvPr>
        </p:nvSpPr>
        <p:spPr>
          <a:xfrm>
            <a:off x="0" y="273050"/>
            <a:ext cx="3008313" cy="116205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SzPts val="2800"/>
              <a:buFont typeface="Calibri"/>
              <a:buNone/>
            </a:pPr>
            <a:r>
              <a:rPr b="0" i="0" lang="en-US" sz="2800" u="none" cap="none" strike="noStrike">
                <a:solidFill>
                  <a:schemeClr val="lt1"/>
                </a:solidFill>
                <a:latin typeface="Calibri"/>
                <a:ea typeface="Calibri"/>
                <a:cs typeface="Calibri"/>
                <a:sym typeface="Calibri"/>
              </a:rPr>
              <a:t>Meaningful Differences</a:t>
            </a:r>
            <a:endParaRPr b="0" i="0" sz="2800" u="none" cap="none" strike="noStrike">
              <a:solidFill>
                <a:schemeClr val="lt1"/>
              </a:solidFill>
              <a:latin typeface="Calibri"/>
              <a:ea typeface="Calibri"/>
              <a:cs typeface="Calibri"/>
              <a:sym typeface="Calibri"/>
            </a:endParaRPr>
          </a:p>
        </p:txBody>
      </p:sp>
      <p:sp>
        <p:nvSpPr>
          <p:cNvPr id="881" name="Google Shape;881;p122"/>
          <p:cNvSpPr txBox="1"/>
          <p:nvPr>
            <p:ph idx="4294967295" type="body"/>
          </p:nvPr>
        </p:nvSpPr>
        <p:spPr>
          <a:xfrm>
            <a:off x="0" y="1435100"/>
            <a:ext cx="3008313" cy="4691063"/>
          </a:xfrm>
          <a:prstGeom prst="rect">
            <a:avLst/>
          </a:prstGeom>
          <a:noFill/>
          <a:ln>
            <a:noFill/>
          </a:ln>
        </p:spPr>
        <p:txBody>
          <a:bodyPr anchorCtr="0" anchor="t" bIns="45700" lIns="91425" spcFirstLastPara="1" rIns="91425" wrap="square" tIns="45700">
            <a:noAutofit/>
          </a:bodyPr>
          <a:lstStyle/>
          <a:p>
            <a:pPr indent="-285750" lvl="0" marL="285750" marR="0" rtl="0" algn="l">
              <a:spcBef>
                <a:spcPts val="0"/>
              </a:spcBef>
              <a:spcAft>
                <a:spcPts val="0"/>
              </a:spcAft>
              <a:buClr>
                <a:schemeClr val="lt1"/>
              </a:buClr>
              <a:buSzPts val="2400"/>
              <a:buFont typeface="Arial"/>
              <a:buChar char="•"/>
            </a:pPr>
            <a:r>
              <a:rPr b="0" i="0" lang="en-US" sz="2400" u="none" cap="none" strike="noStrike">
                <a:solidFill>
                  <a:schemeClr val="lt1"/>
                </a:solidFill>
                <a:latin typeface="Calibri"/>
                <a:ea typeface="Calibri"/>
                <a:cs typeface="Calibri"/>
                <a:sym typeface="Calibri"/>
              </a:rPr>
              <a:t>Size of vocabulary at 3 yrs predicts performance in 3</a:t>
            </a:r>
            <a:r>
              <a:rPr b="0" baseline="30000" i="0" lang="en-US" sz="2400" u="none" cap="none" strike="noStrike">
                <a:solidFill>
                  <a:schemeClr val="lt1"/>
                </a:solidFill>
                <a:latin typeface="Calibri"/>
                <a:ea typeface="Calibri"/>
                <a:cs typeface="Calibri"/>
                <a:sym typeface="Calibri"/>
              </a:rPr>
              <a:t>rd</a:t>
            </a:r>
            <a:r>
              <a:rPr b="0" i="0" lang="en-US" sz="2400" u="none" cap="none" strike="noStrike">
                <a:solidFill>
                  <a:schemeClr val="lt1"/>
                </a:solidFill>
                <a:latin typeface="Calibri"/>
                <a:ea typeface="Calibri"/>
                <a:cs typeface="Calibri"/>
                <a:sym typeface="Calibri"/>
              </a:rPr>
              <a:t> grade.</a:t>
            </a:r>
            <a:endParaRPr/>
          </a:p>
          <a:p>
            <a:pPr indent="-285750" lvl="0" marL="285750" marR="0" rtl="0" algn="l">
              <a:spcBef>
                <a:spcPts val="480"/>
              </a:spcBef>
              <a:spcAft>
                <a:spcPts val="0"/>
              </a:spcAft>
              <a:buClr>
                <a:schemeClr val="lt1"/>
              </a:buClr>
              <a:buSzPts val="2400"/>
              <a:buFont typeface="Arial"/>
              <a:buChar char="•"/>
            </a:pPr>
            <a:r>
              <a:rPr b="0" i="0" lang="en-US" sz="2400" u="none" cap="none" strike="noStrike">
                <a:solidFill>
                  <a:schemeClr val="lt1"/>
                </a:solidFill>
                <a:latin typeface="Calibri"/>
                <a:ea typeface="Calibri"/>
                <a:cs typeface="Calibri"/>
                <a:sym typeface="Calibri"/>
              </a:rPr>
              <a:t>Parents language style predicts child’s language development at 9yrs.</a:t>
            </a:r>
            <a:endParaRPr/>
          </a:p>
          <a:p>
            <a:pPr indent="-285750" lvl="0" marL="285750" marR="0" rtl="0" algn="l">
              <a:spcBef>
                <a:spcPts val="480"/>
              </a:spcBef>
              <a:spcAft>
                <a:spcPts val="0"/>
              </a:spcAft>
              <a:buClr>
                <a:schemeClr val="lt1"/>
              </a:buClr>
              <a:buSzPts val="2400"/>
              <a:buFont typeface="Arial"/>
              <a:buChar char="•"/>
            </a:pPr>
            <a:r>
              <a:rPr b="0" i="0" lang="en-US" sz="2400" u="none" cap="none" strike="noStrike">
                <a:solidFill>
                  <a:schemeClr val="lt1"/>
                </a:solidFill>
                <a:latin typeface="Calibri"/>
                <a:ea typeface="Calibri"/>
                <a:cs typeface="Calibri"/>
                <a:sym typeface="Calibri"/>
              </a:rPr>
              <a:t>Inspired the 30 million word project.</a:t>
            </a:r>
            <a:endParaRPr/>
          </a:p>
          <a:p>
            <a:pPr indent="-107950" lvl="0" marL="285750" marR="0" rtl="0" algn="l">
              <a:spcBef>
                <a:spcPts val="560"/>
              </a:spcBef>
              <a:spcAft>
                <a:spcPts val="0"/>
              </a:spcAft>
              <a:buClr>
                <a:schemeClr val="lt1"/>
              </a:buClr>
              <a:buSzPts val="2800"/>
              <a:buFont typeface="Arial"/>
              <a:buNone/>
            </a:pPr>
            <a:r>
              <a:t/>
            </a:r>
            <a:endParaRPr b="0" i="0" sz="2800" u="none" cap="none" strike="noStrike">
              <a:solidFill>
                <a:schemeClr val="lt1"/>
              </a:solidFill>
              <a:latin typeface="Calibri"/>
              <a:ea typeface="Calibri"/>
              <a:cs typeface="Calibri"/>
              <a:sym typeface="Calibri"/>
            </a:endParaRPr>
          </a:p>
        </p:txBody>
      </p:sp>
      <p:pic>
        <p:nvPicPr>
          <p:cNvPr descr="meaningful differences.tiff" id="882" name="Google Shape;882;p122"/>
          <p:cNvPicPr preferRelativeResize="0"/>
          <p:nvPr>
            <p:ph idx="4294967295" type="body"/>
          </p:nvPr>
        </p:nvPicPr>
        <p:blipFill rotWithShape="1">
          <a:blip r:embed="rId3">
            <a:alphaModFix/>
          </a:blip>
          <a:srcRect b="11579" l="0" r="0" t="11580"/>
          <a:stretch/>
        </p:blipFill>
        <p:spPr>
          <a:xfrm>
            <a:off x="4032250" y="273050"/>
            <a:ext cx="5111750" cy="5853113"/>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6" name="Shape 886"/>
        <p:cNvGrpSpPr/>
        <p:nvPr/>
      </p:nvGrpSpPr>
      <p:grpSpPr>
        <a:xfrm>
          <a:off x="0" y="0"/>
          <a:ext cx="0" cy="0"/>
          <a:chOff x="0" y="0"/>
          <a:chExt cx="0" cy="0"/>
        </a:xfrm>
      </p:grpSpPr>
      <p:pic>
        <p:nvPicPr>
          <p:cNvPr descr="Marshmallow test.tiff" id="887" name="Google Shape;887;p123"/>
          <p:cNvPicPr preferRelativeResize="0"/>
          <p:nvPr>
            <p:ph idx="4294967295" type="body"/>
          </p:nvPr>
        </p:nvPicPr>
        <p:blipFill rotWithShape="1">
          <a:blip r:embed="rId3">
            <a:alphaModFix/>
          </a:blip>
          <a:srcRect b="-2076" l="0" r="0" t="0"/>
          <a:stretch/>
        </p:blipFill>
        <p:spPr>
          <a:xfrm>
            <a:off x="1308100" y="114300"/>
            <a:ext cx="6451600" cy="6011863"/>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2" name="Shape 892"/>
        <p:cNvGrpSpPr/>
        <p:nvPr/>
      </p:nvGrpSpPr>
      <p:grpSpPr>
        <a:xfrm>
          <a:off x="0" y="0"/>
          <a:ext cx="0" cy="0"/>
          <a:chOff x="0" y="0"/>
          <a:chExt cx="0" cy="0"/>
        </a:xfrm>
      </p:grpSpPr>
      <p:sp>
        <p:nvSpPr>
          <p:cNvPr id="893" name="Google Shape;893;p12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SzPts val="3200"/>
              <a:buFont typeface="Calibri"/>
              <a:buNone/>
            </a:pPr>
            <a:r>
              <a:rPr b="0" i="0" lang="en-US" sz="3200" u="none" cap="none" strike="noStrike">
                <a:solidFill>
                  <a:schemeClr val="lt1"/>
                </a:solidFill>
                <a:latin typeface="Calibri"/>
                <a:ea typeface="Calibri"/>
                <a:cs typeface="Calibri"/>
                <a:sym typeface="Calibri"/>
              </a:rPr>
              <a:t>Effects of Managing Delay:</a:t>
            </a:r>
            <a:br>
              <a:rPr b="0" i="0" lang="en-US" sz="3200" u="none" cap="none" strike="noStrike">
                <a:solidFill>
                  <a:schemeClr val="lt1"/>
                </a:solidFill>
                <a:latin typeface="Calibri"/>
                <a:ea typeface="Calibri"/>
                <a:cs typeface="Calibri"/>
                <a:sym typeface="Calibri"/>
              </a:rPr>
            </a:br>
            <a:r>
              <a:rPr b="0" i="0" lang="en-US" sz="3200" u="none" cap="none" strike="noStrike">
                <a:solidFill>
                  <a:schemeClr val="lt1"/>
                </a:solidFill>
                <a:latin typeface="Calibri"/>
                <a:ea typeface="Calibri"/>
                <a:cs typeface="Calibri"/>
                <a:sym typeface="Calibri"/>
              </a:rPr>
              <a:t>At age 27-32 </a:t>
            </a:r>
            <a:endParaRPr/>
          </a:p>
        </p:txBody>
      </p:sp>
      <p:sp>
        <p:nvSpPr>
          <p:cNvPr id="894" name="Google Shape;894;p124"/>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lt1"/>
              </a:buClr>
              <a:buSzPts val="2800"/>
              <a:buFont typeface="Arial"/>
              <a:buNone/>
            </a:pPr>
            <a:r>
              <a:rPr b="0" i="0" lang="en-US" sz="2800" u="none" cap="none" strike="noStrike">
                <a:solidFill>
                  <a:schemeClr val="lt1"/>
                </a:solidFill>
                <a:latin typeface="Calibri"/>
                <a:ea typeface="Calibri"/>
                <a:cs typeface="Calibri"/>
                <a:sym typeface="Calibri"/>
              </a:rPr>
              <a:t>Self Control Children:</a:t>
            </a:r>
            <a:endParaRPr/>
          </a:p>
          <a:p>
            <a:pPr indent="-342900" lvl="0" marL="342900" marR="0" rtl="0" algn="l">
              <a:spcBef>
                <a:spcPts val="560"/>
              </a:spcBef>
              <a:spcAft>
                <a:spcPts val="0"/>
              </a:spcAft>
              <a:buClr>
                <a:schemeClr val="lt1"/>
              </a:buClr>
              <a:buSzPts val="2800"/>
              <a:buFont typeface="Arial"/>
              <a:buChar char="•"/>
            </a:pPr>
            <a:r>
              <a:rPr b="0" i="0" lang="en-US" sz="2800" u="none" cap="none" strike="noStrike">
                <a:solidFill>
                  <a:schemeClr val="lt1"/>
                </a:solidFill>
                <a:latin typeface="Calibri"/>
                <a:ea typeface="Calibri"/>
                <a:cs typeface="Calibri"/>
                <a:sym typeface="Calibri"/>
              </a:rPr>
              <a:t>Lower BMI</a:t>
            </a:r>
            <a:endParaRPr/>
          </a:p>
          <a:p>
            <a:pPr indent="-342900" lvl="0" marL="342900" marR="0" rtl="0" algn="l">
              <a:spcBef>
                <a:spcPts val="560"/>
              </a:spcBef>
              <a:spcAft>
                <a:spcPts val="0"/>
              </a:spcAft>
              <a:buClr>
                <a:schemeClr val="lt1"/>
              </a:buClr>
              <a:buSzPts val="2800"/>
              <a:buFont typeface="Arial"/>
              <a:buChar char="•"/>
            </a:pPr>
            <a:r>
              <a:rPr b="0" i="0" lang="en-US" sz="2800" u="none" cap="none" strike="noStrike">
                <a:solidFill>
                  <a:schemeClr val="lt1"/>
                </a:solidFill>
                <a:latin typeface="Calibri"/>
                <a:ea typeface="Calibri"/>
                <a:cs typeface="Calibri"/>
                <a:sym typeface="Calibri"/>
              </a:rPr>
              <a:t>Better sense of self-worth</a:t>
            </a:r>
            <a:endParaRPr/>
          </a:p>
          <a:p>
            <a:pPr indent="-342900" lvl="0" marL="342900" marR="0" rtl="0" algn="l">
              <a:spcBef>
                <a:spcPts val="560"/>
              </a:spcBef>
              <a:spcAft>
                <a:spcPts val="0"/>
              </a:spcAft>
              <a:buClr>
                <a:schemeClr val="lt1"/>
              </a:buClr>
              <a:buSzPts val="2800"/>
              <a:buFont typeface="Arial"/>
              <a:buChar char="•"/>
            </a:pPr>
            <a:r>
              <a:rPr b="0" i="0" lang="en-US" sz="2800" u="none" cap="none" strike="noStrike">
                <a:solidFill>
                  <a:schemeClr val="lt1"/>
                </a:solidFill>
                <a:latin typeface="Calibri"/>
                <a:ea typeface="Calibri"/>
                <a:cs typeface="Calibri"/>
                <a:sym typeface="Calibri"/>
              </a:rPr>
              <a:t>Coped better with stress and frustration</a:t>
            </a:r>
            <a:endParaRPr/>
          </a:p>
          <a:p>
            <a:pPr indent="-165100" lvl="0" marL="342900" marR="0" rtl="0" algn="l">
              <a:spcBef>
                <a:spcPts val="560"/>
              </a:spcBef>
              <a:spcAft>
                <a:spcPts val="0"/>
              </a:spcAft>
              <a:buClr>
                <a:schemeClr val="lt1"/>
              </a:buClr>
              <a:buSzPts val="2800"/>
              <a:buFont typeface="Arial"/>
              <a:buNone/>
            </a:pPr>
            <a:r>
              <a:t/>
            </a:r>
            <a:endParaRPr b="0" i="0" sz="2800" u="none" cap="none" strike="noStrike">
              <a:solidFill>
                <a:schemeClr val="lt1"/>
              </a:solidFill>
              <a:latin typeface="Calibri"/>
              <a:ea typeface="Calibri"/>
              <a:cs typeface="Calibri"/>
              <a:sym typeface="Calibri"/>
            </a:endParaRPr>
          </a:p>
        </p:txBody>
      </p:sp>
      <p:sp>
        <p:nvSpPr>
          <p:cNvPr id="895" name="Google Shape;895;p124"/>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lt1"/>
              </a:buClr>
              <a:buSzPts val="2800"/>
              <a:buFont typeface="Arial"/>
              <a:buNone/>
            </a:pPr>
            <a:r>
              <a:rPr b="0" i="0" lang="en-US" sz="2800" u="none" cap="none" strike="noStrike">
                <a:solidFill>
                  <a:schemeClr val="lt1"/>
                </a:solidFill>
                <a:latin typeface="Calibri"/>
                <a:ea typeface="Calibri"/>
                <a:cs typeface="Calibri"/>
                <a:sym typeface="Calibri"/>
              </a:rPr>
              <a:t>Impulsive children:</a:t>
            </a:r>
            <a:endParaRPr/>
          </a:p>
          <a:p>
            <a:pPr indent="-342900" lvl="0" marL="342900" marR="0" rtl="0" algn="l">
              <a:spcBef>
                <a:spcPts val="560"/>
              </a:spcBef>
              <a:spcAft>
                <a:spcPts val="0"/>
              </a:spcAft>
              <a:buClr>
                <a:schemeClr val="lt1"/>
              </a:buClr>
              <a:buSzPts val="2800"/>
              <a:buFont typeface="Arial"/>
              <a:buChar char="•"/>
            </a:pPr>
            <a:r>
              <a:rPr b="0" i="0" lang="en-US" sz="2800" u="none" cap="none" strike="noStrike">
                <a:solidFill>
                  <a:schemeClr val="lt1"/>
                </a:solidFill>
                <a:latin typeface="Calibri"/>
                <a:ea typeface="Calibri"/>
                <a:cs typeface="Calibri"/>
                <a:sym typeface="Calibri"/>
              </a:rPr>
              <a:t>Struggled more in stressful situations</a:t>
            </a:r>
            <a:endParaRPr/>
          </a:p>
          <a:p>
            <a:pPr indent="-342900" lvl="0" marL="342900" marR="0" rtl="0" algn="l">
              <a:spcBef>
                <a:spcPts val="560"/>
              </a:spcBef>
              <a:spcAft>
                <a:spcPts val="0"/>
              </a:spcAft>
              <a:buClr>
                <a:schemeClr val="lt1"/>
              </a:buClr>
              <a:buSzPts val="2800"/>
              <a:buFont typeface="Arial"/>
              <a:buChar char="•"/>
            </a:pPr>
            <a:r>
              <a:rPr b="0" i="0" lang="en-US" sz="2800" u="none" cap="none" strike="noStrike">
                <a:solidFill>
                  <a:schemeClr val="lt1"/>
                </a:solidFill>
                <a:latin typeface="Calibri"/>
                <a:ea typeface="Calibri"/>
                <a:cs typeface="Calibri"/>
                <a:sym typeface="Calibri"/>
              </a:rPr>
              <a:t>More trouble paying attention</a:t>
            </a:r>
            <a:endParaRPr/>
          </a:p>
          <a:p>
            <a:pPr indent="-342900" lvl="0" marL="342900" marR="0" rtl="0" algn="l">
              <a:spcBef>
                <a:spcPts val="560"/>
              </a:spcBef>
              <a:spcAft>
                <a:spcPts val="0"/>
              </a:spcAft>
              <a:buClr>
                <a:schemeClr val="lt1"/>
              </a:buClr>
              <a:buSzPts val="2800"/>
              <a:buFont typeface="Arial"/>
              <a:buChar char="•"/>
            </a:pPr>
            <a:r>
              <a:rPr b="0" i="0" lang="en-US" sz="2800" u="none" cap="none" strike="noStrike">
                <a:solidFill>
                  <a:schemeClr val="lt1"/>
                </a:solidFill>
                <a:latin typeface="Calibri"/>
                <a:ea typeface="Calibri"/>
                <a:cs typeface="Calibri"/>
                <a:sym typeface="Calibri"/>
              </a:rPr>
              <a:t>Lower SAT scores</a:t>
            </a:r>
            <a:endParaRPr/>
          </a:p>
          <a:p>
            <a:pPr indent="-342900" lvl="0" marL="342900" marR="0" rtl="0" algn="l">
              <a:spcBef>
                <a:spcPts val="560"/>
              </a:spcBef>
              <a:spcAft>
                <a:spcPts val="0"/>
              </a:spcAft>
              <a:buClr>
                <a:schemeClr val="lt1"/>
              </a:buClr>
              <a:buSzPts val="2800"/>
              <a:buFont typeface="Arial"/>
              <a:buChar char="•"/>
            </a:pPr>
            <a:r>
              <a:rPr b="0" i="0" lang="en-US" sz="2800" u="none" cap="none" strike="noStrike">
                <a:solidFill>
                  <a:schemeClr val="lt1"/>
                </a:solidFill>
                <a:latin typeface="Calibri"/>
                <a:ea typeface="Calibri"/>
                <a:cs typeface="Calibri"/>
                <a:sym typeface="Calibri"/>
              </a:rPr>
              <a:t>Higher BMI</a:t>
            </a:r>
            <a:endParaRPr/>
          </a:p>
          <a:p>
            <a:pPr indent="-342900" lvl="0" marL="342900" marR="0" rtl="0" algn="l">
              <a:spcBef>
                <a:spcPts val="560"/>
              </a:spcBef>
              <a:spcAft>
                <a:spcPts val="0"/>
              </a:spcAft>
              <a:buClr>
                <a:schemeClr val="lt1"/>
              </a:buClr>
              <a:buSzPts val="2800"/>
              <a:buFont typeface="Arial"/>
              <a:buChar char="•"/>
            </a:pPr>
            <a:r>
              <a:rPr b="0" i="0" lang="en-US" sz="2800" u="none" cap="none" strike="noStrike">
                <a:solidFill>
                  <a:schemeClr val="lt1"/>
                </a:solidFill>
                <a:latin typeface="Calibri"/>
                <a:ea typeface="Calibri"/>
                <a:cs typeface="Calibri"/>
                <a:sym typeface="Calibri"/>
              </a:rPr>
              <a:t>More likely to have substance problems.</a:t>
            </a:r>
            <a:endParaRPr/>
          </a:p>
          <a:p>
            <a:pPr indent="-165100" lvl="0" marL="342900" marR="0" rtl="0" algn="l">
              <a:spcBef>
                <a:spcPts val="560"/>
              </a:spcBef>
              <a:spcAft>
                <a:spcPts val="0"/>
              </a:spcAft>
              <a:buClr>
                <a:schemeClr val="lt1"/>
              </a:buClr>
              <a:buSzPts val="2800"/>
              <a:buFont typeface="Arial"/>
              <a:buNone/>
            </a:pPr>
            <a:r>
              <a:t/>
            </a:r>
            <a:endParaRPr b="0" i="0" sz="2800" u="none" cap="none" strike="noStrike">
              <a:solidFill>
                <a:schemeClr val="lt1"/>
              </a:solidFill>
              <a:latin typeface="Calibri"/>
              <a:ea typeface="Calibri"/>
              <a:cs typeface="Calibri"/>
              <a:sym typeface="Calibri"/>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9" name="Shape 899"/>
        <p:cNvGrpSpPr/>
        <p:nvPr/>
      </p:nvGrpSpPr>
      <p:grpSpPr>
        <a:xfrm>
          <a:off x="0" y="0"/>
          <a:ext cx="0" cy="0"/>
          <a:chOff x="0" y="0"/>
          <a:chExt cx="0" cy="0"/>
        </a:xfrm>
      </p:grpSpPr>
      <p:sp>
        <p:nvSpPr>
          <p:cNvPr id="900" name="Google Shape;900;p12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SzPts val="3200"/>
              <a:buFont typeface="Calibri"/>
              <a:buNone/>
            </a:pPr>
            <a:r>
              <a:rPr b="0" i="0" lang="en-US" sz="3200" u="none" cap="none" strike="noStrike">
                <a:solidFill>
                  <a:schemeClr val="lt1"/>
                </a:solidFill>
                <a:latin typeface="Calibri"/>
                <a:ea typeface="Calibri"/>
                <a:cs typeface="Calibri"/>
                <a:sym typeface="Calibri"/>
              </a:rPr>
              <a:t>Some Recommendations</a:t>
            </a:r>
            <a:endParaRPr b="0" i="0" sz="3200" u="none" cap="none" strike="noStrike">
              <a:solidFill>
                <a:schemeClr val="lt1"/>
              </a:solidFill>
              <a:latin typeface="Calibri"/>
              <a:ea typeface="Calibri"/>
              <a:cs typeface="Calibri"/>
              <a:sym typeface="Calibri"/>
            </a:endParaRPr>
          </a:p>
        </p:txBody>
      </p:sp>
      <p:sp>
        <p:nvSpPr>
          <p:cNvPr id="901" name="Google Shape;901;p125"/>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514350" lvl="0" marL="514350" marR="0" rtl="0" algn="l">
              <a:spcBef>
                <a:spcPts val="0"/>
              </a:spcBef>
              <a:spcAft>
                <a:spcPts val="0"/>
              </a:spcAft>
              <a:buClr>
                <a:srgbClr val="F2F2F2"/>
              </a:buClr>
              <a:buSzPts val="2800"/>
              <a:buFont typeface="Calibri"/>
              <a:buAutoNum type="arabicPeriod"/>
            </a:pPr>
            <a:r>
              <a:rPr b="0" i="0" lang="en-US" sz="2800" u="none" cap="none" strike="noStrike">
                <a:solidFill>
                  <a:srgbClr val="F2F2F2"/>
                </a:solidFill>
                <a:latin typeface="Calibri"/>
                <a:ea typeface="Calibri"/>
                <a:cs typeface="Calibri"/>
                <a:sym typeface="Calibri"/>
              </a:rPr>
              <a:t>Re-think dissemination</a:t>
            </a:r>
            <a:endParaRPr/>
          </a:p>
          <a:p>
            <a:pPr indent="-514350" lvl="0" marL="514350" marR="0" rtl="0" algn="l">
              <a:spcBef>
                <a:spcPts val="560"/>
              </a:spcBef>
              <a:spcAft>
                <a:spcPts val="0"/>
              </a:spcAft>
              <a:buClr>
                <a:srgbClr val="F2F2F2"/>
              </a:buClr>
              <a:buSzPts val="2800"/>
              <a:buFont typeface="Calibri"/>
              <a:buAutoNum type="arabicPeriod"/>
            </a:pPr>
            <a:r>
              <a:rPr b="0" i="0" lang="en-US" sz="2800" u="none" cap="none" strike="noStrike">
                <a:solidFill>
                  <a:srgbClr val="F2F2F2"/>
                </a:solidFill>
                <a:latin typeface="Calibri"/>
                <a:ea typeface="Calibri"/>
                <a:cs typeface="Calibri"/>
                <a:sym typeface="Calibri"/>
              </a:rPr>
              <a:t>Manualize interventions. </a:t>
            </a:r>
            <a:endParaRPr/>
          </a:p>
          <a:p>
            <a:pPr indent="-514350" lvl="0" marL="514350" marR="0" rtl="0" algn="l">
              <a:spcBef>
                <a:spcPts val="560"/>
              </a:spcBef>
              <a:spcAft>
                <a:spcPts val="0"/>
              </a:spcAft>
              <a:buClr>
                <a:schemeClr val="lt1"/>
              </a:buClr>
              <a:buSzPts val="2800"/>
              <a:buFont typeface="Calibri"/>
              <a:buAutoNum type="arabicPeriod"/>
            </a:pPr>
            <a:r>
              <a:rPr b="0" i="0" lang="en-US" sz="2800" u="none" cap="none" strike="noStrike">
                <a:solidFill>
                  <a:schemeClr val="lt1"/>
                </a:solidFill>
                <a:latin typeface="Calibri"/>
                <a:ea typeface="Calibri"/>
                <a:cs typeface="Calibri"/>
                <a:sym typeface="Calibri"/>
              </a:rPr>
              <a:t>Link immediate outcomes to general outcome measures. </a:t>
            </a:r>
            <a:endParaRPr/>
          </a:p>
          <a:p>
            <a:pPr indent="-514350" lvl="0" marL="514350" marR="0" rtl="0" algn="l">
              <a:spcBef>
                <a:spcPts val="560"/>
              </a:spcBef>
              <a:spcAft>
                <a:spcPts val="0"/>
              </a:spcAft>
              <a:buClr>
                <a:srgbClr val="FFFF00"/>
              </a:buClr>
              <a:buSzPts val="2800"/>
              <a:buFont typeface="Calibri"/>
              <a:buAutoNum type="arabicPeriod"/>
            </a:pPr>
            <a:r>
              <a:rPr b="0" i="0" lang="en-US" sz="2800" u="none" cap="none" strike="noStrike">
                <a:solidFill>
                  <a:srgbClr val="FFFF00"/>
                </a:solidFill>
                <a:latin typeface="Calibri"/>
                <a:ea typeface="Calibri"/>
                <a:cs typeface="Calibri"/>
                <a:sym typeface="Calibri"/>
              </a:rPr>
              <a:t>Ask populations questions.</a:t>
            </a:r>
            <a:endParaRPr b="0" i="0" sz="2800" u="none" cap="none" strike="noStrike">
              <a:solidFill>
                <a:srgbClr val="FFFF00"/>
              </a:solidFill>
              <a:latin typeface="Calibri"/>
              <a:ea typeface="Calibri"/>
              <a:cs typeface="Calibri"/>
              <a:sym typeface="Calibri"/>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6" name="Shape 906"/>
        <p:cNvGrpSpPr/>
        <p:nvPr/>
      </p:nvGrpSpPr>
      <p:grpSpPr>
        <a:xfrm>
          <a:off x="0" y="0"/>
          <a:ext cx="0" cy="0"/>
          <a:chOff x="0" y="0"/>
          <a:chExt cx="0" cy="0"/>
        </a:xfrm>
      </p:grpSpPr>
      <p:sp>
        <p:nvSpPr>
          <p:cNvPr id="907" name="Google Shape;907;p12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FFFFFF"/>
              </a:buClr>
              <a:buSzPts val="3200"/>
              <a:buFont typeface="Arial"/>
              <a:buNone/>
            </a:pPr>
            <a:r>
              <a:rPr b="0" i="0" lang="en-US" sz="3200" u="none" cap="none" strike="noStrike">
                <a:solidFill>
                  <a:srgbClr val="FFFFFF"/>
                </a:solidFill>
                <a:latin typeface="Arial"/>
                <a:ea typeface="Arial"/>
                <a:cs typeface="Arial"/>
                <a:sym typeface="Arial"/>
              </a:rPr>
              <a:t>Ask Population Questions</a:t>
            </a:r>
            <a:endParaRPr b="0" i="0" sz="3200" u="none" cap="none" strike="noStrike">
              <a:solidFill>
                <a:srgbClr val="FFFFFF"/>
              </a:solidFill>
              <a:latin typeface="Arial"/>
              <a:ea typeface="Arial"/>
              <a:cs typeface="Arial"/>
              <a:sym typeface="Arial"/>
            </a:endParaRPr>
          </a:p>
        </p:txBody>
      </p:sp>
      <p:sp>
        <p:nvSpPr>
          <p:cNvPr id="908" name="Google Shape;908;p126"/>
          <p:cNvSpPr txBox="1"/>
          <p:nvPr>
            <p:ph idx="1" type="body"/>
          </p:nvPr>
        </p:nvSpPr>
        <p:spPr>
          <a:xfrm>
            <a:off x="685800" y="1623305"/>
            <a:ext cx="7772400" cy="3843338"/>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rgbClr val="FFFFFF"/>
              </a:buClr>
              <a:buSzPts val="2590"/>
              <a:buFont typeface="Arial"/>
              <a:buChar char="•"/>
            </a:pPr>
            <a:r>
              <a:rPr b="0" i="0" lang="en-US" sz="2590" u="none" cap="none" strike="noStrike">
                <a:solidFill>
                  <a:srgbClr val="FFFFFF"/>
                </a:solidFill>
                <a:latin typeface="Arial"/>
                <a:ea typeface="Arial"/>
                <a:cs typeface="Arial"/>
                <a:sym typeface="Arial"/>
              </a:rPr>
              <a:t>Decision makers are concerned with actuarial questions.</a:t>
            </a:r>
            <a:endParaRPr/>
          </a:p>
          <a:p>
            <a:pPr indent="-228600" lvl="2" marL="1143000" marR="0" rtl="0" algn="l">
              <a:spcBef>
                <a:spcPts val="370"/>
              </a:spcBef>
              <a:spcAft>
                <a:spcPts val="0"/>
              </a:spcAft>
              <a:buClr>
                <a:srgbClr val="FFFFFF"/>
              </a:buClr>
              <a:buSzPts val="1850"/>
              <a:buFont typeface="Noto Sans Symbols"/>
              <a:buChar char="✓"/>
            </a:pPr>
            <a:r>
              <a:rPr b="0" i="0" lang="en-US" sz="1850" u="none" cap="none" strike="noStrike">
                <a:solidFill>
                  <a:srgbClr val="FFFFFF"/>
                </a:solidFill>
                <a:latin typeface="Arial"/>
                <a:ea typeface="Arial"/>
                <a:cs typeface="Arial"/>
                <a:sym typeface="Arial"/>
              </a:rPr>
              <a:t> “How big a bang will I get for my buck?”</a:t>
            </a:r>
            <a:endParaRPr b="0" i="0" sz="1850" u="none" cap="none" strike="noStrike">
              <a:solidFill>
                <a:srgbClr val="FFFFFF"/>
              </a:solidFill>
              <a:latin typeface="Arial"/>
              <a:ea typeface="Arial"/>
              <a:cs typeface="Arial"/>
              <a:sym typeface="Arial"/>
            </a:endParaRPr>
          </a:p>
          <a:p>
            <a:pPr indent="-178435" lvl="0" marL="342900" marR="0" rtl="0" algn="l">
              <a:spcBef>
                <a:spcPts val="518"/>
              </a:spcBef>
              <a:spcAft>
                <a:spcPts val="0"/>
              </a:spcAft>
              <a:buClr>
                <a:srgbClr val="FFFFFF"/>
              </a:buClr>
              <a:buSzPts val="2590"/>
              <a:buFont typeface="Arial"/>
              <a:buNone/>
            </a:pPr>
            <a:r>
              <a:t/>
            </a:r>
            <a:endParaRPr b="0" i="0" sz="2590" u="none" cap="none" strike="noStrike">
              <a:solidFill>
                <a:srgbClr val="FFFFFF"/>
              </a:solidFill>
              <a:latin typeface="Arial"/>
              <a:ea typeface="Arial"/>
              <a:cs typeface="Arial"/>
              <a:sym typeface="Arial"/>
            </a:endParaRPr>
          </a:p>
          <a:p>
            <a:pPr indent="-342900" lvl="0" marL="342900" marR="0" rtl="0" algn="l">
              <a:spcBef>
                <a:spcPts val="518"/>
              </a:spcBef>
              <a:spcAft>
                <a:spcPts val="0"/>
              </a:spcAft>
              <a:buClr>
                <a:srgbClr val="FFFFFF"/>
              </a:buClr>
              <a:buSzPts val="2590"/>
              <a:buFont typeface="Arial"/>
              <a:buChar char="•"/>
            </a:pPr>
            <a:r>
              <a:rPr b="0" i="0" lang="en-US" sz="2590" u="none" cap="none" strike="noStrike">
                <a:solidFill>
                  <a:srgbClr val="FFFFFF"/>
                </a:solidFill>
                <a:latin typeface="Arial"/>
                <a:ea typeface="Arial"/>
                <a:cs typeface="Arial"/>
                <a:sym typeface="Arial"/>
              </a:rPr>
              <a:t>We should begin to conduct RCTs.</a:t>
            </a:r>
            <a:endParaRPr/>
          </a:p>
          <a:p>
            <a:pPr indent="-285750" lvl="1" marL="742950" marR="0" rtl="0" algn="l">
              <a:spcBef>
                <a:spcPts val="444"/>
              </a:spcBef>
              <a:spcAft>
                <a:spcPts val="0"/>
              </a:spcAft>
              <a:buClr>
                <a:srgbClr val="FFFFFF"/>
              </a:buClr>
              <a:buSzPts val="2220"/>
              <a:buFont typeface="Noto Sans Symbols"/>
              <a:buChar char="➢"/>
            </a:pPr>
            <a:r>
              <a:rPr b="0" i="0" lang="en-US" sz="2220" u="none" cap="none" strike="noStrike">
                <a:solidFill>
                  <a:srgbClr val="FFFFFF"/>
                </a:solidFill>
                <a:latin typeface="Arial"/>
                <a:ea typeface="Arial"/>
                <a:cs typeface="Arial"/>
                <a:sym typeface="Arial"/>
              </a:rPr>
              <a:t>RCTs are well suited to answer actuarial questions.</a:t>
            </a:r>
            <a:endParaRPr/>
          </a:p>
          <a:p>
            <a:pPr indent="-144780" lvl="1" marL="742950" marR="0" rtl="0" algn="l">
              <a:spcBef>
                <a:spcPts val="444"/>
              </a:spcBef>
              <a:spcAft>
                <a:spcPts val="0"/>
              </a:spcAft>
              <a:buClr>
                <a:srgbClr val="FFFFFF"/>
              </a:buClr>
              <a:buSzPts val="2220"/>
              <a:buFont typeface="Noto Sans Symbols"/>
              <a:buNone/>
            </a:pPr>
            <a:r>
              <a:t/>
            </a:r>
            <a:endParaRPr b="0" i="0" sz="2220" u="none" cap="none" strike="noStrike">
              <a:solidFill>
                <a:srgbClr val="FFFFFF"/>
              </a:solidFill>
              <a:latin typeface="Arial"/>
              <a:ea typeface="Arial"/>
              <a:cs typeface="Arial"/>
              <a:sym typeface="Arial"/>
            </a:endParaRPr>
          </a:p>
          <a:p>
            <a:pPr indent="-285750" lvl="1" marL="742950" marR="0" rtl="0" algn="l">
              <a:spcBef>
                <a:spcPts val="444"/>
              </a:spcBef>
              <a:spcAft>
                <a:spcPts val="0"/>
              </a:spcAft>
              <a:buClr>
                <a:srgbClr val="FFFFFF"/>
              </a:buClr>
              <a:buSzPts val="2220"/>
              <a:buFont typeface="Noto Sans Symbols"/>
              <a:buChar char="➢"/>
            </a:pPr>
            <a:r>
              <a:rPr b="0" i="0" lang="en-US" sz="2220" u="none" cap="none" strike="noStrike">
                <a:solidFill>
                  <a:srgbClr val="FFFFFF"/>
                </a:solidFill>
                <a:latin typeface="Arial"/>
                <a:ea typeface="Arial"/>
                <a:cs typeface="Arial"/>
                <a:sym typeface="Arial"/>
              </a:rPr>
              <a:t>If we have robust interventions, they will fare well with RCT.</a:t>
            </a:r>
            <a:endParaRPr b="0" i="0" sz="2220" u="none" cap="none" strike="noStrike">
              <a:solidFill>
                <a:srgbClr val="FFFFFF"/>
              </a:solidFill>
              <a:latin typeface="Arial"/>
              <a:ea typeface="Arial"/>
              <a:cs typeface="Arial"/>
              <a:sym typeface="Arial"/>
            </a:endParaRP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2" name="Shape 912"/>
        <p:cNvGrpSpPr/>
        <p:nvPr/>
      </p:nvGrpSpPr>
      <p:grpSpPr>
        <a:xfrm>
          <a:off x="0" y="0"/>
          <a:ext cx="0" cy="0"/>
          <a:chOff x="0" y="0"/>
          <a:chExt cx="0" cy="0"/>
        </a:xfrm>
      </p:grpSpPr>
      <p:sp>
        <p:nvSpPr>
          <p:cNvPr id="913" name="Google Shape;913;p12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FFFFFF"/>
              </a:buClr>
              <a:buSzPts val="4400"/>
              <a:buFont typeface="Calibri"/>
              <a:buNone/>
            </a:pPr>
            <a:r>
              <a:rPr b="0" i="0" lang="en-US" sz="4400" u="none" cap="none" strike="noStrike">
                <a:solidFill>
                  <a:srgbClr val="FFFFFF"/>
                </a:solidFill>
                <a:latin typeface="Calibri"/>
                <a:ea typeface="Calibri"/>
                <a:cs typeface="Calibri"/>
                <a:sym typeface="Calibri"/>
              </a:rPr>
              <a:t>Having an Impact</a:t>
            </a:r>
            <a:endParaRPr b="0" i="0" sz="4400" u="none" cap="none" strike="noStrike">
              <a:solidFill>
                <a:srgbClr val="FFFFFF"/>
              </a:solidFill>
              <a:latin typeface="Calibri"/>
              <a:ea typeface="Calibri"/>
              <a:cs typeface="Calibri"/>
              <a:sym typeface="Calibri"/>
            </a:endParaRPr>
          </a:p>
        </p:txBody>
      </p:sp>
      <p:sp>
        <p:nvSpPr>
          <p:cNvPr id="914" name="Google Shape;914;p127"/>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chemeClr val="lt1"/>
              </a:buClr>
              <a:buSzPts val="2800"/>
              <a:buFont typeface="Arial"/>
              <a:buNone/>
            </a:pPr>
            <a:r>
              <a:rPr b="0" i="0" lang="en-US" sz="2800" u="none" cap="none" strike="noStrike">
                <a:solidFill>
                  <a:schemeClr val="lt1"/>
                </a:solidFill>
                <a:latin typeface="Arial"/>
                <a:ea typeface="Arial"/>
                <a:cs typeface="Arial"/>
                <a:sym typeface="Arial"/>
              </a:rPr>
              <a:t>Sidman, </a:t>
            </a:r>
            <a:r>
              <a:rPr b="0" i="1" lang="en-US" sz="2800" u="none" cap="none" strike="noStrike">
                <a:solidFill>
                  <a:schemeClr val="lt1"/>
                </a:solidFill>
                <a:latin typeface="Arial"/>
                <a:ea typeface="Arial"/>
                <a:cs typeface="Arial"/>
                <a:sym typeface="Arial"/>
              </a:rPr>
              <a:t>The Behavior Analyst, 2006</a:t>
            </a:r>
            <a:r>
              <a:rPr b="0" i="0" lang="en-US" sz="2800" u="none" cap="none" strike="noStrike">
                <a:solidFill>
                  <a:schemeClr val="lt1"/>
                </a:solidFill>
                <a:latin typeface="Arial"/>
                <a:ea typeface="Arial"/>
                <a:cs typeface="Arial"/>
                <a:sym typeface="Arial"/>
              </a:rPr>
              <a:t>:</a:t>
            </a:r>
            <a:endParaRPr/>
          </a:p>
          <a:p>
            <a:pPr indent="-342900" lvl="0" marL="342900" marR="0" rtl="0" algn="l">
              <a:lnSpc>
                <a:spcPct val="90000"/>
              </a:lnSpc>
              <a:spcBef>
                <a:spcPts val="640"/>
              </a:spcBef>
              <a:spcAft>
                <a:spcPts val="0"/>
              </a:spcAft>
              <a:buClr>
                <a:schemeClr val="lt1"/>
              </a:buClr>
              <a:buSzPts val="3200"/>
              <a:buFont typeface="Arial"/>
              <a:buNone/>
            </a:pPr>
            <a:r>
              <a:rPr b="0" i="0" lang="en-US" sz="3200" u="none" cap="none" strike="noStrike">
                <a:solidFill>
                  <a:schemeClr val="lt1"/>
                </a:solidFill>
                <a:latin typeface="Arial"/>
                <a:ea typeface="Arial"/>
                <a:cs typeface="Arial"/>
                <a:sym typeface="Arial"/>
              </a:rPr>
              <a:t> 	</a:t>
            </a:r>
            <a:r>
              <a:rPr b="0" i="0" lang="en-US" sz="2800" u="none" cap="none" strike="noStrike">
                <a:solidFill>
                  <a:schemeClr val="lt1"/>
                </a:solidFill>
                <a:latin typeface="Arial"/>
                <a:ea typeface="Arial"/>
                <a:cs typeface="Arial"/>
                <a:sym typeface="Arial"/>
              </a:rPr>
              <a:t>“To make the general contributions of which our science is capable, </a:t>
            </a:r>
            <a:r>
              <a:rPr b="0" i="0" lang="en-US" sz="2800" u="none" cap="none" strike="noStrike">
                <a:solidFill>
                  <a:srgbClr val="FFFF00"/>
                </a:solidFill>
                <a:latin typeface="Arial"/>
                <a:ea typeface="Arial"/>
                <a:cs typeface="Arial"/>
                <a:sym typeface="Arial"/>
              </a:rPr>
              <a:t>behavior analysts will have to use methods of wider generality</a:t>
            </a:r>
            <a:r>
              <a:rPr b="0" i="0" lang="en-US" sz="2800" u="none" cap="none" strike="noStrike">
                <a:solidFill>
                  <a:srgbClr val="FFFFFF"/>
                </a:solidFill>
                <a:latin typeface="Arial"/>
                <a:ea typeface="Arial"/>
                <a:cs typeface="Arial"/>
                <a:sym typeface="Arial"/>
              </a:rPr>
              <a:t>, in the sense they affect many people at the same time- or within a short time, without our being concerned about any particular members of the relevant population.”</a:t>
            </a:r>
            <a:endParaRPr b="0" i="0" sz="2800" u="none" cap="none" strike="noStrike">
              <a:solidFill>
                <a:srgbClr val="FFFFFF"/>
              </a:solidFill>
              <a:latin typeface="Arial"/>
              <a:ea typeface="Arial"/>
              <a:cs typeface="Arial"/>
              <a:sym typeface="Arial"/>
            </a:endParaRPr>
          </a:p>
          <a:p>
            <a:pPr indent="-139700" lvl="0" marL="342900" marR="0" rtl="0" algn="l">
              <a:spcBef>
                <a:spcPts val="640"/>
              </a:spcBef>
              <a:spcAft>
                <a:spcPts val="0"/>
              </a:spcAft>
              <a:buClr>
                <a:schemeClr val="dk1"/>
              </a:buClr>
              <a:buSzPts val="3200"/>
              <a:buFont typeface="Arial"/>
              <a:buNone/>
            </a:pPr>
            <a:r>
              <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8" name="Shape 918"/>
        <p:cNvGrpSpPr/>
        <p:nvPr/>
      </p:nvGrpSpPr>
      <p:grpSpPr>
        <a:xfrm>
          <a:off x="0" y="0"/>
          <a:ext cx="0" cy="0"/>
          <a:chOff x="0" y="0"/>
          <a:chExt cx="0" cy="0"/>
        </a:xfrm>
      </p:grpSpPr>
      <p:sp>
        <p:nvSpPr>
          <p:cNvPr id="919" name="Google Shape;919;p128"/>
          <p:cNvSpPr txBox="1"/>
          <p:nvPr>
            <p:ph type="title"/>
          </p:nvPr>
        </p:nvSpPr>
        <p:spPr>
          <a:xfrm>
            <a:off x="457200" y="287596"/>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SzPts val="3200"/>
              <a:buFont typeface="Calibri"/>
              <a:buNone/>
            </a:pPr>
            <a:r>
              <a:rPr b="0" i="0" lang="en-US" sz="3200" u="none" cap="none" strike="noStrike">
                <a:solidFill>
                  <a:schemeClr val="lt1"/>
                </a:solidFill>
                <a:latin typeface="Calibri"/>
                <a:ea typeface="Calibri"/>
                <a:cs typeface="Calibri"/>
                <a:sym typeface="Calibri"/>
              </a:rPr>
              <a:t>Is Better Living Through Behaviorism Possible?</a:t>
            </a:r>
            <a:endParaRPr b="0" i="0" sz="3200" u="none" cap="none" strike="noStrike">
              <a:solidFill>
                <a:schemeClr val="lt1"/>
              </a:solidFill>
              <a:latin typeface="Calibri"/>
              <a:ea typeface="Calibri"/>
              <a:cs typeface="Calibri"/>
              <a:sym typeface="Calibri"/>
            </a:endParaRPr>
          </a:p>
        </p:txBody>
      </p:sp>
      <p:sp>
        <p:nvSpPr>
          <p:cNvPr id="920" name="Google Shape;920;p128"/>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lt1"/>
              </a:buClr>
              <a:buSzPts val="2800"/>
              <a:buFont typeface="Arial"/>
              <a:buChar char="•"/>
            </a:pPr>
            <a:r>
              <a:rPr b="0" i="0" lang="en-US" sz="2800" u="none" cap="none" strike="noStrike">
                <a:solidFill>
                  <a:schemeClr val="lt1"/>
                </a:solidFill>
                <a:latin typeface="Calibri"/>
                <a:ea typeface="Calibri"/>
                <a:cs typeface="Calibri"/>
                <a:sym typeface="Calibri"/>
              </a:rPr>
              <a:t>The stakes are high for our society.</a:t>
            </a:r>
            <a:endParaRPr/>
          </a:p>
          <a:p>
            <a:pPr indent="-165100" lvl="0" marL="342900" marR="0" rtl="0" algn="l">
              <a:spcBef>
                <a:spcPts val="560"/>
              </a:spcBef>
              <a:spcAft>
                <a:spcPts val="0"/>
              </a:spcAft>
              <a:buClr>
                <a:schemeClr val="lt1"/>
              </a:buClr>
              <a:buSzPts val="2800"/>
              <a:buFont typeface="Arial"/>
              <a:buNone/>
            </a:pPr>
            <a:r>
              <a:t/>
            </a:r>
            <a:endParaRPr b="0" i="0" sz="2800" u="none" cap="none" strike="noStrike">
              <a:solidFill>
                <a:schemeClr val="lt1"/>
              </a:solidFill>
              <a:latin typeface="Calibri"/>
              <a:ea typeface="Calibri"/>
              <a:cs typeface="Calibri"/>
              <a:sym typeface="Calibri"/>
            </a:endParaRPr>
          </a:p>
          <a:p>
            <a:pPr indent="-342900" lvl="0" marL="342900" marR="0" rtl="0" algn="l">
              <a:spcBef>
                <a:spcPts val="560"/>
              </a:spcBef>
              <a:spcAft>
                <a:spcPts val="0"/>
              </a:spcAft>
              <a:buClr>
                <a:schemeClr val="lt1"/>
              </a:buClr>
              <a:buSzPts val="2800"/>
              <a:buFont typeface="Arial"/>
              <a:buChar char="•"/>
            </a:pPr>
            <a:r>
              <a:rPr b="0" i="0" lang="en-US" sz="2800" u="none" cap="none" strike="noStrike">
                <a:solidFill>
                  <a:schemeClr val="lt1"/>
                </a:solidFill>
                <a:latin typeface="Calibri"/>
                <a:ea typeface="Calibri"/>
                <a:cs typeface="Calibri"/>
                <a:sym typeface="Calibri"/>
              </a:rPr>
              <a:t>Changing the system is long term, “messy,” and requires persistence in the face of massive resistance.</a:t>
            </a:r>
            <a:endParaRPr/>
          </a:p>
          <a:p>
            <a:pPr indent="-165100" lvl="0" marL="342900" marR="0" rtl="0" algn="l">
              <a:spcBef>
                <a:spcPts val="560"/>
              </a:spcBef>
              <a:spcAft>
                <a:spcPts val="0"/>
              </a:spcAft>
              <a:buClr>
                <a:schemeClr val="lt1"/>
              </a:buClr>
              <a:buSzPts val="2800"/>
              <a:buFont typeface="Arial"/>
              <a:buNone/>
            </a:pPr>
            <a:r>
              <a:t/>
            </a:r>
            <a:endParaRPr b="0" i="0" sz="2800" u="none" cap="none" strike="noStrike">
              <a:solidFill>
                <a:schemeClr val="lt1"/>
              </a:solidFill>
              <a:latin typeface="Calibri"/>
              <a:ea typeface="Calibri"/>
              <a:cs typeface="Calibri"/>
              <a:sym typeface="Calibri"/>
            </a:endParaRPr>
          </a:p>
          <a:p>
            <a:pPr indent="-342900" lvl="0" marL="342900" marR="0" rtl="0" algn="l">
              <a:spcBef>
                <a:spcPts val="560"/>
              </a:spcBef>
              <a:spcAft>
                <a:spcPts val="0"/>
              </a:spcAft>
              <a:buClr>
                <a:schemeClr val="lt1"/>
              </a:buClr>
              <a:buSzPts val="2800"/>
              <a:buFont typeface="Arial"/>
              <a:buChar char="•"/>
            </a:pPr>
            <a:r>
              <a:rPr b="0" i="0" lang="en-US" sz="2800" u="none" cap="none" strike="noStrike">
                <a:solidFill>
                  <a:schemeClr val="lt1"/>
                </a:solidFill>
                <a:latin typeface="Calibri"/>
                <a:ea typeface="Calibri"/>
                <a:cs typeface="Calibri"/>
                <a:sym typeface="Calibri"/>
              </a:rPr>
              <a:t>If we change a part of the system and there is no backlash we have not done anything important.</a:t>
            </a:r>
            <a:endParaRPr b="0" i="0" sz="2800" u="none" cap="none" strike="noStrike">
              <a:solidFill>
                <a:schemeClr val="lt1"/>
              </a:solidFill>
              <a:latin typeface="Calibri"/>
              <a:ea typeface="Calibri"/>
              <a:cs typeface="Calibri"/>
              <a:sym typeface="Calibri"/>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4" name="Shape 924"/>
        <p:cNvGrpSpPr/>
        <p:nvPr/>
      </p:nvGrpSpPr>
      <p:grpSpPr>
        <a:xfrm>
          <a:off x="0" y="0"/>
          <a:ext cx="0" cy="0"/>
          <a:chOff x="0" y="0"/>
          <a:chExt cx="0" cy="0"/>
        </a:xfrm>
      </p:grpSpPr>
      <p:sp>
        <p:nvSpPr>
          <p:cNvPr id="925" name="Google Shape;925;p12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SzPts val="3200"/>
              <a:buFont typeface="Calibri"/>
              <a:buNone/>
            </a:pPr>
            <a:r>
              <a:rPr b="0" i="0" lang="en-US" sz="3200" u="none" cap="none" strike="noStrike">
                <a:solidFill>
                  <a:schemeClr val="lt1"/>
                </a:solidFill>
                <a:latin typeface="Calibri"/>
                <a:ea typeface="Calibri"/>
                <a:cs typeface="Calibri"/>
                <a:sym typeface="Calibri"/>
              </a:rPr>
              <a:t>Realizing the Potential of </a:t>
            </a:r>
            <a:br>
              <a:rPr b="0" i="0" lang="en-US" sz="3200" u="none" cap="none" strike="noStrike">
                <a:solidFill>
                  <a:schemeClr val="lt1"/>
                </a:solidFill>
                <a:latin typeface="Calibri"/>
                <a:ea typeface="Calibri"/>
                <a:cs typeface="Calibri"/>
                <a:sym typeface="Calibri"/>
              </a:rPr>
            </a:br>
            <a:r>
              <a:rPr b="0" i="0" lang="en-US" sz="3200" u="none" cap="none" strike="noStrike">
                <a:solidFill>
                  <a:schemeClr val="lt1"/>
                </a:solidFill>
                <a:latin typeface="Calibri"/>
                <a:ea typeface="Calibri"/>
                <a:cs typeface="Calibri"/>
                <a:sym typeface="Calibri"/>
              </a:rPr>
              <a:t>Behavior Analysis in Education</a:t>
            </a:r>
            <a:endParaRPr b="0" i="0" sz="3200" u="none" cap="none" strike="noStrike">
              <a:solidFill>
                <a:schemeClr val="lt1"/>
              </a:solidFill>
              <a:latin typeface="Calibri"/>
              <a:ea typeface="Calibri"/>
              <a:cs typeface="Calibri"/>
              <a:sym typeface="Calibri"/>
            </a:endParaRPr>
          </a:p>
        </p:txBody>
      </p:sp>
      <p:sp>
        <p:nvSpPr>
          <p:cNvPr id="926" name="Google Shape;926;p129"/>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lt1"/>
              </a:buClr>
              <a:buSzPts val="2800"/>
              <a:buFont typeface="Arial"/>
              <a:buChar char="•"/>
            </a:pPr>
            <a:r>
              <a:rPr b="0" i="0" lang="en-US" sz="2800" u="none" cap="none" strike="noStrike">
                <a:solidFill>
                  <a:schemeClr val="lt1"/>
                </a:solidFill>
                <a:latin typeface="Calibri"/>
                <a:ea typeface="Calibri"/>
                <a:cs typeface="Calibri"/>
                <a:sym typeface="Calibri"/>
              </a:rPr>
              <a:t>Contextualist/pragmatic perspective.</a:t>
            </a:r>
            <a:endParaRPr/>
          </a:p>
          <a:p>
            <a:pPr indent="-165100" lvl="0" marL="342900" marR="0" rtl="0" algn="l">
              <a:spcBef>
                <a:spcPts val="560"/>
              </a:spcBef>
              <a:spcAft>
                <a:spcPts val="0"/>
              </a:spcAft>
              <a:buClr>
                <a:schemeClr val="lt1"/>
              </a:buClr>
              <a:buSzPts val="2800"/>
              <a:buFont typeface="Arial"/>
              <a:buNone/>
            </a:pPr>
            <a:r>
              <a:t/>
            </a:r>
            <a:endParaRPr b="0" i="0" sz="2800" u="none" cap="none" strike="noStrike">
              <a:solidFill>
                <a:schemeClr val="lt1"/>
              </a:solidFill>
              <a:latin typeface="Calibri"/>
              <a:ea typeface="Calibri"/>
              <a:cs typeface="Calibri"/>
              <a:sym typeface="Calibri"/>
            </a:endParaRPr>
          </a:p>
          <a:p>
            <a:pPr indent="-342900" lvl="0" marL="342900" marR="0" rtl="0" algn="l">
              <a:spcBef>
                <a:spcPts val="560"/>
              </a:spcBef>
              <a:spcAft>
                <a:spcPts val="0"/>
              </a:spcAft>
              <a:buClr>
                <a:schemeClr val="lt1"/>
              </a:buClr>
              <a:buSzPts val="2800"/>
              <a:buFont typeface="Arial"/>
              <a:buChar char="•"/>
            </a:pPr>
            <a:r>
              <a:rPr b="0" i="0" lang="en-US" sz="2800" u="none" cap="none" strike="noStrike">
                <a:solidFill>
                  <a:schemeClr val="lt1"/>
                </a:solidFill>
                <a:latin typeface="Calibri"/>
                <a:ea typeface="Calibri"/>
                <a:cs typeface="Calibri"/>
                <a:sym typeface="Calibri"/>
              </a:rPr>
              <a:t>Behave in ways that make everyone else look good.</a:t>
            </a:r>
            <a:endParaRPr/>
          </a:p>
          <a:p>
            <a:pPr indent="-285750" lvl="1" marL="742950" marR="0" rtl="0" algn="l">
              <a:spcBef>
                <a:spcPts val="480"/>
              </a:spcBef>
              <a:spcAft>
                <a:spcPts val="0"/>
              </a:spcAft>
              <a:buClr>
                <a:schemeClr val="lt1"/>
              </a:buClr>
              <a:buSzPts val="2400"/>
              <a:buFont typeface="Noto Sans Symbols"/>
              <a:buChar char="➢"/>
            </a:pPr>
            <a:r>
              <a:rPr b="0" i="0" lang="en-US" sz="2400" u="none" cap="none" strike="noStrike">
                <a:solidFill>
                  <a:schemeClr val="lt1"/>
                </a:solidFill>
                <a:latin typeface="Calibri"/>
                <a:ea typeface="Calibri"/>
                <a:cs typeface="Calibri"/>
                <a:sym typeface="Calibri"/>
              </a:rPr>
              <a:t>Lead from behind.</a:t>
            </a:r>
            <a:endParaRPr/>
          </a:p>
          <a:p>
            <a:pPr indent="-165100" lvl="0" marL="342900" marR="0" rtl="0" algn="l">
              <a:spcBef>
                <a:spcPts val="560"/>
              </a:spcBef>
              <a:spcAft>
                <a:spcPts val="0"/>
              </a:spcAft>
              <a:buClr>
                <a:schemeClr val="lt1"/>
              </a:buClr>
              <a:buSzPts val="2800"/>
              <a:buFont typeface="Arial"/>
              <a:buNone/>
            </a:pPr>
            <a:r>
              <a:t/>
            </a:r>
            <a:endParaRPr b="0" i="0" sz="2800" u="none" cap="none" strike="noStrike">
              <a:solidFill>
                <a:schemeClr val="lt1"/>
              </a:solidFill>
              <a:latin typeface="Calibri"/>
              <a:ea typeface="Calibri"/>
              <a:cs typeface="Calibri"/>
              <a:sym typeface="Calibri"/>
            </a:endParaRPr>
          </a:p>
          <a:p>
            <a:pPr indent="-165100" lvl="0" marL="342900" marR="0" rtl="0" algn="l">
              <a:spcBef>
                <a:spcPts val="560"/>
              </a:spcBef>
              <a:spcAft>
                <a:spcPts val="0"/>
              </a:spcAft>
              <a:buClr>
                <a:schemeClr val="lt1"/>
              </a:buClr>
              <a:buSzPts val="2800"/>
              <a:buFont typeface="Arial"/>
              <a:buNone/>
            </a:pPr>
            <a:r>
              <a:t/>
            </a:r>
            <a:endParaRPr b="0" i="0" sz="2800" u="none" cap="none" strike="noStrike">
              <a:solidFill>
                <a:schemeClr val="lt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7" name="Shape 427"/>
        <p:cNvGrpSpPr/>
        <p:nvPr/>
      </p:nvGrpSpPr>
      <p:grpSpPr>
        <a:xfrm>
          <a:off x="0" y="0"/>
          <a:ext cx="0" cy="0"/>
          <a:chOff x="0" y="0"/>
          <a:chExt cx="0" cy="0"/>
        </a:xfrm>
      </p:grpSpPr>
      <p:sp>
        <p:nvSpPr>
          <p:cNvPr id="428" name="Google Shape;428;p67"/>
          <p:cNvSpPr txBox="1"/>
          <p:nvPr/>
        </p:nvSpPr>
        <p:spPr>
          <a:xfrm>
            <a:off x="101600" y="2133600"/>
            <a:ext cx="8788400" cy="52322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US" sz="2800" u="none" cap="none" strike="noStrike">
                <a:solidFill>
                  <a:schemeClr val="lt1"/>
                </a:solidFill>
                <a:latin typeface="Arial"/>
                <a:ea typeface="Arial"/>
                <a:cs typeface="Arial"/>
                <a:sym typeface="Arial"/>
              </a:rPr>
              <a:t>Better Living through Behaviorism</a:t>
            </a:r>
            <a:endParaRPr b="0" i="0" sz="2800" u="none" cap="none" strike="noStrike">
              <a:solidFill>
                <a:schemeClr val="lt1"/>
              </a:solidFill>
              <a:latin typeface="Arial"/>
              <a:ea typeface="Arial"/>
              <a:cs typeface="Arial"/>
              <a:sym typeface="Arial"/>
            </a:endParaRPr>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1" name="Shape 931"/>
        <p:cNvGrpSpPr/>
        <p:nvPr/>
      </p:nvGrpSpPr>
      <p:grpSpPr>
        <a:xfrm>
          <a:off x="0" y="0"/>
          <a:ext cx="0" cy="0"/>
          <a:chOff x="0" y="0"/>
          <a:chExt cx="0" cy="0"/>
        </a:xfrm>
      </p:grpSpPr>
      <p:pic>
        <p:nvPicPr>
          <p:cNvPr descr="saul alinsky.tiff" id="932" name="Google Shape;932;p130"/>
          <p:cNvPicPr preferRelativeResize="0"/>
          <p:nvPr/>
        </p:nvPicPr>
        <p:blipFill rotWithShape="1">
          <a:blip r:embed="rId3">
            <a:alphaModFix/>
          </a:blip>
          <a:srcRect b="0" l="0" r="0" t="0"/>
          <a:stretch/>
        </p:blipFill>
        <p:spPr>
          <a:xfrm>
            <a:off x="0" y="1600200"/>
            <a:ext cx="9111081" cy="3632653"/>
          </a:xfrm>
          <a:prstGeom prst="rect">
            <a:avLst/>
          </a:prstGeom>
          <a:noFill/>
          <a:ln>
            <a:noFill/>
          </a:ln>
        </p:spPr>
      </p:pic>
      <p:sp>
        <p:nvSpPr>
          <p:cNvPr id="933" name="Google Shape;933;p130"/>
          <p:cNvSpPr txBox="1"/>
          <p:nvPr/>
        </p:nvSpPr>
        <p:spPr>
          <a:xfrm>
            <a:off x="3628466" y="5934745"/>
            <a:ext cx="2034520" cy="58477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3200">
                <a:solidFill>
                  <a:srgbClr val="FF6600"/>
                </a:solidFill>
                <a:latin typeface="Calibri"/>
                <a:ea typeface="Calibri"/>
                <a:cs typeface="Calibri"/>
                <a:sym typeface="Calibri"/>
              </a:rPr>
              <a:t>Shaping</a:t>
            </a:r>
            <a:endParaRPr sz="3200">
              <a:solidFill>
                <a:srgbClr val="FF6600"/>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3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7" name="Shape 937"/>
        <p:cNvGrpSpPr/>
        <p:nvPr/>
      </p:nvGrpSpPr>
      <p:grpSpPr>
        <a:xfrm>
          <a:off x="0" y="0"/>
          <a:ext cx="0" cy="0"/>
          <a:chOff x="0" y="0"/>
          <a:chExt cx="0" cy="0"/>
        </a:xfrm>
      </p:grpSpPr>
      <p:sp>
        <p:nvSpPr>
          <p:cNvPr id="938" name="Google Shape;938;p13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SzPts val="3200"/>
              <a:buFont typeface="Calibri"/>
              <a:buNone/>
            </a:pPr>
            <a:r>
              <a:rPr b="0" i="0" lang="en-US" sz="3200" u="none" cap="none" strike="noStrike">
                <a:solidFill>
                  <a:schemeClr val="lt1"/>
                </a:solidFill>
                <a:latin typeface="Calibri"/>
                <a:ea typeface="Calibri"/>
                <a:cs typeface="Calibri"/>
                <a:sym typeface="Calibri"/>
              </a:rPr>
              <a:t>Thank you</a:t>
            </a:r>
            <a:endParaRPr b="0" i="0" sz="3200" u="none" cap="none" strike="noStrike">
              <a:solidFill>
                <a:schemeClr val="lt1"/>
              </a:solidFill>
              <a:latin typeface="Calibri"/>
              <a:ea typeface="Calibri"/>
              <a:cs typeface="Calibri"/>
              <a:sym typeface="Calibri"/>
            </a:endParaRPr>
          </a:p>
        </p:txBody>
      </p:sp>
      <p:sp>
        <p:nvSpPr>
          <p:cNvPr id="939" name="Google Shape;939;p131"/>
          <p:cNvSpPr txBox="1"/>
          <p:nvPr/>
        </p:nvSpPr>
        <p:spPr>
          <a:xfrm>
            <a:off x="457201" y="2241727"/>
            <a:ext cx="8043722" cy="52322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2800">
                <a:solidFill>
                  <a:schemeClr val="lt1"/>
                </a:solidFill>
                <a:latin typeface="Calibri"/>
                <a:ea typeface="Calibri"/>
                <a:cs typeface="Calibri"/>
                <a:sym typeface="Calibri"/>
              </a:rPr>
              <a:t>Copies may be obtained at winginstitute.org</a:t>
            </a:r>
            <a:endParaRPr sz="2800">
              <a:solidFill>
                <a:schemeClr val="lt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3" name="Shape 433"/>
        <p:cNvGrpSpPr/>
        <p:nvPr/>
      </p:nvGrpSpPr>
      <p:grpSpPr>
        <a:xfrm>
          <a:off x="0" y="0"/>
          <a:ext cx="0" cy="0"/>
          <a:chOff x="0" y="0"/>
          <a:chExt cx="0" cy="0"/>
        </a:xfrm>
      </p:grpSpPr>
      <p:sp>
        <p:nvSpPr>
          <p:cNvPr id="434" name="Google Shape;434;p6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SzPts val="3200"/>
              <a:buFont typeface="Calibri"/>
              <a:buNone/>
            </a:pPr>
            <a:r>
              <a:rPr b="0" i="0" lang="en-US" sz="3200" u="none" cap="none" strike="noStrike">
                <a:solidFill>
                  <a:schemeClr val="lt1"/>
                </a:solidFill>
                <a:latin typeface="Calibri"/>
                <a:ea typeface="Calibri"/>
                <a:cs typeface="Calibri"/>
                <a:sym typeface="Calibri"/>
              </a:rPr>
              <a:t>Applied Behavior Analysis as Agent for Change</a:t>
            </a:r>
            <a:endParaRPr b="0" i="0" sz="3200" u="none" cap="none" strike="noStrike">
              <a:solidFill>
                <a:schemeClr val="lt1"/>
              </a:solidFill>
              <a:latin typeface="Calibri"/>
              <a:ea typeface="Calibri"/>
              <a:cs typeface="Calibri"/>
              <a:sym typeface="Calibri"/>
            </a:endParaRPr>
          </a:p>
        </p:txBody>
      </p:sp>
      <p:sp>
        <p:nvSpPr>
          <p:cNvPr id="435" name="Google Shape;435;p68"/>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lt1"/>
              </a:buClr>
              <a:buSzPts val="2800"/>
              <a:buFont typeface="Arial"/>
              <a:buNone/>
            </a:pPr>
            <a:r>
              <a:rPr b="0" i="0" lang="en-US" sz="2800" u="none" cap="none" strike="noStrike">
                <a:solidFill>
                  <a:schemeClr val="lt1"/>
                </a:solidFill>
                <a:latin typeface="Calibri"/>
                <a:ea typeface="Calibri"/>
                <a:cs typeface="Calibri"/>
                <a:sym typeface="Calibri"/>
              </a:rPr>
              <a:t>    “applied research is constrained to examining behaviors which are </a:t>
            </a:r>
            <a:r>
              <a:rPr b="0" i="0" lang="en-US" sz="2800" u="none" cap="none" strike="noStrike">
                <a:solidFill>
                  <a:srgbClr val="FFFF00"/>
                </a:solidFill>
                <a:latin typeface="Calibri"/>
                <a:ea typeface="Calibri"/>
                <a:cs typeface="Calibri"/>
                <a:sym typeface="Calibri"/>
              </a:rPr>
              <a:t>socially important</a:t>
            </a:r>
            <a:r>
              <a:rPr b="0" i="0" lang="en-US" sz="2800" u="none" cap="none" strike="noStrike">
                <a:solidFill>
                  <a:schemeClr val="lt1"/>
                </a:solidFill>
                <a:latin typeface="Calibri"/>
                <a:ea typeface="Calibri"/>
                <a:cs typeface="Calibri"/>
                <a:sym typeface="Calibri"/>
              </a:rPr>
              <a:t>, rather than convenient for study.  It also implies, very frequently, the study of those behaviors is in their </a:t>
            </a:r>
            <a:r>
              <a:rPr b="0" i="0" lang="en-US" sz="2800" u="none" cap="none" strike="noStrike">
                <a:solidFill>
                  <a:srgbClr val="FFFF00"/>
                </a:solidFill>
                <a:latin typeface="Calibri"/>
                <a:ea typeface="Calibri"/>
                <a:cs typeface="Calibri"/>
                <a:sym typeface="Calibri"/>
              </a:rPr>
              <a:t>usual social settings</a:t>
            </a:r>
            <a:r>
              <a:rPr b="0" i="0" lang="en-US" sz="2800" u="none" cap="none" strike="noStrike">
                <a:solidFill>
                  <a:schemeClr val="lt1"/>
                </a:solidFill>
                <a:latin typeface="Calibri"/>
                <a:ea typeface="Calibri"/>
                <a:cs typeface="Calibri"/>
                <a:sym typeface="Calibri"/>
              </a:rPr>
              <a:t>, rather than in a "laboratory" setting.”</a:t>
            </a:r>
            <a:endParaRPr/>
          </a:p>
          <a:p>
            <a:pPr indent="0" lvl="0" marL="0" marR="0" rtl="0" algn="r">
              <a:spcBef>
                <a:spcPts val="400"/>
              </a:spcBef>
              <a:spcAft>
                <a:spcPts val="0"/>
              </a:spcAft>
              <a:buClr>
                <a:schemeClr val="lt1"/>
              </a:buClr>
              <a:buSzPts val="2000"/>
              <a:buFont typeface="Arial"/>
              <a:buNone/>
            </a:pPr>
            <a:r>
              <a:t/>
            </a:r>
            <a:endParaRPr b="0" i="0" sz="2000" u="none" cap="none" strike="noStrike">
              <a:solidFill>
                <a:schemeClr val="lt1"/>
              </a:solidFill>
              <a:latin typeface="Calibri"/>
              <a:ea typeface="Calibri"/>
              <a:cs typeface="Calibri"/>
              <a:sym typeface="Calibri"/>
            </a:endParaRPr>
          </a:p>
          <a:p>
            <a:pPr indent="0" lvl="0" marL="0" marR="0" rtl="0" algn="r">
              <a:spcBef>
                <a:spcPts val="400"/>
              </a:spcBef>
              <a:spcAft>
                <a:spcPts val="0"/>
              </a:spcAft>
              <a:buClr>
                <a:schemeClr val="lt1"/>
              </a:buClr>
              <a:buSzPts val="2000"/>
              <a:buFont typeface="Arial"/>
              <a:buNone/>
            </a:pPr>
            <a:r>
              <a:rPr b="0" i="0" lang="en-US" sz="2000" u="none" cap="none" strike="noStrike">
                <a:solidFill>
                  <a:schemeClr val="lt1"/>
                </a:solidFill>
                <a:latin typeface="Calibri"/>
                <a:ea typeface="Calibri"/>
                <a:cs typeface="Calibri"/>
                <a:sym typeface="Calibri"/>
              </a:rPr>
              <a:t>Baer, Wolf, and Risley (1968)</a:t>
            </a:r>
            <a:endParaRPr/>
          </a:p>
          <a:p>
            <a:pPr indent="0" lvl="0" marL="0" marR="0" rtl="0" algn="r">
              <a:spcBef>
                <a:spcPts val="560"/>
              </a:spcBef>
              <a:spcAft>
                <a:spcPts val="0"/>
              </a:spcAft>
              <a:buClr>
                <a:schemeClr val="lt1"/>
              </a:buClr>
              <a:buSzPts val="2800"/>
              <a:buFont typeface="Arial"/>
              <a:buNone/>
            </a:pPr>
            <a:r>
              <a:t/>
            </a:r>
            <a:endParaRPr b="0" i="0" sz="2800" u="none" cap="none" strike="noStrike">
              <a:solidFill>
                <a:schemeClr val="lt1"/>
              </a:solidFill>
              <a:latin typeface="Calibri"/>
              <a:ea typeface="Calibri"/>
              <a:cs typeface="Calibri"/>
              <a:sym typeface="Calibri"/>
            </a:endParaRPr>
          </a:p>
          <a:p>
            <a:pPr indent="-165100" lvl="0" marL="342900" marR="0" rtl="0" algn="l">
              <a:spcBef>
                <a:spcPts val="560"/>
              </a:spcBef>
              <a:spcAft>
                <a:spcPts val="0"/>
              </a:spcAft>
              <a:buClr>
                <a:schemeClr val="lt1"/>
              </a:buClr>
              <a:buSzPts val="2800"/>
              <a:buFont typeface="Arial"/>
              <a:buNone/>
            </a:pPr>
            <a:r>
              <a:t/>
            </a:r>
            <a:endParaRPr b="0" i="0" sz="2800" u="none" cap="none" strike="noStrike">
              <a:solidFill>
                <a:schemeClr val="lt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0" name="Shape 440"/>
        <p:cNvGrpSpPr/>
        <p:nvPr/>
      </p:nvGrpSpPr>
      <p:grpSpPr>
        <a:xfrm>
          <a:off x="0" y="0"/>
          <a:ext cx="0" cy="0"/>
          <a:chOff x="0" y="0"/>
          <a:chExt cx="0" cy="0"/>
        </a:xfrm>
      </p:grpSpPr>
      <p:sp>
        <p:nvSpPr>
          <p:cNvPr id="441" name="Google Shape;441;p69"/>
          <p:cNvSpPr txBox="1"/>
          <p:nvPr>
            <p:ph type="title"/>
          </p:nvPr>
        </p:nvSpPr>
        <p:spPr>
          <a:xfrm>
            <a:off x="254000" y="1912938"/>
            <a:ext cx="8737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SzPts val="3200"/>
              <a:buFont typeface="Calibri"/>
              <a:buNone/>
            </a:pPr>
            <a:r>
              <a:rPr b="0" i="0" lang="en-US" sz="3200" u="none" cap="none" strike="noStrike">
                <a:solidFill>
                  <a:schemeClr val="lt1"/>
                </a:solidFill>
                <a:latin typeface="Calibri"/>
                <a:ea typeface="Calibri"/>
                <a:cs typeface="Calibri"/>
                <a:sym typeface="Calibri"/>
              </a:rPr>
              <a:t>Education as a Context for Improving Individual Lives and Society</a:t>
            </a:r>
            <a:endParaRPr b="0" i="0" sz="3200" u="none" cap="none" strike="noStrike">
              <a:solidFill>
                <a:schemeClr val="lt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1_Office Theme">
  <a:themeElements>
    <a:clrScheme name="Custom 4">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2_Office Theme">
  <a:themeElements>
    <a:clrScheme name="Custom 1">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4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3_Office Theme">
  <a:themeElements>
    <a:clrScheme name="Custom 1">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