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3" r:id="rId5"/>
    <p:sldId id="260" r:id="rId6"/>
    <p:sldId id="264" r:id="rId7"/>
    <p:sldId id="261" r:id="rId8"/>
    <p:sldId id="265" r:id="rId9"/>
    <p:sldId id="262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7B2D0FE1-7B04-4692-BAF6-A2D1E0A8D3B2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214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4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761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08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7B2D0FE1-7B04-4692-BAF6-A2D1E0A8D3B2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4028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6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1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429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812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67608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7B2D0FE1-7B04-4692-BAF6-A2D1E0A8D3B2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76921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B2D0FE1-7B04-4692-BAF6-A2D1E0A8D3B2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63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 nhập lễ </a:t>
            </a:r>
            <a:br>
              <a:rPr lang="en-US" sz="6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Thánh Giacôbê</a:t>
            </a:r>
            <a:endParaRPr lang="en-US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0798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C69CBF-1F93-CACA-F037-47D8A3432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B145F-7D27-B96C-3A5D-969FD29C9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46C7EA9-53C4-B0B4-34C7-339C366502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E9EA075-69BB-8DBE-BBDC-1D78EEE8D497}"/>
              </a:ext>
            </a:extLst>
          </p:cNvPr>
          <p:cNvSpPr/>
          <p:nvPr/>
        </p:nvSpPr>
        <p:spPr>
          <a:xfrm>
            <a:off x="449037" y="398429"/>
            <a:ext cx="11293926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Đi dọc bờ biển Ga-li-lê, Chúa Giê-su nhìn thấy Gia-cô-bê, con ông Giê-bê-đê và em người là ông Gio-an đang vá lưới, Chúa đã kêu gọi các ông.</a:t>
            </a:r>
            <a:endParaRPr lang="vi-VN" sz="65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889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49037" y="398429"/>
            <a:ext cx="11293926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Đi dọc bờ biển Ga-li-lê, Chúa Giê-su nhìn thấy Gia-cô-bê, con ông Giê-bê-đê và em người là ông Gio-an đang vá lưới, Chúa đã kêu gọi các ông.</a:t>
            </a:r>
            <a:endParaRPr lang="vi-VN" sz="65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6082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DACF56-7672-7EFC-14DE-5498782619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F30BF-27CA-7692-9673-20ACE871F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FAC5296-1C5E-EE6F-0AAF-2391E216DE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DE07E48-B0FA-FC52-A070-A3B52BCFFF02}"/>
              </a:ext>
            </a:extLst>
          </p:cNvPr>
          <p:cNvSpPr/>
          <p:nvPr/>
        </p:nvSpPr>
        <p:spPr>
          <a:xfrm>
            <a:off x="449037" y="398429"/>
            <a:ext cx="1129392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Chúa dò xét và biết rõ con, biết con khi đứng khi ngồi, con nghĩ gì Ngài thấu suốt từ xa.</a:t>
            </a:r>
          </a:p>
        </p:txBody>
      </p:sp>
    </p:spTree>
    <p:extLst>
      <p:ext uri="{BB962C8B-B14F-4D97-AF65-F5344CB8AC3E}">
        <p14:creationId xmlns:p14="http://schemas.microsoft.com/office/powerpoint/2010/main" val="2180682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E2DCB-77ED-ABE9-A43D-B90C8A0DB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D99E5-05FD-83A3-127A-F27668C47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486B50-B498-E972-EA37-A82DEC2786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363ED45-812B-B8F7-709C-275550D4EF3E}"/>
              </a:ext>
            </a:extLst>
          </p:cNvPr>
          <p:cNvSpPr/>
          <p:nvPr/>
        </p:nvSpPr>
        <p:spPr>
          <a:xfrm>
            <a:off x="449037" y="398429"/>
            <a:ext cx="11293926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Đi dọc bờ biển Ga-li-lê, Chúa Giê-su nhìn thấy Gia-cô-bê, con ông Giê-bê-đê và em người là ông Gio-an đang vá lưới, Chúa đã kêu gọi các ông.</a:t>
            </a:r>
            <a:endParaRPr lang="vi-VN" sz="65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248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CBF0EC-498B-06AF-F943-ECDA7AF7E1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3E5A0-F3F3-0B9E-0938-F2D23C9E1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7C876B7-3DF6-8FF9-2777-6D15893AEF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F50B1F0-F5EA-458C-3C66-19031DBDEB4B}"/>
              </a:ext>
            </a:extLst>
          </p:cNvPr>
          <p:cNvSpPr/>
          <p:nvPr/>
        </p:nvSpPr>
        <p:spPr>
          <a:xfrm>
            <a:off x="449037" y="398429"/>
            <a:ext cx="1129392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Trí thượng Chúa vượt quá sức con, quá cao siêu, quá nhiệm mầu, đi chốn nào hầu thoát ánh Thần Nhan?</a:t>
            </a:r>
          </a:p>
        </p:txBody>
      </p:sp>
    </p:spTree>
    <p:extLst>
      <p:ext uri="{BB962C8B-B14F-4D97-AF65-F5344CB8AC3E}">
        <p14:creationId xmlns:p14="http://schemas.microsoft.com/office/powerpoint/2010/main" val="1102650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C6D149-6616-04A4-AF91-6320160CF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2227B-F7F4-55D5-E844-436B5D3B9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D5D2BEB-D939-38B0-45DD-7968332B82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CDE0384-D749-49FE-0FC6-1A2D34EFC13D}"/>
              </a:ext>
            </a:extLst>
          </p:cNvPr>
          <p:cNvSpPr/>
          <p:nvPr/>
        </p:nvSpPr>
        <p:spPr>
          <a:xfrm>
            <a:off x="449037" y="398429"/>
            <a:ext cx="11293926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Đi dọc bờ biển Ga-li-lê, Chúa Giê-su nhìn thấy Gia-cô-bê, con ông Giê-bê-đê và em người là ông Gio-an đang vá lưới, Chúa đã kêu gọi các ông.</a:t>
            </a:r>
            <a:endParaRPr lang="vi-VN" sz="65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082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78D4B1-855F-883B-B2C9-BC996CAFF6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94DDC-5189-DA6B-2652-9CCD899C3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3419BF3-4EA5-C879-9DF0-853924C695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72ABC8E-7DDE-1C30-CFFA-A69498B75946}"/>
              </a:ext>
            </a:extLst>
          </p:cNvPr>
          <p:cNvSpPr/>
          <p:nvPr/>
        </p:nvSpPr>
        <p:spPr>
          <a:xfrm>
            <a:off x="449037" y="398429"/>
            <a:ext cx="1129392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Chúa chộp lấy và nắm chắc con, dẫn con đi khắp nẻo đường, cao vút trời hoặc bát ngát đại dương.</a:t>
            </a:r>
          </a:p>
        </p:txBody>
      </p:sp>
    </p:spTree>
    <p:extLst>
      <p:ext uri="{BB962C8B-B14F-4D97-AF65-F5344CB8AC3E}">
        <p14:creationId xmlns:p14="http://schemas.microsoft.com/office/powerpoint/2010/main" val="2489502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B82D3B-C14B-6075-EF56-B92DD4B62F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718D1-DF70-53D9-AF93-0E4FCB1C4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5716095-C78A-90E5-E5B9-887252D83A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759E9D7-A47C-EA30-357C-9400F95BE292}"/>
              </a:ext>
            </a:extLst>
          </p:cNvPr>
          <p:cNvSpPr/>
          <p:nvPr/>
        </p:nvSpPr>
        <p:spPr>
          <a:xfrm>
            <a:off x="449037" y="398429"/>
            <a:ext cx="11293926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Đi dọc bờ biển Ga-li-lê, Chúa Giê-su nhìn thấy Gia-cô-bê, con ông Giê-bê-đê và em người là ông Gio-an đang vá lưới, Chúa đã kêu gọi các ông.</a:t>
            </a:r>
            <a:endParaRPr lang="vi-VN" sz="65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361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4A7F8F-F011-FB36-157A-A60530DE02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47EB9-E790-AA13-B5EB-2CD93C6F3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262BA94-3F93-5364-C35F-A6F6D004E6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756FB40-2EC7-3831-898B-A1806EBEC280}"/>
              </a:ext>
            </a:extLst>
          </p:cNvPr>
          <p:cNvSpPr/>
          <p:nvPr/>
        </p:nvSpPr>
        <p:spPr>
          <a:xfrm>
            <a:off x="449037" y="398429"/>
            <a:ext cx="1129392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Xin Hội Thánh bền vững bước đi đúng như gương các Tông Đồ tin vững vàng dù hiến tế toàn thân. </a:t>
            </a:r>
          </a:p>
        </p:txBody>
      </p:sp>
    </p:spTree>
    <p:extLst>
      <p:ext uri="{BB962C8B-B14F-4D97-AF65-F5344CB8AC3E}">
        <p14:creationId xmlns:p14="http://schemas.microsoft.com/office/powerpoint/2010/main" val="26661867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128</TotalTime>
  <Words>279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Garamond</vt:lpstr>
      <vt:lpstr>Savon</vt:lpstr>
      <vt:lpstr>Ca nhập lễ  Thánh Giacôbê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CHÚNG TA LÊN ĐƯỜNG</dc:title>
  <dc:creator>Admin</dc:creator>
  <cp:lastModifiedBy>Phúc Đinh</cp:lastModifiedBy>
  <cp:revision>54</cp:revision>
  <dcterms:created xsi:type="dcterms:W3CDTF">2024-12-09T09:20:09Z</dcterms:created>
  <dcterms:modified xsi:type="dcterms:W3CDTF">2025-07-07T04:23:07Z</dcterms:modified>
</cp:coreProperties>
</file>