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9" r:id="rId1"/>
  </p:sldMasterIdLst>
  <p:notesMasterIdLst>
    <p:notesMasterId r:id="rId3"/>
  </p:notesMasterIdLst>
  <p:sldIdLst>
    <p:sldId id="256" r:id="rId2"/>
  </p:sldIdLst>
  <p:sldSz cx="21383625" cy="30275213"/>
  <p:notesSz cx="36004500" cy="25203150"/>
  <p:embeddedFontLst>
    <p:embeddedFont>
      <p:font typeface="Montserrat" pitchFamily="2" charset="0"/>
      <p:regular r:id="rId4"/>
      <p:bold r:id="rId5"/>
      <p:italic r:id="rId6"/>
      <p:boldItalic r:id="rId7"/>
    </p:embeddedFont>
    <p:embeddedFont>
      <p:font typeface="Open Sans" panose="020B0606030504020204" pitchFamily="3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>
          <p15:clr>
            <a:srgbClr val="747775"/>
          </p15:clr>
        </p15:guide>
        <p15:guide id="2" pos="13470">
          <p15:clr>
            <a:srgbClr val="747775"/>
          </p15:clr>
        </p15:guide>
        <p15:guide id="3" pos="6735">
          <p15:clr>
            <a:srgbClr val="747775"/>
          </p15:clr>
        </p15:guide>
        <p15:guide id="4" orient="horz" pos="7200">
          <p15:clr>
            <a:srgbClr val="747775"/>
          </p15:clr>
        </p15:guide>
        <p15:guide id="6" orient="horz" pos="3383">
          <p15:clr>
            <a:srgbClr val="747775"/>
          </p15:clr>
        </p15:guide>
        <p15:guide id="7" orient="horz" pos="17690">
          <p15:clr>
            <a:srgbClr val="747775"/>
          </p15:clr>
        </p15:guide>
        <p15:guide id="8" orient="horz" pos="10512">
          <p15:clr>
            <a:srgbClr val="747775"/>
          </p15:clr>
        </p15:guide>
        <p15:guide id="9" pos="288">
          <p15:clr>
            <a:srgbClr val="747775"/>
          </p15:clr>
        </p15:guide>
        <p15:guide id="10" pos="13197">
          <p15:clr>
            <a:srgbClr val="747775"/>
          </p15:clr>
        </p15:guide>
        <p15:guide id="11" orient="horz" pos="7214">
          <p15:clr>
            <a:srgbClr val="747775"/>
          </p15:clr>
        </p15:guide>
        <p15:guide id="12" orient="horz" pos="14096">
          <p15:clr>
            <a:srgbClr val="747775"/>
          </p15:clr>
        </p15:guide>
        <p15:guide id="13" pos="6591">
          <p15:clr>
            <a:srgbClr val="747775"/>
          </p15:clr>
        </p15:guide>
        <p15:guide id="14" pos="6879">
          <p15:clr>
            <a:srgbClr val="747775"/>
          </p15:clr>
        </p15:guide>
        <p15:guide id="15" orient="horz" pos="17917">
          <p15:clr>
            <a:srgbClr val="747775"/>
          </p15:clr>
        </p15:guide>
        <p15:guide id="16" orient="horz" pos="7916">
          <p15:clr>
            <a:srgbClr val="747775"/>
          </p15:clr>
        </p15:guide>
        <p15:guide id="17" orient="horz" pos="9481">
          <p15:clr>
            <a:srgbClr val="747775"/>
          </p15:clr>
        </p15:guide>
        <p15:guide id="18" orient="horz" pos="12618">
          <p15:clr>
            <a:srgbClr val="747775"/>
          </p15:clr>
        </p15:guide>
        <p15:guide id="19" orient="horz" pos="1138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F4FB"/>
    <a:srgbClr val="2BBCF8"/>
    <a:srgbClr val="004A9D"/>
    <a:srgbClr val="BFE3FF"/>
    <a:srgbClr val="F3BA0E"/>
    <a:srgbClr val="FFF4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9523CBA-21CB-4A3D-83D2-DC4C6B6DF81A}">
  <a:tblStyle styleId="{29523CBA-21CB-4A3D-83D2-DC4C6B6DF8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4116" y="-14718"/>
      </p:cViewPr>
      <p:guideLst>
        <p:guide/>
        <p:guide pos="13470"/>
        <p:guide pos="6735"/>
        <p:guide orient="horz" pos="7200"/>
        <p:guide orient="horz" pos="3383"/>
        <p:guide orient="horz" pos="17690"/>
        <p:guide orient="horz" pos="10512"/>
        <p:guide pos="288"/>
        <p:guide pos="13197"/>
        <p:guide orient="horz" pos="7214"/>
        <p:guide orient="horz" pos="14096"/>
        <p:guide pos="6591"/>
        <p:guide pos="6879"/>
        <p:guide orient="horz" pos="17917"/>
        <p:guide orient="horz" pos="7916"/>
        <p:guide orient="horz" pos="9481"/>
        <p:guide orient="horz" pos="12618"/>
        <p:guide orient="horz" pos="113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61103" y="1143000"/>
            <a:ext cx="55359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fbbefba61a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g3fbbefba61a_1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g3fbbefba61a_1_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/>
          <p:nvPr/>
        </p:nvSpPr>
        <p:spPr>
          <a:xfrm>
            <a:off x="8227525" y="13377556"/>
            <a:ext cx="3607800" cy="4630500"/>
          </a:xfrm>
          <a:prstGeom prst="roundRect">
            <a:avLst>
              <a:gd name="adj" fmla="val 4449"/>
            </a:avLst>
          </a:prstGeom>
          <a:solidFill>
            <a:srgbClr val="F1F3F6"/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3"/>
          <p:cNvSpPr/>
          <p:nvPr/>
        </p:nvSpPr>
        <p:spPr>
          <a:xfrm>
            <a:off x="450325" y="13377556"/>
            <a:ext cx="3735900" cy="4630500"/>
          </a:xfrm>
          <a:prstGeom prst="roundRect">
            <a:avLst>
              <a:gd name="adj" fmla="val 4449"/>
            </a:avLst>
          </a:prstGeom>
          <a:solidFill>
            <a:srgbClr val="EAF2FB"/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3"/>
          <p:cNvSpPr/>
          <p:nvPr/>
        </p:nvSpPr>
        <p:spPr>
          <a:xfrm>
            <a:off x="519150" y="13536544"/>
            <a:ext cx="3240900" cy="360600"/>
          </a:xfrm>
          <a:prstGeom prst="roundRect">
            <a:avLst>
              <a:gd name="adj" fmla="val 50000"/>
            </a:avLst>
          </a:prstGeom>
          <a:solidFill>
            <a:srgbClr val="0D47A1"/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" name="Google Shape;18;p3"/>
          <p:cNvSpPr/>
          <p:nvPr/>
        </p:nvSpPr>
        <p:spPr>
          <a:xfrm>
            <a:off x="544551" y="13610057"/>
            <a:ext cx="3222000" cy="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32"/>
              <a:buFont typeface="Montserrat"/>
              <a:buNone/>
            </a:pPr>
            <a:r>
              <a:rPr lang="en-US" sz="24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TITLE </a:t>
            </a:r>
            <a:endParaRPr sz="24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519150" y="14051361"/>
            <a:ext cx="3582900" cy="188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t" anchorCtr="0">
            <a:noAutofit/>
          </a:bodyPr>
          <a:lstStyle/>
          <a:p>
            <a:pPr marL="0" marR="0" lvl="0" indent="0" algn="l" rtl="0">
              <a:lnSpc>
                <a:spcPct val="101149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11"/>
              <a:buFont typeface="Montserrat"/>
              <a:buNone/>
            </a:pPr>
            <a:r>
              <a:rPr lang="en-US" sz="2400" b="1" dirty="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-US" sz="2400" b="1" dirty="0" err="1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amet</a:t>
            </a:r>
            <a:endParaRPr sz="24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519150" y="16155419"/>
            <a:ext cx="3478500" cy="13500"/>
          </a:xfrm>
          <a:prstGeom prst="rect">
            <a:avLst/>
          </a:prstGeom>
          <a:solidFill>
            <a:srgbClr val="1E293B">
              <a:alpha val="12160"/>
            </a:srgbClr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" name="Google Shape;21;p3"/>
          <p:cNvSpPr/>
          <p:nvPr/>
        </p:nvSpPr>
        <p:spPr>
          <a:xfrm>
            <a:off x="519150" y="16220296"/>
            <a:ext cx="3582900" cy="17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t" anchorCtr="0">
            <a:noAutofit/>
          </a:bodyPr>
          <a:lstStyle/>
          <a:p>
            <a:pPr marL="0" marR="0" lvl="0" indent="0" algn="l" rtl="0">
              <a:lnSpc>
                <a:spcPct val="107362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840"/>
              <a:buFont typeface="Open Sans"/>
              <a:buNone/>
            </a:pPr>
            <a:r>
              <a:rPr lang="en-US" sz="2400" i="1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amet</a:t>
            </a:r>
            <a:endParaRPr sz="2400" i="1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4338925" y="13377556"/>
            <a:ext cx="3735900" cy="4630500"/>
          </a:xfrm>
          <a:prstGeom prst="roundRect">
            <a:avLst>
              <a:gd name="adj" fmla="val 4449"/>
            </a:avLst>
          </a:prstGeom>
          <a:solidFill>
            <a:srgbClr val="FFF4CC"/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3"/>
          <p:cNvSpPr/>
          <p:nvPr/>
        </p:nvSpPr>
        <p:spPr>
          <a:xfrm>
            <a:off x="4434914" y="14051361"/>
            <a:ext cx="3582900" cy="15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t" anchorCtr="0">
            <a:noAutofit/>
          </a:bodyPr>
          <a:lstStyle/>
          <a:p>
            <a:pPr marL="0" marR="0" lvl="0" indent="0" algn="l" rtl="0">
              <a:lnSpc>
                <a:spcPct val="101149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11"/>
              <a:buFont typeface="Montserrat"/>
              <a:buNone/>
            </a:pPr>
            <a:r>
              <a:rPr lang="en-US" sz="2400" b="1" dirty="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-US" sz="2400" b="1" dirty="0" err="1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amet</a:t>
            </a:r>
            <a:endParaRPr sz="24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4434914" y="16157889"/>
            <a:ext cx="3478500" cy="13500"/>
          </a:xfrm>
          <a:prstGeom prst="rect">
            <a:avLst/>
          </a:prstGeom>
          <a:solidFill>
            <a:srgbClr val="1E293B">
              <a:alpha val="12160"/>
            </a:srgbClr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" name="Google Shape;25;p3"/>
          <p:cNvSpPr/>
          <p:nvPr/>
        </p:nvSpPr>
        <p:spPr>
          <a:xfrm>
            <a:off x="4434914" y="16220296"/>
            <a:ext cx="3582900" cy="169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t" anchorCtr="0">
            <a:noAutofit/>
          </a:bodyPr>
          <a:lstStyle/>
          <a:p>
            <a:pPr marL="0" marR="0" lvl="0" indent="0" algn="l" rtl="0">
              <a:lnSpc>
                <a:spcPct val="107362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840"/>
              <a:buFont typeface="Open Sans"/>
              <a:buNone/>
            </a:pPr>
            <a:r>
              <a:rPr lang="en-US" sz="2400" i="1" dirty="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-US" sz="2400" i="1" dirty="0" err="1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amet</a:t>
            </a:r>
            <a:endParaRPr sz="2400" i="1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8292913" y="14051350"/>
            <a:ext cx="3478500" cy="150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t" anchorCtr="0">
            <a:noAutofit/>
          </a:bodyPr>
          <a:lstStyle/>
          <a:p>
            <a:pPr marL="0" marR="0" lvl="0" indent="0" algn="l" rtl="0">
              <a:lnSpc>
                <a:spcPct val="101149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411"/>
              <a:buFont typeface="Montserrat"/>
              <a:buNone/>
            </a:pPr>
            <a:r>
              <a:rPr lang="en-US" sz="2400" b="1" dirty="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-US" sz="2400" b="1" dirty="0" err="1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amet</a:t>
            </a:r>
            <a:endParaRPr sz="24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8292913" y="16157889"/>
            <a:ext cx="3478500" cy="13500"/>
          </a:xfrm>
          <a:prstGeom prst="rect">
            <a:avLst/>
          </a:prstGeom>
          <a:solidFill>
            <a:srgbClr val="1E293B">
              <a:alpha val="12160"/>
            </a:srgbClr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9" name="Google Shape;29;p3"/>
          <p:cNvSpPr/>
          <p:nvPr/>
        </p:nvSpPr>
        <p:spPr>
          <a:xfrm>
            <a:off x="8292913" y="16220295"/>
            <a:ext cx="3542400" cy="1772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t" anchorCtr="0">
            <a:noAutofit/>
          </a:bodyPr>
          <a:lstStyle/>
          <a:p>
            <a:pPr marL="0" marR="0" lvl="0" indent="0" algn="l" rtl="0">
              <a:lnSpc>
                <a:spcPct val="107362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840"/>
              <a:buFont typeface="Open Sans"/>
              <a:buNone/>
            </a:pPr>
            <a:r>
              <a:rPr lang="en-US" sz="2400" i="1" dirty="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-US" sz="2400" i="1" dirty="0" err="1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amet</a:t>
            </a:r>
            <a:endParaRPr sz="2400" i="1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2086975" y="13347988"/>
            <a:ext cx="89046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1776"/>
              <a:buFont typeface="Montserrat"/>
              <a:buNone/>
            </a:pPr>
            <a:r>
              <a:rPr lang="en-US" sz="2600" b="1" dirty="0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This is an example of another table</a:t>
            </a:r>
            <a:endParaRPr sz="2600" b="1" dirty="0">
              <a:solidFill>
                <a:srgbClr val="0D47A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" name="Google Shape;31;p3"/>
          <p:cNvSpPr/>
          <p:nvPr/>
        </p:nvSpPr>
        <p:spPr>
          <a:xfrm>
            <a:off x="429800" y="22863867"/>
            <a:ext cx="10030200" cy="2096100"/>
          </a:xfrm>
          <a:prstGeom prst="roundRect">
            <a:avLst>
              <a:gd name="adj" fmla="val 8846"/>
            </a:avLst>
          </a:prstGeom>
          <a:solidFill>
            <a:srgbClr val="0D47A1"/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527000" y="22863863"/>
            <a:ext cx="9921000" cy="4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ED4FF"/>
              </a:buClr>
              <a:buSzPts val="1776"/>
              <a:buFont typeface="Montserrat"/>
              <a:buNone/>
            </a:pPr>
            <a:r>
              <a:rPr lang="en-US" sz="2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Lorem ipsum</a:t>
            </a:r>
            <a:endParaRPr sz="26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" name="Google Shape;33;p3"/>
          <p:cNvSpPr/>
          <p:nvPr/>
        </p:nvSpPr>
        <p:spPr>
          <a:xfrm>
            <a:off x="514850" y="23407153"/>
            <a:ext cx="9945300" cy="65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lnSpc>
                <a:spcPct val="10677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13"/>
              <a:buFont typeface="Open Sans"/>
              <a:buNone/>
            </a:pPr>
            <a:r>
              <a:rPr lang="en-US" sz="2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amet</a:t>
            </a:r>
            <a:endParaRPr sz="2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6773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13"/>
              <a:buFont typeface="Open Sans"/>
              <a:buNone/>
            </a:pPr>
            <a:endParaRPr sz="26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" name="Google Shape;34;p3"/>
          <p:cNvSpPr/>
          <p:nvPr/>
        </p:nvSpPr>
        <p:spPr>
          <a:xfrm>
            <a:off x="514850" y="24128942"/>
            <a:ext cx="9921000" cy="7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lnSpc>
                <a:spcPct val="106098"/>
              </a:lnSpc>
              <a:spcBef>
                <a:spcPts val="0"/>
              </a:spcBef>
              <a:spcAft>
                <a:spcPts val="0"/>
              </a:spcAft>
              <a:buClr>
                <a:srgbClr val="D6E9FF"/>
              </a:buClr>
              <a:buSzPts val="1586"/>
              <a:buFont typeface="Open Sans"/>
              <a:buNone/>
            </a:pPr>
            <a:r>
              <a:rPr lang="en-US" sz="2600" i="1">
                <a:solidFill>
                  <a:srgbClr val="D6E9FF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amet</a:t>
            </a:r>
            <a:endParaRPr sz="2600" i="1">
              <a:solidFill>
                <a:srgbClr val="D6E9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6098"/>
              </a:lnSpc>
              <a:spcBef>
                <a:spcPts val="0"/>
              </a:spcBef>
              <a:spcAft>
                <a:spcPts val="0"/>
              </a:spcAft>
              <a:buClr>
                <a:srgbClr val="D6E9FF"/>
              </a:buClr>
              <a:buSzPts val="1586"/>
              <a:buFont typeface="Open Sans"/>
              <a:buNone/>
            </a:pPr>
            <a:endParaRPr sz="2600" i="1">
              <a:solidFill>
                <a:srgbClr val="D6E9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" name="Google Shape;35;p3"/>
          <p:cNvSpPr/>
          <p:nvPr/>
        </p:nvSpPr>
        <p:spPr>
          <a:xfrm>
            <a:off x="10959275" y="22858180"/>
            <a:ext cx="10030200" cy="2023200"/>
          </a:xfrm>
          <a:prstGeom prst="roundRect">
            <a:avLst>
              <a:gd name="adj" fmla="val 8846"/>
            </a:avLst>
          </a:prstGeom>
          <a:noFill/>
          <a:ln w="64450" cap="flat" cmpd="sng">
            <a:solidFill>
              <a:srgbClr val="1E88E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11135163" y="22929925"/>
            <a:ext cx="9913500" cy="3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1776"/>
              <a:buFont typeface="Montserrat"/>
              <a:buNone/>
            </a:pPr>
            <a:r>
              <a:rPr lang="en-US" sz="2600" b="1" dirty="0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-US" sz="2600" b="1" dirty="0" err="1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amet</a:t>
            </a:r>
            <a:endParaRPr sz="2600" b="1" dirty="0">
              <a:solidFill>
                <a:srgbClr val="0D47A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" name="Google Shape;37;p3"/>
          <p:cNvSpPr/>
          <p:nvPr/>
        </p:nvSpPr>
        <p:spPr>
          <a:xfrm>
            <a:off x="11127750" y="23297700"/>
            <a:ext cx="9829800" cy="7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lnSpc>
                <a:spcPct val="106773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713"/>
              <a:buFont typeface="Open Sans"/>
              <a:buNone/>
            </a:pPr>
            <a:r>
              <a:rPr lang="en-US" sz="2600" dirty="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-US" sz="2600" dirty="0" err="1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amet</a:t>
            </a:r>
            <a:endParaRPr sz="2600" dirty="0">
              <a:solidFill>
                <a:srgbClr val="1E293B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6773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713"/>
              <a:buFont typeface="Open Sans"/>
              <a:buNone/>
            </a:pPr>
            <a:endParaRPr sz="2600" dirty="0">
              <a:solidFill>
                <a:srgbClr val="1E293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38;p3"/>
          <p:cNvSpPr/>
          <p:nvPr/>
        </p:nvSpPr>
        <p:spPr>
          <a:xfrm>
            <a:off x="11170744" y="24049450"/>
            <a:ext cx="9747300" cy="81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lnSpc>
                <a:spcPct val="106098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586"/>
              <a:buFont typeface="Open Sans"/>
              <a:buNone/>
            </a:pPr>
            <a:r>
              <a:rPr lang="en-US" sz="2600" i="1" dirty="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-US" sz="2600" i="1" dirty="0" err="1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amet</a:t>
            </a:r>
            <a:endParaRPr sz="2600" i="1" dirty="0">
              <a:solidFill>
                <a:srgbClr val="47556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6098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586"/>
              <a:buFont typeface="Open Sans"/>
              <a:buNone/>
            </a:pPr>
            <a:endParaRPr sz="2600" i="1" dirty="0">
              <a:solidFill>
                <a:srgbClr val="47556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" name="Google Shape;39;p3"/>
          <p:cNvSpPr/>
          <p:nvPr/>
        </p:nvSpPr>
        <p:spPr>
          <a:xfrm>
            <a:off x="13990302" y="28594208"/>
            <a:ext cx="1555500" cy="1541700"/>
          </a:xfrm>
          <a:prstGeom prst="rect">
            <a:avLst/>
          </a:prstGeom>
          <a:noFill/>
          <a:ln w="30750" cap="flat" cmpd="sng">
            <a:solidFill>
              <a:srgbClr val="999999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73800" tIns="73800" rIns="73800" bIns="738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11"/>
          </a:p>
        </p:txBody>
      </p:sp>
      <p:sp>
        <p:nvSpPr>
          <p:cNvPr id="40" name="Google Shape;40;p3"/>
          <p:cNvSpPr/>
          <p:nvPr/>
        </p:nvSpPr>
        <p:spPr>
          <a:xfrm>
            <a:off x="14095714" y="28720358"/>
            <a:ext cx="1331700" cy="12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525" tIns="20525" rIns="20525" bIns="205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453"/>
              <a:buFont typeface="Montserrat"/>
              <a:buNone/>
            </a:pPr>
            <a:r>
              <a:rPr lang="en-US" sz="1100" b="1" i="0" u="none" strike="noStrike" cap="none" dirty="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[QR</a:t>
            </a:r>
            <a:r>
              <a:rPr lang="en-US" sz="1100" b="1" dirty="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 CODE THAT WILL BE PROVIDED BY THE ORGANIZATION</a:t>
            </a:r>
            <a:r>
              <a:rPr lang="en-US" sz="1100" b="1" i="0" u="none" strike="noStrike" cap="none" dirty="0">
                <a:solidFill>
                  <a:srgbClr val="94A3B8"/>
                </a:solidFill>
                <a:latin typeface="Montserrat"/>
                <a:ea typeface="Montserrat"/>
                <a:cs typeface="Montserrat"/>
                <a:sym typeface="Montserrat"/>
              </a:rPr>
              <a:t>]</a:t>
            </a:r>
            <a:endParaRPr sz="11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" name="Google Shape;41;p3"/>
          <p:cNvGrpSpPr/>
          <p:nvPr/>
        </p:nvGrpSpPr>
        <p:grpSpPr>
          <a:xfrm>
            <a:off x="7970960" y="28890007"/>
            <a:ext cx="2023502" cy="950102"/>
            <a:chOff x="8068998" y="28826275"/>
            <a:chExt cx="2023502" cy="950102"/>
          </a:xfrm>
        </p:grpSpPr>
        <p:sp>
          <p:nvSpPr>
            <p:cNvPr id="42" name="Google Shape;42;p3"/>
            <p:cNvSpPr/>
            <p:nvPr/>
          </p:nvSpPr>
          <p:spPr>
            <a:xfrm>
              <a:off x="8068998" y="28826277"/>
              <a:ext cx="2023500" cy="950100"/>
            </a:xfrm>
            <a:prstGeom prst="rect">
              <a:avLst/>
            </a:prstGeom>
            <a:noFill/>
            <a:ln w="30750" cap="flat" cmpd="sng">
              <a:solidFill>
                <a:srgbClr val="999999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73800" tIns="73800" rIns="73800" bIns="738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11"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8069000" y="28826275"/>
              <a:ext cx="2023500" cy="950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0525" tIns="20525" rIns="20525" bIns="2052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94A3B8"/>
                </a:buClr>
                <a:buSzPts val="1453"/>
                <a:buFont typeface="Montserrat"/>
                <a:buNone/>
              </a:pPr>
              <a:r>
                <a:rPr lang="en-US" sz="2180" b="1" dirty="0">
                  <a:solidFill>
                    <a:srgbClr val="94A3B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GROUP </a:t>
              </a:r>
              <a:br>
                <a:rPr lang="en-US" sz="2180" b="1" dirty="0">
                  <a:solidFill>
                    <a:srgbClr val="94A3B8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en-US" sz="2180" b="1" dirty="0">
                  <a:solidFill>
                    <a:srgbClr val="94A3B8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LOGO</a:t>
              </a:r>
              <a:endParaRPr sz="218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" name="Google Shape;44;p3"/>
          <p:cNvSpPr/>
          <p:nvPr/>
        </p:nvSpPr>
        <p:spPr>
          <a:xfrm>
            <a:off x="467117" y="5695541"/>
            <a:ext cx="8124900" cy="57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565C0"/>
              </a:buClr>
              <a:buSzPts val="1903"/>
              <a:buFont typeface="Montserrat"/>
              <a:buNone/>
            </a:pPr>
            <a:r>
              <a:rPr lang="en-US" sz="4200" b="1">
                <a:solidFill>
                  <a:srgbClr val="004A9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200" b="1">
                <a:solidFill>
                  <a:srgbClr val="2BBCF8"/>
                </a:solidFill>
                <a:latin typeface="Montserrat"/>
                <a:ea typeface="Montserrat"/>
                <a:cs typeface="Montserrat"/>
                <a:sym typeface="Montserrat"/>
              </a:rPr>
              <a:t>XX</a:t>
            </a:r>
            <a:r>
              <a:rPr lang="en-US" sz="4200" b="1">
                <a:solidFill>
                  <a:srgbClr val="004A9D"/>
                </a:solidFill>
                <a:latin typeface="Montserrat"/>
                <a:ea typeface="Montserrat"/>
                <a:cs typeface="Montserrat"/>
                <a:sym typeface="Montserrat"/>
              </a:rPr>
              <a:t> SECTION HEADER</a:t>
            </a:r>
            <a:endParaRPr sz="4200" b="0" i="0" strike="noStrike" cap="none">
              <a:solidFill>
                <a:srgbClr val="004A9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3"/>
          <p:cNvSpPr/>
          <p:nvPr/>
        </p:nvSpPr>
        <p:spPr>
          <a:xfrm>
            <a:off x="429875" y="6532799"/>
            <a:ext cx="10030200" cy="21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t" anchorCtr="0">
            <a:noAutofit/>
          </a:bodyPr>
          <a:lstStyle/>
          <a:p>
            <a:pPr marL="0" marR="0" lvl="0" indent="0" algn="just" rtl="0">
              <a:lnSpc>
                <a:spcPct val="110455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713"/>
              <a:buFont typeface="Open Sans"/>
              <a:buNone/>
            </a:pPr>
            <a:r>
              <a:rPr lang="en-US" sz="2600" i="1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amet, consectetur adipiscing elit, sed do eiusmod tempor incididunt ut labore et dolore magna aliqua. </a:t>
            </a:r>
            <a:endParaRPr sz="2600" i="1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" name="Google Shape;46;p3"/>
          <p:cNvSpPr/>
          <p:nvPr/>
        </p:nvSpPr>
        <p:spPr>
          <a:xfrm>
            <a:off x="472325" y="8266739"/>
            <a:ext cx="9945300" cy="4497600"/>
          </a:xfrm>
          <a:prstGeom prst="roundRect">
            <a:avLst>
              <a:gd name="adj" fmla="val 6307"/>
            </a:avLst>
          </a:prstGeom>
          <a:noFill/>
          <a:ln w="64450" cap="flat" cmpd="sng">
            <a:solidFill>
              <a:srgbClr val="1E88E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15"/>
          </a:p>
        </p:txBody>
      </p:sp>
      <p:sp>
        <p:nvSpPr>
          <p:cNvPr id="47" name="Google Shape;47;p3"/>
          <p:cNvSpPr/>
          <p:nvPr/>
        </p:nvSpPr>
        <p:spPr>
          <a:xfrm>
            <a:off x="674475" y="8395145"/>
            <a:ext cx="9632700" cy="12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1650"/>
              <a:buFont typeface="Open Sans"/>
              <a:buNone/>
            </a:pPr>
            <a:r>
              <a:rPr lang="en-US" sz="2600" b="1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Lorem</a:t>
            </a:r>
            <a:r>
              <a:rPr lang="en-US" sz="2600" i="0" u="none" strike="noStrike" cap="none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sz="260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ipsum dolor sit amet, consectetur adipiscing elit, sed do eiusmod tempor incididunt ut labore et dolore magna aliqua. </a:t>
            </a:r>
            <a:endParaRPr sz="2600">
              <a:solidFill>
                <a:srgbClr val="1E293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" name="Google Shape;48;p3"/>
          <p:cNvSpPr/>
          <p:nvPr/>
        </p:nvSpPr>
        <p:spPr>
          <a:xfrm>
            <a:off x="674475" y="9772467"/>
            <a:ext cx="9632700" cy="1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1650"/>
              <a:buFont typeface="Open Sans"/>
              <a:buNone/>
            </a:pPr>
            <a:r>
              <a:rPr lang="en-US" sz="2600" b="1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Lorem</a:t>
            </a:r>
            <a:r>
              <a:rPr lang="en-US" sz="2600" b="1" i="0" u="none" strike="noStrike" cap="none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en-US" sz="260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ipsum dolor sit amet, consectetur adipiscing elit, sed do eiusmod tempor incididunt ut labore et dolore magna aliqua. </a:t>
            </a:r>
            <a:endParaRPr sz="2600">
              <a:solidFill>
                <a:srgbClr val="1E293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674475" y="11312425"/>
            <a:ext cx="9632700" cy="14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0D47A1"/>
              </a:buClr>
              <a:buSzPts val="1650"/>
              <a:buFont typeface="Open Sans"/>
              <a:buNone/>
            </a:pPr>
            <a:r>
              <a:rPr lang="en-US" sz="2600" b="1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Lorem</a:t>
            </a:r>
            <a:r>
              <a:rPr lang="en-US" sz="2600" b="1" i="0" u="none" strike="noStrike" cap="none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en-US" sz="2600" i="0" u="none" strike="noStrike" cap="none">
                <a:solidFill>
                  <a:srgbClr val="0D47A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ipsum dolor sit amet, consectetur adipiscing elit, sed do eiusmod tempor incididunt ut labore et dolore magna aliqua. </a:t>
            </a:r>
            <a:endParaRPr sz="2600">
              <a:solidFill>
                <a:srgbClr val="1E293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10931725" y="6511148"/>
            <a:ext cx="10030200" cy="6253200"/>
          </a:xfrm>
          <a:prstGeom prst="roundRect">
            <a:avLst>
              <a:gd name="adj" fmla="val 3740"/>
            </a:avLst>
          </a:prstGeom>
          <a:solidFill>
            <a:srgbClr val="EEF4FB"/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15"/>
          </a:p>
        </p:txBody>
      </p:sp>
      <p:sp>
        <p:nvSpPr>
          <p:cNvPr id="51" name="Google Shape;51;p3"/>
          <p:cNvSpPr/>
          <p:nvPr/>
        </p:nvSpPr>
        <p:spPr>
          <a:xfrm>
            <a:off x="11170943" y="6634610"/>
            <a:ext cx="9012300" cy="6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lnSpc>
                <a:spcPct val="10366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840"/>
              <a:buFont typeface="Open Sans"/>
              <a:buNone/>
            </a:pPr>
            <a:r>
              <a:rPr lang="en-US" sz="2600" b="1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This is an example of a table on a highlighted box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" name="Google Shape;53;p3" title="banner_third_v2.png"/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 l="12810" r="12802"/>
          <a:stretch/>
        </p:blipFill>
        <p:spPr>
          <a:xfrm>
            <a:off x="125" y="-75650"/>
            <a:ext cx="21383500" cy="544507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3"/>
          <p:cNvSpPr/>
          <p:nvPr/>
        </p:nvSpPr>
        <p:spPr>
          <a:xfrm>
            <a:off x="450326" y="267980"/>
            <a:ext cx="20495100" cy="5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E3FF"/>
              </a:buClr>
              <a:buSzPts val="1903"/>
              <a:buFont typeface="Montserrat"/>
              <a:buNone/>
            </a:pPr>
            <a:r>
              <a:rPr lang="en-US" sz="2961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 </a:t>
            </a:r>
            <a:r>
              <a:rPr lang="en-US" sz="2961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EDITION </a:t>
            </a:r>
            <a:r>
              <a:rPr lang="en-US" sz="2961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· </a:t>
            </a:r>
            <a:r>
              <a:rPr lang="en-US" sz="2961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JORNADAS PREDOC CAR 2026 · Type of poster · Thesis Year</a:t>
            </a:r>
            <a:endParaRPr sz="2961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450326" y="855269"/>
            <a:ext cx="20461500" cy="20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lnSpc>
                <a:spcPct val="87276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64"/>
              <a:buFont typeface="Montserrat"/>
              <a:buNone/>
            </a:pPr>
            <a:r>
              <a:rPr lang="en-US" sz="7613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Insert super long title of your poster that doesn’t fit in one line</a:t>
            </a:r>
            <a:endParaRPr sz="7613" b="1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3"/>
          <p:cNvSpPr/>
          <p:nvPr/>
        </p:nvSpPr>
        <p:spPr>
          <a:xfrm>
            <a:off x="450325" y="2898758"/>
            <a:ext cx="20495100" cy="218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E9FF"/>
              </a:buClr>
              <a:buSzPts val="1776"/>
              <a:buFont typeface="Montserrat"/>
              <a:buNone/>
            </a:pPr>
            <a:r>
              <a:rPr lang="es-ES" sz="30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FULL NAME</a:t>
            </a:r>
            <a:endParaRPr sz="3000" b="1" i="0" u="none" strike="noStrike" cap="none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E9FF"/>
              </a:buClr>
              <a:buSzPts val="1776"/>
              <a:buFont typeface="Montserrat"/>
              <a:buNone/>
            </a:pPr>
            <a:r>
              <a:rPr lang="en-US" sz="3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THESIS DIRECTOR</a:t>
            </a:r>
            <a:endParaRPr sz="3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E9FF"/>
              </a:buClr>
              <a:buSzPts val="1776"/>
              <a:buFont typeface="Montserrat"/>
              <a:buNone/>
            </a:pPr>
            <a:r>
              <a:rPr lang="en-US" sz="3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RESEARCH GROUP</a:t>
            </a:r>
            <a:endParaRPr sz="3000" b="1" i="0" u="none" strike="noStrike" cap="none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6E9FF"/>
              </a:buClr>
              <a:buSzPts val="1776"/>
              <a:buFont typeface="Montserrat"/>
              <a:buNone/>
            </a:pPr>
            <a:r>
              <a:rPr lang="en-US" sz="30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PHD PROGRAM</a:t>
            </a:r>
            <a:endParaRPr sz="30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7" name="Google Shape;57;p3" title="logo_final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02338" y="28613138"/>
            <a:ext cx="5255767" cy="150384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3"/>
          <p:cNvSpPr/>
          <p:nvPr/>
        </p:nvSpPr>
        <p:spPr>
          <a:xfrm>
            <a:off x="467125" y="18426888"/>
            <a:ext cx="3015000" cy="4225500"/>
          </a:xfrm>
          <a:prstGeom prst="roundRect">
            <a:avLst>
              <a:gd name="adj" fmla="val 6802"/>
            </a:avLst>
          </a:prstGeom>
          <a:solidFill>
            <a:srgbClr val="F1F3F6"/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3"/>
          <p:cNvSpPr/>
          <p:nvPr/>
        </p:nvSpPr>
        <p:spPr>
          <a:xfrm>
            <a:off x="615924" y="18540281"/>
            <a:ext cx="2717400" cy="360600"/>
          </a:xfrm>
          <a:prstGeom prst="roundRect">
            <a:avLst>
              <a:gd name="adj" fmla="val 50000"/>
            </a:avLst>
          </a:prstGeom>
          <a:solidFill>
            <a:srgbClr val="1E88E5"/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3"/>
          <p:cNvSpPr/>
          <p:nvPr/>
        </p:nvSpPr>
        <p:spPr>
          <a:xfrm>
            <a:off x="890724" y="18540281"/>
            <a:ext cx="2167800" cy="3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32"/>
              <a:buFont typeface="Montserrat"/>
              <a:buNone/>
            </a:pPr>
            <a:r>
              <a:rPr lang="en-US" sz="26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TITLE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615924" y="18983161"/>
            <a:ext cx="2717400" cy="3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ctr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50"/>
              <a:buFont typeface="Open Sans"/>
              <a:buNone/>
            </a:pPr>
            <a:r>
              <a:rPr lang="en-US" sz="2400" i="1" dirty="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-US" sz="2400" i="1" dirty="0" err="1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amet</a:t>
            </a:r>
            <a:endParaRPr sz="2400" i="1" dirty="0">
              <a:solidFill>
                <a:srgbClr val="47556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3582250" y="18426888"/>
            <a:ext cx="3009000" cy="4213800"/>
          </a:xfrm>
          <a:prstGeom prst="roundRect">
            <a:avLst>
              <a:gd name="adj" fmla="val 6802"/>
            </a:avLst>
          </a:prstGeom>
          <a:solidFill>
            <a:srgbClr val="F1F3F6"/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3"/>
          <p:cNvSpPr/>
          <p:nvPr/>
        </p:nvSpPr>
        <p:spPr>
          <a:xfrm>
            <a:off x="9923000" y="18523050"/>
            <a:ext cx="11034900" cy="3996900"/>
          </a:xfrm>
          <a:prstGeom prst="roundRect">
            <a:avLst>
              <a:gd name="adj" fmla="val 6283"/>
            </a:avLst>
          </a:prstGeom>
          <a:solidFill>
            <a:srgbClr val="FFF4CC"/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" name="Google Shape;64;p3"/>
          <p:cNvGrpSpPr/>
          <p:nvPr/>
        </p:nvGrpSpPr>
        <p:grpSpPr>
          <a:xfrm>
            <a:off x="10050781" y="21402310"/>
            <a:ext cx="614400" cy="482403"/>
            <a:chOff x="9999967" y="21402285"/>
            <a:chExt cx="614400" cy="480603"/>
          </a:xfrm>
        </p:grpSpPr>
        <p:sp>
          <p:nvSpPr>
            <p:cNvPr id="65" name="Google Shape;65;p3"/>
            <p:cNvSpPr/>
            <p:nvPr/>
          </p:nvSpPr>
          <p:spPr>
            <a:xfrm>
              <a:off x="10065967" y="21402288"/>
              <a:ext cx="482400" cy="480600"/>
            </a:xfrm>
            <a:prstGeom prst="ellipse">
              <a:avLst/>
            </a:prstGeom>
            <a:solidFill>
              <a:srgbClr val="F2B705"/>
            </a:solidFill>
            <a:ln>
              <a:noFill/>
            </a:ln>
          </p:spPr>
          <p:txBody>
            <a:bodyPr spcFirstLastPara="1" wrap="square" lIns="77350" tIns="77350" rIns="77350" bIns="77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/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9999967" y="21402285"/>
              <a:ext cx="614400" cy="48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475" tIns="21475" rIns="21475" bIns="214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1E293B"/>
                </a:buClr>
                <a:buSzPts val="1650"/>
                <a:buFont typeface="Montserrat"/>
                <a:buNone/>
              </a:pPr>
              <a:r>
                <a:rPr lang="en-US" sz="2600" b="1" i="0" u="none" strike="noStrike" cap="none" dirty="0">
                  <a:solidFill>
                    <a:srgbClr val="1E29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  <a:endParaRPr sz="26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67" name="Google Shape;67;p3"/>
          <p:cNvSpPr/>
          <p:nvPr/>
        </p:nvSpPr>
        <p:spPr>
          <a:xfrm>
            <a:off x="10758792" y="21098008"/>
            <a:ext cx="10200600" cy="10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650"/>
              <a:buFont typeface="Open Sans"/>
              <a:buNone/>
            </a:pPr>
            <a:r>
              <a:rPr lang="en-US" sz="2600" b="1" dirty="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bold text</a:t>
            </a:r>
            <a:r>
              <a:rPr lang="en-US" sz="2600" b="1" i="0" u="none" strike="noStrike" cap="none" dirty="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en-US" sz="2600" i="0" u="none" strike="noStrike" cap="none" dirty="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i="1" dirty="0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-US" sz="2600" i="1" dirty="0" err="1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amet</a:t>
            </a:r>
            <a:endParaRPr sz="2600" i="1" dirty="0">
              <a:solidFill>
                <a:srgbClr val="1E293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10758775" y="19777429"/>
            <a:ext cx="10200600" cy="12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650"/>
              <a:buFont typeface="Open Sans"/>
              <a:buNone/>
            </a:pPr>
            <a:r>
              <a:rPr lang="en-US" sz="2600" b="1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bold text.</a:t>
            </a:r>
            <a:r>
              <a:rPr lang="en-US" sz="2600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i="1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amet</a:t>
            </a:r>
            <a:endParaRPr sz="2600" i="1">
              <a:solidFill>
                <a:srgbClr val="1E293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69" name="Google Shape;69;p3"/>
          <p:cNvGrpSpPr/>
          <p:nvPr/>
        </p:nvGrpSpPr>
        <p:grpSpPr>
          <a:xfrm>
            <a:off x="10050842" y="20196093"/>
            <a:ext cx="614279" cy="482401"/>
            <a:chOff x="12684949" y="28662900"/>
            <a:chExt cx="647700" cy="609601"/>
          </a:xfrm>
        </p:grpSpPr>
        <p:sp>
          <p:nvSpPr>
            <p:cNvPr id="70" name="Google Shape;70;p3"/>
            <p:cNvSpPr/>
            <p:nvPr/>
          </p:nvSpPr>
          <p:spPr>
            <a:xfrm>
              <a:off x="12754476" y="28662900"/>
              <a:ext cx="508646" cy="609600"/>
            </a:xfrm>
            <a:prstGeom prst="ellipse">
              <a:avLst/>
            </a:prstGeom>
            <a:solidFill>
              <a:srgbClr val="F2B705"/>
            </a:solidFill>
            <a:ln>
              <a:noFill/>
            </a:ln>
          </p:spPr>
          <p:txBody>
            <a:bodyPr spcFirstLastPara="1" wrap="square" lIns="77350" tIns="77350" rIns="77350" bIns="77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/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12684949" y="28662901"/>
              <a:ext cx="647700" cy="6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475" tIns="21475" rIns="21475" bIns="214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1E293B"/>
                </a:buClr>
                <a:buSzPts val="1650"/>
                <a:buFont typeface="Montserrat"/>
                <a:buNone/>
              </a:pPr>
              <a:r>
                <a:rPr lang="en-US" sz="2600" b="1" dirty="0">
                  <a:solidFill>
                    <a:srgbClr val="1E29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  <a:endParaRPr sz="26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72" name="Google Shape;72;p3"/>
          <p:cNvSpPr/>
          <p:nvPr/>
        </p:nvSpPr>
        <p:spPr>
          <a:xfrm>
            <a:off x="10688825" y="18576550"/>
            <a:ext cx="102762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650"/>
              <a:buFont typeface="Open Sans"/>
              <a:buNone/>
            </a:pPr>
            <a:r>
              <a:rPr lang="en-US" sz="2600" b="1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bold text.</a:t>
            </a:r>
            <a:r>
              <a:rPr lang="en-US" sz="2600" b="1" i="0" u="none" strike="noStrike" cap="none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600" i="1">
                <a:solidFill>
                  <a:srgbClr val="1E293B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amet</a:t>
            </a:r>
            <a:endParaRPr sz="2600" i="1">
              <a:solidFill>
                <a:srgbClr val="1E293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A70B1ACB-4E74-63B5-F60F-481BBFA2F2A9}"/>
              </a:ext>
            </a:extLst>
          </p:cNvPr>
          <p:cNvGrpSpPr/>
          <p:nvPr/>
        </p:nvGrpSpPr>
        <p:grpSpPr>
          <a:xfrm>
            <a:off x="10021531" y="18921100"/>
            <a:ext cx="672900" cy="482400"/>
            <a:chOff x="10021531" y="18921100"/>
            <a:chExt cx="672900" cy="482400"/>
          </a:xfrm>
        </p:grpSpPr>
        <p:sp>
          <p:nvSpPr>
            <p:cNvPr id="74" name="Google Shape;74;p3"/>
            <p:cNvSpPr/>
            <p:nvPr/>
          </p:nvSpPr>
          <p:spPr>
            <a:xfrm>
              <a:off x="10116781" y="18921100"/>
              <a:ext cx="482400" cy="482400"/>
            </a:xfrm>
            <a:prstGeom prst="ellipse">
              <a:avLst/>
            </a:prstGeom>
            <a:solidFill>
              <a:srgbClr val="F2B705"/>
            </a:solidFill>
            <a:ln>
              <a:noFill/>
            </a:ln>
          </p:spPr>
          <p:txBody>
            <a:bodyPr spcFirstLastPara="1" wrap="square" lIns="77350" tIns="77350" rIns="77350" bIns="7735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10021531" y="18921100"/>
              <a:ext cx="672900" cy="48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1475" tIns="21475" rIns="21475" bIns="214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Clr>
                  <a:srgbClr val="1E293B"/>
                </a:buClr>
                <a:buSzPts val="1650"/>
                <a:buFont typeface="Montserrat"/>
                <a:buNone/>
              </a:pPr>
              <a:r>
                <a:rPr lang="en-US" sz="2600" b="1" dirty="0">
                  <a:solidFill>
                    <a:srgbClr val="1E293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  <a:endParaRPr sz="2600" b="1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76" name="Google Shape;76;p3"/>
          <p:cNvSpPr/>
          <p:nvPr/>
        </p:nvSpPr>
        <p:spPr>
          <a:xfrm>
            <a:off x="3728049" y="18540281"/>
            <a:ext cx="2717400" cy="360600"/>
          </a:xfrm>
          <a:prstGeom prst="roundRect">
            <a:avLst>
              <a:gd name="adj" fmla="val 50000"/>
            </a:avLst>
          </a:prstGeom>
          <a:solidFill>
            <a:srgbClr val="1E88E5"/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77" name="Google Shape;77;p3"/>
          <p:cNvGraphicFramePr/>
          <p:nvPr/>
        </p:nvGraphicFramePr>
        <p:xfrm>
          <a:off x="11278517" y="8485875"/>
          <a:ext cx="9450900" cy="2959670"/>
        </p:xfrm>
        <a:graphic>
          <a:graphicData uri="http://schemas.openxmlformats.org/drawingml/2006/table">
            <a:tbl>
              <a:tblPr>
                <a:noFill/>
                <a:tableStyleId>{29523CBA-21CB-4A3D-83D2-DC4C6B6DF81A}</a:tableStyleId>
              </a:tblPr>
              <a:tblGrid>
                <a:gridCol w="315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50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66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header 1</a:t>
                      </a:r>
                      <a:endParaRPr sz="2600"/>
                    </a:p>
                  </a:txBody>
                  <a:tcPr marL="77575" marR="77575" marT="76875" marB="76875" anchor="ctr">
                    <a:solidFill>
                      <a:srgbClr val="0D47A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header 2</a:t>
                      </a:r>
                      <a:endParaRPr sz="2600"/>
                    </a:p>
                  </a:txBody>
                  <a:tcPr marL="77575" marR="77575" marT="76875" marB="76875" anchor="ctr">
                    <a:solidFill>
                      <a:srgbClr val="0D47A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header 3</a:t>
                      </a:r>
                      <a:endParaRPr sz="2600"/>
                    </a:p>
                  </a:txBody>
                  <a:tcPr marL="77575" marR="77575" marT="76875" marB="76875" anchor="ctr">
                    <a:solidFill>
                      <a:srgbClr val="0D47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75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33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>
                          <a:solidFill>
                            <a:srgbClr val="1E293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bold text 1</a:t>
                      </a:r>
                      <a:endParaRPr sz="2600"/>
                    </a:p>
                  </a:txBody>
                  <a:tcPr marL="77575" marR="77575" marT="76875" marB="7687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33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>
                          <a:solidFill>
                            <a:srgbClr val="47556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Lorem ipsum</a:t>
                      </a:r>
                      <a:endParaRPr sz="2600"/>
                    </a:p>
                  </a:txBody>
                  <a:tcPr marL="77575" marR="77575" marT="76875" marB="7687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33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>
                          <a:solidFill>
                            <a:srgbClr val="47556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Lorem ipsum</a:t>
                      </a:r>
                      <a:endParaRPr sz="2600"/>
                    </a:p>
                  </a:txBody>
                  <a:tcPr marL="77575" marR="77575" marT="76875" marB="7687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75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33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>
                          <a:solidFill>
                            <a:srgbClr val="1E293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bold text 2</a:t>
                      </a:r>
                      <a:endParaRPr sz="2600"/>
                    </a:p>
                  </a:txBody>
                  <a:tcPr marL="77575" marR="77575" marT="76875" marB="768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33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>
                          <a:solidFill>
                            <a:srgbClr val="47556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Lorem ipsum</a:t>
                      </a:r>
                      <a:endParaRPr sz="2600"/>
                    </a:p>
                  </a:txBody>
                  <a:tcPr marL="77575" marR="77575" marT="76875" marB="768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33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>
                          <a:solidFill>
                            <a:srgbClr val="47556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Lorem ipsum</a:t>
                      </a:r>
                      <a:endParaRPr sz="2600"/>
                    </a:p>
                  </a:txBody>
                  <a:tcPr marL="77575" marR="77575" marT="76875" marB="768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75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33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>
                          <a:solidFill>
                            <a:srgbClr val="1E293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bold text 3</a:t>
                      </a:r>
                      <a:endParaRPr sz="2600"/>
                    </a:p>
                  </a:txBody>
                  <a:tcPr marL="77575" marR="77575" marT="76875" marB="7687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33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>
                          <a:solidFill>
                            <a:srgbClr val="47556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Lorem ipsum</a:t>
                      </a:r>
                      <a:endParaRPr sz="2600"/>
                    </a:p>
                  </a:txBody>
                  <a:tcPr marL="77575" marR="77575" marT="76875" marB="7687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338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>
                          <a:solidFill>
                            <a:srgbClr val="47556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Lorem ipsum</a:t>
                      </a:r>
                      <a:endParaRPr sz="2600"/>
                    </a:p>
                  </a:txBody>
                  <a:tcPr marL="77575" marR="77575" marT="76875" marB="7687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8" name="Google Shape;78;p3"/>
          <p:cNvGraphicFramePr/>
          <p:nvPr/>
        </p:nvGraphicFramePr>
        <p:xfrm>
          <a:off x="12045013" y="13919731"/>
          <a:ext cx="8904600" cy="4007570"/>
        </p:xfrm>
        <a:graphic>
          <a:graphicData uri="http://schemas.openxmlformats.org/drawingml/2006/table">
            <a:tbl>
              <a:tblPr>
                <a:noFill/>
                <a:tableStyleId>{29523CBA-21CB-4A3D-83D2-DC4C6B6DF81A}</a:tableStyleId>
              </a:tblPr>
              <a:tblGrid>
                <a:gridCol w="445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2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61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header 1</a:t>
                      </a:r>
                      <a:endParaRPr sz="2600"/>
                    </a:p>
                  </a:txBody>
                  <a:tcPr marL="77575" marR="77575" marT="76875" marB="7687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47A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2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600" b="1">
                          <a:solidFill>
                            <a:schemeClr val="lt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header 2</a:t>
                      </a:r>
                      <a:endParaRPr sz="2600"/>
                    </a:p>
                  </a:txBody>
                  <a:tcPr marL="77575" marR="77575" marT="76875" marB="7687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D47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68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solidFill>
                            <a:srgbClr val="0D47A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Bold text</a:t>
                      </a:r>
                      <a:r>
                        <a:rPr lang="en-US" sz="2400" i="1">
                          <a:solidFill>
                            <a:srgbClr val="47556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Some description of the text but in italics.</a:t>
                      </a:r>
                      <a:endParaRPr sz="2400">
                        <a:solidFill>
                          <a:srgbClr val="475569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77575" marR="77575" marT="76875" marB="76875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2400" b="1">
                          <a:solidFill>
                            <a:srgbClr val="0D47A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Bold text</a:t>
                      </a:r>
                      <a:r>
                        <a:rPr lang="en-US" sz="2400" i="1">
                          <a:solidFill>
                            <a:srgbClr val="47556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-US" sz="2400">
                          <a:solidFill>
                            <a:srgbClr val="47556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 description of the text </a:t>
                      </a:r>
                      <a:endParaRPr sz="2400">
                        <a:solidFill>
                          <a:srgbClr val="475569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77575" marR="77575" marT="76875" marB="76875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68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solidFill>
                            <a:srgbClr val="0D47A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Bold text</a:t>
                      </a:r>
                      <a:r>
                        <a:rPr lang="en-US" sz="2400" i="1">
                          <a:solidFill>
                            <a:srgbClr val="47556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Some description of the text but in italics.</a:t>
                      </a:r>
                      <a:endParaRPr/>
                    </a:p>
                  </a:txBody>
                  <a:tcPr marL="77575" marR="77575" marT="76875" marB="76875" anchor="ctr"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>
                          <a:solidFill>
                            <a:srgbClr val="0D47A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Bold text</a:t>
                      </a:r>
                      <a:r>
                        <a:rPr lang="en-US" sz="2400" i="1">
                          <a:solidFill>
                            <a:srgbClr val="47556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-US" sz="2400">
                          <a:solidFill>
                            <a:srgbClr val="47556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 description of the text </a:t>
                      </a:r>
                      <a:endParaRPr/>
                    </a:p>
                  </a:txBody>
                  <a:tcPr marL="77575" marR="77575" marT="76875" marB="76875" anchor="ctr">
                    <a:solidFill>
                      <a:srgbClr val="F7F9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68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0D47A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Bold text</a:t>
                      </a:r>
                      <a:r>
                        <a:rPr lang="en-US" sz="2400" i="1" dirty="0">
                          <a:solidFill>
                            <a:srgbClr val="47556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Some description of the text but in italics.</a:t>
                      </a:r>
                      <a:endParaRPr dirty="0"/>
                    </a:p>
                  </a:txBody>
                  <a:tcPr marL="77575" marR="77575" marT="76875" marB="76875" anchor="ctr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>
                          <a:solidFill>
                            <a:srgbClr val="0D47A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Bold text</a:t>
                      </a:r>
                      <a:r>
                        <a:rPr lang="en-US" sz="2400" i="1" dirty="0">
                          <a:solidFill>
                            <a:srgbClr val="47556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-US" sz="2400" dirty="0">
                          <a:solidFill>
                            <a:srgbClr val="475569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 description of the text </a:t>
                      </a:r>
                      <a:endParaRPr dirty="0"/>
                    </a:p>
                  </a:txBody>
                  <a:tcPr marL="77575" marR="77575" marT="76875" marB="76875" anchor="ctr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9" name="Google Shape;79;p3"/>
          <p:cNvSpPr/>
          <p:nvPr/>
        </p:nvSpPr>
        <p:spPr>
          <a:xfrm>
            <a:off x="3971049" y="18540281"/>
            <a:ext cx="2231400" cy="3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32"/>
              <a:buFont typeface="Montserrat"/>
              <a:buNone/>
            </a:pPr>
            <a:r>
              <a:rPr lang="en-US" sz="26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TITLE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" name="Google Shape;80;p3" title="CentroAutomáticaRobótica.png"/>
          <p:cNvPicPr preferRelativeResize="0"/>
          <p:nvPr/>
        </p:nvPicPr>
        <p:blipFill rotWithShape="1">
          <a:blip r:embed="rId5">
            <a:alphaModFix/>
          </a:blip>
          <a:srcRect l="13107" r="14276"/>
          <a:stretch/>
        </p:blipFill>
        <p:spPr>
          <a:xfrm>
            <a:off x="437688" y="28922937"/>
            <a:ext cx="1146598" cy="884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3" title="csic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3207" y="28922949"/>
            <a:ext cx="3600179" cy="8842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Google Shape;82;p3"/>
          <p:cNvCxnSpPr/>
          <p:nvPr/>
        </p:nvCxnSpPr>
        <p:spPr>
          <a:xfrm>
            <a:off x="467125" y="28309225"/>
            <a:ext cx="20461500" cy="11400"/>
          </a:xfrm>
          <a:prstGeom prst="straightConnector1">
            <a:avLst/>
          </a:prstGeom>
          <a:noFill/>
          <a:ln w="38100" cap="flat" cmpd="sng">
            <a:solidFill>
              <a:srgbClr val="2672D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3" name="Google Shape;83;p3"/>
          <p:cNvSpPr/>
          <p:nvPr/>
        </p:nvSpPr>
        <p:spPr>
          <a:xfrm>
            <a:off x="4434914" y="13536544"/>
            <a:ext cx="3240900" cy="36060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3"/>
          <p:cNvSpPr/>
          <p:nvPr/>
        </p:nvSpPr>
        <p:spPr>
          <a:xfrm>
            <a:off x="4451848" y="13610057"/>
            <a:ext cx="3222000" cy="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32"/>
              <a:buFont typeface="Montserrat"/>
              <a:buNone/>
            </a:pPr>
            <a:r>
              <a:rPr lang="en-US" sz="24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TITLE</a:t>
            </a:r>
            <a:endParaRPr sz="24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8292913" y="13536544"/>
            <a:ext cx="3240900" cy="360600"/>
          </a:xfrm>
          <a:prstGeom prst="roundRect">
            <a:avLst>
              <a:gd name="adj" fmla="val 50000"/>
            </a:avLst>
          </a:prstGeom>
          <a:solidFill>
            <a:srgbClr val="1E88E5"/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" name="Google Shape;86;p3"/>
          <p:cNvSpPr/>
          <p:nvPr/>
        </p:nvSpPr>
        <p:spPr>
          <a:xfrm>
            <a:off x="8308153" y="13610057"/>
            <a:ext cx="3222000" cy="2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32"/>
              <a:buFont typeface="Montserrat"/>
              <a:buNone/>
            </a:pPr>
            <a:r>
              <a:rPr lang="en-US" sz="24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TITLE</a:t>
            </a:r>
            <a:endParaRPr sz="2400" b="1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3"/>
          <p:cNvSpPr/>
          <p:nvPr/>
        </p:nvSpPr>
        <p:spPr>
          <a:xfrm>
            <a:off x="3728049" y="18983161"/>
            <a:ext cx="2717400" cy="3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ctr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50"/>
              <a:buFont typeface="Open Sans"/>
              <a:buNone/>
            </a:pPr>
            <a:r>
              <a:rPr lang="en-US" sz="2400" i="1" dirty="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-US" sz="2400" i="1" dirty="0" err="1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amet</a:t>
            </a:r>
            <a:endParaRPr sz="2400" i="1" dirty="0">
              <a:solidFill>
                <a:srgbClr val="47556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3"/>
          <p:cNvSpPr/>
          <p:nvPr/>
        </p:nvSpPr>
        <p:spPr>
          <a:xfrm>
            <a:off x="6679725" y="18426888"/>
            <a:ext cx="3009000" cy="4213800"/>
          </a:xfrm>
          <a:prstGeom prst="roundRect">
            <a:avLst>
              <a:gd name="adj" fmla="val 6802"/>
            </a:avLst>
          </a:prstGeom>
          <a:solidFill>
            <a:srgbClr val="F1F3F6"/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3"/>
          <p:cNvSpPr/>
          <p:nvPr/>
        </p:nvSpPr>
        <p:spPr>
          <a:xfrm>
            <a:off x="6825524" y="18540281"/>
            <a:ext cx="2717400" cy="360600"/>
          </a:xfrm>
          <a:prstGeom prst="roundRect">
            <a:avLst>
              <a:gd name="adj" fmla="val 50000"/>
            </a:avLst>
          </a:prstGeom>
          <a:solidFill>
            <a:srgbClr val="1E88E5"/>
          </a:solidFill>
          <a:ln>
            <a:noFill/>
          </a:ln>
        </p:spPr>
        <p:txBody>
          <a:bodyPr spcFirstLastPara="1" wrap="square" lIns="77350" tIns="77350" rIns="77350" bIns="773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3"/>
          <p:cNvSpPr/>
          <p:nvPr/>
        </p:nvSpPr>
        <p:spPr>
          <a:xfrm>
            <a:off x="7068524" y="18540281"/>
            <a:ext cx="2231400" cy="3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32"/>
              <a:buFont typeface="Montserrat"/>
              <a:buNone/>
            </a:pPr>
            <a:r>
              <a:rPr lang="en-US" sz="26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TITLE</a:t>
            </a:r>
            <a:endParaRPr sz="26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6825524" y="18983761"/>
            <a:ext cx="2717400" cy="34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475" tIns="21475" rIns="21475" bIns="21475" anchor="ctr" anchorCtr="0">
            <a:noAutofit/>
          </a:bodyPr>
          <a:lstStyle/>
          <a:p>
            <a:pPr marL="0" marR="0" lvl="0" indent="0" algn="ctr" rtl="0">
              <a:lnSpc>
                <a:spcPct val="107714"/>
              </a:lnSpc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1650"/>
              <a:buFont typeface="Open Sans"/>
              <a:buNone/>
            </a:pPr>
            <a:r>
              <a:rPr lang="en-US" sz="2400" i="1" dirty="0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Lorem ipsum dolor sit </a:t>
            </a:r>
            <a:r>
              <a:rPr lang="en-US" sz="2400" i="1" dirty="0" err="1">
                <a:solidFill>
                  <a:srgbClr val="475569"/>
                </a:solidFill>
                <a:latin typeface="Montserrat"/>
                <a:ea typeface="Montserrat"/>
                <a:cs typeface="Montserrat"/>
                <a:sym typeface="Montserrat"/>
              </a:rPr>
              <a:t>amet</a:t>
            </a:r>
            <a:endParaRPr sz="2400" i="1" dirty="0">
              <a:solidFill>
                <a:srgbClr val="47556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3"/>
          <p:cNvSpPr/>
          <p:nvPr/>
        </p:nvSpPr>
        <p:spPr>
          <a:xfrm>
            <a:off x="13875325" y="25318063"/>
            <a:ext cx="2095500" cy="1143000"/>
          </a:xfrm>
          <a:prstGeom prst="rect">
            <a:avLst/>
          </a:prstGeom>
          <a:solidFill>
            <a:srgbClr val="2BBCF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>
                <a:latin typeface="Montserrat" panose="00000500000000000000" pitchFamily="2" charset="0"/>
              </a:rPr>
              <a:t>#2BBCF8</a:t>
            </a:r>
            <a:endParaRPr sz="2000" dirty="0">
              <a:latin typeface="Montserrat" panose="00000500000000000000" pitchFamily="2" charset="0"/>
            </a:endParaRPr>
          </a:p>
        </p:txBody>
      </p:sp>
      <p:sp>
        <p:nvSpPr>
          <p:cNvPr id="93" name="Google Shape;93;p3"/>
          <p:cNvSpPr/>
          <p:nvPr/>
        </p:nvSpPr>
        <p:spPr>
          <a:xfrm>
            <a:off x="16370875" y="25318063"/>
            <a:ext cx="2095500" cy="1143000"/>
          </a:xfrm>
          <a:prstGeom prst="rect">
            <a:avLst/>
          </a:prstGeom>
          <a:solidFill>
            <a:srgbClr val="004A9D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>
                <a:solidFill>
                  <a:srgbClr val="FFF4CC"/>
                </a:solidFill>
                <a:latin typeface="Montserrat" panose="00000500000000000000" pitchFamily="2" charset="0"/>
              </a:rPr>
              <a:t>#004A9D</a:t>
            </a:r>
            <a:endParaRPr sz="2000" dirty="0">
              <a:solidFill>
                <a:srgbClr val="FFF4CC"/>
              </a:solidFill>
              <a:latin typeface="Montserrat" panose="00000500000000000000" pitchFamily="2" charset="0"/>
            </a:endParaRPr>
          </a:p>
        </p:txBody>
      </p:sp>
      <p:sp>
        <p:nvSpPr>
          <p:cNvPr id="94" name="Google Shape;94;p3"/>
          <p:cNvSpPr/>
          <p:nvPr/>
        </p:nvSpPr>
        <p:spPr>
          <a:xfrm>
            <a:off x="18866425" y="25318063"/>
            <a:ext cx="2095500" cy="1143000"/>
          </a:xfrm>
          <a:prstGeom prst="rect">
            <a:avLst/>
          </a:prstGeom>
          <a:solidFill>
            <a:srgbClr val="EEF4F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>
                <a:solidFill>
                  <a:schemeClr val="tx1"/>
                </a:solidFill>
                <a:latin typeface="Montserrat" panose="00000500000000000000" pitchFamily="2" charset="0"/>
              </a:rPr>
              <a:t>#EEF4FB</a:t>
            </a:r>
            <a:endParaRPr sz="20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95" name="Google Shape;95;p3"/>
          <p:cNvSpPr/>
          <p:nvPr/>
        </p:nvSpPr>
        <p:spPr>
          <a:xfrm>
            <a:off x="13875325" y="26729513"/>
            <a:ext cx="2095500" cy="1143000"/>
          </a:xfrm>
          <a:prstGeom prst="rect">
            <a:avLst/>
          </a:prstGeom>
          <a:solidFill>
            <a:srgbClr val="F3BA0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>
                <a:latin typeface="Montserrat" panose="00000500000000000000" pitchFamily="2" charset="0"/>
              </a:rPr>
              <a:t>#F3BA0E</a:t>
            </a:r>
            <a:endParaRPr sz="2000" dirty="0">
              <a:latin typeface="Montserrat" panose="00000500000000000000" pitchFamily="2" charset="0"/>
            </a:endParaRPr>
          </a:p>
        </p:txBody>
      </p:sp>
      <p:sp>
        <p:nvSpPr>
          <p:cNvPr id="96" name="Google Shape;96;p3"/>
          <p:cNvSpPr/>
          <p:nvPr/>
        </p:nvSpPr>
        <p:spPr>
          <a:xfrm>
            <a:off x="16370875" y="26729513"/>
            <a:ext cx="2095500" cy="1143000"/>
          </a:xfrm>
          <a:prstGeom prst="rect">
            <a:avLst/>
          </a:prstGeom>
          <a:solidFill>
            <a:srgbClr val="FFF4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>
                <a:latin typeface="Montserrat" panose="00000500000000000000" pitchFamily="2" charset="0"/>
              </a:rPr>
              <a:t>#FFF4CC</a:t>
            </a:r>
            <a:endParaRPr sz="2000" dirty="0">
              <a:latin typeface="Montserrat" panose="00000500000000000000" pitchFamily="2" charset="0"/>
            </a:endParaRPr>
          </a:p>
        </p:txBody>
      </p:sp>
      <p:sp>
        <p:nvSpPr>
          <p:cNvPr id="97" name="Google Shape;97;p3"/>
          <p:cNvSpPr/>
          <p:nvPr/>
        </p:nvSpPr>
        <p:spPr>
          <a:xfrm>
            <a:off x="18866425" y="26729513"/>
            <a:ext cx="2095500" cy="1143000"/>
          </a:xfrm>
          <a:prstGeom prst="rect">
            <a:avLst/>
          </a:prstGeom>
          <a:solidFill>
            <a:srgbClr val="BFE3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000" dirty="0">
                <a:solidFill>
                  <a:schemeClr val="tx1"/>
                </a:solidFill>
                <a:latin typeface="Montserrat" panose="00000500000000000000" pitchFamily="2" charset="0"/>
              </a:rPr>
              <a:t>#BFE3FF</a:t>
            </a:r>
            <a:endParaRPr sz="20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pic>
        <p:nvPicPr>
          <p:cNvPr id="98" name="Google Shape;98;p3" title="LOGO_UPM.png"/>
          <p:cNvPicPr preferRelativeResize="0"/>
          <p:nvPr/>
        </p:nvPicPr>
        <p:blipFill rotWithShape="1">
          <a:blip r:embed="rId7">
            <a:alphaModFix/>
          </a:blip>
          <a:srcRect l="16825" t="17491" r="16276" b="18154"/>
          <a:stretch/>
        </p:blipFill>
        <p:spPr>
          <a:xfrm>
            <a:off x="2165187" y="28852538"/>
            <a:ext cx="1067225" cy="102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Jornadas Predoctorales CAR (Poster)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4A9D"/>
      </a:accent1>
      <a:accent2>
        <a:srgbClr val="2BBCF8"/>
      </a:accent2>
      <a:accent3>
        <a:srgbClr val="BFE3FF"/>
      </a:accent3>
      <a:accent4>
        <a:srgbClr val="EEF4FB"/>
      </a:accent4>
      <a:accent5>
        <a:srgbClr val="F3BA0E"/>
      </a:accent5>
      <a:accent6>
        <a:srgbClr val="FFF4CC"/>
      </a:accent6>
      <a:hlink>
        <a:srgbClr val="BFE3FF"/>
      </a:hlink>
      <a:folHlink>
        <a:srgbClr val="004A9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366</Words>
  <Application>Microsoft Office PowerPoint</Application>
  <PresentationFormat>Personalizado</PresentationFormat>
  <Paragraphs>69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Open Sans</vt:lpstr>
      <vt:lpstr>Montserrat</vt:lpstr>
      <vt:lpstr>Calibri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Carlota Trigo</cp:lastModifiedBy>
  <cp:revision>11</cp:revision>
  <dcterms:modified xsi:type="dcterms:W3CDTF">2026-10-15T13:53:06Z</dcterms:modified>
</cp:coreProperties>
</file>