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4"/>
    <p:sldMasterId id="2147483687" r:id="rId5"/>
    <p:sldMasterId id="214748368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Lst>
  <p:sldSz cy="5143500" cx="9144000"/>
  <p:notesSz cx="6858000" cy="9144000"/>
  <p:embeddedFontLst>
    <p:embeddedFont>
      <p:font typeface="Proxima Nova"/>
      <p:regular r:id="rId66"/>
      <p:bold r:id="rId67"/>
      <p:italic r:id="rId68"/>
      <p:boldItalic r:id="rId69"/>
    </p:embeddedFont>
    <p:embeddedFont>
      <p:font typeface="Roboto Medium"/>
      <p:regular r:id="rId70"/>
      <p:bold r:id="rId71"/>
      <p:italic r:id="rId72"/>
      <p:boldItalic r:id="rId73"/>
    </p:embeddedFont>
    <p:embeddedFont>
      <p:font typeface="Amatic SC"/>
      <p:regular r:id="rId74"/>
      <p:bold r:id="rId75"/>
    </p:embeddedFont>
    <p:embeddedFont>
      <p:font typeface="Poppins"/>
      <p:regular r:id="rId76"/>
      <p:bold r:id="rId77"/>
      <p:italic r:id="rId78"/>
      <p:boldItalic r:id="rId79"/>
    </p:embeddedFont>
    <p:embeddedFont>
      <p:font typeface="Montserrat"/>
      <p:regular r:id="rId80"/>
      <p:bold r:id="rId81"/>
      <p:italic r:id="rId82"/>
      <p:boldItalic r:id="rId83"/>
    </p:embeddedFont>
    <p:embeddedFont>
      <p:font typeface="PT Sans"/>
      <p:regular r:id="rId84"/>
      <p:bold r:id="rId85"/>
      <p:italic r:id="rId86"/>
      <p:boldItalic r:id="rId87"/>
    </p:embeddedFont>
    <p:embeddedFont>
      <p:font typeface="Spicy Rice"/>
      <p:regular r:id="rId88"/>
    </p:embeddedFont>
    <p:embeddedFont>
      <p:font typeface="Questrial"/>
      <p:regular r:id="rId8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103E7BF-5656-454E-B6FE-7FCBE42D4913}">
  <a:tblStyle styleId="{0103E7BF-5656-454E-B6FE-7FCBE42D491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TSans-regular.fntdata"/><Relationship Id="rId83" Type="http://schemas.openxmlformats.org/officeDocument/2006/relationships/font" Target="fonts/Montserrat-boldItalic.fntdata"/><Relationship Id="rId42" Type="http://schemas.openxmlformats.org/officeDocument/2006/relationships/slide" Target="slides/slide35.xml"/><Relationship Id="rId86" Type="http://schemas.openxmlformats.org/officeDocument/2006/relationships/font" Target="fonts/PTSans-italic.fntdata"/><Relationship Id="rId41" Type="http://schemas.openxmlformats.org/officeDocument/2006/relationships/slide" Target="slides/slide34.xml"/><Relationship Id="rId85" Type="http://schemas.openxmlformats.org/officeDocument/2006/relationships/font" Target="fonts/PTSans-bold.fntdata"/><Relationship Id="rId44" Type="http://schemas.openxmlformats.org/officeDocument/2006/relationships/slide" Target="slides/slide37.xml"/><Relationship Id="rId88" Type="http://schemas.openxmlformats.org/officeDocument/2006/relationships/font" Target="fonts/SpicyRice-regular.fntdata"/><Relationship Id="rId43" Type="http://schemas.openxmlformats.org/officeDocument/2006/relationships/slide" Target="slides/slide36.xml"/><Relationship Id="rId87" Type="http://schemas.openxmlformats.org/officeDocument/2006/relationships/font" Target="fonts/PTSans-boldItalic.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Questrial-regular.fntdata"/><Relationship Id="rId80" Type="http://schemas.openxmlformats.org/officeDocument/2006/relationships/font" Target="fonts/Montserrat-regular.fntdata"/><Relationship Id="rId82" Type="http://schemas.openxmlformats.org/officeDocument/2006/relationships/font" Target="fonts/Montserrat-italic.fntdata"/><Relationship Id="rId81" Type="http://schemas.openxmlformats.org/officeDocument/2006/relationships/font" Target="fonts/Montserrat-bold.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obotoMedium-boldItalic.fntdata"/><Relationship Id="rId72" Type="http://schemas.openxmlformats.org/officeDocument/2006/relationships/font" Target="fonts/RobotoMedium-italic.fntdata"/><Relationship Id="rId31" Type="http://schemas.openxmlformats.org/officeDocument/2006/relationships/slide" Target="slides/slide24.xml"/><Relationship Id="rId75" Type="http://schemas.openxmlformats.org/officeDocument/2006/relationships/font" Target="fonts/AmaticSC-bold.fntdata"/><Relationship Id="rId30" Type="http://schemas.openxmlformats.org/officeDocument/2006/relationships/slide" Target="slides/slide23.xml"/><Relationship Id="rId74" Type="http://schemas.openxmlformats.org/officeDocument/2006/relationships/font" Target="fonts/AmaticSC-regular.fntdata"/><Relationship Id="rId33" Type="http://schemas.openxmlformats.org/officeDocument/2006/relationships/slide" Target="slides/slide26.xml"/><Relationship Id="rId77" Type="http://schemas.openxmlformats.org/officeDocument/2006/relationships/font" Target="fonts/Poppins-bold.fntdata"/><Relationship Id="rId32" Type="http://schemas.openxmlformats.org/officeDocument/2006/relationships/slide" Target="slides/slide25.xml"/><Relationship Id="rId76" Type="http://schemas.openxmlformats.org/officeDocument/2006/relationships/font" Target="fonts/Poppins-regular.fntdata"/><Relationship Id="rId35" Type="http://schemas.openxmlformats.org/officeDocument/2006/relationships/slide" Target="slides/slide28.xml"/><Relationship Id="rId79" Type="http://schemas.openxmlformats.org/officeDocument/2006/relationships/font" Target="fonts/Poppins-boldItalic.fntdata"/><Relationship Id="rId34" Type="http://schemas.openxmlformats.org/officeDocument/2006/relationships/slide" Target="slides/slide27.xml"/><Relationship Id="rId78" Type="http://schemas.openxmlformats.org/officeDocument/2006/relationships/font" Target="fonts/Poppins-italic.fntdata"/><Relationship Id="rId71" Type="http://schemas.openxmlformats.org/officeDocument/2006/relationships/font" Target="fonts/RobotoMedium-bold.fntdata"/><Relationship Id="rId70" Type="http://schemas.openxmlformats.org/officeDocument/2006/relationships/font" Target="fonts/RobotoMedium-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regular.fntdata"/><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font" Target="fonts/ProximaNova-italic.fntdata"/><Relationship Id="rId23" Type="http://schemas.openxmlformats.org/officeDocument/2006/relationships/slide" Target="slides/slide16.xml"/><Relationship Id="rId67" Type="http://schemas.openxmlformats.org/officeDocument/2006/relationships/font" Target="fonts/ProximaNova-bold.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 name="Shape 771"/>
        <p:cNvGrpSpPr/>
        <p:nvPr/>
      </p:nvGrpSpPr>
      <p:grpSpPr>
        <a:xfrm>
          <a:off x="0" y="0"/>
          <a:ext cx="0" cy="0"/>
          <a:chOff x="0" y="0"/>
          <a:chExt cx="0" cy="0"/>
        </a:xfrm>
      </p:grpSpPr>
      <p:sp>
        <p:nvSpPr>
          <p:cNvPr id="772" name="Google Shape;77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73" name="Google Shape;77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 name="Shape 810"/>
        <p:cNvGrpSpPr/>
        <p:nvPr/>
      </p:nvGrpSpPr>
      <p:grpSpPr>
        <a:xfrm>
          <a:off x="0" y="0"/>
          <a:ext cx="0" cy="0"/>
          <a:chOff x="0" y="0"/>
          <a:chExt cx="0" cy="0"/>
        </a:xfrm>
      </p:grpSpPr>
      <p:sp>
        <p:nvSpPr>
          <p:cNvPr id="811" name="Google Shape;811;g99f2f57a7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 name="Google Shape;812;g99f2f57a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 name="Shape 819"/>
        <p:cNvGrpSpPr/>
        <p:nvPr/>
      </p:nvGrpSpPr>
      <p:grpSpPr>
        <a:xfrm>
          <a:off x="0" y="0"/>
          <a:ext cx="0" cy="0"/>
          <a:chOff x="0" y="0"/>
          <a:chExt cx="0" cy="0"/>
        </a:xfrm>
      </p:grpSpPr>
      <p:sp>
        <p:nvSpPr>
          <p:cNvPr id="820" name="Google Shape;820;gf23b9993d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 name="Google Shape;821;gf23b9993d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 name="Shape 840"/>
        <p:cNvGrpSpPr/>
        <p:nvPr/>
      </p:nvGrpSpPr>
      <p:grpSpPr>
        <a:xfrm>
          <a:off x="0" y="0"/>
          <a:ext cx="0" cy="0"/>
          <a:chOff x="0" y="0"/>
          <a:chExt cx="0" cy="0"/>
        </a:xfrm>
      </p:grpSpPr>
      <p:sp>
        <p:nvSpPr>
          <p:cNvPr id="841" name="Google Shape;841;g99f2f57a71_0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 name="Google Shape;842;g99f2f57a71_0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99f2f57a71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99f2f57a71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 name="Shape 852"/>
        <p:cNvGrpSpPr/>
        <p:nvPr/>
      </p:nvGrpSpPr>
      <p:grpSpPr>
        <a:xfrm>
          <a:off x="0" y="0"/>
          <a:ext cx="0" cy="0"/>
          <a:chOff x="0" y="0"/>
          <a:chExt cx="0" cy="0"/>
        </a:xfrm>
      </p:grpSpPr>
      <p:sp>
        <p:nvSpPr>
          <p:cNvPr id="853" name="Google Shape;853;g99f2f57a71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 name="Google Shape;854;g99f2f57a71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 name="Shape 884"/>
        <p:cNvGrpSpPr/>
        <p:nvPr/>
      </p:nvGrpSpPr>
      <p:grpSpPr>
        <a:xfrm>
          <a:off x="0" y="0"/>
          <a:ext cx="0" cy="0"/>
          <a:chOff x="0" y="0"/>
          <a:chExt cx="0" cy="0"/>
        </a:xfrm>
      </p:grpSpPr>
      <p:sp>
        <p:nvSpPr>
          <p:cNvPr id="885" name="Google Shape;885;gbd6c00e730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 name="Google Shape;886;gbd6c00e730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 name="Shape 932"/>
        <p:cNvGrpSpPr/>
        <p:nvPr/>
      </p:nvGrpSpPr>
      <p:grpSpPr>
        <a:xfrm>
          <a:off x="0" y="0"/>
          <a:ext cx="0" cy="0"/>
          <a:chOff x="0" y="0"/>
          <a:chExt cx="0" cy="0"/>
        </a:xfrm>
      </p:grpSpPr>
      <p:sp>
        <p:nvSpPr>
          <p:cNvPr id="933" name="Google Shape;933;g99f2f57a71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 name="Google Shape;934;g99f2f57a71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 name="Shape 988"/>
        <p:cNvGrpSpPr/>
        <p:nvPr/>
      </p:nvGrpSpPr>
      <p:grpSpPr>
        <a:xfrm>
          <a:off x="0" y="0"/>
          <a:ext cx="0" cy="0"/>
          <a:chOff x="0" y="0"/>
          <a:chExt cx="0" cy="0"/>
        </a:xfrm>
      </p:grpSpPr>
      <p:sp>
        <p:nvSpPr>
          <p:cNvPr id="989" name="Google Shape;989;gbd6c00e730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0" name="Google Shape;990;gbd6c00e730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 name="Shape 1075"/>
        <p:cNvGrpSpPr/>
        <p:nvPr/>
      </p:nvGrpSpPr>
      <p:grpSpPr>
        <a:xfrm>
          <a:off x="0" y="0"/>
          <a:ext cx="0" cy="0"/>
          <a:chOff x="0" y="0"/>
          <a:chExt cx="0" cy="0"/>
        </a:xfrm>
      </p:grpSpPr>
      <p:sp>
        <p:nvSpPr>
          <p:cNvPr id="1076" name="Google Shape;1076;g99f2f57a71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 name="Google Shape;1077;g99f2f57a71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 name="Shape 1083"/>
        <p:cNvGrpSpPr/>
        <p:nvPr/>
      </p:nvGrpSpPr>
      <p:grpSpPr>
        <a:xfrm>
          <a:off x="0" y="0"/>
          <a:ext cx="0" cy="0"/>
          <a:chOff x="0" y="0"/>
          <a:chExt cx="0" cy="0"/>
        </a:xfrm>
      </p:grpSpPr>
      <p:sp>
        <p:nvSpPr>
          <p:cNvPr id="1084" name="Google Shape;1084;g99f2f57a71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 name="Google Shape;1085;g99f2f57a71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 name="Shape 1088"/>
        <p:cNvGrpSpPr/>
        <p:nvPr/>
      </p:nvGrpSpPr>
      <p:grpSpPr>
        <a:xfrm>
          <a:off x="0" y="0"/>
          <a:ext cx="0" cy="0"/>
          <a:chOff x="0" y="0"/>
          <a:chExt cx="0" cy="0"/>
        </a:xfrm>
      </p:grpSpPr>
      <p:sp>
        <p:nvSpPr>
          <p:cNvPr id="1089" name="Google Shape;1089;g1252b33c69a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0" name="Google Shape;1090;g1252b33c69a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 name="Shape 1112"/>
        <p:cNvGrpSpPr/>
        <p:nvPr/>
      </p:nvGrpSpPr>
      <p:grpSpPr>
        <a:xfrm>
          <a:off x="0" y="0"/>
          <a:ext cx="0" cy="0"/>
          <a:chOff x="0" y="0"/>
          <a:chExt cx="0" cy="0"/>
        </a:xfrm>
      </p:grpSpPr>
      <p:sp>
        <p:nvSpPr>
          <p:cNvPr id="1113" name="Google Shape;1113;gbd6c00e730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 name="Google Shape;1114;gbd6c00e730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 name="Shape 1117"/>
        <p:cNvGrpSpPr/>
        <p:nvPr/>
      </p:nvGrpSpPr>
      <p:grpSpPr>
        <a:xfrm>
          <a:off x="0" y="0"/>
          <a:ext cx="0" cy="0"/>
          <a:chOff x="0" y="0"/>
          <a:chExt cx="0" cy="0"/>
        </a:xfrm>
      </p:grpSpPr>
      <p:sp>
        <p:nvSpPr>
          <p:cNvPr id="1118" name="Google Shape;1118;g122096fdc4c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 name="Google Shape;1119;g122096fdc4c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 name="Shape 1166"/>
        <p:cNvGrpSpPr/>
        <p:nvPr/>
      </p:nvGrpSpPr>
      <p:grpSpPr>
        <a:xfrm>
          <a:off x="0" y="0"/>
          <a:ext cx="0" cy="0"/>
          <a:chOff x="0" y="0"/>
          <a:chExt cx="0" cy="0"/>
        </a:xfrm>
      </p:grpSpPr>
      <p:sp>
        <p:nvSpPr>
          <p:cNvPr id="1167" name="Google Shape;1167;gbd6c00e730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 name="Google Shape;1168;gbd6c00e730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 name="Shape 1221"/>
        <p:cNvGrpSpPr/>
        <p:nvPr/>
      </p:nvGrpSpPr>
      <p:grpSpPr>
        <a:xfrm>
          <a:off x="0" y="0"/>
          <a:ext cx="0" cy="0"/>
          <a:chOff x="0" y="0"/>
          <a:chExt cx="0" cy="0"/>
        </a:xfrm>
      </p:grpSpPr>
      <p:sp>
        <p:nvSpPr>
          <p:cNvPr id="1222" name="Google Shape;1222;g99f2f57a71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 name="Google Shape;1223;g99f2f57a71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 name="Shape 1238"/>
        <p:cNvGrpSpPr/>
        <p:nvPr/>
      </p:nvGrpSpPr>
      <p:grpSpPr>
        <a:xfrm>
          <a:off x="0" y="0"/>
          <a:ext cx="0" cy="0"/>
          <a:chOff x="0" y="0"/>
          <a:chExt cx="0" cy="0"/>
        </a:xfrm>
      </p:grpSpPr>
      <p:sp>
        <p:nvSpPr>
          <p:cNvPr id="1239" name="Google Shape;1239;gbd6c00e730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0" name="Google Shape;1240;gbd6c00e730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 name="Shape 1404"/>
        <p:cNvGrpSpPr/>
        <p:nvPr/>
      </p:nvGrpSpPr>
      <p:grpSpPr>
        <a:xfrm>
          <a:off x="0" y="0"/>
          <a:ext cx="0" cy="0"/>
          <a:chOff x="0" y="0"/>
          <a:chExt cx="0" cy="0"/>
        </a:xfrm>
      </p:grpSpPr>
      <p:sp>
        <p:nvSpPr>
          <p:cNvPr id="1405" name="Google Shape;1405;g1252b33c69a_0_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 name="Google Shape;1406;g1252b33c69a_0_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 name="Shape 1538"/>
        <p:cNvGrpSpPr/>
        <p:nvPr/>
      </p:nvGrpSpPr>
      <p:grpSpPr>
        <a:xfrm>
          <a:off x="0" y="0"/>
          <a:ext cx="0" cy="0"/>
          <a:chOff x="0" y="0"/>
          <a:chExt cx="0" cy="0"/>
        </a:xfrm>
      </p:grpSpPr>
      <p:sp>
        <p:nvSpPr>
          <p:cNvPr id="1539" name="Google Shape;1539;gbd6c00e730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0" name="Google Shape;1540;gbd6c00e730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3" name="Shape 1693"/>
        <p:cNvGrpSpPr/>
        <p:nvPr/>
      </p:nvGrpSpPr>
      <p:grpSpPr>
        <a:xfrm>
          <a:off x="0" y="0"/>
          <a:ext cx="0" cy="0"/>
          <a:chOff x="0" y="0"/>
          <a:chExt cx="0" cy="0"/>
        </a:xfrm>
      </p:grpSpPr>
      <p:sp>
        <p:nvSpPr>
          <p:cNvPr id="1694" name="Google Shape;1694;g12620024e6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5" name="Google Shape;1695;g12620024e6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 name="Shape 1731"/>
        <p:cNvGrpSpPr/>
        <p:nvPr/>
      </p:nvGrpSpPr>
      <p:grpSpPr>
        <a:xfrm>
          <a:off x="0" y="0"/>
          <a:ext cx="0" cy="0"/>
          <a:chOff x="0" y="0"/>
          <a:chExt cx="0" cy="0"/>
        </a:xfrm>
      </p:grpSpPr>
      <p:sp>
        <p:nvSpPr>
          <p:cNvPr id="1732" name="Google Shape;1732;g1252b33c69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3" name="Google Shape;1733;g1252b33c69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9" name="Shape 1739"/>
        <p:cNvGrpSpPr/>
        <p:nvPr/>
      </p:nvGrpSpPr>
      <p:grpSpPr>
        <a:xfrm>
          <a:off x="0" y="0"/>
          <a:ext cx="0" cy="0"/>
          <a:chOff x="0" y="0"/>
          <a:chExt cx="0" cy="0"/>
        </a:xfrm>
      </p:grpSpPr>
      <p:sp>
        <p:nvSpPr>
          <p:cNvPr id="1740" name="Google Shape;1740;g1252b33c69a_0_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1" name="Google Shape;1741;g1252b33c69a_0_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9" name="Shape 1819"/>
        <p:cNvGrpSpPr/>
        <p:nvPr/>
      </p:nvGrpSpPr>
      <p:grpSpPr>
        <a:xfrm>
          <a:off x="0" y="0"/>
          <a:ext cx="0" cy="0"/>
          <a:chOff x="0" y="0"/>
          <a:chExt cx="0" cy="0"/>
        </a:xfrm>
      </p:grpSpPr>
      <p:sp>
        <p:nvSpPr>
          <p:cNvPr id="1820" name="Google Shape;1820;g1252b33c69a_0_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1" name="Google Shape;1821;g1252b33c69a_0_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9" name="Shape 1879"/>
        <p:cNvGrpSpPr/>
        <p:nvPr/>
      </p:nvGrpSpPr>
      <p:grpSpPr>
        <a:xfrm>
          <a:off x="0" y="0"/>
          <a:ext cx="0" cy="0"/>
          <a:chOff x="0" y="0"/>
          <a:chExt cx="0" cy="0"/>
        </a:xfrm>
      </p:grpSpPr>
      <p:sp>
        <p:nvSpPr>
          <p:cNvPr id="1880" name="Google Shape;1880;g1252b33c69a_0_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1" name="Google Shape;1881;g1252b33c69a_0_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5" name="Shape 2035"/>
        <p:cNvGrpSpPr/>
        <p:nvPr/>
      </p:nvGrpSpPr>
      <p:grpSpPr>
        <a:xfrm>
          <a:off x="0" y="0"/>
          <a:ext cx="0" cy="0"/>
          <a:chOff x="0" y="0"/>
          <a:chExt cx="0" cy="0"/>
        </a:xfrm>
      </p:grpSpPr>
      <p:sp>
        <p:nvSpPr>
          <p:cNvPr id="2036" name="Google Shape;2036;g1252b33c69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7" name="Google Shape;2037;g1252b33c69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1" name="Shape 2041"/>
        <p:cNvGrpSpPr/>
        <p:nvPr/>
      </p:nvGrpSpPr>
      <p:grpSpPr>
        <a:xfrm>
          <a:off x="0" y="0"/>
          <a:ext cx="0" cy="0"/>
          <a:chOff x="0" y="0"/>
          <a:chExt cx="0" cy="0"/>
        </a:xfrm>
      </p:grpSpPr>
      <p:sp>
        <p:nvSpPr>
          <p:cNvPr id="2042" name="Google Shape;2042;g1252b33c69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3" name="Google Shape;2043;g1252b33c69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3" name="Shape 2113"/>
        <p:cNvGrpSpPr/>
        <p:nvPr/>
      </p:nvGrpSpPr>
      <p:grpSpPr>
        <a:xfrm>
          <a:off x="0" y="0"/>
          <a:ext cx="0" cy="0"/>
          <a:chOff x="0" y="0"/>
          <a:chExt cx="0" cy="0"/>
        </a:xfrm>
      </p:grpSpPr>
      <p:sp>
        <p:nvSpPr>
          <p:cNvPr id="2114" name="Google Shape;2114;gbd6c00e73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5" name="Google Shape;2115;gbd6c00e73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9" name="Shape 2119"/>
        <p:cNvGrpSpPr/>
        <p:nvPr/>
      </p:nvGrpSpPr>
      <p:grpSpPr>
        <a:xfrm>
          <a:off x="0" y="0"/>
          <a:ext cx="0" cy="0"/>
          <a:chOff x="0" y="0"/>
          <a:chExt cx="0" cy="0"/>
        </a:xfrm>
      </p:grpSpPr>
      <p:sp>
        <p:nvSpPr>
          <p:cNvPr id="2120" name="Google Shape;2120;gcc98d9fb70_8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1" name="Google Shape;2121;gcc98d9fb70_8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9" name="Shape 2129"/>
        <p:cNvGrpSpPr/>
        <p:nvPr/>
      </p:nvGrpSpPr>
      <p:grpSpPr>
        <a:xfrm>
          <a:off x="0" y="0"/>
          <a:ext cx="0" cy="0"/>
          <a:chOff x="0" y="0"/>
          <a:chExt cx="0" cy="0"/>
        </a:xfrm>
      </p:grpSpPr>
      <p:sp>
        <p:nvSpPr>
          <p:cNvPr id="2130" name="Google Shape;2130;g1252b33c69a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1" name="Google Shape;2131;g1252b33c69a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7" name="Shape 2137"/>
        <p:cNvGrpSpPr/>
        <p:nvPr/>
      </p:nvGrpSpPr>
      <p:grpSpPr>
        <a:xfrm>
          <a:off x="0" y="0"/>
          <a:ext cx="0" cy="0"/>
          <a:chOff x="0" y="0"/>
          <a:chExt cx="0" cy="0"/>
        </a:xfrm>
      </p:grpSpPr>
      <p:sp>
        <p:nvSpPr>
          <p:cNvPr id="2138" name="Google Shape;2138;g123213d6be6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9" name="Google Shape;2139;g123213d6be6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7" name="Shape 2227"/>
        <p:cNvGrpSpPr/>
        <p:nvPr/>
      </p:nvGrpSpPr>
      <p:grpSpPr>
        <a:xfrm>
          <a:off x="0" y="0"/>
          <a:ext cx="0" cy="0"/>
          <a:chOff x="0" y="0"/>
          <a:chExt cx="0" cy="0"/>
        </a:xfrm>
      </p:grpSpPr>
      <p:sp>
        <p:nvSpPr>
          <p:cNvPr id="2228" name="Google Shape;2228;g1252b33c69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9" name="Google Shape;2229;g1252b33c69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7" name="Shape 2247"/>
        <p:cNvGrpSpPr/>
        <p:nvPr/>
      </p:nvGrpSpPr>
      <p:grpSpPr>
        <a:xfrm>
          <a:off x="0" y="0"/>
          <a:ext cx="0" cy="0"/>
          <a:chOff x="0" y="0"/>
          <a:chExt cx="0" cy="0"/>
        </a:xfrm>
      </p:grpSpPr>
      <p:sp>
        <p:nvSpPr>
          <p:cNvPr id="2248" name="Google Shape;2248;gbd6c00e730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9" name="Google Shape;2249;gbd6c00e730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4" name="Shape 2264"/>
        <p:cNvGrpSpPr/>
        <p:nvPr/>
      </p:nvGrpSpPr>
      <p:grpSpPr>
        <a:xfrm>
          <a:off x="0" y="0"/>
          <a:ext cx="0" cy="0"/>
          <a:chOff x="0" y="0"/>
          <a:chExt cx="0" cy="0"/>
        </a:xfrm>
      </p:grpSpPr>
      <p:sp>
        <p:nvSpPr>
          <p:cNvPr id="2265" name="Google Shape;2265;gbd6c00e730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6" name="Google Shape;2266;gbd6c00e730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9" name="Shape 2279"/>
        <p:cNvGrpSpPr/>
        <p:nvPr/>
      </p:nvGrpSpPr>
      <p:grpSpPr>
        <a:xfrm>
          <a:off x="0" y="0"/>
          <a:ext cx="0" cy="0"/>
          <a:chOff x="0" y="0"/>
          <a:chExt cx="0" cy="0"/>
        </a:xfrm>
      </p:grpSpPr>
      <p:sp>
        <p:nvSpPr>
          <p:cNvPr id="2280" name="Google Shape;2280;g1252b33c69a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1" name="Google Shape;2281;g1252b33c69a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0" name="Shape 2290"/>
        <p:cNvGrpSpPr/>
        <p:nvPr/>
      </p:nvGrpSpPr>
      <p:grpSpPr>
        <a:xfrm>
          <a:off x="0" y="0"/>
          <a:ext cx="0" cy="0"/>
          <a:chOff x="0" y="0"/>
          <a:chExt cx="0" cy="0"/>
        </a:xfrm>
      </p:grpSpPr>
      <p:sp>
        <p:nvSpPr>
          <p:cNvPr id="2291" name="Google Shape;2291;g1252b33c69a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2" name="Google Shape;2292;g1252b33c69a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1" name="Shape 2301"/>
        <p:cNvGrpSpPr/>
        <p:nvPr/>
      </p:nvGrpSpPr>
      <p:grpSpPr>
        <a:xfrm>
          <a:off x="0" y="0"/>
          <a:ext cx="0" cy="0"/>
          <a:chOff x="0" y="0"/>
          <a:chExt cx="0" cy="0"/>
        </a:xfrm>
      </p:grpSpPr>
      <p:sp>
        <p:nvSpPr>
          <p:cNvPr id="2302" name="Google Shape;2302;g99f2f57a71_0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3" name="Google Shape;2303;g99f2f57a71_0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5" name="Shape 2325"/>
        <p:cNvGrpSpPr/>
        <p:nvPr/>
      </p:nvGrpSpPr>
      <p:grpSpPr>
        <a:xfrm>
          <a:off x="0" y="0"/>
          <a:ext cx="0" cy="0"/>
          <a:chOff x="0" y="0"/>
          <a:chExt cx="0" cy="0"/>
        </a:xfrm>
      </p:grpSpPr>
      <p:sp>
        <p:nvSpPr>
          <p:cNvPr id="2326" name="Google Shape;2326;gf35096e3b1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7" name="Google Shape;2327;gf35096e3b1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0" name="Shape 3570"/>
        <p:cNvGrpSpPr/>
        <p:nvPr/>
      </p:nvGrpSpPr>
      <p:grpSpPr>
        <a:xfrm>
          <a:off x="0" y="0"/>
          <a:ext cx="0" cy="0"/>
          <a:chOff x="0" y="0"/>
          <a:chExt cx="0" cy="0"/>
        </a:xfrm>
      </p:grpSpPr>
      <p:sp>
        <p:nvSpPr>
          <p:cNvPr id="3571" name="Google Shape;3571;g125958cb1c6_0_2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2" name="Google Shape;3572;g125958cb1c6_0_2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4" name="Shape 3704"/>
        <p:cNvGrpSpPr/>
        <p:nvPr/>
      </p:nvGrpSpPr>
      <p:grpSpPr>
        <a:xfrm>
          <a:off x="0" y="0"/>
          <a:ext cx="0" cy="0"/>
          <a:chOff x="0" y="0"/>
          <a:chExt cx="0" cy="0"/>
        </a:xfrm>
      </p:grpSpPr>
      <p:sp>
        <p:nvSpPr>
          <p:cNvPr id="3705" name="Google Shape;3705;g125958cb1c6_0_2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6" name="Google Shape;3706;g125958cb1c6_0_2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2" name="Shape 3712"/>
        <p:cNvGrpSpPr/>
        <p:nvPr/>
      </p:nvGrpSpPr>
      <p:grpSpPr>
        <a:xfrm>
          <a:off x="0" y="0"/>
          <a:ext cx="0" cy="0"/>
          <a:chOff x="0" y="0"/>
          <a:chExt cx="0" cy="0"/>
        </a:xfrm>
      </p:grpSpPr>
      <p:sp>
        <p:nvSpPr>
          <p:cNvPr id="3713" name="Google Shape;3713;gf35096e3b1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4" name="Google Shape;3714;gf35096e3b1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0" name="Shape 3720"/>
        <p:cNvGrpSpPr/>
        <p:nvPr/>
      </p:nvGrpSpPr>
      <p:grpSpPr>
        <a:xfrm>
          <a:off x="0" y="0"/>
          <a:ext cx="0" cy="0"/>
          <a:chOff x="0" y="0"/>
          <a:chExt cx="0" cy="0"/>
        </a:xfrm>
      </p:grpSpPr>
      <p:sp>
        <p:nvSpPr>
          <p:cNvPr id="3721" name="Google Shape;3721;g1160ed91103_0_13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2" name="Google Shape;3722;g1160ed91103_0_13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7" name="Shape 3727"/>
        <p:cNvGrpSpPr/>
        <p:nvPr/>
      </p:nvGrpSpPr>
      <p:grpSpPr>
        <a:xfrm>
          <a:off x="0" y="0"/>
          <a:ext cx="0" cy="0"/>
          <a:chOff x="0" y="0"/>
          <a:chExt cx="0" cy="0"/>
        </a:xfrm>
      </p:grpSpPr>
      <p:sp>
        <p:nvSpPr>
          <p:cNvPr id="3728" name="Google Shape;3728;g1160ed91103_0_13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9" name="Google Shape;3729;g1160ed91103_0_13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4" name="Shape 3734"/>
        <p:cNvGrpSpPr/>
        <p:nvPr/>
      </p:nvGrpSpPr>
      <p:grpSpPr>
        <a:xfrm>
          <a:off x="0" y="0"/>
          <a:ext cx="0" cy="0"/>
          <a:chOff x="0" y="0"/>
          <a:chExt cx="0" cy="0"/>
        </a:xfrm>
      </p:grpSpPr>
      <p:sp>
        <p:nvSpPr>
          <p:cNvPr id="3735" name="Google Shape;3735;g1160ed91103_0_13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6" name="Google Shape;3736;g1160ed91103_0_13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5" name="Shape 3755"/>
        <p:cNvGrpSpPr/>
        <p:nvPr/>
      </p:nvGrpSpPr>
      <p:grpSpPr>
        <a:xfrm>
          <a:off x="0" y="0"/>
          <a:ext cx="0" cy="0"/>
          <a:chOff x="0" y="0"/>
          <a:chExt cx="0" cy="0"/>
        </a:xfrm>
      </p:grpSpPr>
      <p:sp>
        <p:nvSpPr>
          <p:cNvPr id="3756" name="Google Shape;3756;g1160ed91103_0_13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7" name="Google Shape;3757;g1160ed91103_0_13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1" name="Shape 3771"/>
        <p:cNvGrpSpPr/>
        <p:nvPr/>
      </p:nvGrpSpPr>
      <p:grpSpPr>
        <a:xfrm>
          <a:off x="0" y="0"/>
          <a:ext cx="0" cy="0"/>
          <a:chOff x="0" y="0"/>
          <a:chExt cx="0" cy="0"/>
        </a:xfrm>
      </p:grpSpPr>
      <p:sp>
        <p:nvSpPr>
          <p:cNvPr id="3772" name="Google Shape;3772;g125958cb1c6_0_22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3" name="Google Shape;3773;g125958cb1c6_0_22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0" name="Shape 4110"/>
        <p:cNvGrpSpPr/>
        <p:nvPr/>
      </p:nvGrpSpPr>
      <p:grpSpPr>
        <a:xfrm>
          <a:off x="0" y="0"/>
          <a:ext cx="0" cy="0"/>
          <a:chOff x="0" y="0"/>
          <a:chExt cx="0" cy="0"/>
        </a:xfrm>
      </p:grpSpPr>
      <p:sp>
        <p:nvSpPr>
          <p:cNvPr id="4111" name="Google Shape;4111;g125958cb1c6_0_22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2" name="Google Shape;4112;g125958cb1c6_0_22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1" name="Shape 6311"/>
        <p:cNvGrpSpPr/>
        <p:nvPr/>
      </p:nvGrpSpPr>
      <p:grpSpPr>
        <a:xfrm>
          <a:off x="0" y="0"/>
          <a:ext cx="0" cy="0"/>
          <a:chOff x="0" y="0"/>
          <a:chExt cx="0" cy="0"/>
        </a:xfrm>
      </p:grpSpPr>
      <p:sp>
        <p:nvSpPr>
          <p:cNvPr id="6312" name="Google Shape;6312;g125958cb1c6_0_25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3" name="Google Shape;6313;g125958cb1c6_0_25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0" name="Shape 6730"/>
        <p:cNvGrpSpPr/>
        <p:nvPr/>
      </p:nvGrpSpPr>
      <p:grpSpPr>
        <a:xfrm>
          <a:off x="0" y="0"/>
          <a:ext cx="0" cy="0"/>
          <a:chOff x="0" y="0"/>
          <a:chExt cx="0" cy="0"/>
        </a:xfrm>
      </p:grpSpPr>
      <p:sp>
        <p:nvSpPr>
          <p:cNvPr id="6731" name="Google Shape;6731;g125958cb1c6_0_25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2" name="Google Shape;6732;g125958cb1c6_0_25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0" name="Shape 6900"/>
        <p:cNvGrpSpPr/>
        <p:nvPr/>
      </p:nvGrpSpPr>
      <p:grpSpPr>
        <a:xfrm>
          <a:off x="0" y="0"/>
          <a:ext cx="0" cy="0"/>
          <a:chOff x="0" y="0"/>
          <a:chExt cx="0" cy="0"/>
        </a:xfrm>
      </p:grpSpPr>
      <p:sp>
        <p:nvSpPr>
          <p:cNvPr id="6901" name="Google Shape;6901;g125958cb1c6_0_25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2" name="Google Shape;6902;g125958cb1c6_0_25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5" name="Shape 7305"/>
        <p:cNvGrpSpPr/>
        <p:nvPr/>
      </p:nvGrpSpPr>
      <p:grpSpPr>
        <a:xfrm>
          <a:off x="0" y="0"/>
          <a:ext cx="0" cy="0"/>
          <a:chOff x="0" y="0"/>
          <a:chExt cx="0" cy="0"/>
        </a:xfrm>
      </p:grpSpPr>
      <p:sp>
        <p:nvSpPr>
          <p:cNvPr id="7306" name="Google Shape;7306;g125958cb1c6_0_26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7" name="Google Shape;7307;g125958cb1c6_0_26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5" name="Shape 7685"/>
        <p:cNvGrpSpPr/>
        <p:nvPr/>
      </p:nvGrpSpPr>
      <p:grpSpPr>
        <a:xfrm>
          <a:off x="0" y="0"/>
          <a:ext cx="0" cy="0"/>
          <a:chOff x="0" y="0"/>
          <a:chExt cx="0" cy="0"/>
        </a:xfrm>
      </p:grpSpPr>
      <p:sp>
        <p:nvSpPr>
          <p:cNvPr id="7686" name="Google Shape;7686;g125958cb1c6_0_265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87" name="Google Shape;7687;g125958cb1c6_0_265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4" name="Shape 8454"/>
        <p:cNvGrpSpPr/>
        <p:nvPr/>
      </p:nvGrpSpPr>
      <p:grpSpPr>
        <a:xfrm>
          <a:off x="0" y="0"/>
          <a:ext cx="0" cy="0"/>
          <a:chOff x="0" y="0"/>
          <a:chExt cx="0" cy="0"/>
        </a:xfrm>
      </p:grpSpPr>
      <p:sp>
        <p:nvSpPr>
          <p:cNvPr id="8455" name="Google Shape;8455;g125958cb1c6_0_27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6" name="Google Shape;8456;g125958cb1c6_0_27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1" name="Shape 9861"/>
        <p:cNvGrpSpPr/>
        <p:nvPr/>
      </p:nvGrpSpPr>
      <p:grpSpPr>
        <a:xfrm>
          <a:off x="0" y="0"/>
          <a:ext cx="0" cy="0"/>
          <a:chOff x="0" y="0"/>
          <a:chExt cx="0" cy="0"/>
        </a:xfrm>
      </p:grpSpPr>
      <p:sp>
        <p:nvSpPr>
          <p:cNvPr id="9862" name="Google Shape;9862;g125958cb1c6_0_28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3" name="Google Shape;9863;g125958cb1c6_0_28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55" name="Shape 12255"/>
        <p:cNvGrpSpPr/>
        <p:nvPr/>
      </p:nvGrpSpPr>
      <p:grpSpPr>
        <a:xfrm>
          <a:off x="0" y="0"/>
          <a:ext cx="0" cy="0"/>
          <a:chOff x="0" y="0"/>
          <a:chExt cx="0" cy="0"/>
        </a:xfrm>
      </p:grpSpPr>
      <p:sp>
        <p:nvSpPr>
          <p:cNvPr id="12256" name="Google Shape;12256;g125958cb1c6_0_31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57" name="Google Shape;12257;g125958cb1c6_0_310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9" name="Shape 14269"/>
        <p:cNvGrpSpPr/>
        <p:nvPr/>
      </p:nvGrpSpPr>
      <p:grpSpPr>
        <a:xfrm>
          <a:off x="0" y="0"/>
          <a:ext cx="0" cy="0"/>
          <a:chOff x="0" y="0"/>
          <a:chExt cx="0" cy="0"/>
        </a:xfrm>
      </p:grpSpPr>
      <p:sp>
        <p:nvSpPr>
          <p:cNvPr id="14270" name="Google Shape;14270;g125958cb1c6_0_33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71" name="Google Shape;14271;g125958cb1c6_0_33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5" name="Shape 15905"/>
        <p:cNvGrpSpPr/>
        <p:nvPr/>
      </p:nvGrpSpPr>
      <p:grpSpPr>
        <a:xfrm>
          <a:off x="0" y="0"/>
          <a:ext cx="0" cy="0"/>
          <a:chOff x="0" y="0"/>
          <a:chExt cx="0" cy="0"/>
        </a:xfrm>
      </p:grpSpPr>
      <p:sp>
        <p:nvSpPr>
          <p:cNvPr id="15906" name="Google Shape;15906;g125958cb1c6_0_34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7" name="Google Shape;15907;g125958cb1c6_0_34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47" name="Shape 16947"/>
        <p:cNvGrpSpPr/>
        <p:nvPr/>
      </p:nvGrpSpPr>
      <p:grpSpPr>
        <a:xfrm>
          <a:off x="0" y="0"/>
          <a:ext cx="0" cy="0"/>
          <a:chOff x="0" y="0"/>
          <a:chExt cx="0" cy="0"/>
        </a:xfrm>
      </p:grpSpPr>
      <p:sp>
        <p:nvSpPr>
          <p:cNvPr id="16948" name="Google Shape;16948;g125958cb1c6_0_35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49" name="Google Shape;16949;g125958cb1c6_0_35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0" name="Shape 18490"/>
        <p:cNvGrpSpPr/>
        <p:nvPr/>
      </p:nvGrpSpPr>
      <p:grpSpPr>
        <a:xfrm>
          <a:off x="0" y="0"/>
          <a:ext cx="0" cy="0"/>
          <a:chOff x="0" y="0"/>
          <a:chExt cx="0" cy="0"/>
        </a:xfrm>
      </p:grpSpPr>
      <p:sp>
        <p:nvSpPr>
          <p:cNvPr id="18491" name="Google Shape;18491;g125958cb1c6_0_41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92" name="Google Shape;18492;g125958cb1c6_0_41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8076700" y="0"/>
            <a:ext cx="1067288" cy="2609170"/>
          </a:xfrm>
          <a:custGeom>
            <a:rect b="b" l="l" r="r" t="t"/>
            <a:pathLst>
              <a:path extrusionOk="0" h="23637" w="9669">
                <a:moveTo>
                  <a:pt x="4525" y="1"/>
                </a:moveTo>
                <a:cubicBezTo>
                  <a:pt x="1882" y="644"/>
                  <a:pt x="1" y="4347"/>
                  <a:pt x="2477" y="8681"/>
                </a:cubicBezTo>
                <a:cubicBezTo>
                  <a:pt x="4954" y="12991"/>
                  <a:pt x="6287" y="11824"/>
                  <a:pt x="5454" y="17848"/>
                </a:cubicBezTo>
                <a:cubicBezTo>
                  <a:pt x="4673" y="23423"/>
                  <a:pt x="8929" y="23636"/>
                  <a:pt x="9585" y="23636"/>
                </a:cubicBezTo>
                <a:cubicBezTo>
                  <a:pt x="9639" y="23636"/>
                  <a:pt x="9669" y="23635"/>
                  <a:pt x="9669" y="23635"/>
                </a:cubicBezTo>
                <a:lnTo>
                  <a:pt x="9669"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4038" y="2743225"/>
            <a:ext cx="1431937" cy="2400264"/>
          </a:xfrm>
          <a:custGeom>
            <a:rect b="b" l="l" r="r" t="t"/>
            <a:pathLst>
              <a:path extrusionOk="0" h="24349" w="14526">
                <a:moveTo>
                  <a:pt x="0" y="0"/>
                </a:moveTo>
                <a:lnTo>
                  <a:pt x="0" y="24349"/>
                </a:lnTo>
                <a:lnTo>
                  <a:pt x="14526" y="24349"/>
                </a:lnTo>
                <a:cubicBezTo>
                  <a:pt x="14407" y="19098"/>
                  <a:pt x="2965" y="13550"/>
                  <a:pt x="3739" y="6775"/>
                </a:cubicBezTo>
                <a:cubicBezTo>
                  <a:pt x="4513" y="0"/>
                  <a:pt x="0" y="0"/>
                  <a:pt x="0"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6148350" y="3405050"/>
            <a:ext cx="2995662" cy="1738454"/>
          </a:xfrm>
          <a:custGeom>
            <a:rect b="b" l="l" r="r" t="t"/>
            <a:pathLst>
              <a:path extrusionOk="0" h="16086" w="27719">
                <a:moveTo>
                  <a:pt x="27718" y="0"/>
                </a:moveTo>
                <a:cubicBezTo>
                  <a:pt x="27718" y="8483"/>
                  <a:pt x="22958" y="10535"/>
                  <a:pt x="15932" y="10535"/>
                </a:cubicBezTo>
                <a:cubicBezTo>
                  <a:pt x="14280" y="10535"/>
                  <a:pt x="12503" y="10421"/>
                  <a:pt x="10633" y="10251"/>
                </a:cubicBezTo>
                <a:cubicBezTo>
                  <a:pt x="10022" y="10196"/>
                  <a:pt x="9445" y="10170"/>
                  <a:pt x="8902" y="10170"/>
                </a:cubicBezTo>
                <a:cubicBezTo>
                  <a:pt x="927" y="10170"/>
                  <a:pt x="43" y="15780"/>
                  <a:pt x="2" y="16074"/>
                </a:cubicBezTo>
                <a:lnTo>
                  <a:pt x="27718" y="16074"/>
                </a:lnTo>
                <a:lnTo>
                  <a:pt x="27718" y="0"/>
                </a:lnTo>
                <a:close/>
                <a:moveTo>
                  <a:pt x="1" y="16074"/>
                </a:moveTo>
                <a:lnTo>
                  <a:pt x="1" y="16085"/>
                </a:lnTo>
                <a:cubicBezTo>
                  <a:pt x="1" y="16085"/>
                  <a:pt x="1" y="16081"/>
                  <a:pt x="2" y="16074"/>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5400000">
            <a:off x="1082250" y="-1082250"/>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549462" y="4489325"/>
            <a:ext cx="245479" cy="27674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635375" y="250888"/>
            <a:ext cx="270309" cy="304752"/>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401500" y="250889"/>
            <a:ext cx="157487" cy="157558"/>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724538" y="3647164"/>
            <a:ext cx="157487" cy="157558"/>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218274" y="4506300"/>
            <a:ext cx="130477" cy="130553"/>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707713" y="452450"/>
            <a:ext cx="157476" cy="177552"/>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833923" y="4664580"/>
            <a:ext cx="122102" cy="12210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579802" y="692119"/>
            <a:ext cx="157476" cy="17753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865200" y="4668151"/>
            <a:ext cx="157476" cy="177542"/>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884699" y="169775"/>
            <a:ext cx="157476" cy="177542"/>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7150877" y="694002"/>
            <a:ext cx="80887" cy="80887"/>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873877" y="4587252"/>
            <a:ext cx="80887" cy="80887"/>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674324" y="2743225"/>
            <a:ext cx="157476" cy="177542"/>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7435950" y="4161850"/>
            <a:ext cx="199421" cy="224851"/>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txBox="1"/>
          <p:nvPr>
            <p:ph type="ctrTitle"/>
          </p:nvPr>
        </p:nvSpPr>
        <p:spPr>
          <a:xfrm>
            <a:off x="3929825" y="1236944"/>
            <a:ext cx="4411500" cy="2097900"/>
          </a:xfrm>
          <a:prstGeom prst="rect">
            <a:avLst/>
          </a:prstGeom>
        </p:spPr>
        <p:txBody>
          <a:bodyPr anchorCtr="0" anchor="t" bIns="91425" lIns="91425" spcFirstLastPara="1" rIns="91425" wrap="square" tIns="91425">
            <a:noAutofit/>
          </a:bodyPr>
          <a:lstStyle>
            <a:lvl1pPr lvl="0" algn="l">
              <a:lnSpc>
                <a:spcPct val="80000"/>
              </a:lnSpc>
              <a:spcBef>
                <a:spcPts val="0"/>
              </a:spcBef>
              <a:spcAft>
                <a:spcPts val="0"/>
              </a:spcAft>
              <a:buClr>
                <a:srgbClr val="191919"/>
              </a:buClr>
              <a:buSzPts val="5200"/>
              <a:buNone/>
              <a:defRPr sz="7700">
                <a:solidFill>
                  <a:srgbClr val="FFD440"/>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8" name="Google Shape;28;p2"/>
          <p:cNvSpPr txBox="1"/>
          <p:nvPr>
            <p:ph idx="1" type="subTitle"/>
          </p:nvPr>
        </p:nvSpPr>
        <p:spPr>
          <a:xfrm>
            <a:off x="3929825" y="3430756"/>
            <a:ext cx="42777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9" name="Shape 29"/>
        <p:cNvGrpSpPr/>
        <p:nvPr/>
      </p:nvGrpSpPr>
      <p:grpSpPr>
        <a:xfrm>
          <a:off x="0" y="0"/>
          <a:ext cx="0" cy="0"/>
          <a:chOff x="0" y="0"/>
          <a:chExt cx="0" cy="0"/>
        </a:xfrm>
      </p:grpSpPr>
      <p:sp>
        <p:nvSpPr>
          <p:cNvPr id="30" name="Google Shape;30;p3"/>
          <p:cNvSpPr/>
          <p:nvPr/>
        </p:nvSpPr>
        <p:spPr>
          <a:xfrm>
            <a:off x="6678922" y="400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rot="5400000">
            <a:off x="1587887" y="2570918"/>
            <a:ext cx="984732" cy="416044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rot="5400000">
            <a:off x="3056884" y="-1936796"/>
            <a:ext cx="688895" cy="4562488"/>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719988" y="8358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a:off x="1854632" y="465276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3299738" y="515426"/>
            <a:ext cx="203176" cy="22910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a:off x="1787040" y="495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5298599" y="77501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3096551" y="42772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608850" y="3939108"/>
            <a:ext cx="118376" cy="133478"/>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294724" y="224076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4414115" y="43325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5573450" y="45366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8470365" y="469519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8642194" y="5283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txBox="1"/>
          <p:nvPr>
            <p:ph type="title"/>
          </p:nvPr>
        </p:nvSpPr>
        <p:spPr>
          <a:xfrm>
            <a:off x="608850" y="2573150"/>
            <a:ext cx="45687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6" name="Google Shape;46;p3"/>
          <p:cNvSpPr txBox="1"/>
          <p:nvPr>
            <p:ph hasCustomPrompt="1" idx="2" type="title"/>
          </p:nvPr>
        </p:nvSpPr>
        <p:spPr>
          <a:xfrm>
            <a:off x="2043100" y="1338775"/>
            <a:ext cx="17001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7" name="Google Shape;47;p3"/>
          <p:cNvSpPr txBox="1"/>
          <p:nvPr>
            <p:ph idx="1" type="subTitle"/>
          </p:nvPr>
        </p:nvSpPr>
        <p:spPr>
          <a:xfrm>
            <a:off x="608850" y="3268950"/>
            <a:ext cx="4568700" cy="39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8" name="Shape 48"/>
        <p:cNvGrpSpPr/>
        <p:nvPr/>
      </p:nvGrpSpPr>
      <p:grpSpPr>
        <a:xfrm>
          <a:off x="0" y="0"/>
          <a:ext cx="0" cy="0"/>
          <a:chOff x="0" y="0"/>
          <a:chExt cx="0" cy="0"/>
        </a:xfrm>
      </p:grpSpPr>
      <p:sp>
        <p:nvSpPr>
          <p:cNvPr id="49" name="Google Shape;49;p4"/>
          <p:cNvSpPr/>
          <p:nvPr/>
        </p:nvSpPr>
        <p:spPr>
          <a:xfrm flipH="1" rot="10800000">
            <a:off x="7960095" y="-22"/>
            <a:ext cx="1217724" cy="514489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rot="10800000">
            <a:off x="-33830" y="-22"/>
            <a:ext cx="1217724" cy="514489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rot="10800000">
            <a:off x="8690226" y="183444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rot="10800000">
            <a:off x="8690231" y="3053028"/>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p:nvPr/>
        </p:nvSpPr>
        <p:spPr>
          <a:xfrm rot="10800000">
            <a:off x="8231791" y="300079"/>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rot="10800000">
            <a:off x="8364803" y="431970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rot="10800000">
            <a:off x="7053438" y="479617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4"/>
          <p:cNvSpPr/>
          <p:nvPr/>
        </p:nvSpPr>
        <p:spPr>
          <a:xfrm flipH="1" rot="10800000">
            <a:off x="862974" y="360879"/>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flipH="1" rot="10800000">
            <a:off x="277842" y="3022884"/>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flipH="1" rot="10800000">
            <a:off x="404553" y="187688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flipH="1" rot="10800000">
            <a:off x="916438" y="955887"/>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flipH="1" rot="10800000">
            <a:off x="1939063" y="479617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rot="10800000">
            <a:off x="8089413" y="955887"/>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flipH="1" rot="10800000">
            <a:off x="676874" y="4258904"/>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rot="10800000">
            <a:off x="4338101" y="502524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5" name="Google Shape;65;p4"/>
          <p:cNvSpPr txBox="1"/>
          <p:nvPr>
            <p:ph idx="1" type="body"/>
          </p:nvPr>
        </p:nvSpPr>
        <p:spPr>
          <a:xfrm>
            <a:off x="2142250" y="1136350"/>
            <a:ext cx="4859400" cy="3377100"/>
          </a:xfrm>
          <a:prstGeom prst="rect">
            <a:avLst/>
          </a:prstGeom>
        </p:spPr>
        <p:txBody>
          <a:bodyPr anchorCtr="0" anchor="t" bIns="91425" lIns="91425" spcFirstLastPara="1" rIns="91425" wrap="square" tIns="91425">
            <a:noAutofit/>
          </a:bodyPr>
          <a:lstStyle>
            <a:lvl1pPr indent="-304800" lvl="0" marL="457200" rtl="0" algn="ctr">
              <a:lnSpc>
                <a:spcPct val="150000"/>
              </a:lnSpc>
              <a:spcBef>
                <a:spcPts val="0"/>
              </a:spcBef>
              <a:spcAft>
                <a:spcPts val="0"/>
              </a:spcAft>
              <a:buSzPts val="1200"/>
              <a:buChar char="●"/>
              <a:defRPr/>
            </a:lvl1pPr>
            <a:lvl2pPr indent="-304800" lvl="1" marL="914400" rtl="0">
              <a:lnSpc>
                <a:spcPct val="115000"/>
              </a:lnSpc>
              <a:spcBef>
                <a:spcPts val="0"/>
              </a:spcBef>
              <a:spcAft>
                <a:spcPts val="0"/>
              </a:spcAft>
              <a:buSzPts val="1200"/>
              <a:buFont typeface="Roboto Condensed Light"/>
              <a:buChar char="○"/>
              <a:defRPr/>
            </a:lvl2pPr>
            <a:lvl3pPr indent="-304800" lvl="2" marL="1371600" rtl="0">
              <a:lnSpc>
                <a:spcPct val="115000"/>
              </a:lnSpc>
              <a:spcBef>
                <a:spcPts val="1600"/>
              </a:spcBef>
              <a:spcAft>
                <a:spcPts val="0"/>
              </a:spcAft>
              <a:buSzPts val="1200"/>
              <a:buFont typeface="Roboto Condensed Light"/>
              <a:buChar char="■"/>
              <a:defRPr/>
            </a:lvl3pPr>
            <a:lvl4pPr indent="-304800" lvl="3" marL="1828800" rtl="0">
              <a:lnSpc>
                <a:spcPct val="115000"/>
              </a:lnSpc>
              <a:spcBef>
                <a:spcPts val="1600"/>
              </a:spcBef>
              <a:spcAft>
                <a:spcPts val="0"/>
              </a:spcAft>
              <a:buSzPts val="1200"/>
              <a:buFont typeface="Roboto Condensed Light"/>
              <a:buChar char="●"/>
              <a:defRPr/>
            </a:lvl4pPr>
            <a:lvl5pPr indent="-304800" lvl="4" marL="2286000" rtl="0">
              <a:lnSpc>
                <a:spcPct val="115000"/>
              </a:lnSpc>
              <a:spcBef>
                <a:spcPts val="1600"/>
              </a:spcBef>
              <a:spcAft>
                <a:spcPts val="0"/>
              </a:spcAft>
              <a:buSzPts val="1200"/>
              <a:buFont typeface="Roboto Condensed Light"/>
              <a:buChar char="○"/>
              <a:defRPr/>
            </a:lvl5pPr>
            <a:lvl6pPr indent="-304800" lvl="5" marL="2743200" rtl="0">
              <a:lnSpc>
                <a:spcPct val="115000"/>
              </a:lnSpc>
              <a:spcBef>
                <a:spcPts val="1600"/>
              </a:spcBef>
              <a:spcAft>
                <a:spcPts val="0"/>
              </a:spcAft>
              <a:buSzPts val="1200"/>
              <a:buFont typeface="Roboto Condensed Light"/>
              <a:buChar char="■"/>
              <a:defRPr/>
            </a:lvl6pPr>
            <a:lvl7pPr indent="-304800" lvl="6" marL="3200400" rtl="0">
              <a:lnSpc>
                <a:spcPct val="115000"/>
              </a:lnSpc>
              <a:spcBef>
                <a:spcPts val="1600"/>
              </a:spcBef>
              <a:spcAft>
                <a:spcPts val="0"/>
              </a:spcAft>
              <a:buSzPts val="1200"/>
              <a:buFont typeface="Roboto Condensed Light"/>
              <a:buChar char="●"/>
              <a:defRPr/>
            </a:lvl7pPr>
            <a:lvl8pPr indent="-304800" lvl="7" marL="3657600" rtl="0">
              <a:lnSpc>
                <a:spcPct val="115000"/>
              </a:lnSpc>
              <a:spcBef>
                <a:spcPts val="1600"/>
              </a:spcBef>
              <a:spcAft>
                <a:spcPts val="0"/>
              </a:spcAft>
              <a:buSzPts val="1200"/>
              <a:buFont typeface="Roboto Condensed Light"/>
              <a:buChar char="○"/>
              <a:defRPr/>
            </a:lvl8pPr>
            <a:lvl9pPr indent="-304800" lvl="8" marL="4114800" rtl="0">
              <a:lnSpc>
                <a:spcPct val="115000"/>
              </a:lnSpc>
              <a:spcBef>
                <a:spcPts val="1600"/>
              </a:spcBef>
              <a:spcAft>
                <a:spcPts val="1600"/>
              </a:spcAft>
              <a:buSzPts val="1200"/>
              <a:buFont typeface="Roboto Condensed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6" name="Shape 66"/>
        <p:cNvGrpSpPr/>
        <p:nvPr/>
      </p:nvGrpSpPr>
      <p:grpSpPr>
        <a:xfrm>
          <a:off x="0" y="0"/>
          <a:ext cx="0" cy="0"/>
          <a:chOff x="0" y="0"/>
          <a:chExt cx="0" cy="0"/>
        </a:xfrm>
      </p:grpSpPr>
      <p:sp>
        <p:nvSpPr>
          <p:cNvPr id="67" name="Google Shape;67;p5"/>
          <p:cNvSpPr/>
          <p:nvPr/>
        </p:nvSpPr>
        <p:spPr>
          <a:xfrm flipH="1" rot="-5400000">
            <a:off x="7262925" y="3262434"/>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5"/>
          <p:cNvSpPr/>
          <p:nvPr/>
        </p:nvSpPr>
        <p:spPr>
          <a:xfrm flipH="1">
            <a:off x="8578682"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5"/>
          <p:cNvSpPr/>
          <p:nvPr/>
        </p:nvSpPr>
        <p:spPr>
          <a:xfrm>
            <a:off x="-18"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5"/>
          <p:cNvSpPr/>
          <p:nvPr/>
        </p:nvSpPr>
        <p:spPr>
          <a:xfrm rot="5400000">
            <a:off x="1161025" y="3262434"/>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5"/>
          <p:cNvSpPr/>
          <p:nvPr/>
        </p:nvSpPr>
        <p:spPr>
          <a:xfrm>
            <a:off x="2458263" y="4696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5"/>
          <p:cNvSpPr/>
          <p:nvPr/>
        </p:nvSpPr>
        <p:spPr>
          <a:xfrm>
            <a:off x="485369" y="8822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916437" y="215950"/>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5"/>
          <p:cNvSpPr/>
          <p:nvPr/>
        </p:nvSpPr>
        <p:spPr>
          <a:xfrm>
            <a:off x="1623549" y="478026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5"/>
          <p:cNvSpPr/>
          <p:nvPr/>
        </p:nvSpPr>
        <p:spPr>
          <a:xfrm>
            <a:off x="862980" y="383888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5"/>
          <p:cNvSpPr/>
          <p:nvPr/>
        </p:nvSpPr>
        <p:spPr>
          <a:xfrm>
            <a:off x="404553" y="31458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5"/>
          <p:cNvSpPr/>
          <p:nvPr/>
        </p:nvSpPr>
        <p:spPr>
          <a:xfrm>
            <a:off x="282188" y="17575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5"/>
          <p:cNvSpPr/>
          <p:nvPr/>
        </p:nvSpPr>
        <p:spPr>
          <a:xfrm flipH="1">
            <a:off x="6433313" y="4696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5"/>
          <p:cNvSpPr/>
          <p:nvPr/>
        </p:nvSpPr>
        <p:spPr>
          <a:xfrm flipH="1">
            <a:off x="8406214" y="8822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flipH="1">
            <a:off x="7975131" y="215950"/>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flipH="1">
            <a:off x="7410416" y="478026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flipH="1">
            <a:off x="7975123" y="383888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flipH="1">
            <a:off x="8571840" y="31458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flipH="1">
            <a:off x="8609388" y="17575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flipH="1">
            <a:off x="4358514" y="470903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7" name="Google Shape;87;p5"/>
          <p:cNvSpPr txBox="1"/>
          <p:nvPr>
            <p:ph idx="2" type="title"/>
          </p:nvPr>
        </p:nvSpPr>
        <p:spPr>
          <a:xfrm>
            <a:off x="1482336" y="2314288"/>
            <a:ext cx="29712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8" name="Google Shape;88;p5"/>
          <p:cNvSpPr txBox="1"/>
          <p:nvPr>
            <p:ph idx="3" type="title"/>
          </p:nvPr>
        </p:nvSpPr>
        <p:spPr>
          <a:xfrm>
            <a:off x="4690461" y="2314288"/>
            <a:ext cx="2971200" cy="55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 name="Google Shape;89;p5"/>
          <p:cNvSpPr txBox="1"/>
          <p:nvPr>
            <p:ph idx="1" type="subTitle"/>
          </p:nvPr>
        </p:nvSpPr>
        <p:spPr>
          <a:xfrm>
            <a:off x="4690464" y="2708115"/>
            <a:ext cx="29712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90" name="Google Shape;90;p5"/>
          <p:cNvSpPr txBox="1"/>
          <p:nvPr>
            <p:ph idx="4" type="subTitle"/>
          </p:nvPr>
        </p:nvSpPr>
        <p:spPr>
          <a:xfrm>
            <a:off x="1482336" y="2708114"/>
            <a:ext cx="2971200" cy="101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1" name="Shape 91"/>
        <p:cNvGrpSpPr/>
        <p:nvPr/>
      </p:nvGrpSpPr>
      <p:grpSpPr>
        <a:xfrm>
          <a:off x="0" y="0"/>
          <a:ext cx="0" cy="0"/>
          <a:chOff x="0" y="0"/>
          <a:chExt cx="0" cy="0"/>
        </a:xfrm>
      </p:grpSpPr>
      <p:sp>
        <p:nvSpPr>
          <p:cNvPr id="92" name="Google Shape;92;p6"/>
          <p:cNvSpPr/>
          <p:nvPr/>
        </p:nvSpPr>
        <p:spPr>
          <a:xfrm flipH="1">
            <a:off x="17"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6"/>
          <p:cNvSpPr/>
          <p:nvPr/>
        </p:nvSpPr>
        <p:spPr>
          <a:xfrm>
            <a:off x="7161417"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6"/>
          <p:cNvSpPr/>
          <p:nvPr/>
        </p:nvSpPr>
        <p:spPr>
          <a:xfrm flipH="1">
            <a:off x="8302781"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6"/>
          <p:cNvSpPr/>
          <p:nvPr/>
        </p:nvSpPr>
        <p:spPr>
          <a:xfrm>
            <a:off x="31"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6"/>
          <p:cNvSpPr/>
          <p:nvPr/>
        </p:nvSpPr>
        <p:spPr>
          <a:xfrm>
            <a:off x="8711225" y="2573271"/>
            <a:ext cx="203202" cy="22913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6"/>
          <p:cNvSpPr/>
          <p:nvPr/>
        </p:nvSpPr>
        <p:spPr>
          <a:xfrm>
            <a:off x="8692999" y="41288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a:off x="6398101" y="47540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6"/>
          <p:cNvSpPr/>
          <p:nvPr/>
        </p:nvSpPr>
        <p:spPr>
          <a:xfrm>
            <a:off x="8753628" y="13097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6"/>
          <p:cNvSpPr/>
          <p:nvPr/>
        </p:nvSpPr>
        <p:spPr>
          <a:xfrm>
            <a:off x="4715632" y="482631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6"/>
          <p:cNvSpPr/>
          <p:nvPr/>
        </p:nvSpPr>
        <p:spPr>
          <a:xfrm>
            <a:off x="2931738" y="48134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6"/>
          <p:cNvSpPr/>
          <p:nvPr/>
        </p:nvSpPr>
        <p:spPr>
          <a:xfrm>
            <a:off x="183276" y="31638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a:off x="361465" y="18374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a:off x="522251" y="4450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a:off x="2757999" y="2509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a:off x="3893600" y="166801"/>
            <a:ext cx="156599" cy="17656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7201676" y="1668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5546628" y="2221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1111878" y="480941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1" name="Shape 111"/>
        <p:cNvGrpSpPr/>
        <p:nvPr/>
      </p:nvGrpSpPr>
      <p:grpSpPr>
        <a:xfrm>
          <a:off x="0" y="0"/>
          <a:ext cx="0" cy="0"/>
          <a:chOff x="0" y="0"/>
          <a:chExt cx="0" cy="0"/>
        </a:xfrm>
      </p:grpSpPr>
      <p:sp>
        <p:nvSpPr>
          <p:cNvPr id="112" name="Google Shape;112;p7"/>
          <p:cNvSpPr/>
          <p:nvPr/>
        </p:nvSpPr>
        <p:spPr>
          <a:xfrm flipH="1">
            <a:off x="12"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7"/>
          <p:cNvSpPr/>
          <p:nvPr/>
        </p:nvSpPr>
        <p:spPr>
          <a:xfrm>
            <a:off x="-18" y="4166949"/>
            <a:ext cx="1234007" cy="976599"/>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7"/>
          <p:cNvSpPr/>
          <p:nvPr/>
        </p:nvSpPr>
        <p:spPr>
          <a:xfrm rot="10800000">
            <a:off x="8578671" y="699575"/>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7"/>
          <p:cNvSpPr/>
          <p:nvPr/>
        </p:nvSpPr>
        <p:spPr>
          <a:xfrm flipH="1">
            <a:off x="235447" y="37715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flipH="1">
            <a:off x="2109797" y="473827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7"/>
          <p:cNvSpPr/>
          <p:nvPr/>
        </p:nvSpPr>
        <p:spPr>
          <a:xfrm flipH="1">
            <a:off x="660815" y="377169"/>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7"/>
          <p:cNvSpPr/>
          <p:nvPr/>
        </p:nvSpPr>
        <p:spPr>
          <a:xfrm flipH="1">
            <a:off x="5421949" y="48095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flipH="1">
            <a:off x="3379081" y="466598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flipH="1">
            <a:off x="277849" y="21721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flipH="1">
            <a:off x="6493047" y="4696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flipH="1">
            <a:off x="5303574" y="38467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flipH="1">
            <a:off x="8488722" y="46096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flipH="1">
            <a:off x="8626722" y="18293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flipH="1">
            <a:off x="8626731" y="2997308"/>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7"/>
          <p:cNvSpPr/>
          <p:nvPr/>
        </p:nvSpPr>
        <p:spPr>
          <a:xfrm flipH="1">
            <a:off x="8364811" y="4751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7"/>
          <p:cNvSpPr txBox="1"/>
          <p:nvPr>
            <p:ph idx="1" type="subTitle"/>
          </p:nvPr>
        </p:nvSpPr>
        <p:spPr>
          <a:xfrm>
            <a:off x="720000" y="1686450"/>
            <a:ext cx="4294800" cy="26730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999999"/>
              </a:buClr>
              <a:buSzPts val="800"/>
              <a:buFont typeface="Open Sans"/>
              <a:buChar char="●"/>
              <a:defRPr sz="1400"/>
            </a:lvl1pPr>
            <a:lvl2pPr lvl="1" rtl="0" algn="ctr">
              <a:lnSpc>
                <a:spcPct val="100000"/>
              </a:lnSpc>
              <a:spcBef>
                <a:spcPts val="0"/>
              </a:spcBef>
              <a:spcAft>
                <a:spcPts val="0"/>
              </a:spcAft>
              <a:buClr>
                <a:srgbClr val="999999"/>
              </a:buClr>
              <a:buSzPts val="800"/>
              <a:buFont typeface="Open Sans"/>
              <a:buChar char="○"/>
              <a:defRPr/>
            </a:lvl2pPr>
            <a:lvl3pPr lvl="2" rtl="0" algn="ctr">
              <a:lnSpc>
                <a:spcPct val="100000"/>
              </a:lnSpc>
              <a:spcBef>
                <a:spcPts val="1600"/>
              </a:spcBef>
              <a:spcAft>
                <a:spcPts val="0"/>
              </a:spcAft>
              <a:buClr>
                <a:srgbClr val="999999"/>
              </a:buClr>
              <a:buSzPts val="800"/>
              <a:buFont typeface="Open Sans"/>
              <a:buChar char="■"/>
              <a:defRPr/>
            </a:lvl3pPr>
            <a:lvl4pPr lvl="3" rtl="0" algn="ctr">
              <a:lnSpc>
                <a:spcPct val="100000"/>
              </a:lnSpc>
              <a:spcBef>
                <a:spcPts val="1600"/>
              </a:spcBef>
              <a:spcAft>
                <a:spcPts val="0"/>
              </a:spcAft>
              <a:buClr>
                <a:srgbClr val="999999"/>
              </a:buClr>
              <a:buSzPts val="800"/>
              <a:buFont typeface="Open Sans"/>
              <a:buChar char="●"/>
              <a:defRPr/>
            </a:lvl4pPr>
            <a:lvl5pPr lvl="4" rtl="0" algn="ctr">
              <a:lnSpc>
                <a:spcPct val="100000"/>
              </a:lnSpc>
              <a:spcBef>
                <a:spcPts val="1600"/>
              </a:spcBef>
              <a:spcAft>
                <a:spcPts val="0"/>
              </a:spcAft>
              <a:buClr>
                <a:srgbClr val="999999"/>
              </a:buClr>
              <a:buSzPts val="1200"/>
              <a:buFont typeface="Open Sans"/>
              <a:buChar char="○"/>
              <a:defRPr/>
            </a:lvl5pPr>
            <a:lvl6pPr lvl="5" rtl="0" algn="ctr">
              <a:lnSpc>
                <a:spcPct val="100000"/>
              </a:lnSpc>
              <a:spcBef>
                <a:spcPts val="1600"/>
              </a:spcBef>
              <a:spcAft>
                <a:spcPts val="0"/>
              </a:spcAft>
              <a:buClr>
                <a:srgbClr val="999999"/>
              </a:buClr>
              <a:buSzPts val="1200"/>
              <a:buFont typeface="Open Sans"/>
              <a:buChar char="■"/>
              <a:defRPr/>
            </a:lvl6pPr>
            <a:lvl7pPr lvl="6" rtl="0" algn="ctr">
              <a:lnSpc>
                <a:spcPct val="100000"/>
              </a:lnSpc>
              <a:spcBef>
                <a:spcPts val="1600"/>
              </a:spcBef>
              <a:spcAft>
                <a:spcPts val="0"/>
              </a:spcAft>
              <a:buClr>
                <a:srgbClr val="999999"/>
              </a:buClr>
              <a:buSzPts val="700"/>
              <a:buFont typeface="Open Sans"/>
              <a:buChar char="●"/>
              <a:defRPr/>
            </a:lvl7pPr>
            <a:lvl8pPr lvl="7" rtl="0" algn="ctr">
              <a:lnSpc>
                <a:spcPct val="100000"/>
              </a:lnSpc>
              <a:spcBef>
                <a:spcPts val="1600"/>
              </a:spcBef>
              <a:spcAft>
                <a:spcPts val="0"/>
              </a:spcAft>
              <a:buClr>
                <a:srgbClr val="999999"/>
              </a:buClr>
              <a:buSzPts val="700"/>
              <a:buFont typeface="Open Sans"/>
              <a:buChar char="○"/>
              <a:defRPr/>
            </a:lvl8pPr>
            <a:lvl9pPr lvl="8" rtl="0" algn="ctr">
              <a:lnSpc>
                <a:spcPct val="100000"/>
              </a:lnSpc>
              <a:spcBef>
                <a:spcPts val="1600"/>
              </a:spcBef>
              <a:spcAft>
                <a:spcPts val="1600"/>
              </a:spcAft>
              <a:buClr>
                <a:srgbClr val="999999"/>
              </a:buClr>
              <a:buSzPts val="600"/>
              <a:buFont typeface="Open Sans"/>
              <a:buChar char="■"/>
              <a:defRPr/>
            </a:lvl9pPr>
          </a:lstStyle>
          <a:p/>
        </p:txBody>
      </p:sp>
      <p:sp>
        <p:nvSpPr>
          <p:cNvPr id="128" name="Google Shape;128;p7"/>
          <p:cNvSpPr txBox="1"/>
          <p:nvPr>
            <p:ph type="title"/>
          </p:nvPr>
        </p:nvSpPr>
        <p:spPr>
          <a:xfrm>
            <a:off x="720000" y="445025"/>
            <a:ext cx="4031700" cy="1149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a:lvl1pPr>
            <a:lvl2pPr lvl="1" rtl="0" algn="l">
              <a:spcBef>
                <a:spcPts val="0"/>
              </a:spcBef>
              <a:spcAft>
                <a:spcPts val="0"/>
              </a:spcAft>
              <a:buSzPts val="3500"/>
              <a:buNone/>
              <a:defRPr/>
            </a:lvl2pPr>
            <a:lvl3pPr lvl="2" rtl="0" algn="l">
              <a:spcBef>
                <a:spcPts val="0"/>
              </a:spcBef>
              <a:spcAft>
                <a:spcPts val="0"/>
              </a:spcAft>
              <a:buSzPts val="3500"/>
              <a:buNone/>
              <a:defRPr/>
            </a:lvl3pPr>
            <a:lvl4pPr lvl="3" rtl="0" algn="l">
              <a:spcBef>
                <a:spcPts val="0"/>
              </a:spcBef>
              <a:spcAft>
                <a:spcPts val="0"/>
              </a:spcAft>
              <a:buSzPts val="3500"/>
              <a:buNone/>
              <a:defRPr/>
            </a:lvl4pPr>
            <a:lvl5pPr lvl="4" rtl="0" algn="l">
              <a:spcBef>
                <a:spcPts val="0"/>
              </a:spcBef>
              <a:spcAft>
                <a:spcPts val="0"/>
              </a:spcAft>
              <a:buSzPts val="3500"/>
              <a:buNone/>
              <a:defRPr/>
            </a:lvl5pPr>
            <a:lvl6pPr lvl="5" rtl="0" algn="l">
              <a:spcBef>
                <a:spcPts val="0"/>
              </a:spcBef>
              <a:spcAft>
                <a:spcPts val="0"/>
              </a:spcAft>
              <a:buSzPts val="3500"/>
              <a:buNone/>
              <a:defRPr/>
            </a:lvl6pPr>
            <a:lvl7pPr lvl="6" rtl="0" algn="l">
              <a:spcBef>
                <a:spcPts val="0"/>
              </a:spcBef>
              <a:spcAft>
                <a:spcPts val="0"/>
              </a:spcAft>
              <a:buSzPts val="3500"/>
              <a:buNone/>
              <a:defRPr/>
            </a:lvl7pPr>
            <a:lvl8pPr lvl="7" rtl="0" algn="l">
              <a:spcBef>
                <a:spcPts val="0"/>
              </a:spcBef>
              <a:spcAft>
                <a:spcPts val="0"/>
              </a:spcAft>
              <a:buSzPts val="3500"/>
              <a:buNone/>
              <a:defRPr/>
            </a:lvl8pPr>
            <a:lvl9pPr lvl="8" rtl="0" algn="l">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9" name="Shape 129"/>
        <p:cNvGrpSpPr/>
        <p:nvPr/>
      </p:nvGrpSpPr>
      <p:grpSpPr>
        <a:xfrm>
          <a:off x="0" y="0"/>
          <a:ext cx="0" cy="0"/>
          <a:chOff x="0" y="0"/>
          <a:chExt cx="0" cy="0"/>
        </a:xfrm>
      </p:grpSpPr>
      <p:sp>
        <p:nvSpPr>
          <p:cNvPr id="130" name="Google Shape;130;p8"/>
          <p:cNvSpPr/>
          <p:nvPr/>
        </p:nvSpPr>
        <p:spPr>
          <a:xfrm flipH="1" rot="-5400000">
            <a:off x="3978877" y="-1768979"/>
            <a:ext cx="629203" cy="4167159"/>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8172848" y="629199"/>
            <a:ext cx="985246" cy="4162616"/>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flipH="1" rot="5400000">
            <a:off x="3997588" y="2888084"/>
            <a:ext cx="591772" cy="3919109"/>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flipH="1">
            <a:off x="-14102" y="629199"/>
            <a:ext cx="985246" cy="4162616"/>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rot="10800000">
            <a:off x="6842609" y="447947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rot="10800000">
            <a:off x="8305621" y="920926"/>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rot="10800000">
            <a:off x="5042190" y="4557038"/>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rot="10800000">
            <a:off x="2870682" y="4489889"/>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rot="10800000">
            <a:off x="1060655" y="453818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rot="10800000">
            <a:off x="7882480" y="453818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rot="10800000">
            <a:off x="8525377" y="197552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rot="10800000">
            <a:off x="8502919" y="3215814"/>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rot="10800000">
            <a:off x="6754805" y="406923"/>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rot="10800000">
            <a:off x="5703834" y="50950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rot="10800000">
            <a:off x="4151490" y="281238"/>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rot="10800000">
            <a:off x="547457" y="3278576"/>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rot="10800000">
            <a:off x="1514930" y="305923"/>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rot="10800000">
            <a:off x="2913096" y="379701"/>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rot="10800000">
            <a:off x="618646" y="94973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rot="10800000">
            <a:off x="415440" y="197552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txBox="1"/>
          <p:nvPr>
            <p:ph type="title"/>
          </p:nvPr>
        </p:nvSpPr>
        <p:spPr>
          <a:xfrm>
            <a:off x="1784100" y="1307100"/>
            <a:ext cx="55758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1" name="Shape 151"/>
        <p:cNvGrpSpPr/>
        <p:nvPr/>
      </p:nvGrpSpPr>
      <p:grpSpPr>
        <a:xfrm>
          <a:off x="0" y="0"/>
          <a:ext cx="0" cy="0"/>
          <a:chOff x="0" y="0"/>
          <a:chExt cx="0" cy="0"/>
        </a:xfrm>
      </p:grpSpPr>
      <p:sp>
        <p:nvSpPr>
          <p:cNvPr id="152" name="Google Shape;152;p9"/>
          <p:cNvSpPr/>
          <p:nvPr/>
        </p:nvSpPr>
        <p:spPr>
          <a:xfrm flipH="1">
            <a:off x="17"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9"/>
          <p:cNvSpPr/>
          <p:nvPr/>
        </p:nvSpPr>
        <p:spPr>
          <a:xfrm flipH="1">
            <a:off x="0"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9"/>
          <p:cNvSpPr/>
          <p:nvPr/>
        </p:nvSpPr>
        <p:spPr>
          <a:xfrm flipH="1">
            <a:off x="8578682"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9"/>
          <p:cNvSpPr/>
          <p:nvPr/>
        </p:nvSpPr>
        <p:spPr>
          <a:xfrm flipH="1">
            <a:off x="8302781"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9"/>
          <p:cNvSpPr/>
          <p:nvPr/>
        </p:nvSpPr>
        <p:spPr>
          <a:xfrm>
            <a:off x="3296463" y="46961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9"/>
          <p:cNvSpPr/>
          <p:nvPr/>
        </p:nvSpPr>
        <p:spPr>
          <a:xfrm>
            <a:off x="6937638" y="3333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9"/>
          <p:cNvSpPr/>
          <p:nvPr/>
        </p:nvSpPr>
        <p:spPr>
          <a:xfrm>
            <a:off x="537490" y="964360"/>
            <a:ext cx="118388" cy="11844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p:nvPr/>
        </p:nvSpPr>
        <p:spPr>
          <a:xfrm>
            <a:off x="8739485" y="3897528"/>
            <a:ext cx="118388" cy="11844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a:off x="5849944" y="484107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9"/>
          <p:cNvSpPr/>
          <p:nvPr/>
        </p:nvSpPr>
        <p:spPr>
          <a:xfrm>
            <a:off x="7611722" y="4743935"/>
            <a:ext cx="118376" cy="13346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9"/>
          <p:cNvSpPr/>
          <p:nvPr/>
        </p:nvSpPr>
        <p:spPr>
          <a:xfrm>
            <a:off x="3930053" y="21487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9"/>
          <p:cNvSpPr/>
          <p:nvPr/>
        </p:nvSpPr>
        <p:spPr>
          <a:xfrm>
            <a:off x="2069822" y="473872"/>
            <a:ext cx="180305" cy="203270"/>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9"/>
          <p:cNvSpPr/>
          <p:nvPr/>
        </p:nvSpPr>
        <p:spPr>
          <a:xfrm>
            <a:off x="8021515" y="81278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9"/>
          <p:cNvSpPr/>
          <p:nvPr/>
        </p:nvSpPr>
        <p:spPr>
          <a:xfrm>
            <a:off x="1623549" y="478026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9"/>
          <p:cNvSpPr/>
          <p:nvPr/>
        </p:nvSpPr>
        <p:spPr>
          <a:xfrm>
            <a:off x="8536286" y="1516649"/>
            <a:ext cx="203176" cy="22910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9"/>
          <p:cNvSpPr txBox="1"/>
          <p:nvPr>
            <p:ph type="title"/>
          </p:nvPr>
        </p:nvSpPr>
        <p:spPr>
          <a:xfrm>
            <a:off x="4305300" y="1319439"/>
            <a:ext cx="4103400" cy="756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sz="48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8" name="Google Shape;168;p9"/>
          <p:cNvSpPr txBox="1"/>
          <p:nvPr>
            <p:ph idx="1" type="subTitle"/>
          </p:nvPr>
        </p:nvSpPr>
        <p:spPr>
          <a:xfrm>
            <a:off x="4305312" y="2103258"/>
            <a:ext cx="4103400" cy="172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8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9" name="Shape 169"/>
        <p:cNvGrpSpPr/>
        <p:nvPr/>
      </p:nvGrpSpPr>
      <p:grpSpPr>
        <a:xfrm>
          <a:off x="0" y="0"/>
          <a:ext cx="0" cy="0"/>
          <a:chOff x="0" y="0"/>
          <a:chExt cx="0" cy="0"/>
        </a:xfrm>
      </p:grpSpPr>
      <p:sp>
        <p:nvSpPr>
          <p:cNvPr id="170" name="Google Shape;170;p10"/>
          <p:cNvSpPr/>
          <p:nvPr/>
        </p:nvSpPr>
        <p:spPr>
          <a:xfrm flipH="1" rot="10800000">
            <a:off x="5930680" y="3277936"/>
            <a:ext cx="3213319" cy="186561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0"/>
          <p:cNvSpPr/>
          <p:nvPr/>
        </p:nvSpPr>
        <p:spPr>
          <a:xfrm>
            <a:off x="5930680" y="-39"/>
            <a:ext cx="3213319" cy="186561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0"/>
          <p:cNvSpPr txBox="1"/>
          <p:nvPr>
            <p:ph type="title"/>
          </p:nvPr>
        </p:nvSpPr>
        <p:spPr>
          <a:xfrm>
            <a:off x="4971300" y="976750"/>
            <a:ext cx="3452700" cy="1686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73" name="Google Shape;173;p10"/>
          <p:cNvSpPr/>
          <p:nvPr/>
        </p:nvSpPr>
        <p:spPr>
          <a:xfrm>
            <a:off x="5719400" y="339354"/>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0"/>
          <p:cNvSpPr/>
          <p:nvPr/>
        </p:nvSpPr>
        <p:spPr>
          <a:xfrm>
            <a:off x="7521994" y="438370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0"/>
          <p:cNvSpPr/>
          <p:nvPr/>
        </p:nvSpPr>
        <p:spPr>
          <a:xfrm>
            <a:off x="6211297" y="44571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0"/>
          <p:cNvSpPr/>
          <p:nvPr/>
        </p:nvSpPr>
        <p:spPr>
          <a:xfrm>
            <a:off x="8518175" y="3301541"/>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0"/>
          <p:cNvSpPr/>
          <p:nvPr/>
        </p:nvSpPr>
        <p:spPr>
          <a:xfrm>
            <a:off x="7189974" y="42308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0"/>
          <p:cNvSpPr/>
          <p:nvPr/>
        </p:nvSpPr>
        <p:spPr>
          <a:xfrm>
            <a:off x="8423997" y="320513"/>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0"/>
          <p:cNvSpPr/>
          <p:nvPr/>
        </p:nvSpPr>
        <p:spPr>
          <a:xfrm>
            <a:off x="8841498" y="1916756"/>
            <a:ext cx="140249" cy="14027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80" name="Shape 180"/>
        <p:cNvGrpSpPr/>
        <p:nvPr/>
      </p:nvGrpSpPr>
      <p:grpSpPr>
        <a:xfrm>
          <a:off x="0" y="0"/>
          <a:ext cx="0" cy="0"/>
          <a:chOff x="0" y="0"/>
          <a:chExt cx="0" cy="0"/>
        </a:xfrm>
      </p:grpSpPr>
      <p:sp>
        <p:nvSpPr>
          <p:cNvPr id="181" name="Google Shape;181;p11"/>
          <p:cNvSpPr/>
          <p:nvPr/>
        </p:nvSpPr>
        <p:spPr>
          <a:xfrm rot="5400000">
            <a:off x="3963309" y="1963053"/>
            <a:ext cx="1217392" cy="5143491"/>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1"/>
          <p:cNvSpPr/>
          <p:nvPr/>
        </p:nvSpPr>
        <p:spPr>
          <a:xfrm rot="5400000">
            <a:off x="3783548" y="-1783350"/>
            <a:ext cx="634329" cy="4201029"/>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1"/>
          <p:cNvSpPr/>
          <p:nvPr/>
        </p:nvSpPr>
        <p:spPr>
          <a:xfrm>
            <a:off x="7161441"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1"/>
          <p:cNvSpPr/>
          <p:nvPr/>
        </p:nvSpPr>
        <p:spPr>
          <a:xfrm>
            <a:off x="8424001"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0"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1"/>
          <p:cNvSpPr/>
          <p:nvPr/>
        </p:nvSpPr>
        <p:spPr>
          <a:xfrm>
            <a:off x="0"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5018413" y="47321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1"/>
          <p:cNvSpPr/>
          <p:nvPr/>
        </p:nvSpPr>
        <p:spPr>
          <a:xfrm>
            <a:off x="8488913" y="322037"/>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478140" y="842910"/>
            <a:ext cx="118388" cy="11844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8814410" y="3457503"/>
            <a:ext cx="118388" cy="11844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6734469" y="496127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1"/>
          <p:cNvSpPr/>
          <p:nvPr/>
        </p:nvSpPr>
        <p:spPr>
          <a:xfrm>
            <a:off x="8037647" y="4598885"/>
            <a:ext cx="118376" cy="13346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1"/>
          <p:cNvSpPr/>
          <p:nvPr/>
        </p:nvSpPr>
        <p:spPr>
          <a:xfrm>
            <a:off x="3783478" y="48095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1"/>
          <p:cNvSpPr/>
          <p:nvPr/>
        </p:nvSpPr>
        <p:spPr>
          <a:xfrm>
            <a:off x="309025" y="1805369"/>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1"/>
          <p:cNvSpPr/>
          <p:nvPr/>
        </p:nvSpPr>
        <p:spPr>
          <a:xfrm>
            <a:off x="2548530" y="4704874"/>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1179097" y="222197"/>
            <a:ext cx="180305" cy="203270"/>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8753603" y="115103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1"/>
          <p:cNvSpPr/>
          <p:nvPr/>
        </p:nvSpPr>
        <p:spPr>
          <a:xfrm>
            <a:off x="1341099" y="48383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1"/>
          <p:cNvSpPr/>
          <p:nvPr/>
        </p:nvSpPr>
        <p:spPr>
          <a:xfrm>
            <a:off x="292292" y="4368808"/>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1"/>
          <p:cNvSpPr/>
          <p:nvPr/>
        </p:nvSpPr>
        <p:spPr>
          <a:xfrm>
            <a:off x="8772011" y="1757549"/>
            <a:ext cx="203176" cy="22910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1"/>
          <p:cNvSpPr/>
          <p:nvPr/>
        </p:nvSpPr>
        <p:spPr>
          <a:xfrm>
            <a:off x="119103" y="374420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1"/>
          <p:cNvSpPr/>
          <p:nvPr/>
        </p:nvSpPr>
        <p:spPr>
          <a:xfrm>
            <a:off x="6568913" y="272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1"/>
          <p:cNvSpPr/>
          <p:nvPr/>
        </p:nvSpPr>
        <p:spPr>
          <a:xfrm>
            <a:off x="5139244" y="3977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1"/>
          <p:cNvSpPr/>
          <p:nvPr/>
        </p:nvSpPr>
        <p:spPr>
          <a:xfrm>
            <a:off x="2233353" y="2770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1"/>
          <p:cNvSpPr/>
          <p:nvPr/>
        </p:nvSpPr>
        <p:spPr>
          <a:xfrm>
            <a:off x="3422530" y="319937"/>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1"/>
          <p:cNvSpPr txBox="1"/>
          <p:nvPr>
            <p:ph hasCustomPrompt="1" type="title"/>
          </p:nvPr>
        </p:nvSpPr>
        <p:spPr>
          <a:xfrm>
            <a:off x="1284000" y="1440638"/>
            <a:ext cx="6576000" cy="2100300"/>
          </a:xfrm>
          <a:prstGeom prst="rect">
            <a:avLst/>
          </a:prstGeom>
        </p:spPr>
        <p:txBody>
          <a:bodyPr anchorCtr="0" anchor="t" bIns="91425" lIns="91425" spcFirstLastPara="1" rIns="91425" wrap="square" tIns="91425">
            <a:noAutofit/>
          </a:bodyPr>
          <a:lstStyle>
            <a:lvl1pPr lvl="0" algn="ctr">
              <a:spcBef>
                <a:spcPts val="0"/>
              </a:spcBef>
              <a:spcAft>
                <a:spcPts val="0"/>
              </a:spcAft>
              <a:buSzPts val="9600"/>
              <a:buNone/>
              <a:defRPr sz="12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07" name="Google Shape;207;p11"/>
          <p:cNvSpPr txBox="1"/>
          <p:nvPr>
            <p:ph idx="1" type="subTitle"/>
          </p:nvPr>
        </p:nvSpPr>
        <p:spPr>
          <a:xfrm>
            <a:off x="1284000" y="3205763"/>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08" name="Shape 20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09" name="Shape 209"/>
        <p:cNvGrpSpPr/>
        <p:nvPr/>
      </p:nvGrpSpPr>
      <p:grpSpPr>
        <a:xfrm>
          <a:off x="0" y="0"/>
          <a:ext cx="0" cy="0"/>
          <a:chOff x="0" y="0"/>
          <a:chExt cx="0" cy="0"/>
        </a:xfrm>
      </p:grpSpPr>
      <p:sp>
        <p:nvSpPr>
          <p:cNvPr id="210" name="Google Shape;210;p13"/>
          <p:cNvSpPr/>
          <p:nvPr/>
        </p:nvSpPr>
        <p:spPr>
          <a:xfrm flipH="1" rot="-5400000">
            <a:off x="775000" y="3297525"/>
            <a:ext cx="1067288" cy="2609170"/>
          </a:xfrm>
          <a:custGeom>
            <a:rect b="b" l="l" r="r" t="t"/>
            <a:pathLst>
              <a:path extrusionOk="0" h="23637" w="9669">
                <a:moveTo>
                  <a:pt x="4525" y="1"/>
                </a:moveTo>
                <a:cubicBezTo>
                  <a:pt x="1882" y="644"/>
                  <a:pt x="1" y="4347"/>
                  <a:pt x="2477" y="8681"/>
                </a:cubicBezTo>
                <a:cubicBezTo>
                  <a:pt x="4954" y="12991"/>
                  <a:pt x="6287" y="11824"/>
                  <a:pt x="5454" y="17848"/>
                </a:cubicBezTo>
                <a:cubicBezTo>
                  <a:pt x="4673" y="23423"/>
                  <a:pt x="8929" y="23636"/>
                  <a:pt x="9585" y="23636"/>
                </a:cubicBezTo>
                <a:cubicBezTo>
                  <a:pt x="9639" y="23636"/>
                  <a:pt x="9669" y="23635"/>
                  <a:pt x="9669" y="23635"/>
                </a:cubicBezTo>
                <a:lnTo>
                  <a:pt x="9669"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3"/>
          <p:cNvSpPr/>
          <p:nvPr/>
        </p:nvSpPr>
        <p:spPr>
          <a:xfrm flipH="1" rot="10800000">
            <a:off x="4038" y="0"/>
            <a:ext cx="1431937" cy="2400264"/>
          </a:xfrm>
          <a:custGeom>
            <a:rect b="b" l="l" r="r" t="t"/>
            <a:pathLst>
              <a:path extrusionOk="0" h="24349" w="14526">
                <a:moveTo>
                  <a:pt x="0" y="0"/>
                </a:moveTo>
                <a:lnTo>
                  <a:pt x="0" y="24349"/>
                </a:lnTo>
                <a:lnTo>
                  <a:pt x="14526" y="24349"/>
                </a:lnTo>
                <a:cubicBezTo>
                  <a:pt x="14407" y="19098"/>
                  <a:pt x="2965" y="13550"/>
                  <a:pt x="3739" y="6775"/>
                </a:cubicBezTo>
                <a:cubicBezTo>
                  <a:pt x="4513" y="0"/>
                  <a:pt x="0" y="0"/>
                  <a:pt x="0"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3"/>
          <p:cNvSpPr/>
          <p:nvPr/>
        </p:nvSpPr>
        <p:spPr>
          <a:xfrm flipH="1">
            <a:off x="720001" y="445025"/>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3"/>
          <p:cNvSpPr/>
          <p:nvPr/>
        </p:nvSpPr>
        <p:spPr>
          <a:xfrm>
            <a:off x="5018413" y="47321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6757019" y="470266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3"/>
          <p:cNvSpPr/>
          <p:nvPr/>
        </p:nvSpPr>
        <p:spPr>
          <a:xfrm>
            <a:off x="1244502" y="4526833"/>
            <a:ext cx="203176" cy="22909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3"/>
          <p:cNvSpPr/>
          <p:nvPr/>
        </p:nvSpPr>
        <p:spPr>
          <a:xfrm>
            <a:off x="3173865" y="478751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416549" y="31089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flipH="1" rot="-5400000">
            <a:off x="8033115" y="129359"/>
            <a:ext cx="1240241" cy="981532"/>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rot="10800000">
            <a:off x="8759050" y="2586275"/>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7987601" y="330888"/>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3"/>
          <p:cNvSpPr/>
          <p:nvPr/>
        </p:nvSpPr>
        <p:spPr>
          <a:xfrm>
            <a:off x="8759038" y="19395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3"/>
          <p:cNvSpPr/>
          <p:nvPr/>
        </p:nvSpPr>
        <p:spPr>
          <a:xfrm>
            <a:off x="8801453" y="319839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213363" y="15603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8099675" y="4558588"/>
            <a:ext cx="203176" cy="22910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7109578" y="32660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3"/>
          <p:cNvSpPr/>
          <p:nvPr/>
        </p:nvSpPr>
        <p:spPr>
          <a:xfrm>
            <a:off x="1862375" y="326600"/>
            <a:ext cx="118377" cy="118425"/>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8" name="Google Shape;228;p13"/>
          <p:cNvSpPr txBox="1"/>
          <p:nvPr>
            <p:ph idx="2" type="title"/>
          </p:nvPr>
        </p:nvSpPr>
        <p:spPr>
          <a:xfrm>
            <a:off x="1862525" y="1560350"/>
            <a:ext cx="2399400" cy="52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9" name="Google Shape;229;p13"/>
          <p:cNvSpPr txBox="1"/>
          <p:nvPr>
            <p:ph idx="1" type="subTitle"/>
          </p:nvPr>
        </p:nvSpPr>
        <p:spPr>
          <a:xfrm>
            <a:off x="1862525" y="1961925"/>
            <a:ext cx="2399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0" name="Google Shape;230;p13"/>
          <p:cNvSpPr txBox="1"/>
          <p:nvPr>
            <p:ph idx="3" type="title"/>
          </p:nvPr>
        </p:nvSpPr>
        <p:spPr>
          <a:xfrm>
            <a:off x="5810125" y="1560350"/>
            <a:ext cx="2399400" cy="52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1" name="Google Shape;231;p13"/>
          <p:cNvSpPr txBox="1"/>
          <p:nvPr>
            <p:ph idx="4" type="subTitle"/>
          </p:nvPr>
        </p:nvSpPr>
        <p:spPr>
          <a:xfrm>
            <a:off x="5810125" y="1961925"/>
            <a:ext cx="2399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2" name="Google Shape;232;p13"/>
          <p:cNvSpPr txBox="1"/>
          <p:nvPr>
            <p:ph idx="5" type="title"/>
          </p:nvPr>
        </p:nvSpPr>
        <p:spPr>
          <a:xfrm>
            <a:off x="1862525" y="2993750"/>
            <a:ext cx="2399400" cy="52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3" name="Google Shape;233;p13"/>
          <p:cNvSpPr txBox="1"/>
          <p:nvPr>
            <p:ph idx="6" type="subTitle"/>
          </p:nvPr>
        </p:nvSpPr>
        <p:spPr>
          <a:xfrm>
            <a:off x="1862525" y="3395325"/>
            <a:ext cx="2399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4" name="Google Shape;234;p13"/>
          <p:cNvSpPr txBox="1"/>
          <p:nvPr>
            <p:ph idx="7" type="title"/>
          </p:nvPr>
        </p:nvSpPr>
        <p:spPr>
          <a:xfrm>
            <a:off x="5810125" y="2993750"/>
            <a:ext cx="2399400" cy="52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5" name="Google Shape;235;p13"/>
          <p:cNvSpPr txBox="1"/>
          <p:nvPr>
            <p:ph idx="8" type="subTitle"/>
          </p:nvPr>
        </p:nvSpPr>
        <p:spPr>
          <a:xfrm>
            <a:off x="5810125" y="3395325"/>
            <a:ext cx="23994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6" name="Google Shape;236;p13"/>
          <p:cNvSpPr txBox="1"/>
          <p:nvPr>
            <p:ph hasCustomPrompt="1" idx="9" type="title"/>
          </p:nvPr>
        </p:nvSpPr>
        <p:spPr>
          <a:xfrm>
            <a:off x="1028375" y="1736350"/>
            <a:ext cx="8340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237" name="Google Shape;237;p13"/>
          <p:cNvSpPr txBox="1"/>
          <p:nvPr>
            <p:ph hasCustomPrompt="1" idx="13" type="title"/>
          </p:nvPr>
        </p:nvSpPr>
        <p:spPr>
          <a:xfrm>
            <a:off x="4976125" y="1736350"/>
            <a:ext cx="8340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238" name="Google Shape;238;p13"/>
          <p:cNvSpPr txBox="1"/>
          <p:nvPr>
            <p:ph hasCustomPrompt="1" idx="14" type="title"/>
          </p:nvPr>
        </p:nvSpPr>
        <p:spPr>
          <a:xfrm>
            <a:off x="1028375" y="3169750"/>
            <a:ext cx="8340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239" name="Google Shape;239;p13"/>
          <p:cNvSpPr txBox="1"/>
          <p:nvPr>
            <p:ph hasCustomPrompt="1" idx="15" type="title"/>
          </p:nvPr>
        </p:nvSpPr>
        <p:spPr>
          <a:xfrm>
            <a:off x="4976125" y="3169750"/>
            <a:ext cx="834000" cy="6354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240" name="Shape 240"/>
        <p:cNvGrpSpPr/>
        <p:nvPr/>
      </p:nvGrpSpPr>
      <p:grpSpPr>
        <a:xfrm>
          <a:off x="0" y="0"/>
          <a:ext cx="0" cy="0"/>
          <a:chOff x="0" y="0"/>
          <a:chExt cx="0" cy="0"/>
        </a:xfrm>
      </p:grpSpPr>
      <p:sp>
        <p:nvSpPr>
          <p:cNvPr id="241" name="Google Shape;241;p14"/>
          <p:cNvSpPr/>
          <p:nvPr/>
        </p:nvSpPr>
        <p:spPr>
          <a:xfrm>
            <a:off x="6678922" y="400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4"/>
          <p:cNvSpPr/>
          <p:nvPr/>
        </p:nvSpPr>
        <p:spPr>
          <a:xfrm rot="5400000">
            <a:off x="6571412" y="2570918"/>
            <a:ext cx="984732" cy="416044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rot="5400000">
            <a:off x="6518309" y="-1936796"/>
            <a:ext cx="688895" cy="4562488"/>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a:off x="5298599" y="77501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a:off x="3966090" y="41587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a:off x="5573450" y="45366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a:off x="8470365" y="469519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a:off x="8642194" y="5283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a:off x="265931" y="2150852"/>
            <a:ext cx="213516" cy="239908"/>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4"/>
          <p:cNvSpPr/>
          <p:nvPr/>
        </p:nvSpPr>
        <p:spPr>
          <a:xfrm>
            <a:off x="3923700" y="300079"/>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a:off x="2148969" y="31257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4"/>
          <p:cNvSpPr/>
          <p:nvPr/>
        </p:nvSpPr>
        <p:spPr>
          <a:xfrm>
            <a:off x="576522" y="4970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4"/>
          <p:cNvSpPr/>
          <p:nvPr/>
        </p:nvSpPr>
        <p:spPr>
          <a:xfrm>
            <a:off x="576522" y="432737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2148975" y="46952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4"/>
          <p:cNvSpPr/>
          <p:nvPr/>
        </p:nvSpPr>
        <p:spPr>
          <a:xfrm>
            <a:off x="1273449" y="47240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4"/>
          <p:cNvSpPr/>
          <p:nvPr/>
        </p:nvSpPr>
        <p:spPr>
          <a:xfrm>
            <a:off x="265928" y="32995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4"/>
          <p:cNvSpPr/>
          <p:nvPr/>
        </p:nvSpPr>
        <p:spPr>
          <a:xfrm>
            <a:off x="342286" y="118121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4"/>
          <p:cNvSpPr/>
          <p:nvPr/>
        </p:nvSpPr>
        <p:spPr>
          <a:xfrm>
            <a:off x="7138547" y="38928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txBox="1"/>
          <p:nvPr>
            <p:ph type="title"/>
          </p:nvPr>
        </p:nvSpPr>
        <p:spPr>
          <a:xfrm>
            <a:off x="3923700" y="2554525"/>
            <a:ext cx="45003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0" name="Google Shape;260;p14"/>
          <p:cNvSpPr txBox="1"/>
          <p:nvPr>
            <p:ph hasCustomPrompt="1" idx="2" type="title"/>
          </p:nvPr>
        </p:nvSpPr>
        <p:spPr>
          <a:xfrm>
            <a:off x="3923700" y="1338775"/>
            <a:ext cx="45003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61" name="Google Shape;261;p14"/>
          <p:cNvSpPr txBox="1"/>
          <p:nvPr>
            <p:ph idx="1" type="subTitle"/>
          </p:nvPr>
        </p:nvSpPr>
        <p:spPr>
          <a:xfrm>
            <a:off x="3923700" y="3250300"/>
            <a:ext cx="4500300" cy="39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262" name="Shape 262"/>
        <p:cNvGrpSpPr/>
        <p:nvPr/>
      </p:nvGrpSpPr>
      <p:grpSpPr>
        <a:xfrm>
          <a:off x="0" y="0"/>
          <a:ext cx="0" cy="0"/>
          <a:chOff x="0" y="0"/>
          <a:chExt cx="0" cy="0"/>
        </a:xfrm>
      </p:grpSpPr>
      <p:sp>
        <p:nvSpPr>
          <p:cNvPr id="263" name="Google Shape;263;p15"/>
          <p:cNvSpPr/>
          <p:nvPr/>
        </p:nvSpPr>
        <p:spPr>
          <a:xfrm flipH="1" rot="10800000">
            <a:off x="5974781" y="3303592"/>
            <a:ext cx="3169265" cy="1839957"/>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5"/>
          <p:cNvSpPr/>
          <p:nvPr/>
        </p:nvSpPr>
        <p:spPr>
          <a:xfrm flipH="1" rot="10800000">
            <a:off x="0" y="-10"/>
            <a:ext cx="1267979" cy="1003485"/>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5"/>
          <p:cNvSpPr/>
          <p:nvPr/>
        </p:nvSpPr>
        <p:spPr>
          <a:xfrm>
            <a:off x="5974781" y="-8"/>
            <a:ext cx="3169265" cy="1839957"/>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5"/>
          <p:cNvSpPr/>
          <p:nvPr/>
        </p:nvSpPr>
        <p:spPr>
          <a:xfrm>
            <a:off x="0" y="4136396"/>
            <a:ext cx="1272597" cy="1007113"/>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5"/>
          <p:cNvSpPr/>
          <p:nvPr/>
        </p:nvSpPr>
        <p:spPr>
          <a:xfrm rot="10800000">
            <a:off x="8322401" y="393310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p:nvPr/>
        </p:nvSpPr>
        <p:spPr>
          <a:xfrm rot="10800000">
            <a:off x="7613131" y="4398965"/>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5"/>
          <p:cNvSpPr/>
          <p:nvPr/>
        </p:nvSpPr>
        <p:spPr>
          <a:xfrm rot="10800000">
            <a:off x="8393591" y="1161317"/>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5"/>
          <p:cNvSpPr/>
          <p:nvPr/>
        </p:nvSpPr>
        <p:spPr>
          <a:xfrm rot="10800000">
            <a:off x="6730698" y="485309"/>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rot="10800000">
            <a:off x="8454388" y="26101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5"/>
          <p:cNvSpPr/>
          <p:nvPr/>
        </p:nvSpPr>
        <p:spPr>
          <a:xfrm flipH="1" rot="10800000">
            <a:off x="976674" y="4525415"/>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5"/>
          <p:cNvSpPr/>
          <p:nvPr/>
        </p:nvSpPr>
        <p:spPr>
          <a:xfrm flipH="1" rot="10800000">
            <a:off x="1650124" y="529154"/>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5"/>
          <p:cNvSpPr/>
          <p:nvPr/>
        </p:nvSpPr>
        <p:spPr>
          <a:xfrm flipH="1" rot="10800000">
            <a:off x="384330" y="1372859"/>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5"/>
          <p:cNvSpPr/>
          <p:nvPr/>
        </p:nvSpPr>
        <p:spPr>
          <a:xfrm flipH="1" rot="10800000">
            <a:off x="265940" y="283920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flipH="1" rot="10800000">
            <a:off x="5709828" y="458075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flipH="1" rot="10800000">
            <a:off x="3897726" y="461515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5"/>
          <p:cNvSpPr/>
          <p:nvPr/>
        </p:nvSpPr>
        <p:spPr>
          <a:xfrm flipH="1" rot="10800000">
            <a:off x="2247190" y="4580743"/>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5"/>
          <p:cNvSpPr/>
          <p:nvPr/>
        </p:nvSpPr>
        <p:spPr>
          <a:xfrm flipH="1" rot="10800000">
            <a:off x="3083463" y="38720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5"/>
          <p:cNvSpPr/>
          <p:nvPr/>
        </p:nvSpPr>
        <p:spPr>
          <a:xfrm flipH="1" rot="10800000">
            <a:off x="4571515" y="44253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5"/>
          <p:cNvSpPr txBox="1"/>
          <p:nvPr>
            <p:ph type="title"/>
          </p:nvPr>
        </p:nvSpPr>
        <p:spPr>
          <a:xfrm>
            <a:off x="3201763" y="1997400"/>
            <a:ext cx="4530900" cy="841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sz="5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282" name="Google Shape;282;p15"/>
          <p:cNvSpPr txBox="1"/>
          <p:nvPr>
            <p:ph hasCustomPrompt="1" idx="2" type="title"/>
          </p:nvPr>
        </p:nvSpPr>
        <p:spPr>
          <a:xfrm>
            <a:off x="1612915" y="2090275"/>
            <a:ext cx="1312500" cy="1007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6000">
                <a:solidFill>
                  <a:schemeClr val="dk1"/>
                </a:solidFill>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283" name="Google Shape;283;p15"/>
          <p:cNvSpPr txBox="1"/>
          <p:nvPr>
            <p:ph idx="1" type="subTitle"/>
          </p:nvPr>
        </p:nvSpPr>
        <p:spPr>
          <a:xfrm>
            <a:off x="3201763" y="2684075"/>
            <a:ext cx="4530900" cy="39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SECTION_HEADER_1_1_1">
    <p:spTree>
      <p:nvGrpSpPr>
        <p:cNvPr id="284" name="Shape 284"/>
        <p:cNvGrpSpPr/>
        <p:nvPr/>
      </p:nvGrpSpPr>
      <p:grpSpPr>
        <a:xfrm>
          <a:off x="0" y="0"/>
          <a:ext cx="0" cy="0"/>
          <a:chOff x="0" y="0"/>
          <a:chExt cx="0" cy="0"/>
        </a:xfrm>
      </p:grpSpPr>
      <p:sp>
        <p:nvSpPr>
          <p:cNvPr id="285" name="Google Shape;285;p16"/>
          <p:cNvSpPr/>
          <p:nvPr/>
        </p:nvSpPr>
        <p:spPr>
          <a:xfrm flipH="1" rot="-5400000">
            <a:off x="-803903" y="2111826"/>
            <a:ext cx="3833471" cy="2225619"/>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6"/>
          <p:cNvSpPr/>
          <p:nvPr/>
        </p:nvSpPr>
        <p:spPr>
          <a:xfrm rot="5400000">
            <a:off x="6114372" y="2111826"/>
            <a:ext cx="3833471" cy="2225619"/>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6"/>
          <p:cNvSpPr/>
          <p:nvPr/>
        </p:nvSpPr>
        <p:spPr>
          <a:xfrm rot="10800000">
            <a:off x="6185263" y="52037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6"/>
          <p:cNvSpPr/>
          <p:nvPr/>
        </p:nvSpPr>
        <p:spPr>
          <a:xfrm rot="10800000">
            <a:off x="8514039" y="373364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6"/>
          <p:cNvSpPr/>
          <p:nvPr/>
        </p:nvSpPr>
        <p:spPr>
          <a:xfrm rot="10800000">
            <a:off x="8245156" y="4603103"/>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6"/>
          <p:cNvSpPr/>
          <p:nvPr/>
        </p:nvSpPr>
        <p:spPr>
          <a:xfrm rot="10800000">
            <a:off x="7410416" y="604504"/>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6"/>
          <p:cNvSpPr/>
          <p:nvPr/>
        </p:nvSpPr>
        <p:spPr>
          <a:xfrm rot="10800000">
            <a:off x="8232898" y="749447"/>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p:nvPr/>
        </p:nvSpPr>
        <p:spPr>
          <a:xfrm rot="10800000">
            <a:off x="8560565" y="157245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6"/>
          <p:cNvSpPr/>
          <p:nvPr/>
        </p:nvSpPr>
        <p:spPr>
          <a:xfrm rot="10800000">
            <a:off x="8609388" y="27587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6"/>
          <p:cNvSpPr/>
          <p:nvPr/>
        </p:nvSpPr>
        <p:spPr>
          <a:xfrm flipH="1" rot="10800000">
            <a:off x="2458263" y="52037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flipH="1" rot="10800000">
            <a:off x="426719" y="361824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flipH="1" rot="10800000">
            <a:off x="916437" y="4458178"/>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flipH="1" rot="10800000">
            <a:off x="1623549" y="604504"/>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flipH="1" rot="10800000">
            <a:off x="772780" y="843772"/>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6"/>
          <p:cNvSpPr/>
          <p:nvPr/>
        </p:nvSpPr>
        <p:spPr>
          <a:xfrm flipH="1" rot="10800000">
            <a:off x="404553" y="187688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flipH="1" rot="10800000">
            <a:off x="223526" y="2692237"/>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6"/>
          <p:cNvSpPr/>
          <p:nvPr/>
        </p:nvSpPr>
        <p:spPr>
          <a:xfrm flipH="1" rot="10800000">
            <a:off x="4215503" y="40195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6"/>
          <p:cNvSpPr/>
          <p:nvPr/>
        </p:nvSpPr>
        <p:spPr>
          <a:xfrm rot="10800000">
            <a:off x="5756813" y="46031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rot="10800000">
            <a:off x="6855116" y="4748054"/>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6"/>
          <p:cNvSpPr/>
          <p:nvPr/>
        </p:nvSpPr>
        <p:spPr>
          <a:xfrm flipH="1" rot="10800000">
            <a:off x="3381738" y="445760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6"/>
          <p:cNvSpPr/>
          <p:nvPr/>
        </p:nvSpPr>
        <p:spPr>
          <a:xfrm flipH="1" rot="10800000">
            <a:off x="2085536" y="4687242"/>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6"/>
          <p:cNvSpPr/>
          <p:nvPr/>
        </p:nvSpPr>
        <p:spPr>
          <a:xfrm flipH="1" rot="10800000">
            <a:off x="4522028" y="460310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6"/>
          <p:cNvSpPr txBox="1"/>
          <p:nvPr>
            <p:ph type="title"/>
          </p:nvPr>
        </p:nvSpPr>
        <p:spPr>
          <a:xfrm>
            <a:off x="2288825" y="2814175"/>
            <a:ext cx="45663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5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308" name="Google Shape;308;p16"/>
          <p:cNvSpPr txBox="1"/>
          <p:nvPr>
            <p:ph hasCustomPrompt="1" idx="2" type="title"/>
          </p:nvPr>
        </p:nvSpPr>
        <p:spPr>
          <a:xfrm>
            <a:off x="2288825" y="1611725"/>
            <a:ext cx="45663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solidFill>
                  <a:schemeClr val="dk1"/>
                </a:solidFill>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309" name="Google Shape;309;p16"/>
          <p:cNvSpPr txBox="1"/>
          <p:nvPr>
            <p:ph idx="1" type="subTitle"/>
          </p:nvPr>
        </p:nvSpPr>
        <p:spPr>
          <a:xfrm>
            <a:off x="2288825" y="3497800"/>
            <a:ext cx="4566300" cy="39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10" name="Shape 310"/>
        <p:cNvGrpSpPr/>
        <p:nvPr/>
      </p:nvGrpSpPr>
      <p:grpSpPr>
        <a:xfrm>
          <a:off x="0" y="0"/>
          <a:ext cx="0" cy="0"/>
          <a:chOff x="0" y="0"/>
          <a:chExt cx="0" cy="0"/>
        </a:xfrm>
      </p:grpSpPr>
      <p:sp>
        <p:nvSpPr>
          <p:cNvPr id="311" name="Google Shape;311;p17"/>
          <p:cNvSpPr/>
          <p:nvPr/>
        </p:nvSpPr>
        <p:spPr>
          <a:xfrm flipH="1" rot="10800000">
            <a:off x="-250" y="1297012"/>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7"/>
          <p:cNvSpPr/>
          <p:nvPr/>
        </p:nvSpPr>
        <p:spPr>
          <a:xfrm rot="10800000">
            <a:off x="8759050" y="1297012"/>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7"/>
          <p:cNvSpPr/>
          <p:nvPr/>
        </p:nvSpPr>
        <p:spPr>
          <a:xfrm rot="5400000">
            <a:off x="4179512" y="2570918"/>
            <a:ext cx="984732" cy="416044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7"/>
          <p:cNvSpPr/>
          <p:nvPr/>
        </p:nvSpPr>
        <p:spPr>
          <a:xfrm rot="5400000">
            <a:off x="4227559" y="-1936796"/>
            <a:ext cx="688895" cy="4562488"/>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7"/>
          <p:cNvSpPr/>
          <p:nvPr/>
        </p:nvSpPr>
        <p:spPr>
          <a:xfrm>
            <a:off x="8424007" y="76513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7"/>
          <p:cNvSpPr/>
          <p:nvPr/>
        </p:nvSpPr>
        <p:spPr>
          <a:xfrm>
            <a:off x="8599074" y="409796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7"/>
          <p:cNvSpPr/>
          <p:nvPr/>
        </p:nvSpPr>
        <p:spPr>
          <a:xfrm>
            <a:off x="2986740" y="39700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7"/>
          <p:cNvSpPr/>
          <p:nvPr/>
        </p:nvSpPr>
        <p:spPr>
          <a:xfrm>
            <a:off x="7134876" y="3416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7"/>
          <p:cNvSpPr/>
          <p:nvPr/>
        </p:nvSpPr>
        <p:spPr>
          <a:xfrm>
            <a:off x="7619701" y="45365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7"/>
          <p:cNvSpPr/>
          <p:nvPr/>
        </p:nvSpPr>
        <p:spPr>
          <a:xfrm>
            <a:off x="5965765" y="46589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7"/>
          <p:cNvSpPr/>
          <p:nvPr/>
        </p:nvSpPr>
        <p:spPr>
          <a:xfrm>
            <a:off x="4227026" y="45135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7"/>
          <p:cNvSpPr/>
          <p:nvPr/>
        </p:nvSpPr>
        <p:spPr>
          <a:xfrm>
            <a:off x="2290757" y="461648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7"/>
          <p:cNvSpPr/>
          <p:nvPr/>
        </p:nvSpPr>
        <p:spPr>
          <a:xfrm>
            <a:off x="822926" y="42844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7"/>
          <p:cNvSpPr/>
          <p:nvPr/>
        </p:nvSpPr>
        <p:spPr>
          <a:xfrm>
            <a:off x="613349" y="83638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7"/>
          <p:cNvSpPr/>
          <p:nvPr/>
        </p:nvSpPr>
        <p:spPr>
          <a:xfrm>
            <a:off x="133028" y="351377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7"/>
          <p:cNvSpPr/>
          <p:nvPr/>
        </p:nvSpPr>
        <p:spPr>
          <a:xfrm>
            <a:off x="1700351" y="3969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7"/>
          <p:cNvSpPr/>
          <p:nvPr/>
        </p:nvSpPr>
        <p:spPr>
          <a:xfrm>
            <a:off x="4300026" y="2299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7"/>
          <p:cNvSpPr/>
          <p:nvPr/>
        </p:nvSpPr>
        <p:spPr>
          <a:xfrm>
            <a:off x="5814911" y="4258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7"/>
          <p:cNvSpPr/>
          <p:nvPr/>
        </p:nvSpPr>
        <p:spPr>
          <a:xfrm>
            <a:off x="90613" y="24572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7"/>
          <p:cNvSpPr/>
          <p:nvPr/>
        </p:nvSpPr>
        <p:spPr>
          <a:xfrm>
            <a:off x="8759038" y="24572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7"/>
          <p:cNvSpPr txBox="1"/>
          <p:nvPr>
            <p:ph type="title"/>
          </p:nvPr>
        </p:nvSpPr>
        <p:spPr>
          <a:xfrm>
            <a:off x="2391900" y="3100288"/>
            <a:ext cx="43602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32" name="Google Shape;332;p17"/>
          <p:cNvSpPr txBox="1"/>
          <p:nvPr>
            <p:ph idx="1" type="subTitle"/>
          </p:nvPr>
        </p:nvSpPr>
        <p:spPr>
          <a:xfrm>
            <a:off x="822925" y="1511325"/>
            <a:ext cx="7497900" cy="147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000">
                <a:solidFill>
                  <a:schemeClr val="dk1"/>
                </a:solidFill>
              </a:defRPr>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333" name="Shape 333"/>
        <p:cNvGrpSpPr/>
        <p:nvPr/>
      </p:nvGrpSpPr>
      <p:grpSpPr>
        <a:xfrm>
          <a:off x="0" y="0"/>
          <a:ext cx="0" cy="0"/>
          <a:chOff x="0" y="0"/>
          <a:chExt cx="0" cy="0"/>
        </a:xfrm>
      </p:grpSpPr>
      <p:sp>
        <p:nvSpPr>
          <p:cNvPr id="334" name="Google Shape;334;p18"/>
          <p:cNvSpPr/>
          <p:nvPr/>
        </p:nvSpPr>
        <p:spPr>
          <a:xfrm flipH="1">
            <a:off x="8462701" y="315699"/>
            <a:ext cx="681298" cy="451210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8"/>
          <p:cNvSpPr/>
          <p:nvPr/>
        </p:nvSpPr>
        <p:spPr>
          <a:xfrm>
            <a:off x="1" y="315699"/>
            <a:ext cx="681298" cy="451210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8"/>
          <p:cNvSpPr/>
          <p:nvPr/>
        </p:nvSpPr>
        <p:spPr>
          <a:xfrm flipH="1">
            <a:off x="393438" y="229513"/>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8"/>
          <p:cNvSpPr/>
          <p:nvPr/>
        </p:nvSpPr>
        <p:spPr>
          <a:xfrm>
            <a:off x="8065288" y="229500"/>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8"/>
          <p:cNvSpPr/>
          <p:nvPr/>
        </p:nvSpPr>
        <p:spPr>
          <a:xfrm>
            <a:off x="4410674" y="16871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8"/>
          <p:cNvSpPr/>
          <p:nvPr/>
        </p:nvSpPr>
        <p:spPr>
          <a:xfrm>
            <a:off x="1913726" y="2294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8"/>
          <p:cNvSpPr/>
          <p:nvPr/>
        </p:nvSpPr>
        <p:spPr>
          <a:xfrm>
            <a:off x="8810003" y="274165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8"/>
          <p:cNvSpPr/>
          <p:nvPr/>
        </p:nvSpPr>
        <p:spPr>
          <a:xfrm>
            <a:off x="239057" y="234583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8"/>
          <p:cNvSpPr/>
          <p:nvPr/>
        </p:nvSpPr>
        <p:spPr>
          <a:xfrm>
            <a:off x="6765213" y="2294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8"/>
          <p:cNvSpPr/>
          <p:nvPr/>
        </p:nvSpPr>
        <p:spPr>
          <a:xfrm>
            <a:off x="8606801" y="14038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8"/>
          <p:cNvSpPr/>
          <p:nvPr/>
        </p:nvSpPr>
        <p:spPr>
          <a:xfrm>
            <a:off x="239051" y="13569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8"/>
          <p:cNvSpPr/>
          <p:nvPr/>
        </p:nvSpPr>
        <p:spPr>
          <a:xfrm>
            <a:off x="6609901" y="47044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8"/>
          <p:cNvSpPr/>
          <p:nvPr/>
        </p:nvSpPr>
        <p:spPr>
          <a:xfrm>
            <a:off x="8701751" y="3781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8"/>
          <p:cNvSpPr/>
          <p:nvPr/>
        </p:nvSpPr>
        <p:spPr>
          <a:xfrm>
            <a:off x="335226" y="36998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8"/>
          <p:cNvSpPr/>
          <p:nvPr/>
        </p:nvSpPr>
        <p:spPr>
          <a:xfrm>
            <a:off x="1706778" y="475977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8"/>
          <p:cNvSpPr/>
          <p:nvPr/>
        </p:nvSpPr>
        <p:spPr>
          <a:xfrm>
            <a:off x="3023976" y="470444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8"/>
          <p:cNvSpPr/>
          <p:nvPr/>
        </p:nvSpPr>
        <p:spPr>
          <a:xfrm>
            <a:off x="4740299" y="478858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52" name="Shape 352"/>
        <p:cNvGrpSpPr/>
        <p:nvPr/>
      </p:nvGrpSpPr>
      <p:grpSpPr>
        <a:xfrm>
          <a:off x="0" y="0"/>
          <a:ext cx="0" cy="0"/>
          <a:chOff x="0" y="0"/>
          <a:chExt cx="0" cy="0"/>
        </a:xfrm>
      </p:grpSpPr>
      <p:sp>
        <p:nvSpPr>
          <p:cNvPr id="353" name="Google Shape;353;p19"/>
          <p:cNvSpPr/>
          <p:nvPr/>
        </p:nvSpPr>
        <p:spPr>
          <a:xfrm>
            <a:off x="7161441"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9"/>
          <p:cNvSpPr/>
          <p:nvPr/>
        </p:nvSpPr>
        <p:spPr>
          <a:xfrm>
            <a:off x="8424001"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9"/>
          <p:cNvSpPr/>
          <p:nvPr/>
        </p:nvSpPr>
        <p:spPr>
          <a:xfrm>
            <a:off x="0"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9"/>
          <p:cNvSpPr/>
          <p:nvPr/>
        </p:nvSpPr>
        <p:spPr>
          <a:xfrm>
            <a:off x="0"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9"/>
          <p:cNvSpPr/>
          <p:nvPr/>
        </p:nvSpPr>
        <p:spPr>
          <a:xfrm>
            <a:off x="2265649" y="5451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9"/>
          <p:cNvSpPr/>
          <p:nvPr/>
        </p:nvSpPr>
        <p:spPr>
          <a:xfrm>
            <a:off x="841240" y="42940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a:off x="3923700" y="300079"/>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9"/>
          <p:cNvSpPr/>
          <p:nvPr/>
        </p:nvSpPr>
        <p:spPr>
          <a:xfrm>
            <a:off x="6095194" y="39221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9"/>
          <p:cNvSpPr/>
          <p:nvPr/>
        </p:nvSpPr>
        <p:spPr>
          <a:xfrm>
            <a:off x="7871997" y="281238"/>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9"/>
          <p:cNvSpPr/>
          <p:nvPr/>
        </p:nvSpPr>
        <p:spPr>
          <a:xfrm>
            <a:off x="565347" y="442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9"/>
          <p:cNvSpPr/>
          <p:nvPr/>
        </p:nvSpPr>
        <p:spPr>
          <a:xfrm>
            <a:off x="181088"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9"/>
          <p:cNvSpPr/>
          <p:nvPr/>
        </p:nvSpPr>
        <p:spPr>
          <a:xfrm>
            <a:off x="181082" y="1609912"/>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9"/>
          <p:cNvSpPr/>
          <p:nvPr/>
        </p:nvSpPr>
        <p:spPr>
          <a:xfrm>
            <a:off x="2177847" y="441250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9"/>
          <p:cNvSpPr/>
          <p:nvPr/>
        </p:nvSpPr>
        <p:spPr>
          <a:xfrm>
            <a:off x="3404424" y="451508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9"/>
          <p:cNvSpPr/>
          <p:nvPr/>
        </p:nvSpPr>
        <p:spPr>
          <a:xfrm>
            <a:off x="4814400" y="4575879"/>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9"/>
          <p:cNvSpPr/>
          <p:nvPr/>
        </p:nvSpPr>
        <p:spPr>
          <a:xfrm>
            <a:off x="8784794" y="152460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9"/>
          <p:cNvSpPr/>
          <p:nvPr/>
        </p:nvSpPr>
        <p:spPr>
          <a:xfrm>
            <a:off x="7417722" y="451350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9"/>
          <p:cNvSpPr/>
          <p:nvPr/>
        </p:nvSpPr>
        <p:spPr>
          <a:xfrm>
            <a:off x="6137590" y="458725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9"/>
          <p:cNvSpPr/>
          <p:nvPr/>
        </p:nvSpPr>
        <p:spPr>
          <a:xfrm>
            <a:off x="8621624" y="432289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9"/>
          <p:cNvSpPr/>
          <p:nvPr/>
        </p:nvSpPr>
        <p:spPr>
          <a:xfrm>
            <a:off x="8784800"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9"/>
          <p:cNvSpPr txBox="1"/>
          <p:nvPr>
            <p:ph type="title"/>
          </p:nvPr>
        </p:nvSpPr>
        <p:spPr>
          <a:xfrm>
            <a:off x="720000" y="1511450"/>
            <a:ext cx="4274100" cy="1304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74" name="Google Shape;374;p19"/>
          <p:cNvSpPr txBox="1"/>
          <p:nvPr>
            <p:ph idx="1" type="subTitle"/>
          </p:nvPr>
        </p:nvSpPr>
        <p:spPr>
          <a:xfrm>
            <a:off x="974950" y="2815850"/>
            <a:ext cx="4019100" cy="816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375" name="Shape 375"/>
        <p:cNvGrpSpPr/>
        <p:nvPr/>
      </p:nvGrpSpPr>
      <p:grpSpPr>
        <a:xfrm>
          <a:off x="0" y="0"/>
          <a:ext cx="0" cy="0"/>
          <a:chOff x="0" y="0"/>
          <a:chExt cx="0" cy="0"/>
        </a:xfrm>
      </p:grpSpPr>
      <p:sp>
        <p:nvSpPr>
          <p:cNvPr id="376" name="Google Shape;376;p20"/>
          <p:cNvSpPr/>
          <p:nvPr/>
        </p:nvSpPr>
        <p:spPr>
          <a:xfrm flipH="1">
            <a:off x="8462701" y="315699"/>
            <a:ext cx="681298" cy="451210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1" y="315699"/>
            <a:ext cx="681298" cy="451210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0"/>
          <p:cNvSpPr/>
          <p:nvPr/>
        </p:nvSpPr>
        <p:spPr>
          <a:xfrm flipH="1">
            <a:off x="393438" y="229513"/>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0"/>
          <p:cNvSpPr/>
          <p:nvPr/>
        </p:nvSpPr>
        <p:spPr>
          <a:xfrm>
            <a:off x="8065288" y="229500"/>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a:off x="4410674" y="16871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0"/>
          <p:cNvSpPr/>
          <p:nvPr/>
        </p:nvSpPr>
        <p:spPr>
          <a:xfrm>
            <a:off x="1913726" y="2294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0"/>
          <p:cNvSpPr/>
          <p:nvPr/>
        </p:nvSpPr>
        <p:spPr>
          <a:xfrm>
            <a:off x="8810003" y="274165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0"/>
          <p:cNvSpPr/>
          <p:nvPr/>
        </p:nvSpPr>
        <p:spPr>
          <a:xfrm>
            <a:off x="239057" y="234583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0"/>
          <p:cNvSpPr/>
          <p:nvPr/>
        </p:nvSpPr>
        <p:spPr>
          <a:xfrm>
            <a:off x="6765213" y="2294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0"/>
          <p:cNvSpPr/>
          <p:nvPr/>
        </p:nvSpPr>
        <p:spPr>
          <a:xfrm flipH="1" rot="10800000">
            <a:off x="8065288" y="4222150"/>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0"/>
          <p:cNvSpPr/>
          <p:nvPr/>
        </p:nvSpPr>
        <p:spPr>
          <a:xfrm rot="10800000">
            <a:off x="393438" y="4222163"/>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8606801" y="14038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0"/>
          <p:cNvSpPr/>
          <p:nvPr/>
        </p:nvSpPr>
        <p:spPr>
          <a:xfrm>
            <a:off x="239051" y="13569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0"/>
          <p:cNvSpPr/>
          <p:nvPr/>
        </p:nvSpPr>
        <p:spPr>
          <a:xfrm>
            <a:off x="6609901" y="47044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0"/>
          <p:cNvSpPr/>
          <p:nvPr/>
        </p:nvSpPr>
        <p:spPr>
          <a:xfrm>
            <a:off x="8701751" y="3781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a:off x="335226" y="36998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a:off x="1706778" y="475977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0"/>
          <p:cNvSpPr/>
          <p:nvPr/>
        </p:nvSpPr>
        <p:spPr>
          <a:xfrm>
            <a:off x="3023976" y="470444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0"/>
          <p:cNvSpPr/>
          <p:nvPr/>
        </p:nvSpPr>
        <p:spPr>
          <a:xfrm>
            <a:off x="4740299" y="478858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txBox="1"/>
          <p:nvPr>
            <p:ph idx="1" type="subTitle"/>
          </p:nvPr>
        </p:nvSpPr>
        <p:spPr>
          <a:xfrm>
            <a:off x="720000" y="1905475"/>
            <a:ext cx="3778800" cy="260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solidFill>
                  <a:schemeClr val="dk1"/>
                </a:solidFill>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396" name="Google Shape;39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97" name="Google Shape;397;p20"/>
          <p:cNvSpPr txBox="1"/>
          <p:nvPr>
            <p:ph idx="2" type="subTitle"/>
          </p:nvPr>
        </p:nvSpPr>
        <p:spPr>
          <a:xfrm>
            <a:off x="4498800" y="1905475"/>
            <a:ext cx="3778800" cy="260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solidFill>
                  <a:schemeClr val="dk1"/>
                </a:solidFill>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398" name="Google Shape;398;p20"/>
          <p:cNvSpPr txBox="1"/>
          <p:nvPr>
            <p:ph idx="3" type="subTitle"/>
          </p:nvPr>
        </p:nvSpPr>
        <p:spPr>
          <a:xfrm>
            <a:off x="720000" y="1319175"/>
            <a:ext cx="7557600" cy="43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solidFill>
                  <a:schemeClr val="dk1"/>
                </a:solidFill>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1">
    <p:spTree>
      <p:nvGrpSpPr>
        <p:cNvPr id="399" name="Shape 399"/>
        <p:cNvGrpSpPr/>
        <p:nvPr/>
      </p:nvGrpSpPr>
      <p:grpSpPr>
        <a:xfrm>
          <a:off x="0" y="0"/>
          <a:ext cx="0" cy="0"/>
          <a:chOff x="0" y="0"/>
          <a:chExt cx="0" cy="0"/>
        </a:xfrm>
      </p:grpSpPr>
      <p:sp>
        <p:nvSpPr>
          <p:cNvPr id="400" name="Google Shape;400;p21"/>
          <p:cNvSpPr/>
          <p:nvPr/>
        </p:nvSpPr>
        <p:spPr>
          <a:xfrm flipH="1" rot="-5400000">
            <a:off x="775000" y="3297525"/>
            <a:ext cx="1067288" cy="2609170"/>
          </a:xfrm>
          <a:custGeom>
            <a:rect b="b" l="l" r="r" t="t"/>
            <a:pathLst>
              <a:path extrusionOk="0" h="23637" w="9669">
                <a:moveTo>
                  <a:pt x="4525" y="1"/>
                </a:moveTo>
                <a:cubicBezTo>
                  <a:pt x="1882" y="644"/>
                  <a:pt x="1" y="4347"/>
                  <a:pt x="2477" y="8681"/>
                </a:cubicBezTo>
                <a:cubicBezTo>
                  <a:pt x="4954" y="12991"/>
                  <a:pt x="6287" y="11824"/>
                  <a:pt x="5454" y="17848"/>
                </a:cubicBezTo>
                <a:cubicBezTo>
                  <a:pt x="4673" y="23423"/>
                  <a:pt x="8929" y="23636"/>
                  <a:pt x="9585" y="23636"/>
                </a:cubicBezTo>
                <a:cubicBezTo>
                  <a:pt x="9639" y="23636"/>
                  <a:pt x="9669" y="23635"/>
                  <a:pt x="9669" y="23635"/>
                </a:cubicBezTo>
                <a:lnTo>
                  <a:pt x="9669"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1"/>
          <p:cNvSpPr/>
          <p:nvPr/>
        </p:nvSpPr>
        <p:spPr>
          <a:xfrm flipH="1" rot="10800000">
            <a:off x="4038" y="0"/>
            <a:ext cx="1431937" cy="2400264"/>
          </a:xfrm>
          <a:custGeom>
            <a:rect b="b" l="l" r="r" t="t"/>
            <a:pathLst>
              <a:path extrusionOk="0" h="24349" w="14526">
                <a:moveTo>
                  <a:pt x="0" y="0"/>
                </a:moveTo>
                <a:lnTo>
                  <a:pt x="0" y="24349"/>
                </a:lnTo>
                <a:lnTo>
                  <a:pt x="14526" y="24349"/>
                </a:lnTo>
                <a:cubicBezTo>
                  <a:pt x="14407" y="19098"/>
                  <a:pt x="2965" y="13550"/>
                  <a:pt x="3739" y="6775"/>
                </a:cubicBezTo>
                <a:cubicBezTo>
                  <a:pt x="4513" y="0"/>
                  <a:pt x="0" y="0"/>
                  <a:pt x="0"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1"/>
          <p:cNvSpPr/>
          <p:nvPr/>
        </p:nvSpPr>
        <p:spPr>
          <a:xfrm flipH="1" rot="-5400000">
            <a:off x="8033115" y="129359"/>
            <a:ext cx="1240241" cy="981532"/>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1"/>
          <p:cNvSpPr/>
          <p:nvPr/>
        </p:nvSpPr>
        <p:spPr>
          <a:xfrm rot="10800000">
            <a:off x="8759050" y="2586275"/>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1"/>
          <p:cNvSpPr/>
          <p:nvPr/>
        </p:nvSpPr>
        <p:spPr>
          <a:xfrm>
            <a:off x="5251415" y="46214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1"/>
          <p:cNvSpPr/>
          <p:nvPr/>
        </p:nvSpPr>
        <p:spPr>
          <a:xfrm>
            <a:off x="7076125" y="4639862"/>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1"/>
          <p:cNvSpPr/>
          <p:nvPr/>
        </p:nvSpPr>
        <p:spPr>
          <a:xfrm>
            <a:off x="1927399" y="47240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1"/>
          <p:cNvSpPr/>
          <p:nvPr/>
        </p:nvSpPr>
        <p:spPr>
          <a:xfrm>
            <a:off x="265928" y="32995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1"/>
          <p:cNvSpPr/>
          <p:nvPr/>
        </p:nvSpPr>
        <p:spPr>
          <a:xfrm rot="10800000">
            <a:off x="4740040" y="48842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1"/>
          <p:cNvSpPr/>
          <p:nvPr/>
        </p:nvSpPr>
        <p:spPr>
          <a:xfrm rot="10800000">
            <a:off x="6413812" y="330517"/>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1"/>
          <p:cNvSpPr/>
          <p:nvPr/>
        </p:nvSpPr>
        <p:spPr>
          <a:xfrm rot="10800000">
            <a:off x="8551644" y="722279"/>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1"/>
          <p:cNvSpPr/>
          <p:nvPr/>
        </p:nvSpPr>
        <p:spPr>
          <a:xfrm rot="10800000">
            <a:off x="7876666" y="433106"/>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1"/>
          <p:cNvSpPr/>
          <p:nvPr/>
        </p:nvSpPr>
        <p:spPr>
          <a:xfrm rot="10800000">
            <a:off x="8826615" y="179992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1"/>
          <p:cNvSpPr/>
          <p:nvPr/>
        </p:nvSpPr>
        <p:spPr>
          <a:xfrm rot="10800000">
            <a:off x="8214916" y="4266581"/>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1"/>
          <p:cNvSpPr/>
          <p:nvPr/>
        </p:nvSpPr>
        <p:spPr>
          <a:xfrm rot="10800000">
            <a:off x="3363562" y="4621417"/>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1"/>
          <p:cNvSpPr/>
          <p:nvPr/>
        </p:nvSpPr>
        <p:spPr>
          <a:xfrm>
            <a:off x="311150" y="17446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1"/>
          <p:cNvSpPr/>
          <p:nvPr/>
        </p:nvSpPr>
        <p:spPr>
          <a:xfrm>
            <a:off x="1138522" y="275213"/>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1"/>
          <p:cNvSpPr/>
          <p:nvPr/>
        </p:nvSpPr>
        <p:spPr>
          <a:xfrm>
            <a:off x="294711" y="89055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1"/>
          <p:cNvSpPr/>
          <p:nvPr/>
        </p:nvSpPr>
        <p:spPr>
          <a:xfrm rot="10800000">
            <a:off x="2404453" y="56090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1"/>
          <p:cNvSpPr/>
          <p:nvPr/>
        </p:nvSpPr>
        <p:spPr>
          <a:xfrm>
            <a:off x="3491300" y="4331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1"/>
          <p:cNvSpPr/>
          <p:nvPr/>
        </p:nvSpPr>
        <p:spPr>
          <a:xfrm rot="10800000">
            <a:off x="8767612" y="3363492"/>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1"/>
          <p:cNvSpPr/>
          <p:nvPr/>
        </p:nvSpPr>
        <p:spPr>
          <a:xfrm>
            <a:off x="777125" y="4182437"/>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1"/>
          <p:cNvSpPr txBox="1"/>
          <p:nvPr>
            <p:ph type="title"/>
          </p:nvPr>
        </p:nvSpPr>
        <p:spPr>
          <a:xfrm>
            <a:off x="980288" y="1918350"/>
            <a:ext cx="29667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3" name="Google Shape;423;p21"/>
          <p:cNvSpPr txBox="1"/>
          <p:nvPr>
            <p:ph idx="1" type="subTitle"/>
          </p:nvPr>
        </p:nvSpPr>
        <p:spPr>
          <a:xfrm>
            <a:off x="980288" y="2491050"/>
            <a:ext cx="2966700" cy="1035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1_1">
    <p:spTree>
      <p:nvGrpSpPr>
        <p:cNvPr id="424" name="Shape 424"/>
        <p:cNvGrpSpPr/>
        <p:nvPr/>
      </p:nvGrpSpPr>
      <p:grpSpPr>
        <a:xfrm>
          <a:off x="0" y="0"/>
          <a:ext cx="0" cy="0"/>
          <a:chOff x="0" y="0"/>
          <a:chExt cx="0" cy="0"/>
        </a:xfrm>
      </p:grpSpPr>
      <p:sp>
        <p:nvSpPr>
          <p:cNvPr id="425" name="Google Shape;425;p22"/>
          <p:cNvSpPr txBox="1"/>
          <p:nvPr>
            <p:ph type="title"/>
          </p:nvPr>
        </p:nvSpPr>
        <p:spPr>
          <a:xfrm>
            <a:off x="4926588" y="1918350"/>
            <a:ext cx="29667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6" name="Google Shape;426;p22"/>
          <p:cNvSpPr txBox="1"/>
          <p:nvPr>
            <p:ph idx="1" type="subTitle"/>
          </p:nvPr>
        </p:nvSpPr>
        <p:spPr>
          <a:xfrm>
            <a:off x="4926588" y="2491050"/>
            <a:ext cx="2966700" cy="103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27" name="Google Shape;427;p22"/>
          <p:cNvSpPr/>
          <p:nvPr/>
        </p:nvSpPr>
        <p:spPr>
          <a:xfrm rot="5400000">
            <a:off x="7305752" y="3297525"/>
            <a:ext cx="1067288" cy="2609170"/>
          </a:xfrm>
          <a:custGeom>
            <a:rect b="b" l="l" r="r" t="t"/>
            <a:pathLst>
              <a:path extrusionOk="0" h="23637" w="9669">
                <a:moveTo>
                  <a:pt x="4525" y="1"/>
                </a:moveTo>
                <a:cubicBezTo>
                  <a:pt x="1882" y="644"/>
                  <a:pt x="1" y="4347"/>
                  <a:pt x="2477" y="8681"/>
                </a:cubicBezTo>
                <a:cubicBezTo>
                  <a:pt x="4954" y="12991"/>
                  <a:pt x="6287" y="11824"/>
                  <a:pt x="5454" y="17848"/>
                </a:cubicBezTo>
                <a:cubicBezTo>
                  <a:pt x="4673" y="23423"/>
                  <a:pt x="8929" y="23636"/>
                  <a:pt x="9585" y="23636"/>
                </a:cubicBezTo>
                <a:cubicBezTo>
                  <a:pt x="9639" y="23636"/>
                  <a:pt x="9669" y="23635"/>
                  <a:pt x="9669" y="23635"/>
                </a:cubicBezTo>
                <a:lnTo>
                  <a:pt x="9669"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2"/>
          <p:cNvSpPr/>
          <p:nvPr/>
        </p:nvSpPr>
        <p:spPr>
          <a:xfrm rot="10800000">
            <a:off x="7712066" y="0"/>
            <a:ext cx="1431937" cy="2400264"/>
          </a:xfrm>
          <a:custGeom>
            <a:rect b="b" l="l" r="r" t="t"/>
            <a:pathLst>
              <a:path extrusionOk="0" h="24349" w="14526">
                <a:moveTo>
                  <a:pt x="0" y="0"/>
                </a:moveTo>
                <a:lnTo>
                  <a:pt x="0" y="24349"/>
                </a:lnTo>
                <a:lnTo>
                  <a:pt x="14526" y="24349"/>
                </a:lnTo>
                <a:cubicBezTo>
                  <a:pt x="14407" y="19098"/>
                  <a:pt x="2965" y="13550"/>
                  <a:pt x="3739" y="6775"/>
                </a:cubicBezTo>
                <a:cubicBezTo>
                  <a:pt x="4513" y="0"/>
                  <a:pt x="0" y="0"/>
                  <a:pt x="0"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2"/>
          <p:cNvSpPr/>
          <p:nvPr/>
        </p:nvSpPr>
        <p:spPr>
          <a:xfrm rot="5400000">
            <a:off x="-125316" y="129359"/>
            <a:ext cx="1240241" cy="981532"/>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2"/>
          <p:cNvSpPr/>
          <p:nvPr/>
        </p:nvSpPr>
        <p:spPr>
          <a:xfrm flipH="1" rot="10800000">
            <a:off x="4038" y="2586275"/>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2"/>
          <p:cNvSpPr/>
          <p:nvPr/>
        </p:nvSpPr>
        <p:spPr>
          <a:xfrm flipH="1">
            <a:off x="3778248" y="46214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2"/>
          <p:cNvSpPr/>
          <p:nvPr/>
        </p:nvSpPr>
        <p:spPr>
          <a:xfrm flipH="1">
            <a:off x="1868739" y="4639862"/>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2"/>
          <p:cNvSpPr/>
          <p:nvPr/>
        </p:nvSpPr>
        <p:spPr>
          <a:xfrm flipH="1">
            <a:off x="7159836" y="47240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2"/>
          <p:cNvSpPr/>
          <p:nvPr/>
        </p:nvSpPr>
        <p:spPr>
          <a:xfrm flipH="1">
            <a:off x="8763736" y="32995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2"/>
          <p:cNvSpPr/>
          <p:nvPr/>
        </p:nvSpPr>
        <p:spPr>
          <a:xfrm flipH="1" rot="10800000">
            <a:off x="4289623" y="48842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2"/>
          <p:cNvSpPr/>
          <p:nvPr/>
        </p:nvSpPr>
        <p:spPr>
          <a:xfrm flipH="1" rot="10800000">
            <a:off x="2497817" y="330517"/>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2"/>
          <p:cNvSpPr/>
          <p:nvPr/>
        </p:nvSpPr>
        <p:spPr>
          <a:xfrm flipH="1" rot="10800000">
            <a:off x="393220" y="722279"/>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2"/>
          <p:cNvSpPr/>
          <p:nvPr/>
        </p:nvSpPr>
        <p:spPr>
          <a:xfrm flipH="1" rot="10800000">
            <a:off x="1210569" y="433106"/>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2"/>
          <p:cNvSpPr/>
          <p:nvPr/>
        </p:nvSpPr>
        <p:spPr>
          <a:xfrm flipH="1" rot="10800000">
            <a:off x="203048" y="179992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2"/>
          <p:cNvSpPr/>
          <p:nvPr/>
        </p:nvSpPr>
        <p:spPr>
          <a:xfrm flipH="1" rot="10800000">
            <a:off x="872319" y="4266581"/>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2"/>
          <p:cNvSpPr/>
          <p:nvPr/>
        </p:nvSpPr>
        <p:spPr>
          <a:xfrm flipH="1" rot="10800000">
            <a:off x="5548067" y="4621417"/>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2"/>
          <p:cNvSpPr/>
          <p:nvPr/>
        </p:nvSpPr>
        <p:spPr>
          <a:xfrm flipH="1">
            <a:off x="8633714" y="17446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2"/>
          <p:cNvSpPr/>
          <p:nvPr/>
        </p:nvSpPr>
        <p:spPr>
          <a:xfrm flipH="1">
            <a:off x="7773108" y="275213"/>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2"/>
          <p:cNvSpPr/>
          <p:nvPr/>
        </p:nvSpPr>
        <p:spPr>
          <a:xfrm flipH="1">
            <a:off x="8792524" y="89055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2"/>
          <p:cNvSpPr/>
          <p:nvPr/>
        </p:nvSpPr>
        <p:spPr>
          <a:xfrm flipH="1" rot="10800000">
            <a:off x="6625211" y="56090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2"/>
          <p:cNvSpPr/>
          <p:nvPr/>
        </p:nvSpPr>
        <p:spPr>
          <a:xfrm flipH="1">
            <a:off x="5453564" y="433100"/>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2"/>
          <p:cNvSpPr/>
          <p:nvPr/>
        </p:nvSpPr>
        <p:spPr>
          <a:xfrm flipH="1" rot="10800000">
            <a:off x="144017" y="3363492"/>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2"/>
          <p:cNvSpPr/>
          <p:nvPr/>
        </p:nvSpPr>
        <p:spPr>
          <a:xfrm flipH="1">
            <a:off x="8167739" y="4182437"/>
            <a:ext cx="203176"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2">
    <p:spTree>
      <p:nvGrpSpPr>
        <p:cNvPr id="449" name="Shape 449"/>
        <p:cNvGrpSpPr/>
        <p:nvPr/>
      </p:nvGrpSpPr>
      <p:grpSpPr>
        <a:xfrm>
          <a:off x="0" y="0"/>
          <a:ext cx="0" cy="0"/>
          <a:chOff x="0" y="0"/>
          <a:chExt cx="0" cy="0"/>
        </a:xfrm>
      </p:grpSpPr>
      <p:sp>
        <p:nvSpPr>
          <p:cNvPr id="450" name="Google Shape;450;p23"/>
          <p:cNvSpPr/>
          <p:nvPr/>
        </p:nvSpPr>
        <p:spPr>
          <a:xfrm>
            <a:off x="2190800" y="452325"/>
            <a:ext cx="4292289" cy="4394002"/>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3"/>
          <p:cNvSpPr/>
          <p:nvPr/>
        </p:nvSpPr>
        <p:spPr>
          <a:xfrm>
            <a:off x="5466023" y="3716527"/>
            <a:ext cx="937739" cy="919933"/>
          </a:xfrm>
          <a:custGeom>
            <a:rect b="b" l="l" r="r" t="t"/>
            <a:pathLst>
              <a:path extrusionOk="0" h="13691" w="13956">
                <a:moveTo>
                  <a:pt x="9412" y="0"/>
                </a:moveTo>
                <a:cubicBezTo>
                  <a:pt x="7814" y="0"/>
                  <a:pt x="7454" y="4660"/>
                  <a:pt x="7454" y="4660"/>
                </a:cubicBezTo>
                <a:cubicBezTo>
                  <a:pt x="7454" y="4660"/>
                  <a:pt x="5252" y="196"/>
                  <a:pt x="4243" y="196"/>
                </a:cubicBezTo>
                <a:cubicBezTo>
                  <a:pt x="4147" y="196"/>
                  <a:pt x="4061" y="237"/>
                  <a:pt x="3990" y="326"/>
                </a:cubicBezTo>
                <a:cubicBezTo>
                  <a:pt x="3168" y="1362"/>
                  <a:pt x="5002" y="4315"/>
                  <a:pt x="5002" y="4315"/>
                </a:cubicBezTo>
                <a:cubicBezTo>
                  <a:pt x="5002" y="4315"/>
                  <a:pt x="3040" y="3870"/>
                  <a:pt x="1614" y="3870"/>
                </a:cubicBezTo>
                <a:cubicBezTo>
                  <a:pt x="696" y="3870"/>
                  <a:pt x="0" y="4054"/>
                  <a:pt x="192" y="4660"/>
                </a:cubicBezTo>
                <a:cubicBezTo>
                  <a:pt x="692" y="6208"/>
                  <a:pt x="4228" y="6363"/>
                  <a:pt x="4228" y="6363"/>
                </a:cubicBezTo>
                <a:cubicBezTo>
                  <a:pt x="4228" y="6363"/>
                  <a:pt x="882" y="10685"/>
                  <a:pt x="1942" y="11280"/>
                </a:cubicBezTo>
                <a:cubicBezTo>
                  <a:pt x="2052" y="11342"/>
                  <a:pt x="2173" y="11370"/>
                  <a:pt x="2301" y="11370"/>
                </a:cubicBezTo>
                <a:cubicBezTo>
                  <a:pt x="3414" y="11370"/>
                  <a:pt x="5097" y="9304"/>
                  <a:pt x="5097" y="9304"/>
                </a:cubicBezTo>
                <a:lnTo>
                  <a:pt x="5097" y="9304"/>
                </a:lnTo>
                <a:cubicBezTo>
                  <a:pt x="5097" y="9304"/>
                  <a:pt x="4814" y="13690"/>
                  <a:pt x="6048" y="13690"/>
                </a:cubicBezTo>
                <a:cubicBezTo>
                  <a:pt x="6105" y="13690"/>
                  <a:pt x="6165" y="13681"/>
                  <a:pt x="6228" y="13661"/>
                </a:cubicBezTo>
                <a:cubicBezTo>
                  <a:pt x="7657" y="13233"/>
                  <a:pt x="7383" y="9185"/>
                  <a:pt x="7383" y="9185"/>
                </a:cubicBezTo>
                <a:lnTo>
                  <a:pt x="7383" y="9185"/>
                </a:lnTo>
                <a:cubicBezTo>
                  <a:pt x="7383" y="9185"/>
                  <a:pt x="10016" y="12041"/>
                  <a:pt x="11200" y="12041"/>
                </a:cubicBezTo>
                <a:cubicBezTo>
                  <a:pt x="11357" y="12041"/>
                  <a:pt x="11489" y="11990"/>
                  <a:pt x="11586" y="11876"/>
                </a:cubicBezTo>
                <a:cubicBezTo>
                  <a:pt x="12407" y="10911"/>
                  <a:pt x="9252" y="8482"/>
                  <a:pt x="9252" y="8482"/>
                </a:cubicBezTo>
                <a:lnTo>
                  <a:pt x="9252" y="8482"/>
                </a:lnTo>
                <a:cubicBezTo>
                  <a:pt x="9252" y="8482"/>
                  <a:pt x="11310" y="9414"/>
                  <a:pt x="12491" y="9414"/>
                </a:cubicBezTo>
                <a:cubicBezTo>
                  <a:pt x="12967" y="9414"/>
                  <a:pt x="13300" y="9263"/>
                  <a:pt x="13300" y="8839"/>
                </a:cubicBezTo>
                <a:cubicBezTo>
                  <a:pt x="13300" y="7351"/>
                  <a:pt x="10455" y="6577"/>
                  <a:pt x="10455" y="6577"/>
                </a:cubicBezTo>
                <a:cubicBezTo>
                  <a:pt x="10455" y="6577"/>
                  <a:pt x="13955" y="4827"/>
                  <a:pt x="13562" y="3827"/>
                </a:cubicBezTo>
                <a:cubicBezTo>
                  <a:pt x="13491" y="3639"/>
                  <a:pt x="13308" y="3563"/>
                  <a:pt x="13058" y="3563"/>
                </a:cubicBezTo>
                <a:cubicBezTo>
                  <a:pt x="11975" y="3563"/>
                  <a:pt x="9633" y="4994"/>
                  <a:pt x="9633" y="4994"/>
                </a:cubicBezTo>
                <a:cubicBezTo>
                  <a:pt x="9633" y="4994"/>
                  <a:pt x="10883" y="362"/>
                  <a:pt x="9633" y="29"/>
                </a:cubicBezTo>
                <a:cubicBezTo>
                  <a:pt x="9557" y="10"/>
                  <a:pt x="9484" y="0"/>
                  <a:pt x="9412"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3"/>
          <p:cNvSpPr/>
          <p:nvPr/>
        </p:nvSpPr>
        <p:spPr>
          <a:xfrm>
            <a:off x="0" y="0"/>
            <a:ext cx="776629" cy="514353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3"/>
          <p:cNvSpPr/>
          <p:nvPr/>
        </p:nvSpPr>
        <p:spPr>
          <a:xfrm>
            <a:off x="2363561" y="284600"/>
            <a:ext cx="1217403" cy="1313380"/>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3"/>
          <p:cNvSpPr/>
          <p:nvPr/>
        </p:nvSpPr>
        <p:spPr>
          <a:xfrm>
            <a:off x="7926621" y="53"/>
            <a:ext cx="1217392" cy="5143491"/>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3"/>
          <p:cNvSpPr/>
          <p:nvPr/>
        </p:nvSpPr>
        <p:spPr>
          <a:xfrm>
            <a:off x="1159276" y="20567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3"/>
          <p:cNvSpPr/>
          <p:nvPr/>
        </p:nvSpPr>
        <p:spPr>
          <a:xfrm>
            <a:off x="7538519" y="92930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3"/>
          <p:cNvSpPr/>
          <p:nvPr/>
        </p:nvSpPr>
        <p:spPr>
          <a:xfrm>
            <a:off x="2190797" y="4656947"/>
            <a:ext cx="118376" cy="13346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3"/>
          <p:cNvSpPr/>
          <p:nvPr/>
        </p:nvSpPr>
        <p:spPr>
          <a:xfrm>
            <a:off x="1408390" y="371651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3"/>
          <p:cNvSpPr/>
          <p:nvPr/>
        </p:nvSpPr>
        <p:spPr>
          <a:xfrm>
            <a:off x="1453311" y="100055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3"/>
          <p:cNvSpPr/>
          <p:nvPr/>
        </p:nvSpPr>
        <p:spPr>
          <a:xfrm>
            <a:off x="7829076" y="25347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3"/>
          <p:cNvSpPr/>
          <p:nvPr/>
        </p:nvSpPr>
        <p:spPr>
          <a:xfrm>
            <a:off x="7609711" y="395449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3"/>
          <p:cNvSpPr/>
          <p:nvPr/>
        </p:nvSpPr>
        <p:spPr>
          <a:xfrm>
            <a:off x="6729101" y="46091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3"/>
          <p:cNvSpPr/>
          <p:nvPr/>
        </p:nvSpPr>
        <p:spPr>
          <a:xfrm>
            <a:off x="4500040" y="4523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3"/>
          <p:cNvSpPr/>
          <p:nvPr/>
        </p:nvSpPr>
        <p:spPr>
          <a:xfrm>
            <a:off x="6008876" y="3969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3"/>
          <p:cNvSpPr/>
          <p:nvPr/>
        </p:nvSpPr>
        <p:spPr>
          <a:xfrm>
            <a:off x="4250032" y="467793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3"/>
          <p:cNvSpPr txBox="1"/>
          <p:nvPr>
            <p:ph type="title"/>
          </p:nvPr>
        </p:nvSpPr>
        <p:spPr>
          <a:xfrm>
            <a:off x="1797213" y="1189100"/>
            <a:ext cx="5549700" cy="1964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15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67" name="Google Shape;467;p23"/>
          <p:cNvSpPr txBox="1"/>
          <p:nvPr>
            <p:ph idx="1" type="subTitle"/>
          </p:nvPr>
        </p:nvSpPr>
        <p:spPr>
          <a:xfrm>
            <a:off x="2158550" y="3153500"/>
            <a:ext cx="4872900" cy="80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68" name="Shape 468"/>
        <p:cNvGrpSpPr/>
        <p:nvPr/>
      </p:nvGrpSpPr>
      <p:grpSpPr>
        <a:xfrm>
          <a:off x="0" y="0"/>
          <a:ext cx="0" cy="0"/>
          <a:chOff x="0" y="0"/>
          <a:chExt cx="0" cy="0"/>
        </a:xfrm>
      </p:grpSpPr>
      <p:sp>
        <p:nvSpPr>
          <p:cNvPr id="469" name="Google Shape;469;p24"/>
          <p:cNvSpPr/>
          <p:nvPr/>
        </p:nvSpPr>
        <p:spPr>
          <a:xfrm flipH="1">
            <a:off x="17"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4"/>
          <p:cNvSpPr/>
          <p:nvPr/>
        </p:nvSpPr>
        <p:spPr>
          <a:xfrm flipH="1">
            <a:off x="0"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4"/>
          <p:cNvSpPr/>
          <p:nvPr/>
        </p:nvSpPr>
        <p:spPr>
          <a:xfrm flipH="1">
            <a:off x="8578682"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4"/>
          <p:cNvSpPr/>
          <p:nvPr/>
        </p:nvSpPr>
        <p:spPr>
          <a:xfrm flipH="1">
            <a:off x="8302781"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4"/>
          <p:cNvSpPr/>
          <p:nvPr/>
        </p:nvSpPr>
        <p:spPr>
          <a:xfrm flipH="1">
            <a:off x="7031803" y="2582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4"/>
          <p:cNvSpPr/>
          <p:nvPr/>
        </p:nvSpPr>
        <p:spPr>
          <a:xfrm flipH="1">
            <a:off x="8184415" y="42940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4"/>
          <p:cNvSpPr/>
          <p:nvPr/>
        </p:nvSpPr>
        <p:spPr>
          <a:xfrm flipH="1">
            <a:off x="5017159" y="300079"/>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4"/>
          <p:cNvSpPr/>
          <p:nvPr/>
        </p:nvSpPr>
        <p:spPr>
          <a:xfrm flipH="1">
            <a:off x="1035625" y="281238"/>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4"/>
          <p:cNvSpPr/>
          <p:nvPr/>
        </p:nvSpPr>
        <p:spPr>
          <a:xfrm flipH="1">
            <a:off x="8342275" y="442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4"/>
          <p:cNvSpPr/>
          <p:nvPr/>
        </p:nvSpPr>
        <p:spPr>
          <a:xfrm flipH="1">
            <a:off x="8759772"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4"/>
          <p:cNvSpPr/>
          <p:nvPr/>
        </p:nvSpPr>
        <p:spPr>
          <a:xfrm flipH="1">
            <a:off x="8759764" y="1609912"/>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4"/>
          <p:cNvSpPr/>
          <p:nvPr/>
        </p:nvSpPr>
        <p:spPr>
          <a:xfrm flipH="1">
            <a:off x="6729775" y="441250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4"/>
          <p:cNvSpPr/>
          <p:nvPr/>
        </p:nvSpPr>
        <p:spPr>
          <a:xfrm flipH="1">
            <a:off x="5678803" y="451508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4"/>
          <p:cNvSpPr/>
          <p:nvPr/>
        </p:nvSpPr>
        <p:spPr>
          <a:xfrm flipH="1">
            <a:off x="4126459" y="4575879"/>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4"/>
          <p:cNvSpPr/>
          <p:nvPr/>
        </p:nvSpPr>
        <p:spPr>
          <a:xfrm flipH="1">
            <a:off x="156051" y="152460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4"/>
          <p:cNvSpPr/>
          <p:nvPr/>
        </p:nvSpPr>
        <p:spPr>
          <a:xfrm flipH="1">
            <a:off x="1489900" y="451350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4"/>
          <p:cNvSpPr/>
          <p:nvPr/>
        </p:nvSpPr>
        <p:spPr>
          <a:xfrm flipH="1">
            <a:off x="2888065" y="458725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4"/>
          <p:cNvSpPr/>
          <p:nvPr/>
        </p:nvSpPr>
        <p:spPr>
          <a:xfrm flipH="1">
            <a:off x="461603" y="432289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4"/>
          <p:cNvSpPr/>
          <p:nvPr/>
        </p:nvSpPr>
        <p:spPr>
          <a:xfrm flipH="1">
            <a:off x="156059"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4"/>
          <p:cNvSpPr/>
          <p:nvPr/>
        </p:nvSpPr>
        <p:spPr>
          <a:xfrm flipH="1">
            <a:off x="3006453" y="2582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0" name="Google Shape;490;p24"/>
          <p:cNvSpPr txBox="1"/>
          <p:nvPr>
            <p:ph idx="2" type="title"/>
          </p:nvPr>
        </p:nvSpPr>
        <p:spPr>
          <a:xfrm>
            <a:off x="5802300" y="1585463"/>
            <a:ext cx="2621700" cy="55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1" name="Google Shape;491;p24"/>
          <p:cNvSpPr txBox="1"/>
          <p:nvPr>
            <p:ph idx="3" type="title"/>
          </p:nvPr>
        </p:nvSpPr>
        <p:spPr>
          <a:xfrm>
            <a:off x="5802300" y="3034138"/>
            <a:ext cx="2621700" cy="55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2" name="Google Shape;492;p24"/>
          <p:cNvSpPr txBox="1"/>
          <p:nvPr>
            <p:ph idx="1" type="subTitle"/>
          </p:nvPr>
        </p:nvSpPr>
        <p:spPr>
          <a:xfrm>
            <a:off x="5802301" y="3428638"/>
            <a:ext cx="2621700" cy="82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93" name="Google Shape;493;p24"/>
          <p:cNvSpPr txBox="1"/>
          <p:nvPr>
            <p:ph idx="4" type="subTitle"/>
          </p:nvPr>
        </p:nvSpPr>
        <p:spPr>
          <a:xfrm>
            <a:off x="5802300" y="1979963"/>
            <a:ext cx="2621700" cy="82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494" name="Shape 494"/>
        <p:cNvGrpSpPr/>
        <p:nvPr/>
      </p:nvGrpSpPr>
      <p:grpSpPr>
        <a:xfrm>
          <a:off x="0" y="0"/>
          <a:ext cx="0" cy="0"/>
          <a:chOff x="0" y="0"/>
          <a:chExt cx="0" cy="0"/>
        </a:xfrm>
      </p:grpSpPr>
      <p:sp>
        <p:nvSpPr>
          <p:cNvPr id="495" name="Google Shape;495;p25"/>
          <p:cNvSpPr/>
          <p:nvPr/>
        </p:nvSpPr>
        <p:spPr>
          <a:xfrm flipH="1" rot="10800000">
            <a:off x="-11" y="-1"/>
            <a:ext cx="1284932" cy="1016901"/>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5"/>
          <p:cNvSpPr/>
          <p:nvPr/>
        </p:nvSpPr>
        <p:spPr>
          <a:xfrm rot="10800000">
            <a:off x="75" y="3553328"/>
            <a:ext cx="2738975" cy="1590222"/>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5"/>
          <p:cNvSpPr/>
          <p:nvPr/>
        </p:nvSpPr>
        <p:spPr>
          <a:xfrm flipH="1">
            <a:off x="7859089" y="4126649"/>
            <a:ext cx="1284932" cy="1016901"/>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5"/>
          <p:cNvSpPr/>
          <p:nvPr/>
        </p:nvSpPr>
        <p:spPr>
          <a:xfrm>
            <a:off x="6436374" y="0"/>
            <a:ext cx="2707667" cy="157200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5"/>
          <p:cNvSpPr/>
          <p:nvPr/>
        </p:nvSpPr>
        <p:spPr>
          <a:xfrm>
            <a:off x="471501" y="124253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5"/>
          <p:cNvSpPr/>
          <p:nvPr/>
        </p:nvSpPr>
        <p:spPr>
          <a:xfrm>
            <a:off x="583272" y="3780047"/>
            <a:ext cx="118376" cy="13346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5"/>
          <p:cNvSpPr/>
          <p:nvPr/>
        </p:nvSpPr>
        <p:spPr>
          <a:xfrm>
            <a:off x="353115" y="275401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5"/>
          <p:cNvSpPr/>
          <p:nvPr/>
        </p:nvSpPr>
        <p:spPr>
          <a:xfrm>
            <a:off x="1047411" y="44503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5"/>
          <p:cNvSpPr/>
          <p:nvPr/>
        </p:nvSpPr>
        <p:spPr>
          <a:xfrm>
            <a:off x="6233176" y="46813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5"/>
          <p:cNvSpPr/>
          <p:nvPr/>
        </p:nvSpPr>
        <p:spPr>
          <a:xfrm>
            <a:off x="4607257" y="469428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5"/>
          <p:cNvSpPr/>
          <p:nvPr/>
        </p:nvSpPr>
        <p:spPr>
          <a:xfrm>
            <a:off x="2534826" y="44488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5"/>
          <p:cNvSpPr/>
          <p:nvPr/>
        </p:nvSpPr>
        <p:spPr>
          <a:xfrm>
            <a:off x="2264226" y="1504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5"/>
          <p:cNvSpPr/>
          <p:nvPr/>
        </p:nvSpPr>
        <p:spPr>
          <a:xfrm flipH="1" rot="10800000">
            <a:off x="4431524" y="229441"/>
            <a:ext cx="118377" cy="118425"/>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5"/>
          <p:cNvSpPr/>
          <p:nvPr/>
        </p:nvSpPr>
        <p:spPr>
          <a:xfrm>
            <a:off x="8139376" y="417196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5"/>
          <p:cNvSpPr/>
          <p:nvPr/>
        </p:nvSpPr>
        <p:spPr>
          <a:xfrm>
            <a:off x="8685565" y="318759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5"/>
          <p:cNvSpPr/>
          <p:nvPr/>
        </p:nvSpPr>
        <p:spPr>
          <a:xfrm>
            <a:off x="8567197" y="1606034"/>
            <a:ext cx="118376" cy="13346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5"/>
          <p:cNvSpPr/>
          <p:nvPr/>
        </p:nvSpPr>
        <p:spPr>
          <a:xfrm>
            <a:off x="6605076" y="19774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3" name="Google Shape;513;p25"/>
          <p:cNvSpPr txBox="1"/>
          <p:nvPr>
            <p:ph idx="2" type="title"/>
          </p:nvPr>
        </p:nvSpPr>
        <p:spPr>
          <a:xfrm>
            <a:off x="1333138" y="1305350"/>
            <a:ext cx="2621700" cy="558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4" name="Google Shape;514;p25"/>
          <p:cNvSpPr txBox="1"/>
          <p:nvPr>
            <p:ph idx="3" type="title"/>
          </p:nvPr>
        </p:nvSpPr>
        <p:spPr>
          <a:xfrm>
            <a:off x="5189163" y="2754025"/>
            <a:ext cx="2621700" cy="55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5" name="Google Shape;515;p25"/>
          <p:cNvSpPr txBox="1"/>
          <p:nvPr>
            <p:ph idx="1" type="subTitle"/>
          </p:nvPr>
        </p:nvSpPr>
        <p:spPr>
          <a:xfrm>
            <a:off x="5189164" y="3143526"/>
            <a:ext cx="2621700" cy="82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16" name="Google Shape;516;p25"/>
          <p:cNvSpPr txBox="1"/>
          <p:nvPr>
            <p:ph idx="4" type="subTitle"/>
          </p:nvPr>
        </p:nvSpPr>
        <p:spPr>
          <a:xfrm>
            <a:off x="1333138" y="1697450"/>
            <a:ext cx="2621700" cy="820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17" name="Shape 517"/>
        <p:cNvGrpSpPr/>
        <p:nvPr/>
      </p:nvGrpSpPr>
      <p:grpSpPr>
        <a:xfrm>
          <a:off x="0" y="0"/>
          <a:ext cx="0" cy="0"/>
          <a:chOff x="0" y="0"/>
          <a:chExt cx="0" cy="0"/>
        </a:xfrm>
      </p:grpSpPr>
      <p:sp>
        <p:nvSpPr>
          <p:cNvPr id="518" name="Google Shape;518;p26"/>
          <p:cNvSpPr/>
          <p:nvPr/>
        </p:nvSpPr>
        <p:spPr>
          <a:xfrm flipH="1">
            <a:off x="0"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6"/>
          <p:cNvSpPr/>
          <p:nvPr/>
        </p:nvSpPr>
        <p:spPr>
          <a:xfrm flipH="1" rot="-5400000">
            <a:off x="8390481" y="8773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6"/>
          <p:cNvSpPr/>
          <p:nvPr/>
        </p:nvSpPr>
        <p:spPr>
          <a:xfrm>
            <a:off x="8424125"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6"/>
          <p:cNvSpPr/>
          <p:nvPr/>
        </p:nvSpPr>
        <p:spPr>
          <a:xfrm rot="5400000">
            <a:off x="-87744" y="8773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3" name="Google Shape;523;p26"/>
          <p:cNvSpPr txBox="1"/>
          <p:nvPr>
            <p:ph idx="2" type="title"/>
          </p:nvPr>
        </p:nvSpPr>
        <p:spPr>
          <a:xfrm>
            <a:off x="769725" y="2663500"/>
            <a:ext cx="25113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24" name="Google Shape;524;p26"/>
          <p:cNvSpPr txBox="1"/>
          <p:nvPr>
            <p:ph idx="1" type="subTitle"/>
          </p:nvPr>
        </p:nvSpPr>
        <p:spPr>
          <a:xfrm>
            <a:off x="769725" y="3040375"/>
            <a:ext cx="2511300" cy="78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25" name="Google Shape;525;p26"/>
          <p:cNvSpPr txBox="1"/>
          <p:nvPr>
            <p:ph idx="3" type="title"/>
          </p:nvPr>
        </p:nvSpPr>
        <p:spPr>
          <a:xfrm>
            <a:off x="3316425" y="2663500"/>
            <a:ext cx="25113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26" name="Google Shape;526;p26"/>
          <p:cNvSpPr txBox="1"/>
          <p:nvPr>
            <p:ph idx="4" type="subTitle"/>
          </p:nvPr>
        </p:nvSpPr>
        <p:spPr>
          <a:xfrm>
            <a:off x="3316438" y="3040375"/>
            <a:ext cx="2511300" cy="78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27" name="Google Shape;527;p26"/>
          <p:cNvSpPr txBox="1"/>
          <p:nvPr>
            <p:ph idx="5" type="title"/>
          </p:nvPr>
        </p:nvSpPr>
        <p:spPr>
          <a:xfrm>
            <a:off x="5863150" y="2663500"/>
            <a:ext cx="25113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28" name="Google Shape;528;p26"/>
          <p:cNvSpPr txBox="1"/>
          <p:nvPr>
            <p:ph idx="6" type="subTitle"/>
          </p:nvPr>
        </p:nvSpPr>
        <p:spPr>
          <a:xfrm>
            <a:off x="5863151" y="3040375"/>
            <a:ext cx="2511300" cy="78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29" name="Google Shape;529;p26"/>
          <p:cNvSpPr/>
          <p:nvPr/>
        </p:nvSpPr>
        <p:spPr>
          <a:xfrm rot="10800000">
            <a:off x="6433313" y="21595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6"/>
          <p:cNvSpPr/>
          <p:nvPr/>
        </p:nvSpPr>
        <p:spPr>
          <a:xfrm rot="10800000">
            <a:off x="8406214" y="405561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6"/>
          <p:cNvSpPr/>
          <p:nvPr/>
        </p:nvSpPr>
        <p:spPr>
          <a:xfrm rot="10800000">
            <a:off x="7975131" y="4696128"/>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6"/>
          <p:cNvSpPr/>
          <p:nvPr/>
        </p:nvSpPr>
        <p:spPr>
          <a:xfrm rot="10800000">
            <a:off x="7410416" y="300079"/>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6"/>
          <p:cNvSpPr/>
          <p:nvPr/>
        </p:nvSpPr>
        <p:spPr>
          <a:xfrm rot="10800000">
            <a:off x="7975123" y="1012897"/>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6"/>
          <p:cNvSpPr/>
          <p:nvPr/>
        </p:nvSpPr>
        <p:spPr>
          <a:xfrm rot="10800000">
            <a:off x="8571840" y="187688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6"/>
          <p:cNvSpPr/>
          <p:nvPr/>
        </p:nvSpPr>
        <p:spPr>
          <a:xfrm rot="10800000">
            <a:off x="8609388" y="31545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6"/>
          <p:cNvSpPr/>
          <p:nvPr/>
        </p:nvSpPr>
        <p:spPr>
          <a:xfrm flipH="1" rot="10800000">
            <a:off x="2458263" y="21595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6"/>
          <p:cNvSpPr/>
          <p:nvPr/>
        </p:nvSpPr>
        <p:spPr>
          <a:xfrm flipH="1" rot="10800000">
            <a:off x="485369" y="405561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6"/>
          <p:cNvSpPr/>
          <p:nvPr/>
        </p:nvSpPr>
        <p:spPr>
          <a:xfrm flipH="1" rot="10800000">
            <a:off x="916437" y="4696128"/>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6"/>
          <p:cNvSpPr/>
          <p:nvPr/>
        </p:nvSpPr>
        <p:spPr>
          <a:xfrm flipH="1" rot="10800000">
            <a:off x="1623549" y="300079"/>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6"/>
          <p:cNvSpPr/>
          <p:nvPr/>
        </p:nvSpPr>
        <p:spPr>
          <a:xfrm flipH="1" rot="10800000">
            <a:off x="862980" y="1012897"/>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6"/>
          <p:cNvSpPr/>
          <p:nvPr/>
        </p:nvSpPr>
        <p:spPr>
          <a:xfrm flipH="1" rot="10800000">
            <a:off x="404553" y="187688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6"/>
          <p:cNvSpPr/>
          <p:nvPr/>
        </p:nvSpPr>
        <p:spPr>
          <a:xfrm flipH="1" rot="10800000">
            <a:off x="282188" y="31545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6"/>
          <p:cNvSpPr/>
          <p:nvPr/>
        </p:nvSpPr>
        <p:spPr>
          <a:xfrm flipH="1" rot="10800000">
            <a:off x="4215503" y="97530"/>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544" name="Shape 544"/>
        <p:cNvGrpSpPr/>
        <p:nvPr/>
      </p:nvGrpSpPr>
      <p:grpSpPr>
        <a:xfrm>
          <a:off x="0" y="0"/>
          <a:ext cx="0" cy="0"/>
          <a:chOff x="0" y="0"/>
          <a:chExt cx="0" cy="0"/>
        </a:xfrm>
      </p:grpSpPr>
      <p:sp>
        <p:nvSpPr>
          <p:cNvPr id="545" name="Google Shape;545;p27"/>
          <p:cNvSpPr/>
          <p:nvPr/>
        </p:nvSpPr>
        <p:spPr>
          <a:xfrm flipH="1" rot="10800000">
            <a:off x="8424121" y="-10"/>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7"/>
          <p:cNvSpPr/>
          <p:nvPr/>
        </p:nvSpPr>
        <p:spPr>
          <a:xfrm rot="10800000">
            <a:off x="-4" y="-10"/>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7"/>
          <p:cNvSpPr/>
          <p:nvPr/>
        </p:nvSpPr>
        <p:spPr>
          <a:xfrm rot="10800000">
            <a:off x="65" y="3775436"/>
            <a:ext cx="2356411" cy="136811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7"/>
          <p:cNvSpPr/>
          <p:nvPr/>
        </p:nvSpPr>
        <p:spPr>
          <a:xfrm flipH="1" rot="10800000">
            <a:off x="6787515" y="3775436"/>
            <a:ext cx="2356411" cy="136811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7"/>
          <p:cNvSpPr/>
          <p:nvPr/>
        </p:nvSpPr>
        <p:spPr>
          <a:xfrm>
            <a:off x="8705363" y="377159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7"/>
          <p:cNvSpPr/>
          <p:nvPr/>
        </p:nvSpPr>
        <p:spPr>
          <a:xfrm>
            <a:off x="6831019" y="473827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7"/>
          <p:cNvSpPr/>
          <p:nvPr/>
        </p:nvSpPr>
        <p:spPr>
          <a:xfrm>
            <a:off x="8533938" y="664644"/>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7"/>
          <p:cNvSpPr/>
          <p:nvPr/>
        </p:nvSpPr>
        <p:spPr>
          <a:xfrm>
            <a:off x="3661249" y="48095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7"/>
          <p:cNvSpPr/>
          <p:nvPr/>
        </p:nvSpPr>
        <p:spPr>
          <a:xfrm>
            <a:off x="5508255" y="466598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7"/>
          <p:cNvSpPr/>
          <p:nvPr/>
        </p:nvSpPr>
        <p:spPr>
          <a:xfrm>
            <a:off x="8747778" y="21721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7"/>
          <p:cNvSpPr/>
          <p:nvPr/>
        </p:nvSpPr>
        <p:spPr>
          <a:xfrm>
            <a:off x="2447763" y="4696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7"/>
          <p:cNvSpPr/>
          <p:nvPr/>
        </p:nvSpPr>
        <p:spPr>
          <a:xfrm>
            <a:off x="1966165" y="25875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7"/>
          <p:cNvSpPr/>
          <p:nvPr/>
        </p:nvSpPr>
        <p:spPr>
          <a:xfrm>
            <a:off x="452088" y="46096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7"/>
          <p:cNvSpPr/>
          <p:nvPr/>
        </p:nvSpPr>
        <p:spPr>
          <a:xfrm>
            <a:off x="314094" y="18293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7"/>
          <p:cNvSpPr/>
          <p:nvPr/>
        </p:nvSpPr>
        <p:spPr>
          <a:xfrm>
            <a:off x="260605" y="2997308"/>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7"/>
          <p:cNvSpPr/>
          <p:nvPr/>
        </p:nvSpPr>
        <p:spPr>
          <a:xfrm>
            <a:off x="660815" y="4751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7"/>
          <p:cNvSpPr/>
          <p:nvPr/>
        </p:nvSpPr>
        <p:spPr>
          <a:xfrm>
            <a:off x="7167749" y="28756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63" name="Google Shape;563;p27"/>
          <p:cNvSpPr txBox="1"/>
          <p:nvPr>
            <p:ph idx="2" type="title"/>
          </p:nvPr>
        </p:nvSpPr>
        <p:spPr>
          <a:xfrm>
            <a:off x="737300" y="2999175"/>
            <a:ext cx="25761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64" name="Google Shape;564;p27"/>
          <p:cNvSpPr txBox="1"/>
          <p:nvPr>
            <p:ph idx="1" type="subTitle"/>
          </p:nvPr>
        </p:nvSpPr>
        <p:spPr>
          <a:xfrm>
            <a:off x="737300" y="3393350"/>
            <a:ext cx="25761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65" name="Google Shape;565;p27"/>
          <p:cNvSpPr txBox="1"/>
          <p:nvPr>
            <p:ph idx="3" type="title"/>
          </p:nvPr>
        </p:nvSpPr>
        <p:spPr>
          <a:xfrm>
            <a:off x="3283950" y="2999175"/>
            <a:ext cx="25761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66" name="Google Shape;566;p27"/>
          <p:cNvSpPr txBox="1"/>
          <p:nvPr>
            <p:ph idx="4" type="subTitle"/>
          </p:nvPr>
        </p:nvSpPr>
        <p:spPr>
          <a:xfrm>
            <a:off x="3284026" y="3393350"/>
            <a:ext cx="25761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67" name="Google Shape;567;p27"/>
          <p:cNvSpPr txBox="1"/>
          <p:nvPr>
            <p:ph idx="5" type="title"/>
          </p:nvPr>
        </p:nvSpPr>
        <p:spPr>
          <a:xfrm>
            <a:off x="5830751" y="2999175"/>
            <a:ext cx="25761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68" name="Google Shape;568;p27"/>
          <p:cNvSpPr txBox="1"/>
          <p:nvPr>
            <p:ph idx="6" type="subTitle"/>
          </p:nvPr>
        </p:nvSpPr>
        <p:spPr>
          <a:xfrm>
            <a:off x="5830751" y="3393350"/>
            <a:ext cx="2576100" cy="5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TITLE_AND_TWO_COLUMNS_1_2">
    <p:spTree>
      <p:nvGrpSpPr>
        <p:cNvPr id="569" name="Shape 569"/>
        <p:cNvGrpSpPr/>
        <p:nvPr/>
      </p:nvGrpSpPr>
      <p:grpSpPr>
        <a:xfrm>
          <a:off x="0" y="0"/>
          <a:ext cx="0" cy="0"/>
          <a:chOff x="0" y="0"/>
          <a:chExt cx="0" cy="0"/>
        </a:xfrm>
      </p:grpSpPr>
      <p:sp>
        <p:nvSpPr>
          <p:cNvPr id="570" name="Google Shape;570;p28"/>
          <p:cNvSpPr/>
          <p:nvPr/>
        </p:nvSpPr>
        <p:spPr>
          <a:xfrm flipH="1">
            <a:off x="17"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8"/>
          <p:cNvSpPr/>
          <p:nvPr/>
        </p:nvSpPr>
        <p:spPr>
          <a:xfrm flipH="1">
            <a:off x="0"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8"/>
          <p:cNvSpPr/>
          <p:nvPr/>
        </p:nvSpPr>
        <p:spPr>
          <a:xfrm flipH="1">
            <a:off x="8578682"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8"/>
          <p:cNvSpPr/>
          <p:nvPr/>
        </p:nvSpPr>
        <p:spPr>
          <a:xfrm flipH="1">
            <a:off x="8302781"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8"/>
          <p:cNvSpPr/>
          <p:nvPr/>
        </p:nvSpPr>
        <p:spPr>
          <a:xfrm>
            <a:off x="329415" y="4751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8"/>
          <p:cNvSpPr/>
          <p:nvPr/>
        </p:nvSpPr>
        <p:spPr>
          <a:xfrm>
            <a:off x="490210" y="442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8"/>
          <p:cNvSpPr/>
          <p:nvPr/>
        </p:nvSpPr>
        <p:spPr>
          <a:xfrm>
            <a:off x="163925"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8"/>
          <p:cNvSpPr/>
          <p:nvPr/>
        </p:nvSpPr>
        <p:spPr>
          <a:xfrm>
            <a:off x="287019" y="179676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8"/>
          <p:cNvSpPr/>
          <p:nvPr/>
        </p:nvSpPr>
        <p:spPr>
          <a:xfrm>
            <a:off x="1674260" y="477945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8"/>
          <p:cNvSpPr/>
          <p:nvPr/>
        </p:nvSpPr>
        <p:spPr>
          <a:xfrm flipH="1">
            <a:off x="8696203" y="4751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8"/>
          <p:cNvSpPr/>
          <p:nvPr/>
        </p:nvSpPr>
        <p:spPr>
          <a:xfrm flipH="1">
            <a:off x="8417375" y="442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8"/>
          <p:cNvSpPr/>
          <p:nvPr/>
        </p:nvSpPr>
        <p:spPr>
          <a:xfrm flipH="1">
            <a:off x="8776897"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8"/>
          <p:cNvSpPr/>
          <p:nvPr/>
        </p:nvSpPr>
        <p:spPr>
          <a:xfrm flipH="1">
            <a:off x="8653789" y="179676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8"/>
          <p:cNvSpPr/>
          <p:nvPr/>
        </p:nvSpPr>
        <p:spPr>
          <a:xfrm flipH="1">
            <a:off x="7233325" y="477945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5" name="Google Shape;585;p28"/>
          <p:cNvSpPr txBox="1"/>
          <p:nvPr>
            <p:ph idx="2" type="title"/>
          </p:nvPr>
        </p:nvSpPr>
        <p:spPr>
          <a:xfrm>
            <a:off x="1784350" y="1260200"/>
            <a:ext cx="2167500" cy="55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6" name="Google Shape;586;p28"/>
          <p:cNvSpPr txBox="1"/>
          <p:nvPr>
            <p:ph idx="3" type="title"/>
          </p:nvPr>
        </p:nvSpPr>
        <p:spPr>
          <a:xfrm>
            <a:off x="1784350" y="2334112"/>
            <a:ext cx="2167500" cy="55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7" name="Google Shape;587;p28"/>
          <p:cNvSpPr txBox="1"/>
          <p:nvPr>
            <p:ph idx="1" type="subTitle"/>
          </p:nvPr>
        </p:nvSpPr>
        <p:spPr>
          <a:xfrm>
            <a:off x="1784350" y="2723613"/>
            <a:ext cx="2167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88" name="Google Shape;588;p28"/>
          <p:cNvSpPr txBox="1"/>
          <p:nvPr>
            <p:ph idx="4" type="subTitle"/>
          </p:nvPr>
        </p:nvSpPr>
        <p:spPr>
          <a:xfrm>
            <a:off x="1784350" y="1649700"/>
            <a:ext cx="2167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89" name="Google Shape;589;p28"/>
          <p:cNvSpPr txBox="1"/>
          <p:nvPr>
            <p:ph idx="5" type="title"/>
          </p:nvPr>
        </p:nvSpPr>
        <p:spPr>
          <a:xfrm>
            <a:off x="1784350" y="3408025"/>
            <a:ext cx="2167500" cy="558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5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0" name="Google Shape;590;p28"/>
          <p:cNvSpPr txBox="1"/>
          <p:nvPr>
            <p:ph idx="6" type="subTitle"/>
          </p:nvPr>
        </p:nvSpPr>
        <p:spPr>
          <a:xfrm>
            <a:off x="1784350" y="3797525"/>
            <a:ext cx="2167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91" name="Shape 591"/>
        <p:cNvGrpSpPr/>
        <p:nvPr/>
      </p:nvGrpSpPr>
      <p:grpSpPr>
        <a:xfrm>
          <a:off x="0" y="0"/>
          <a:ext cx="0" cy="0"/>
          <a:chOff x="0" y="0"/>
          <a:chExt cx="0" cy="0"/>
        </a:xfrm>
      </p:grpSpPr>
      <p:sp>
        <p:nvSpPr>
          <p:cNvPr id="592" name="Google Shape;592;p29"/>
          <p:cNvSpPr/>
          <p:nvPr/>
        </p:nvSpPr>
        <p:spPr>
          <a:xfrm flipH="1" rot="10800000">
            <a:off x="1" y="631399"/>
            <a:ext cx="681298" cy="451210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9"/>
          <p:cNvSpPr/>
          <p:nvPr/>
        </p:nvSpPr>
        <p:spPr>
          <a:xfrm flipH="1">
            <a:off x="8462701" y="-1"/>
            <a:ext cx="681298" cy="451210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9"/>
          <p:cNvSpPr/>
          <p:nvPr/>
        </p:nvSpPr>
        <p:spPr>
          <a:xfrm>
            <a:off x="841240" y="42940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9"/>
          <p:cNvSpPr/>
          <p:nvPr/>
        </p:nvSpPr>
        <p:spPr>
          <a:xfrm>
            <a:off x="7871997" y="281238"/>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9"/>
          <p:cNvSpPr/>
          <p:nvPr/>
        </p:nvSpPr>
        <p:spPr>
          <a:xfrm>
            <a:off x="565347" y="44252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9"/>
          <p:cNvSpPr/>
          <p:nvPr/>
        </p:nvSpPr>
        <p:spPr>
          <a:xfrm>
            <a:off x="239063" y="31098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9"/>
          <p:cNvSpPr/>
          <p:nvPr/>
        </p:nvSpPr>
        <p:spPr>
          <a:xfrm>
            <a:off x="362157" y="179676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9"/>
          <p:cNvSpPr/>
          <p:nvPr/>
        </p:nvSpPr>
        <p:spPr>
          <a:xfrm>
            <a:off x="1749397" y="477945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9"/>
          <p:cNvSpPr/>
          <p:nvPr/>
        </p:nvSpPr>
        <p:spPr>
          <a:xfrm>
            <a:off x="3393774" y="4882030"/>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9"/>
          <p:cNvSpPr/>
          <p:nvPr/>
        </p:nvSpPr>
        <p:spPr>
          <a:xfrm>
            <a:off x="4824600" y="4798291"/>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9"/>
          <p:cNvSpPr/>
          <p:nvPr/>
        </p:nvSpPr>
        <p:spPr>
          <a:xfrm>
            <a:off x="8621619" y="159382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9"/>
          <p:cNvSpPr/>
          <p:nvPr/>
        </p:nvSpPr>
        <p:spPr>
          <a:xfrm>
            <a:off x="7635597" y="4676876"/>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9"/>
          <p:cNvSpPr/>
          <p:nvPr/>
        </p:nvSpPr>
        <p:spPr>
          <a:xfrm>
            <a:off x="6318440" y="485321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9"/>
          <p:cNvSpPr/>
          <p:nvPr/>
        </p:nvSpPr>
        <p:spPr>
          <a:xfrm>
            <a:off x="8621624" y="45596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9"/>
          <p:cNvSpPr/>
          <p:nvPr/>
        </p:nvSpPr>
        <p:spPr>
          <a:xfrm>
            <a:off x="8621625" y="316776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08" name="Google Shape;608;p29"/>
          <p:cNvSpPr txBox="1"/>
          <p:nvPr>
            <p:ph idx="2" type="title"/>
          </p:nvPr>
        </p:nvSpPr>
        <p:spPr>
          <a:xfrm>
            <a:off x="1911225" y="1857525"/>
            <a:ext cx="22050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09" name="Google Shape;609;p29"/>
          <p:cNvSpPr txBox="1"/>
          <p:nvPr>
            <p:ph idx="1" type="subTitle"/>
          </p:nvPr>
        </p:nvSpPr>
        <p:spPr>
          <a:xfrm>
            <a:off x="1911225" y="2247575"/>
            <a:ext cx="2205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10" name="Google Shape;610;p29"/>
          <p:cNvSpPr txBox="1"/>
          <p:nvPr>
            <p:ph idx="3" type="title"/>
          </p:nvPr>
        </p:nvSpPr>
        <p:spPr>
          <a:xfrm>
            <a:off x="5027779" y="1857525"/>
            <a:ext cx="22050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1" name="Google Shape;611;p29"/>
          <p:cNvSpPr txBox="1"/>
          <p:nvPr>
            <p:ph idx="4" type="subTitle"/>
          </p:nvPr>
        </p:nvSpPr>
        <p:spPr>
          <a:xfrm>
            <a:off x="5027775" y="2247575"/>
            <a:ext cx="2205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12" name="Google Shape;612;p29"/>
          <p:cNvSpPr txBox="1"/>
          <p:nvPr>
            <p:ph idx="5" type="title"/>
          </p:nvPr>
        </p:nvSpPr>
        <p:spPr>
          <a:xfrm>
            <a:off x="1911225" y="3550750"/>
            <a:ext cx="22050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3" name="Google Shape;613;p29"/>
          <p:cNvSpPr txBox="1"/>
          <p:nvPr>
            <p:ph idx="6" type="subTitle"/>
          </p:nvPr>
        </p:nvSpPr>
        <p:spPr>
          <a:xfrm>
            <a:off x="1911225" y="3940800"/>
            <a:ext cx="2205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14" name="Google Shape;614;p29"/>
          <p:cNvSpPr txBox="1"/>
          <p:nvPr>
            <p:ph idx="7" type="title"/>
          </p:nvPr>
        </p:nvSpPr>
        <p:spPr>
          <a:xfrm>
            <a:off x="5027779" y="3550750"/>
            <a:ext cx="22050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5" name="Google Shape;615;p29"/>
          <p:cNvSpPr txBox="1"/>
          <p:nvPr>
            <p:ph idx="8" type="subTitle"/>
          </p:nvPr>
        </p:nvSpPr>
        <p:spPr>
          <a:xfrm>
            <a:off x="5027775" y="3940800"/>
            <a:ext cx="2205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7_1">
    <p:spTree>
      <p:nvGrpSpPr>
        <p:cNvPr id="616" name="Shape 616"/>
        <p:cNvGrpSpPr/>
        <p:nvPr/>
      </p:nvGrpSpPr>
      <p:grpSpPr>
        <a:xfrm>
          <a:off x="0" y="0"/>
          <a:ext cx="0" cy="0"/>
          <a:chOff x="0" y="0"/>
          <a:chExt cx="0" cy="0"/>
        </a:xfrm>
      </p:grpSpPr>
      <p:sp>
        <p:nvSpPr>
          <p:cNvPr id="617" name="Google Shape;617;p30"/>
          <p:cNvSpPr/>
          <p:nvPr/>
        </p:nvSpPr>
        <p:spPr>
          <a:xfrm flipH="1" rot="10800000">
            <a:off x="7161441" y="3992518"/>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0"/>
          <p:cNvSpPr/>
          <p:nvPr/>
        </p:nvSpPr>
        <p:spPr>
          <a:xfrm flipH="1" rot="10800000">
            <a:off x="8424001" y="6"/>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0"/>
          <p:cNvSpPr/>
          <p:nvPr/>
        </p:nvSpPr>
        <p:spPr>
          <a:xfrm flipH="1" rot="10800000">
            <a:off x="0" y="1399349"/>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0"/>
          <p:cNvSpPr/>
          <p:nvPr/>
        </p:nvSpPr>
        <p:spPr>
          <a:xfrm flipH="1" rot="10800000">
            <a:off x="0" y="0"/>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p:nvPr/>
        </p:nvSpPr>
        <p:spPr>
          <a:xfrm>
            <a:off x="1410074" y="25429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0"/>
          <p:cNvSpPr/>
          <p:nvPr/>
        </p:nvSpPr>
        <p:spPr>
          <a:xfrm>
            <a:off x="841240" y="42940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0"/>
          <p:cNvSpPr/>
          <p:nvPr/>
        </p:nvSpPr>
        <p:spPr>
          <a:xfrm>
            <a:off x="400875" y="849716"/>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0"/>
          <p:cNvSpPr/>
          <p:nvPr/>
        </p:nvSpPr>
        <p:spPr>
          <a:xfrm>
            <a:off x="7424407" y="18303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0"/>
          <p:cNvSpPr/>
          <p:nvPr/>
        </p:nvSpPr>
        <p:spPr>
          <a:xfrm>
            <a:off x="8393597" y="598388"/>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0"/>
          <p:cNvSpPr/>
          <p:nvPr/>
        </p:nvSpPr>
        <p:spPr>
          <a:xfrm>
            <a:off x="164472" y="323280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0"/>
          <p:cNvSpPr/>
          <p:nvPr/>
        </p:nvSpPr>
        <p:spPr>
          <a:xfrm>
            <a:off x="1410063" y="4733441"/>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0"/>
          <p:cNvSpPr/>
          <p:nvPr/>
        </p:nvSpPr>
        <p:spPr>
          <a:xfrm>
            <a:off x="181082" y="177892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0"/>
          <p:cNvSpPr/>
          <p:nvPr/>
        </p:nvSpPr>
        <p:spPr>
          <a:xfrm>
            <a:off x="8739694" y="211232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0"/>
          <p:cNvSpPr/>
          <p:nvPr/>
        </p:nvSpPr>
        <p:spPr>
          <a:xfrm>
            <a:off x="7407797" y="4714601"/>
            <a:ext cx="236411" cy="265962"/>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0"/>
          <p:cNvSpPr/>
          <p:nvPr/>
        </p:nvSpPr>
        <p:spPr>
          <a:xfrm>
            <a:off x="8393599" y="441249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0"/>
          <p:cNvSpPr/>
          <p:nvPr/>
        </p:nvSpPr>
        <p:spPr>
          <a:xfrm>
            <a:off x="8784800" y="3498741"/>
            <a:ext cx="203173" cy="228269"/>
          </a:xfrm>
          <a:custGeom>
            <a:rect b="b" l="l" r="r" t="t"/>
            <a:pathLst>
              <a:path extrusionOk="0" h="3519" w="3132">
                <a:moveTo>
                  <a:pt x="1680" y="0"/>
                </a:moveTo>
                <a:cubicBezTo>
                  <a:pt x="1676" y="0"/>
                  <a:pt x="1672" y="1"/>
                  <a:pt x="1667" y="4"/>
                </a:cubicBezTo>
                <a:cubicBezTo>
                  <a:pt x="1500" y="87"/>
                  <a:pt x="1441" y="1564"/>
                  <a:pt x="1441" y="1564"/>
                </a:cubicBezTo>
                <a:cubicBezTo>
                  <a:pt x="1441" y="1564"/>
                  <a:pt x="615" y="616"/>
                  <a:pt x="444" y="616"/>
                </a:cubicBezTo>
                <a:cubicBezTo>
                  <a:pt x="431" y="616"/>
                  <a:pt x="421" y="622"/>
                  <a:pt x="417" y="635"/>
                </a:cubicBezTo>
                <a:cubicBezTo>
                  <a:pt x="345" y="814"/>
                  <a:pt x="1119" y="1742"/>
                  <a:pt x="1119" y="1742"/>
                </a:cubicBezTo>
                <a:cubicBezTo>
                  <a:pt x="1119" y="1742"/>
                  <a:pt x="545" y="1565"/>
                  <a:pt x="219" y="1565"/>
                </a:cubicBezTo>
                <a:cubicBezTo>
                  <a:pt x="90" y="1565"/>
                  <a:pt x="0" y="1593"/>
                  <a:pt x="0" y="1671"/>
                </a:cubicBezTo>
                <a:cubicBezTo>
                  <a:pt x="0" y="1933"/>
                  <a:pt x="1143" y="1933"/>
                  <a:pt x="1143" y="1933"/>
                </a:cubicBezTo>
                <a:cubicBezTo>
                  <a:pt x="1143" y="1933"/>
                  <a:pt x="250" y="2802"/>
                  <a:pt x="393" y="2993"/>
                </a:cubicBezTo>
                <a:cubicBezTo>
                  <a:pt x="403" y="3009"/>
                  <a:pt x="418" y="3016"/>
                  <a:pt x="437" y="3016"/>
                </a:cubicBezTo>
                <a:cubicBezTo>
                  <a:pt x="643" y="3016"/>
                  <a:pt x="1321" y="2147"/>
                  <a:pt x="1322" y="2147"/>
                </a:cubicBezTo>
                <a:lnTo>
                  <a:pt x="1322" y="2147"/>
                </a:lnTo>
                <a:cubicBezTo>
                  <a:pt x="1322" y="2147"/>
                  <a:pt x="1179" y="3469"/>
                  <a:pt x="1441" y="3516"/>
                </a:cubicBezTo>
                <a:cubicBezTo>
                  <a:pt x="1446" y="3518"/>
                  <a:pt x="1452" y="3518"/>
                  <a:pt x="1457" y="3518"/>
                </a:cubicBezTo>
                <a:cubicBezTo>
                  <a:pt x="1709" y="3518"/>
                  <a:pt x="1584" y="2183"/>
                  <a:pt x="1584" y="2183"/>
                </a:cubicBezTo>
                <a:lnTo>
                  <a:pt x="1584" y="2183"/>
                </a:lnTo>
                <a:cubicBezTo>
                  <a:pt x="1584" y="2183"/>
                  <a:pt x="2248" y="2985"/>
                  <a:pt x="2462" y="2985"/>
                </a:cubicBezTo>
                <a:cubicBezTo>
                  <a:pt x="2484" y="2985"/>
                  <a:pt x="2501" y="2976"/>
                  <a:pt x="2512" y="2957"/>
                </a:cubicBezTo>
                <a:cubicBezTo>
                  <a:pt x="2631" y="2778"/>
                  <a:pt x="1798" y="1969"/>
                  <a:pt x="1798" y="1969"/>
                </a:cubicBezTo>
                <a:lnTo>
                  <a:pt x="1798" y="1969"/>
                </a:lnTo>
                <a:cubicBezTo>
                  <a:pt x="1798" y="1969"/>
                  <a:pt x="2354" y="2085"/>
                  <a:pt x="2724" y="2085"/>
                </a:cubicBezTo>
                <a:cubicBezTo>
                  <a:pt x="2909" y="2085"/>
                  <a:pt x="3048" y="2056"/>
                  <a:pt x="3048" y="1969"/>
                </a:cubicBezTo>
                <a:cubicBezTo>
                  <a:pt x="3048" y="1789"/>
                  <a:pt x="2508" y="1758"/>
                  <a:pt x="2138" y="1758"/>
                </a:cubicBezTo>
                <a:cubicBezTo>
                  <a:pt x="1945" y="1758"/>
                  <a:pt x="1798" y="1766"/>
                  <a:pt x="1798" y="1766"/>
                </a:cubicBezTo>
                <a:cubicBezTo>
                  <a:pt x="1798" y="1766"/>
                  <a:pt x="3131" y="873"/>
                  <a:pt x="2798" y="778"/>
                </a:cubicBezTo>
                <a:cubicBezTo>
                  <a:pt x="2780" y="772"/>
                  <a:pt x="2761" y="769"/>
                  <a:pt x="2741" y="769"/>
                </a:cubicBezTo>
                <a:cubicBezTo>
                  <a:pt x="2398" y="769"/>
                  <a:pt x="1667" y="1564"/>
                  <a:pt x="1667" y="1564"/>
                </a:cubicBezTo>
                <a:cubicBezTo>
                  <a:pt x="1667" y="1564"/>
                  <a:pt x="182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34" name="Google Shape;634;p30"/>
          <p:cNvSpPr txBox="1"/>
          <p:nvPr>
            <p:ph idx="2" type="title"/>
          </p:nvPr>
        </p:nvSpPr>
        <p:spPr>
          <a:xfrm>
            <a:off x="961050" y="192557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35" name="Google Shape;635;p30"/>
          <p:cNvSpPr txBox="1"/>
          <p:nvPr>
            <p:ph idx="1" type="subTitle"/>
          </p:nvPr>
        </p:nvSpPr>
        <p:spPr>
          <a:xfrm>
            <a:off x="961050" y="231560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36" name="Google Shape;636;p30"/>
          <p:cNvSpPr txBox="1"/>
          <p:nvPr>
            <p:ph idx="3" type="title"/>
          </p:nvPr>
        </p:nvSpPr>
        <p:spPr>
          <a:xfrm>
            <a:off x="3427850" y="192557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37" name="Google Shape;637;p30"/>
          <p:cNvSpPr txBox="1"/>
          <p:nvPr>
            <p:ph idx="4" type="subTitle"/>
          </p:nvPr>
        </p:nvSpPr>
        <p:spPr>
          <a:xfrm>
            <a:off x="3438838" y="231560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38" name="Google Shape;638;p30"/>
          <p:cNvSpPr txBox="1"/>
          <p:nvPr>
            <p:ph idx="5" type="title"/>
          </p:nvPr>
        </p:nvSpPr>
        <p:spPr>
          <a:xfrm>
            <a:off x="2194350" y="361282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39" name="Google Shape;639;p30"/>
          <p:cNvSpPr txBox="1"/>
          <p:nvPr>
            <p:ph idx="6" type="subTitle"/>
          </p:nvPr>
        </p:nvSpPr>
        <p:spPr>
          <a:xfrm>
            <a:off x="2199944" y="400285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0" name="Google Shape;640;p30"/>
          <p:cNvSpPr txBox="1"/>
          <p:nvPr>
            <p:ph idx="7" type="title"/>
          </p:nvPr>
        </p:nvSpPr>
        <p:spPr>
          <a:xfrm>
            <a:off x="4683456" y="361282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41" name="Google Shape;641;p30"/>
          <p:cNvSpPr txBox="1"/>
          <p:nvPr>
            <p:ph idx="8" type="subTitle"/>
          </p:nvPr>
        </p:nvSpPr>
        <p:spPr>
          <a:xfrm>
            <a:off x="4677731" y="400285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2" name="Google Shape;642;p30"/>
          <p:cNvSpPr txBox="1"/>
          <p:nvPr>
            <p:ph idx="9" type="title"/>
          </p:nvPr>
        </p:nvSpPr>
        <p:spPr>
          <a:xfrm>
            <a:off x="5916625" y="192557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43" name="Google Shape;643;p30"/>
          <p:cNvSpPr txBox="1"/>
          <p:nvPr>
            <p:ph idx="13" type="subTitle"/>
          </p:nvPr>
        </p:nvSpPr>
        <p:spPr>
          <a:xfrm>
            <a:off x="5916625" y="231560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644" name="Shape 644"/>
        <p:cNvGrpSpPr/>
        <p:nvPr/>
      </p:nvGrpSpPr>
      <p:grpSpPr>
        <a:xfrm>
          <a:off x="0" y="0"/>
          <a:ext cx="0" cy="0"/>
          <a:chOff x="0" y="0"/>
          <a:chExt cx="0" cy="0"/>
        </a:xfrm>
      </p:grpSpPr>
      <p:sp>
        <p:nvSpPr>
          <p:cNvPr id="645" name="Google Shape;645;p31"/>
          <p:cNvSpPr/>
          <p:nvPr/>
        </p:nvSpPr>
        <p:spPr>
          <a:xfrm flipH="1" rot="-5400000">
            <a:off x="1100830" y="-1100828"/>
            <a:ext cx="391572" cy="2593229"/>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1"/>
          <p:cNvSpPr/>
          <p:nvPr/>
        </p:nvSpPr>
        <p:spPr>
          <a:xfrm flipH="1">
            <a:off x="8302781"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1"/>
          <p:cNvSpPr/>
          <p:nvPr/>
        </p:nvSpPr>
        <p:spPr>
          <a:xfrm>
            <a:off x="6"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rot="5400000">
            <a:off x="7651630" y="-1100828"/>
            <a:ext cx="391572" cy="2593229"/>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1"/>
          <p:cNvSpPr/>
          <p:nvPr/>
        </p:nvSpPr>
        <p:spPr>
          <a:xfrm rot="10800000">
            <a:off x="8424001" y="4709018"/>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rot="10800000">
            <a:off x="7658466" y="360879"/>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rot="10800000">
            <a:off x="8502698" y="586684"/>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1"/>
          <p:cNvSpPr/>
          <p:nvPr/>
        </p:nvSpPr>
        <p:spPr>
          <a:xfrm rot="10800000">
            <a:off x="8812565" y="1783305"/>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1"/>
          <p:cNvSpPr/>
          <p:nvPr/>
        </p:nvSpPr>
        <p:spPr>
          <a:xfrm rot="10800000">
            <a:off x="8770163" y="329346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flipH="1" rot="10800000">
            <a:off x="1035549" y="217554"/>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flipH="1" rot="10800000">
            <a:off x="384630" y="586684"/>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flipH="1" rot="10800000">
            <a:off x="361440" y="2130218"/>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1"/>
          <p:cNvSpPr/>
          <p:nvPr/>
        </p:nvSpPr>
        <p:spPr>
          <a:xfrm flipH="1" rot="10800000">
            <a:off x="282188" y="3154512"/>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1"/>
          <p:cNvSpPr/>
          <p:nvPr/>
        </p:nvSpPr>
        <p:spPr>
          <a:xfrm rot="10800000">
            <a:off x="689591" y="4608079"/>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60" name="Google Shape;660;p31"/>
          <p:cNvSpPr txBox="1"/>
          <p:nvPr>
            <p:ph idx="2" type="title"/>
          </p:nvPr>
        </p:nvSpPr>
        <p:spPr>
          <a:xfrm>
            <a:off x="961050" y="192557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1" name="Google Shape;661;p31"/>
          <p:cNvSpPr txBox="1"/>
          <p:nvPr>
            <p:ph idx="1" type="subTitle"/>
          </p:nvPr>
        </p:nvSpPr>
        <p:spPr>
          <a:xfrm>
            <a:off x="961050" y="231560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2" name="Google Shape;662;p31"/>
          <p:cNvSpPr txBox="1"/>
          <p:nvPr>
            <p:ph idx="3" type="title"/>
          </p:nvPr>
        </p:nvSpPr>
        <p:spPr>
          <a:xfrm>
            <a:off x="3427850" y="192557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3" name="Google Shape;663;p31"/>
          <p:cNvSpPr txBox="1"/>
          <p:nvPr>
            <p:ph idx="4" type="subTitle"/>
          </p:nvPr>
        </p:nvSpPr>
        <p:spPr>
          <a:xfrm>
            <a:off x="3438838" y="231560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4" name="Google Shape;664;p31"/>
          <p:cNvSpPr txBox="1"/>
          <p:nvPr>
            <p:ph idx="5" type="title"/>
          </p:nvPr>
        </p:nvSpPr>
        <p:spPr>
          <a:xfrm>
            <a:off x="961050" y="361282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5" name="Google Shape;665;p31"/>
          <p:cNvSpPr txBox="1"/>
          <p:nvPr>
            <p:ph idx="6" type="subTitle"/>
          </p:nvPr>
        </p:nvSpPr>
        <p:spPr>
          <a:xfrm>
            <a:off x="961050" y="400285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6" name="Google Shape;666;p31"/>
          <p:cNvSpPr txBox="1"/>
          <p:nvPr>
            <p:ph idx="7" type="title"/>
          </p:nvPr>
        </p:nvSpPr>
        <p:spPr>
          <a:xfrm>
            <a:off x="3450156" y="361282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7" name="Google Shape;667;p31"/>
          <p:cNvSpPr txBox="1"/>
          <p:nvPr>
            <p:ph idx="8" type="subTitle"/>
          </p:nvPr>
        </p:nvSpPr>
        <p:spPr>
          <a:xfrm>
            <a:off x="3450156" y="400285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8" name="Google Shape;668;p31"/>
          <p:cNvSpPr txBox="1"/>
          <p:nvPr>
            <p:ph idx="9" type="title"/>
          </p:nvPr>
        </p:nvSpPr>
        <p:spPr>
          <a:xfrm>
            <a:off x="5916625" y="192557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69" name="Google Shape;669;p31"/>
          <p:cNvSpPr txBox="1"/>
          <p:nvPr>
            <p:ph idx="13" type="subTitle"/>
          </p:nvPr>
        </p:nvSpPr>
        <p:spPr>
          <a:xfrm>
            <a:off x="5916625" y="231560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0" name="Google Shape;670;p31"/>
          <p:cNvSpPr txBox="1"/>
          <p:nvPr>
            <p:ph idx="14" type="title"/>
          </p:nvPr>
        </p:nvSpPr>
        <p:spPr>
          <a:xfrm>
            <a:off x="5916625" y="3612825"/>
            <a:ext cx="2266200" cy="52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71" name="Google Shape;671;p31"/>
          <p:cNvSpPr txBox="1"/>
          <p:nvPr>
            <p:ph idx="15" type="subTitle"/>
          </p:nvPr>
        </p:nvSpPr>
        <p:spPr>
          <a:xfrm>
            <a:off x="5916625" y="4002850"/>
            <a:ext cx="22662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72" name="Shape 672"/>
        <p:cNvGrpSpPr/>
        <p:nvPr/>
      </p:nvGrpSpPr>
      <p:grpSpPr>
        <a:xfrm>
          <a:off x="0" y="0"/>
          <a:ext cx="0" cy="0"/>
          <a:chOff x="0" y="0"/>
          <a:chExt cx="0" cy="0"/>
        </a:xfrm>
      </p:grpSpPr>
      <p:sp>
        <p:nvSpPr>
          <p:cNvPr id="673" name="Google Shape;673;p32"/>
          <p:cNvSpPr/>
          <p:nvPr/>
        </p:nvSpPr>
        <p:spPr>
          <a:xfrm>
            <a:off x="0" y="0"/>
            <a:ext cx="776629" cy="5143531"/>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7926621" y="53"/>
            <a:ext cx="1217392" cy="5143491"/>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2"/>
          <p:cNvSpPr/>
          <p:nvPr/>
        </p:nvSpPr>
        <p:spPr>
          <a:xfrm>
            <a:off x="2458263" y="457769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2"/>
          <p:cNvSpPr/>
          <p:nvPr/>
        </p:nvSpPr>
        <p:spPr>
          <a:xfrm>
            <a:off x="485369" y="76383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2"/>
          <p:cNvSpPr/>
          <p:nvPr/>
        </p:nvSpPr>
        <p:spPr>
          <a:xfrm>
            <a:off x="916437" y="97530"/>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2"/>
          <p:cNvSpPr/>
          <p:nvPr/>
        </p:nvSpPr>
        <p:spPr>
          <a:xfrm>
            <a:off x="1623549" y="466184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2"/>
          <p:cNvSpPr/>
          <p:nvPr/>
        </p:nvSpPr>
        <p:spPr>
          <a:xfrm>
            <a:off x="862980" y="372046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2"/>
          <p:cNvSpPr/>
          <p:nvPr/>
        </p:nvSpPr>
        <p:spPr>
          <a:xfrm>
            <a:off x="404553" y="302742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2"/>
          <p:cNvSpPr/>
          <p:nvPr/>
        </p:nvSpPr>
        <p:spPr>
          <a:xfrm>
            <a:off x="282188" y="1639136"/>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2"/>
          <p:cNvSpPr/>
          <p:nvPr/>
        </p:nvSpPr>
        <p:spPr>
          <a:xfrm flipH="1">
            <a:off x="6433313" y="457769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flipH="1">
            <a:off x="8406214" y="76383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flipH="1">
            <a:off x="7975131" y="97530"/>
            <a:ext cx="203202" cy="22907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flipH="1">
            <a:off x="7410416" y="4661848"/>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flipH="1">
            <a:off x="7975123" y="372046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2"/>
          <p:cNvSpPr/>
          <p:nvPr/>
        </p:nvSpPr>
        <p:spPr>
          <a:xfrm flipH="1">
            <a:off x="8571840" y="302742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flipH="1">
            <a:off x="8609388" y="1639136"/>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2"/>
          <p:cNvSpPr/>
          <p:nvPr/>
        </p:nvSpPr>
        <p:spPr>
          <a:xfrm flipH="1">
            <a:off x="4760890" y="480677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2"/>
          <p:cNvSpPr txBox="1"/>
          <p:nvPr>
            <p:ph hasCustomPrompt="1" type="title"/>
          </p:nvPr>
        </p:nvSpPr>
        <p:spPr>
          <a:xfrm>
            <a:off x="1511025" y="670225"/>
            <a:ext cx="6122100" cy="76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91" name="Google Shape;691;p32"/>
          <p:cNvSpPr txBox="1"/>
          <p:nvPr>
            <p:ph idx="1" type="subTitle"/>
          </p:nvPr>
        </p:nvSpPr>
        <p:spPr>
          <a:xfrm>
            <a:off x="1511025" y="1274351"/>
            <a:ext cx="6122100" cy="3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92" name="Google Shape;692;p32"/>
          <p:cNvSpPr txBox="1"/>
          <p:nvPr>
            <p:ph hasCustomPrompt="1" idx="2" type="title"/>
          </p:nvPr>
        </p:nvSpPr>
        <p:spPr>
          <a:xfrm>
            <a:off x="1511025" y="1954316"/>
            <a:ext cx="6122100" cy="76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93" name="Google Shape;693;p32"/>
          <p:cNvSpPr txBox="1"/>
          <p:nvPr>
            <p:ph idx="3" type="subTitle"/>
          </p:nvPr>
        </p:nvSpPr>
        <p:spPr>
          <a:xfrm>
            <a:off x="1511025" y="2575376"/>
            <a:ext cx="6122100" cy="3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94" name="Google Shape;694;p32"/>
          <p:cNvSpPr txBox="1"/>
          <p:nvPr>
            <p:ph hasCustomPrompt="1" idx="4" type="title"/>
          </p:nvPr>
        </p:nvSpPr>
        <p:spPr>
          <a:xfrm>
            <a:off x="1511025" y="3265649"/>
            <a:ext cx="6122100" cy="76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95" name="Google Shape;695;p32"/>
          <p:cNvSpPr txBox="1"/>
          <p:nvPr>
            <p:ph idx="5" type="subTitle"/>
          </p:nvPr>
        </p:nvSpPr>
        <p:spPr>
          <a:xfrm>
            <a:off x="1511000" y="3895200"/>
            <a:ext cx="6122100" cy="3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7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696" name="Shape 696"/>
        <p:cNvGrpSpPr/>
        <p:nvPr/>
      </p:nvGrpSpPr>
      <p:grpSpPr>
        <a:xfrm>
          <a:off x="0" y="0"/>
          <a:ext cx="0" cy="0"/>
          <a:chOff x="0" y="0"/>
          <a:chExt cx="0" cy="0"/>
        </a:xfrm>
      </p:grpSpPr>
      <p:sp>
        <p:nvSpPr>
          <p:cNvPr id="697" name="Google Shape;697;p33"/>
          <p:cNvSpPr/>
          <p:nvPr/>
        </p:nvSpPr>
        <p:spPr>
          <a:xfrm>
            <a:off x="7960095" y="-22"/>
            <a:ext cx="1217724" cy="514489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3"/>
          <p:cNvSpPr/>
          <p:nvPr/>
        </p:nvSpPr>
        <p:spPr>
          <a:xfrm flipH="1">
            <a:off x="-33830" y="-22"/>
            <a:ext cx="1217724" cy="5144893"/>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3"/>
          <p:cNvSpPr/>
          <p:nvPr/>
        </p:nvSpPr>
        <p:spPr>
          <a:xfrm>
            <a:off x="8467363" y="33995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3"/>
          <p:cNvSpPr/>
          <p:nvPr/>
        </p:nvSpPr>
        <p:spPr>
          <a:xfrm>
            <a:off x="7067794" y="460622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3"/>
          <p:cNvSpPr/>
          <p:nvPr/>
        </p:nvSpPr>
        <p:spPr>
          <a:xfrm>
            <a:off x="8586988" y="963469"/>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3"/>
          <p:cNvSpPr/>
          <p:nvPr/>
        </p:nvSpPr>
        <p:spPr>
          <a:xfrm>
            <a:off x="3661249" y="480950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5564630" y="4751458"/>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7389128" y="487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2447763" y="4696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3"/>
          <p:cNvSpPr/>
          <p:nvPr/>
        </p:nvSpPr>
        <p:spPr>
          <a:xfrm>
            <a:off x="618413" y="562443"/>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1714898" y="52986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446705" y="3482233"/>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660815" y="475144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flipH="1">
            <a:off x="1183901" y="1817088"/>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7389126" y="1990538"/>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txBox="1"/>
          <p:nvPr>
            <p:ph idx="1" type="subTitle"/>
          </p:nvPr>
        </p:nvSpPr>
        <p:spPr>
          <a:xfrm>
            <a:off x="2854650" y="1365025"/>
            <a:ext cx="3434700" cy="142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600">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1600"/>
              </a:spcBef>
              <a:spcAft>
                <a:spcPts val="0"/>
              </a:spcAft>
              <a:buClr>
                <a:schemeClr val="dk1"/>
              </a:buClr>
              <a:buSzPts val="1400"/>
              <a:buNone/>
              <a:defRPr>
                <a:solidFill>
                  <a:schemeClr val="dk1"/>
                </a:solidFill>
              </a:defRPr>
            </a:lvl3pPr>
            <a:lvl4pPr lvl="3" rtl="0" algn="ctr">
              <a:lnSpc>
                <a:spcPct val="100000"/>
              </a:lnSpc>
              <a:spcBef>
                <a:spcPts val="1600"/>
              </a:spcBef>
              <a:spcAft>
                <a:spcPts val="0"/>
              </a:spcAft>
              <a:buClr>
                <a:schemeClr val="dk1"/>
              </a:buClr>
              <a:buSzPts val="1400"/>
              <a:buNone/>
              <a:defRPr>
                <a:solidFill>
                  <a:schemeClr val="dk1"/>
                </a:solidFill>
              </a:defRPr>
            </a:lvl4pPr>
            <a:lvl5pPr lvl="4" rtl="0" algn="ctr">
              <a:lnSpc>
                <a:spcPct val="100000"/>
              </a:lnSpc>
              <a:spcBef>
                <a:spcPts val="1600"/>
              </a:spcBef>
              <a:spcAft>
                <a:spcPts val="0"/>
              </a:spcAft>
              <a:buClr>
                <a:schemeClr val="dk1"/>
              </a:buClr>
              <a:buSzPts val="1400"/>
              <a:buNone/>
              <a:defRPr>
                <a:solidFill>
                  <a:schemeClr val="dk1"/>
                </a:solidFill>
              </a:defRPr>
            </a:lvl5pPr>
            <a:lvl6pPr lvl="5" rtl="0" algn="ctr">
              <a:lnSpc>
                <a:spcPct val="100000"/>
              </a:lnSpc>
              <a:spcBef>
                <a:spcPts val="1600"/>
              </a:spcBef>
              <a:spcAft>
                <a:spcPts val="0"/>
              </a:spcAft>
              <a:buClr>
                <a:schemeClr val="dk1"/>
              </a:buClr>
              <a:buSzPts val="1400"/>
              <a:buNone/>
              <a:defRPr>
                <a:solidFill>
                  <a:schemeClr val="dk1"/>
                </a:solidFill>
              </a:defRPr>
            </a:lvl6pPr>
            <a:lvl7pPr lvl="6" rtl="0" algn="ctr">
              <a:lnSpc>
                <a:spcPct val="100000"/>
              </a:lnSpc>
              <a:spcBef>
                <a:spcPts val="1600"/>
              </a:spcBef>
              <a:spcAft>
                <a:spcPts val="0"/>
              </a:spcAft>
              <a:buClr>
                <a:schemeClr val="dk1"/>
              </a:buClr>
              <a:buSzPts val="1400"/>
              <a:buNone/>
              <a:defRPr>
                <a:solidFill>
                  <a:schemeClr val="dk1"/>
                </a:solidFill>
              </a:defRPr>
            </a:lvl7pPr>
            <a:lvl8pPr lvl="7" rtl="0" algn="ctr">
              <a:lnSpc>
                <a:spcPct val="100000"/>
              </a:lnSpc>
              <a:spcBef>
                <a:spcPts val="1600"/>
              </a:spcBef>
              <a:spcAft>
                <a:spcPts val="0"/>
              </a:spcAft>
              <a:buClr>
                <a:schemeClr val="dk1"/>
              </a:buClr>
              <a:buSzPts val="1400"/>
              <a:buNone/>
              <a:defRPr>
                <a:solidFill>
                  <a:schemeClr val="dk1"/>
                </a:solidFill>
              </a:defRPr>
            </a:lvl8pPr>
            <a:lvl9pPr lvl="8" rtl="0" algn="ctr">
              <a:lnSpc>
                <a:spcPct val="100000"/>
              </a:lnSpc>
              <a:spcBef>
                <a:spcPts val="1600"/>
              </a:spcBef>
              <a:spcAft>
                <a:spcPts val="1600"/>
              </a:spcAft>
              <a:buClr>
                <a:schemeClr val="dk1"/>
              </a:buClr>
              <a:buSzPts val="1400"/>
              <a:buNone/>
              <a:defRPr>
                <a:solidFill>
                  <a:schemeClr val="dk1"/>
                </a:solidFill>
              </a:defRPr>
            </a:lvl9pPr>
          </a:lstStyle>
          <a:p/>
        </p:txBody>
      </p:sp>
      <p:sp>
        <p:nvSpPr>
          <p:cNvPr id="713" name="Google Shape;713;p33"/>
          <p:cNvSpPr txBox="1"/>
          <p:nvPr/>
        </p:nvSpPr>
        <p:spPr>
          <a:xfrm>
            <a:off x="2076150" y="3558413"/>
            <a:ext cx="4991700" cy="615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Montserrat"/>
                <a:ea typeface="Montserrat"/>
                <a:cs typeface="Montserrat"/>
                <a:sym typeface="Montserrat"/>
              </a:rPr>
              <a:t>CREDITS: This presentation template was created by </a:t>
            </a:r>
            <a:r>
              <a:rPr b="1" lang="en" sz="1200">
                <a:solidFill>
                  <a:schemeClr val="dk1"/>
                </a:solidFill>
                <a:uFill>
                  <a:noFill/>
                </a:uFill>
                <a:latin typeface="Montserrat"/>
                <a:ea typeface="Montserrat"/>
                <a:cs typeface="Montserrat"/>
                <a:sym typeface="Montserrat"/>
                <a:hlinkClick r:id="rId2">
                  <a:extLst>
                    <a:ext uri="{A12FA001-AC4F-418D-AE19-62706E023703}">
                      <ahyp:hlinkClr val="tx"/>
                    </a:ext>
                  </a:extLst>
                </a:hlinkClick>
              </a:rPr>
              <a:t>Slidesgo</a:t>
            </a:r>
            <a:r>
              <a:rPr lang="en" sz="1200">
                <a:solidFill>
                  <a:schemeClr val="dk1"/>
                </a:solidFill>
                <a:latin typeface="Montserrat"/>
                <a:ea typeface="Montserrat"/>
                <a:cs typeface="Montserrat"/>
                <a:sym typeface="Montserrat"/>
              </a:rPr>
              <a:t>, including icons by </a:t>
            </a:r>
            <a:r>
              <a:rPr b="1" lang="en" sz="1200">
                <a:solidFill>
                  <a:schemeClr val="dk1"/>
                </a:solidFill>
                <a:uFill>
                  <a:noFill/>
                </a:uFill>
                <a:latin typeface="Montserrat"/>
                <a:ea typeface="Montserrat"/>
                <a:cs typeface="Montserrat"/>
                <a:sym typeface="Montserrat"/>
                <a:hlinkClick r:id="rId3">
                  <a:extLst>
                    <a:ext uri="{A12FA001-AC4F-418D-AE19-62706E023703}">
                      <ahyp:hlinkClr val="tx"/>
                    </a:ext>
                  </a:extLst>
                </a:hlinkClick>
              </a:rPr>
              <a:t>Flaticon</a:t>
            </a:r>
            <a:r>
              <a:rPr lang="en" sz="1200">
                <a:solidFill>
                  <a:schemeClr val="dk1"/>
                </a:solidFill>
                <a:latin typeface="Montserrat"/>
                <a:ea typeface="Montserrat"/>
                <a:cs typeface="Montserrat"/>
                <a:sym typeface="Montserrat"/>
              </a:rPr>
              <a:t>, infographics &amp; images by </a:t>
            </a:r>
            <a:r>
              <a:rPr b="1" lang="en" sz="1200">
                <a:solidFill>
                  <a:schemeClr val="dk1"/>
                </a:solidFill>
                <a:uFill>
                  <a:noFill/>
                </a:uFill>
                <a:latin typeface="Montserrat"/>
                <a:ea typeface="Montserrat"/>
                <a:cs typeface="Montserrat"/>
                <a:sym typeface="Montserrat"/>
                <a:hlinkClick r:id="rId4">
                  <a:extLst>
                    <a:ext uri="{A12FA001-AC4F-418D-AE19-62706E023703}">
                      <ahyp:hlinkClr val="tx"/>
                    </a:ext>
                  </a:extLst>
                </a:hlinkClick>
              </a:rPr>
              <a:t>Freepik</a:t>
            </a:r>
            <a:r>
              <a:rPr lang="en" sz="1200">
                <a:solidFill>
                  <a:schemeClr val="dk1"/>
                </a:solidFill>
                <a:latin typeface="Montserrat"/>
                <a:ea typeface="Montserrat"/>
                <a:cs typeface="Montserrat"/>
                <a:sym typeface="Montserrat"/>
              </a:rPr>
              <a:t> </a:t>
            </a:r>
            <a:endParaRPr b="1" sz="1200">
              <a:solidFill>
                <a:schemeClr val="dk1"/>
              </a:solidFill>
              <a:latin typeface="Montserrat"/>
              <a:ea typeface="Montserrat"/>
              <a:cs typeface="Montserrat"/>
              <a:sym typeface="Montserrat"/>
            </a:endParaRPr>
          </a:p>
        </p:txBody>
      </p:sp>
      <p:sp>
        <p:nvSpPr>
          <p:cNvPr id="714" name="Google Shape;714;p33"/>
          <p:cNvSpPr txBox="1"/>
          <p:nvPr>
            <p:ph type="title"/>
          </p:nvPr>
        </p:nvSpPr>
        <p:spPr>
          <a:xfrm>
            <a:off x="720000" y="445025"/>
            <a:ext cx="7704000" cy="83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000"/>
              <a:buNone/>
              <a:defRPr sz="50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715" name="Shape 715"/>
        <p:cNvGrpSpPr/>
        <p:nvPr/>
      </p:nvGrpSpPr>
      <p:grpSpPr>
        <a:xfrm>
          <a:off x="0" y="0"/>
          <a:ext cx="0" cy="0"/>
          <a:chOff x="0" y="0"/>
          <a:chExt cx="0" cy="0"/>
        </a:xfrm>
      </p:grpSpPr>
      <p:sp>
        <p:nvSpPr>
          <p:cNvPr id="716" name="Google Shape;716;p34"/>
          <p:cNvSpPr/>
          <p:nvPr/>
        </p:nvSpPr>
        <p:spPr>
          <a:xfrm flipH="1" rot="-5400000">
            <a:off x="775000" y="3297525"/>
            <a:ext cx="1067288" cy="2609170"/>
          </a:xfrm>
          <a:custGeom>
            <a:rect b="b" l="l" r="r" t="t"/>
            <a:pathLst>
              <a:path extrusionOk="0" h="23637" w="9669">
                <a:moveTo>
                  <a:pt x="4525" y="1"/>
                </a:moveTo>
                <a:cubicBezTo>
                  <a:pt x="1882" y="644"/>
                  <a:pt x="1" y="4347"/>
                  <a:pt x="2477" y="8681"/>
                </a:cubicBezTo>
                <a:cubicBezTo>
                  <a:pt x="4954" y="12991"/>
                  <a:pt x="6287" y="11824"/>
                  <a:pt x="5454" y="17848"/>
                </a:cubicBezTo>
                <a:cubicBezTo>
                  <a:pt x="4673" y="23423"/>
                  <a:pt x="8929" y="23636"/>
                  <a:pt x="9585" y="23636"/>
                </a:cubicBezTo>
                <a:cubicBezTo>
                  <a:pt x="9639" y="23636"/>
                  <a:pt x="9669" y="23635"/>
                  <a:pt x="9669" y="23635"/>
                </a:cubicBezTo>
                <a:lnTo>
                  <a:pt x="9669"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4"/>
          <p:cNvSpPr/>
          <p:nvPr/>
        </p:nvSpPr>
        <p:spPr>
          <a:xfrm flipH="1" rot="10800000">
            <a:off x="4038" y="0"/>
            <a:ext cx="1431937" cy="2400264"/>
          </a:xfrm>
          <a:custGeom>
            <a:rect b="b" l="l" r="r" t="t"/>
            <a:pathLst>
              <a:path extrusionOk="0" h="24349" w="14526">
                <a:moveTo>
                  <a:pt x="0" y="0"/>
                </a:moveTo>
                <a:lnTo>
                  <a:pt x="0" y="24349"/>
                </a:lnTo>
                <a:lnTo>
                  <a:pt x="14526" y="24349"/>
                </a:lnTo>
                <a:cubicBezTo>
                  <a:pt x="14407" y="19098"/>
                  <a:pt x="2965" y="13550"/>
                  <a:pt x="3739" y="6775"/>
                </a:cubicBezTo>
                <a:cubicBezTo>
                  <a:pt x="4513" y="0"/>
                  <a:pt x="0" y="0"/>
                  <a:pt x="0"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4"/>
          <p:cNvSpPr/>
          <p:nvPr/>
        </p:nvSpPr>
        <p:spPr>
          <a:xfrm flipH="1">
            <a:off x="720001" y="445025"/>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5018413" y="47321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6757019" y="4702663"/>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1244502" y="4526833"/>
            <a:ext cx="203176" cy="22909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4"/>
          <p:cNvSpPr/>
          <p:nvPr/>
        </p:nvSpPr>
        <p:spPr>
          <a:xfrm>
            <a:off x="3173865" y="478751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4"/>
          <p:cNvSpPr/>
          <p:nvPr/>
        </p:nvSpPr>
        <p:spPr>
          <a:xfrm>
            <a:off x="416549" y="31089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4"/>
          <p:cNvSpPr/>
          <p:nvPr/>
        </p:nvSpPr>
        <p:spPr>
          <a:xfrm flipH="1" rot="-5400000">
            <a:off x="8033115" y="129359"/>
            <a:ext cx="1240241" cy="981532"/>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4"/>
          <p:cNvSpPr/>
          <p:nvPr/>
        </p:nvSpPr>
        <p:spPr>
          <a:xfrm rot="10800000">
            <a:off x="8759050" y="2586275"/>
            <a:ext cx="384953" cy="2549464"/>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7987601" y="330888"/>
            <a:ext cx="685262" cy="800987"/>
          </a:xfrm>
          <a:custGeom>
            <a:rect b="b" l="l" r="r" t="t"/>
            <a:pathLst>
              <a:path extrusionOk="0" h="11372" w="9729">
                <a:moveTo>
                  <a:pt x="8443" y="1"/>
                </a:moveTo>
                <a:cubicBezTo>
                  <a:pt x="7393" y="1"/>
                  <a:pt x="6002" y="97"/>
                  <a:pt x="6002" y="97"/>
                </a:cubicBezTo>
                <a:cubicBezTo>
                  <a:pt x="6002" y="97"/>
                  <a:pt x="2704" y="4169"/>
                  <a:pt x="2537" y="4681"/>
                </a:cubicBezTo>
                <a:cubicBezTo>
                  <a:pt x="2358" y="5240"/>
                  <a:pt x="2346" y="5264"/>
                  <a:pt x="3394" y="5562"/>
                </a:cubicBezTo>
                <a:cubicBezTo>
                  <a:pt x="4454" y="5859"/>
                  <a:pt x="1" y="11372"/>
                  <a:pt x="1" y="11372"/>
                </a:cubicBezTo>
                <a:cubicBezTo>
                  <a:pt x="1" y="11372"/>
                  <a:pt x="7430" y="4669"/>
                  <a:pt x="7192" y="4300"/>
                </a:cubicBezTo>
                <a:cubicBezTo>
                  <a:pt x="7125" y="4195"/>
                  <a:pt x="6989" y="4164"/>
                  <a:pt x="6828" y="4164"/>
                </a:cubicBezTo>
                <a:cubicBezTo>
                  <a:pt x="6591" y="4164"/>
                  <a:pt x="6300" y="4231"/>
                  <a:pt x="6092" y="4231"/>
                </a:cubicBezTo>
                <a:cubicBezTo>
                  <a:pt x="5941" y="4231"/>
                  <a:pt x="5834" y="4196"/>
                  <a:pt x="5823" y="4073"/>
                </a:cubicBezTo>
                <a:cubicBezTo>
                  <a:pt x="5799" y="3669"/>
                  <a:pt x="9728" y="418"/>
                  <a:pt x="9585" y="132"/>
                </a:cubicBezTo>
                <a:cubicBezTo>
                  <a:pt x="9538" y="32"/>
                  <a:pt x="9047" y="1"/>
                  <a:pt x="84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8759038" y="193950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4"/>
          <p:cNvSpPr/>
          <p:nvPr/>
        </p:nvSpPr>
        <p:spPr>
          <a:xfrm>
            <a:off x="8801453" y="3198392"/>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213363" y="1560355"/>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8099675" y="4558588"/>
            <a:ext cx="203176" cy="22910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7109578" y="32660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4"/>
          <p:cNvSpPr/>
          <p:nvPr/>
        </p:nvSpPr>
        <p:spPr>
          <a:xfrm>
            <a:off x="1862375" y="326600"/>
            <a:ext cx="118377" cy="118425"/>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33" name="Shape 733"/>
        <p:cNvGrpSpPr/>
        <p:nvPr/>
      </p:nvGrpSpPr>
      <p:grpSpPr>
        <a:xfrm>
          <a:off x="0" y="0"/>
          <a:ext cx="0" cy="0"/>
          <a:chOff x="0" y="0"/>
          <a:chExt cx="0" cy="0"/>
        </a:xfrm>
      </p:grpSpPr>
      <p:sp>
        <p:nvSpPr>
          <p:cNvPr id="734" name="Google Shape;734;p35"/>
          <p:cNvSpPr/>
          <p:nvPr/>
        </p:nvSpPr>
        <p:spPr>
          <a:xfrm rot="5400000">
            <a:off x="3963309" y="1963053"/>
            <a:ext cx="1217392" cy="5143491"/>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5"/>
          <p:cNvSpPr/>
          <p:nvPr/>
        </p:nvSpPr>
        <p:spPr>
          <a:xfrm rot="5400000">
            <a:off x="3783548" y="-1783350"/>
            <a:ext cx="634329" cy="4201029"/>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5"/>
          <p:cNvSpPr/>
          <p:nvPr/>
        </p:nvSpPr>
        <p:spPr>
          <a:xfrm>
            <a:off x="7161441" y="0"/>
            <a:ext cx="1982574" cy="1151034"/>
          </a:xfrm>
          <a:custGeom>
            <a:rect b="b" l="l" r="r" t="t"/>
            <a:pathLst>
              <a:path extrusionOk="0" h="16086" w="27707">
                <a:moveTo>
                  <a:pt x="1" y="1"/>
                </a:moveTo>
                <a:cubicBezTo>
                  <a:pt x="1" y="1"/>
                  <a:pt x="702" y="5916"/>
                  <a:pt x="8890" y="5916"/>
                </a:cubicBezTo>
                <a:cubicBezTo>
                  <a:pt x="9433" y="5916"/>
                  <a:pt x="10010" y="5890"/>
                  <a:pt x="10621" y="5835"/>
                </a:cubicBezTo>
                <a:cubicBezTo>
                  <a:pt x="12491" y="5665"/>
                  <a:pt x="14268" y="5551"/>
                  <a:pt x="15920" y="5551"/>
                </a:cubicBezTo>
                <a:cubicBezTo>
                  <a:pt x="22946" y="5551"/>
                  <a:pt x="27706" y="7603"/>
                  <a:pt x="27706" y="16086"/>
                </a:cubicBezTo>
                <a:lnTo>
                  <a:pt x="27706" y="1"/>
                </a:ln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5"/>
          <p:cNvSpPr/>
          <p:nvPr/>
        </p:nvSpPr>
        <p:spPr>
          <a:xfrm>
            <a:off x="8424001" y="2101447"/>
            <a:ext cx="720032" cy="3042098"/>
          </a:xfrm>
          <a:custGeom>
            <a:rect b="b" l="l" r="r" t="t"/>
            <a:pathLst>
              <a:path extrusionOk="0" h="28041" w="6637">
                <a:moveTo>
                  <a:pt x="6291" y="0"/>
                </a:moveTo>
                <a:cubicBezTo>
                  <a:pt x="5985" y="0"/>
                  <a:pt x="5538" y="178"/>
                  <a:pt x="5255" y="1085"/>
                </a:cubicBezTo>
                <a:cubicBezTo>
                  <a:pt x="4803" y="2573"/>
                  <a:pt x="5993" y="3788"/>
                  <a:pt x="3886" y="7264"/>
                </a:cubicBezTo>
                <a:cubicBezTo>
                  <a:pt x="2100" y="10193"/>
                  <a:pt x="3791" y="11705"/>
                  <a:pt x="4029" y="14360"/>
                </a:cubicBezTo>
                <a:cubicBezTo>
                  <a:pt x="4267" y="16992"/>
                  <a:pt x="3529" y="15182"/>
                  <a:pt x="1743" y="20433"/>
                </a:cubicBezTo>
                <a:cubicBezTo>
                  <a:pt x="1" y="25554"/>
                  <a:pt x="6313" y="27923"/>
                  <a:pt x="6624" y="28036"/>
                </a:cubicBezTo>
                <a:lnTo>
                  <a:pt x="6624" y="28036"/>
                </a:lnTo>
                <a:lnTo>
                  <a:pt x="6624" y="73"/>
                </a:lnTo>
                <a:cubicBezTo>
                  <a:pt x="6624" y="73"/>
                  <a:pt x="6487" y="0"/>
                  <a:pt x="6291" y="0"/>
                </a:cubicBezTo>
                <a:close/>
                <a:moveTo>
                  <a:pt x="6624" y="28036"/>
                </a:moveTo>
                <a:lnTo>
                  <a:pt x="6624" y="28041"/>
                </a:lnTo>
                <a:lnTo>
                  <a:pt x="6636" y="28041"/>
                </a:lnTo>
                <a:cubicBezTo>
                  <a:pt x="6636" y="28041"/>
                  <a:pt x="6632" y="28039"/>
                  <a:pt x="6624" y="28036"/>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5"/>
          <p:cNvSpPr/>
          <p:nvPr/>
        </p:nvSpPr>
        <p:spPr>
          <a:xfrm>
            <a:off x="0" y="0"/>
            <a:ext cx="565351" cy="3744202"/>
          </a:xfrm>
          <a:custGeom>
            <a:rect b="b" l="l" r="r" t="t"/>
            <a:pathLst>
              <a:path extrusionOk="0" h="30445" w="4597">
                <a:moveTo>
                  <a:pt x="0" y="1"/>
                </a:moveTo>
                <a:lnTo>
                  <a:pt x="0" y="30445"/>
                </a:lnTo>
                <a:cubicBezTo>
                  <a:pt x="2239" y="28218"/>
                  <a:pt x="4596" y="21849"/>
                  <a:pt x="2453" y="18277"/>
                </a:cubicBezTo>
                <a:cubicBezTo>
                  <a:pt x="310" y="14705"/>
                  <a:pt x="3965" y="11633"/>
                  <a:pt x="3965" y="7335"/>
                </a:cubicBezTo>
                <a:cubicBezTo>
                  <a:pt x="3965" y="3037"/>
                  <a:pt x="0" y="1"/>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5"/>
          <p:cNvSpPr/>
          <p:nvPr/>
        </p:nvSpPr>
        <p:spPr>
          <a:xfrm>
            <a:off x="0" y="4477781"/>
            <a:ext cx="841252" cy="665770"/>
          </a:xfrm>
          <a:custGeom>
            <a:rect b="b" l="l" r="r" t="t"/>
            <a:pathLst>
              <a:path extrusionOk="0" h="10441" w="13193">
                <a:moveTo>
                  <a:pt x="2993" y="1"/>
                </a:moveTo>
                <a:cubicBezTo>
                  <a:pt x="1448" y="1"/>
                  <a:pt x="0" y="737"/>
                  <a:pt x="0" y="737"/>
                </a:cubicBezTo>
                <a:lnTo>
                  <a:pt x="0" y="10440"/>
                </a:lnTo>
                <a:lnTo>
                  <a:pt x="12930" y="10440"/>
                </a:lnTo>
                <a:cubicBezTo>
                  <a:pt x="13192" y="7583"/>
                  <a:pt x="11125" y="4911"/>
                  <a:pt x="9652" y="4911"/>
                </a:cubicBezTo>
                <a:cubicBezTo>
                  <a:pt x="9585" y="4911"/>
                  <a:pt x="9518" y="4916"/>
                  <a:pt x="9454" y="4928"/>
                </a:cubicBezTo>
                <a:cubicBezTo>
                  <a:pt x="9374" y="4942"/>
                  <a:pt x="9297" y="4949"/>
                  <a:pt x="9222" y="4949"/>
                </a:cubicBezTo>
                <a:cubicBezTo>
                  <a:pt x="7928" y="4949"/>
                  <a:pt x="7265" y="2876"/>
                  <a:pt x="5453" y="963"/>
                </a:cubicBezTo>
                <a:cubicBezTo>
                  <a:pt x="4763" y="234"/>
                  <a:pt x="3862" y="1"/>
                  <a:pt x="2993"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5"/>
          <p:cNvSpPr/>
          <p:nvPr/>
        </p:nvSpPr>
        <p:spPr>
          <a:xfrm>
            <a:off x="5018413" y="4732180"/>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5"/>
          <p:cNvSpPr/>
          <p:nvPr/>
        </p:nvSpPr>
        <p:spPr>
          <a:xfrm>
            <a:off x="8488913" y="322037"/>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5"/>
          <p:cNvSpPr/>
          <p:nvPr/>
        </p:nvSpPr>
        <p:spPr>
          <a:xfrm>
            <a:off x="478140" y="842910"/>
            <a:ext cx="118388" cy="11844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5"/>
          <p:cNvSpPr/>
          <p:nvPr/>
        </p:nvSpPr>
        <p:spPr>
          <a:xfrm>
            <a:off x="8814410" y="3457503"/>
            <a:ext cx="118388" cy="118442"/>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5"/>
          <p:cNvSpPr/>
          <p:nvPr/>
        </p:nvSpPr>
        <p:spPr>
          <a:xfrm>
            <a:off x="6734469" y="4961275"/>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5"/>
          <p:cNvSpPr/>
          <p:nvPr/>
        </p:nvSpPr>
        <p:spPr>
          <a:xfrm>
            <a:off x="8037647" y="4598885"/>
            <a:ext cx="118376" cy="13346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5"/>
          <p:cNvSpPr/>
          <p:nvPr/>
        </p:nvSpPr>
        <p:spPr>
          <a:xfrm>
            <a:off x="3783478" y="4809529"/>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5"/>
          <p:cNvSpPr/>
          <p:nvPr/>
        </p:nvSpPr>
        <p:spPr>
          <a:xfrm>
            <a:off x="309025" y="1805369"/>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2548530" y="4704874"/>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5"/>
          <p:cNvSpPr/>
          <p:nvPr/>
        </p:nvSpPr>
        <p:spPr>
          <a:xfrm>
            <a:off x="1179097" y="222197"/>
            <a:ext cx="180305" cy="203270"/>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5"/>
          <p:cNvSpPr/>
          <p:nvPr/>
        </p:nvSpPr>
        <p:spPr>
          <a:xfrm>
            <a:off x="8753603" y="1151035"/>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a:off x="1341099" y="4838343"/>
            <a:ext cx="60805" cy="60805"/>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a:off x="292292" y="4368808"/>
            <a:ext cx="256668" cy="289373"/>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5"/>
          <p:cNvSpPr/>
          <p:nvPr/>
        </p:nvSpPr>
        <p:spPr>
          <a:xfrm>
            <a:off x="8772011" y="1757549"/>
            <a:ext cx="203176" cy="229104"/>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5"/>
          <p:cNvSpPr/>
          <p:nvPr/>
        </p:nvSpPr>
        <p:spPr>
          <a:xfrm>
            <a:off x="119103" y="3744204"/>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5"/>
          <p:cNvSpPr/>
          <p:nvPr/>
        </p:nvSpPr>
        <p:spPr>
          <a:xfrm>
            <a:off x="6568913" y="272118"/>
            <a:ext cx="203193" cy="229085"/>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5"/>
          <p:cNvSpPr/>
          <p:nvPr/>
        </p:nvSpPr>
        <p:spPr>
          <a:xfrm>
            <a:off x="5139244" y="397750"/>
            <a:ext cx="203187" cy="203284"/>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5"/>
          <p:cNvSpPr/>
          <p:nvPr/>
        </p:nvSpPr>
        <p:spPr>
          <a:xfrm>
            <a:off x="2233353" y="277067"/>
            <a:ext cx="118377" cy="118431"/>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5"/>
          <p:cNvSpPr/>
          <p:nvPr/>
        </p:nvSpPr>
        <p:spPr>
          <a:xfrm>
            <a:off x="3422530" y="319937"/>
            <a:ext cx="118376" cy="133459"/>
          </a:xfrm>
          <a:custGeom>
            <a:rect b="b" l="l" r="r" t="t"/>
            <a:pathLst>
              <a:path extrusionOk="0" h="3840" w="3406">
                <a:moveTo>
                  <a:pt x="1820" y="0"/>
                </a:moveTo>
                <a:cubicBezTo>
                  <a:pt x="1541" y="0"/>
                  <a:pt x="1691" y="1454"/>
                  <a:pt x="1691" y="1454"/>
                </a:cubicBezTo>
                <a:cubicBezTo>
                  <a:pt x="1691" y="1454"/>
                  <a:pt x="935" y="580"/>
                  <a:pt x="707" y="580"/>
                </a:cubicBezTo>
                <a:cubicBezTo>
                  <a:pt x="684" y="580"/>
                  <a:pt x="666" y="589"/>
                  <a:pt x="655" y="608"/>
                </a:cubicBezTo>
                <a:cubicBezTo>
                  <a:pt x="536" y="799"/>
                  <a:pt x="1441" y="1692"/>
                  <a:pt x="1441" y="1692"/>
                </a:cubicBezTo>
                <a:cubicBezTo>
                  <a:pt x="1441" y="1692"/>
                  <a:pt x="843" y="1565"/>
                  <a:pt x="444" y="1565"/>
                </a:cubicBezTo>
                <a:cubicBezTo>
                  <a:pt x="245" y="1565"/>
                  <a:pt x="96" y="1597"/>
                  <a:pt x="96" y="1692"/>
                </a:cubicBezTo>
                <a:cubicBezTo>
                  <a:pt x="96" y="1883"/>
                  <a:pt x="648" y="1917"/>
                  <a:pt x="1045" y="1917"/>
                </a:cubicBezTo>
                <a:cubicBezTo>
                  <a:pt x="1268" y="1917"/>
                  <a:pt x="1441" y="1906"/>
                  <a:pt x="1441" y="1906"/>
                </a:cubicBezTo>
                <a:lnTo>
                  <a:pt x="1441" y="1906"/>
                </a:lnTo>
                <a:cubicBezTo>
                  <a:pt x="1441" y="1906"/>
                  <a:pt x="0" y="2871"/>
                  <a:pt x="357" y="2990"/>
                </a:cubicBezTo>
                <a:cubicBezTo>
                  <a:pt x="375" y="2995"/>
                  <a:pt x="395" y="2998"/>
                  <a:pt x="416" y="2998"/>
                </a:cubicBezTo>
                <a:cubicBezTo>
                  <a:pt x="793" y="2998"/>
                  <a:pt x="1596" y="2121"/>
                  <a:pt x="1596" y="2121"/>
                </a:cubicBezTo>
                <a:lnTo>
                  <a:pt x="1596" y="2121"/>
                </a:lnTo>
                <a:cubicBezTo>
                  <a:pt x="1596" y="2121"/>
                  <a:pt x="1427" y="3840"/>
                  <a:pt x="1581" y="3840"/>
                </a:cubicBezTo>
                <a:cubicBezTo>
                  <a:pt x="1586" y="3840"/>
                  <a:pt x="1591" y="3838"/>
                  <a:pt x="1596" y="3835"/>
                </a:cubicBezTo>
                <a:cubicBezTo>
                  <a:pt x="1786" y="3728"/>
                  <a:pt x="1846" y="2121"/>
                  <a:pt x="1846" y="2121"/>
                </a:cubicBezTo>
                <a:cubicBezTo>
                  <a:pt x="1846" y="2121"/>
                  <a:pt x="2754" y="3141"/>
                  <a:pt x="2927" y="3141"/>
                </a:cubicBezTo>
                <a:cubicBezTo>
                  <a:pt x="2940" y="3141"/>
                  <a:pt x="2950" y="3135"/>
                  <a:pt x="2953" y="3121"/>
                </a:cubicBezTo>
                <a:cubicBezTo>
                  <a:pt x="3036" y="2930"/>
                  <a:pt x="2191" y="1918"/>
                  <a:pt x="2191" y="1918"/>
                </a:cubicBezTo>
                <a:lnTo>
                  <a:pt x="2191" y="1918"/>
                </a:lnTo>
                <a:cubicBezTo>
                  <a:pt x="2191" y="1918"/>
                  <a:pt x="2822" y="2110"/>
                  <a:pt x="3175" y="2110"/>
                </a:cubicBezTo>
                <a:cubicBezTo>
                  <a:pt x="3311" y="2110"/>
                  <a:pt x="3405" y="2081"/>
                  <a:pt x="3405" y="2002"/>
                </a:cubicBezTo>
                <a:cubicBezTo>
                  <a:pt x="3405" y="1728"/>
                  <a:pt x="2155" y="1728"/>
                  <a:pt x="2155" y="1728"/>
                </a:cubicBezTo>
                <a:cubicBezTo>
                  <a:pt x="2155" y="1728"/>
                  <a:pt x="3132" y="775"/>
                  <a:pt x="2977" y="561"/>
                </a:cubicBezTo>
                <a:cubicBezTo>
                  <a:pt x="2966" y="544"/>
                  <a:pt x="2950" y="537"/>
                  <a:pt x="2930" y="537"/>
                </a:cubicBezTo>
                <a:cubicBezTo>
                  <a:pt x="2705" y="537"/>
                  <a:pt x="1953" y="1490"/>
                  <a:pt x="1953" y="1490"/>
                </a:cubicBezTo>
                <a:cubicBezTo>
                  <a:pt x="1953" y="1490"/>
                  <a:pt x="2120" y="37"/>
                  <a:pt x="1834" y="1"/>
                </a:cubicBezTo>
                <a:cubicBezTo>
                  <a:pt x="1829" y="1"/>
                  <a:pt x="1825" y="0"/>
                  <a:pt x="1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2" name="Shape 762"/>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63" name="Shape 763"/>
        <p:cNvGrpSpPr/>
        <p:nvPr/>
      </p:nvGrpSpPr>
      <p:grpSpPr>
        <a:xfrm>
          <a:off x="0" y="0"/>
          <a:ext cx="0" cy="0"/>
          <a:chOff x="0" y="0"/>
          <a:chExt cx="0" cy="0"/>
        </a:xfrm>
      </p:grpSpPr>
      <p:sp>
        <p:nvSpPr>
          <p:cNvPr id="764" name="Google Shape;764;p3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8" name="Shape 768"/>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69" name="Shape 769"/>
        <p:cNvGrpSpPr/>
        <p:nvPr/>
      </p:nvGrpSpPr>
      <p:grpSpPr>
        <a:xfrm>
          <a:off x="0" y="0"/>
          <a:ext cx="0" cy="0"/>
          <a:chOff x="0" y="0"/>
          <a:chExt cx="0" cy="0"/>
        </a:xfrm>
      </p:grpSpPr>
      <p:sp>
        <p:nvSpPr>
          <p:cNvPr id="770" name="Google Shape;770;p4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2.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2"/>
              </a:buClr>
              <a:buSzPts val="3500"/>
              <a:buFont typeface="Spicy Rice"/>
              <a:buNone/>
              <a:defRPr sz="3500">
                <a:solidFill>
                  <a:schemeClr val="dk2"/>
                </a:solidFill>
                <a:latin typeface="Spicy Rice"/>
                <a:ea typeface="Spicy Rice"/>
                <a:cs typeface="Spicy Rice"/>
                <a:sym typeface="Spicy Rice"/>
              </a:defRPr>
            </a:lvl1pPr>
            <a:lvl2pPr lvl="1"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2pPr>
            <a:lvl3pPr lvl="2"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3pPr>
            <a:lvl4pPr lvl="3"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4pPr>
            <a:lvl5pPr lvl="4"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5pPr>
            <a:lvl6pPr lvl="5"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6pPr>
            <a:lvl7pPr lvl="6"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7pPr>
            <a:lvl8pPr lvl="7"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8pPr>
            <a:lvl9pPr lvl="8" rtl="0" algn="ctr">
              <a:spcBef>
                <a:spcPts val="0"/>
              </a:spcBef>
              <a:spcAft>
                <a:spcPts val="0"/>
              </a:spcAft>
              <a:buClr>
                <a:schemeClr val="lt2"/>
              </a:buClr>
              <a:buSzPts val="3500"/>
              <a:buFont typeface="Poppins"/>
              <a:buNone/>
              <a:defRPr sz="3500">
                <a:solidFill>
                  <a:schemeClr val="lt2"/>
                </a:solidFill>
                <a:latin typeface="Poppins"/>
                <a:ea typeface="Poppins"/>
                <a:cs typeface="Poppins"/>
                <a:sym typeface="Poppi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1pPr>
            <a:lvl2pPr indent="-317500" lvl="1" marL="9144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indent="-317500" lvl="2" marL="13716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indent="-317500" lvl="3" marL="18288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indent="-317500" lvl="4" marL="22860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indent="-317500" lvl="5" marL="27432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indent="-317500" lvl="6" marL="32004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indent="-317500" lvl="7" marL="36576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indent="-317500" lvl="8" marL="4114800">
              <a:lnSpc>
                <a:spcPct val="115000"/>
              </a:lnSpc>
              <a:spcBef>
                <a:spcPts val="1600"/>
              </a:spcBef>
              <a:spcAft>
                <a:spcPts val="1600"/>
              </a:spcAft>
              <a:buClr>
                <a:schemeClr val="dk1"/>
              </a:buClr>
              <a:buSzPts val="1400"/>
              <a:buFont typeface="Montserrat"/>
              <a:buChar char="■"/>
              <a:defRPr>
                <a:solidFill>
                  <a:schemeClr val="dk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59" name="Shape 759"/>
        <p:cNvGrpSpPr/>
        <p:nvPr/>
      </p:nvGrpSpPr>
      <p:grpSpPr>
        <a:xfrm>
          <a:off x="0" y="0"/>
          <a:ext cx="0" cy="0"/>
          <a:chOff x="0" y="0"/>
          <a:chExt cx="0" cy="0"/>
        </a:xfrm>
      </p:grpSpPr>
      <p:sp>
        <p:nvSpPr>
          <p:cNvPr id="760" name="Google Shape;760;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61" name="Google Shape;761;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 id="214748368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65" name="Shape 765"/>
        <p:cNvGrpSpPr/>
        <p:nvPr/>
      </p:nvGrpSpPr>
      <p:grpSpPr>
        <a:xfrm>
          <a:off x="0" y="0"/>
          <a:ext cx="0" cy="0"/>
          <a:chOff x="0" y="0"/>
          <a:chExt cx="0" cy="0"/>
        </a:xfrm>
      </p:grpSpPr>
      <p:sp>
        <p:nvSpPr>
          <p:cNvPr id="766" name="Google Shape;766;p3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67" name="Google Shape;767;p3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3.xml"/><Relationship Id="rId4" Type="http://schemas.openxmlformats.org/officeDocument/2006/relationships/slide" Target="/ppt/slides/slide38.xml"/><Relationship Id="rId9" Type="http://schemas.openxmlformats.org/officeDocument/2006/relationships/slide" Target="/ppt/slides/slide51.xml"/><Relationship Id="rId5" Type="http://schemas.openxmlformats.org/officeDocument/2006/relationships/slide" Target="/ppt/slides/slide38.xml"/><Relationship Id="rId6" Type="http://schemas.openxmlformats.org/officeDocument/2006/relationships/slide" Target="/ppt/slides/slide36.xml"/><Relationship Id="rId7" Type="http://schemas.openxmlformats.org/officeDocument/2006/relationships/slide" Target="/ppt/slides/slide43.xml"/><Relationship Id="rId8" Type="http://schemas.openxmlformats.org/officeDocument/2006/relationships/slide" Target="/ppt/slides/slide45.xml"/><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vidfy.com/?utm_source=slidesgo_template&amp;utm_medium=referral-link&amp;utm_campaign=promo-slide&amp;utm_term=slidesgo&amp;utm_content=vidfy" TargetMode="External"/><Relationship Id="rId16"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1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docs.google.com/spreadsheets/d/17GDFNShEgEZO6RQ0n6TIjFD9V7nssBFPBZOAkeoT0Pg/copy"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4.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 Id="rId3" Type="http://schemas.openxmlformats.org/officeDocument/2006/relationships/image" Target="../media/image5.jpg"/><Relationship Id="rId4" Type="http://schemas.openxmlformats.org/officeDocument/2006/relationships/image" Target="../media/image9.jpg"/><Relationship Id="rId5" Type="http://schemas.openxmlformats.org/officeDocument/2006/relationships/image" Target="../media/image6.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 Id="rId3" Type="http://schemas.openxmlformats.org/officeDocument/2006/relationships/image" Target="../media/image3.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 Id="rId3" Type="http://schemas.openxmlformats.org/officeDocument/2006/relationships/image" Target="../media/image7.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image" Target="../media/image8.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9.xml"/><Relationship Id="rId3" Type="http://schemas.openxmlformats.org/officeDocument/2006/relationships/hyperlink" Target="https://www.freepik.com/free-vector/flat-style-international-jazz-day_7335321.htm/?utm_source=slidesgo_template&amp;utm_medium=referral-link&amp;utm_campaign=sg_resources&amp;utm_content=freepik" TargetMode="External"/><Relationship Id="rId4" Type="http://schemas.openxmlformats.org/officeDocument/2006/relationships/hyperlink" Target="https://www.freepik.com/free-vector/flat-design-international-jazz-day_7335320.htm/?utm_source=slidesgo_template&amp;utm_medium=referral-link&amp;utm_campaign=sg_resources&amp;utm_content=freepik" TargetMode="External"/><Relationship Id="rId9" Type="http://schemas.openxmlformats.org/officeDocument/2006/relationships/hyperlink" Target="https://www.freepik.com/free-photo/senior-portrait_21081229.htm/?utm_source=slidesgo_template&amp;utm_medium=referral-link&amp;utm_campaign=sg_resources&amp;utm_content=freepik" TargetMode="External"/><Relationship Id="rId5" Type="http://schemas.openxmlformats.org/officeDocument/2006/relationships/hyperlink" Target="https://www.freepik.com/free-photo/top-view-earphones-music-concept_9157998.htm/?utm_source=slidesgo_template&amp;utm_medium=referral-link&amp;utm_campaign=sg_resources&amp;utm_content=freepik" TargetMode="External"/><Relationship Id="rId6" Type="http://schemas.openxmlformats.org/officeDocument/2006/relationships/hyperlink" Target="https://www.freepik.com/free-photo/top-view-earphones-music-concept_9157995.htm/?utm_source=slidesgo_template&amp;utm_medium=referral-link&amp;utm_campaign=sg_resources&amp;utm_content=freepik" TargetMode="External"/><Relationship Id="rId7" Type="http://schemas.openxmlformats.org/officeDocument/2006/relationships/hyperlink" Target="https://www.freepik.com/free-photo/retro-cassette-tape-vibrand-background-with-copy-space_5519422.htm/?utm_source=slidesgo_template&amp;utm_medium=referral-link&amp;utm_campaign=sg_resources&amp;utm_content=freepik" TargetMode="External"/><Relationship Id="rId8" Type="http://schemas.openxmlformats.org/officeDocument/2006/relationships/hyperlink" Target="https://www.freepik.com/free-photo/asian-woman-posing-looking-camera_5192279.htm/?utm_source=slidesgo_template&amp;utm_medium=referral-link&amp;utm_campaign=sg_resources&amp;utm_content=freepik" TargetMode="External"/><Relationship Id="rId10" Type="http://schemas.openxmlformats.org/officeDocument/2006/relationships/hyperlink" Target="https://www.freepik.com/free-photo/portrait-african-american-man_17663825.htm/?utm_source=slidesgo_template&amp;utm_medium=referral-link&amp;utm_campaign=sg_resources&amp;utm_content=freepik"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0.xml"/><Relationship Id="rId3" Type="http://schemas.openxmlformats.org/officeDocument/2006/relationships/hyperlink" Target="https://www.freepik.com/free-vector/hand-drawn-music-festival-facebook-cover_20946613.htm/?utm_source=slidesgo_template&amp;utm_medium=referral-link&amp;utm_campaign=sg_resources&amp;utm_content=freepik" TargetMode="External"/><Relationship Id="rId4" Type="http://schemas.openxmlformats.org/officeDocument/2006/relationships/hyperlink" Target="https://www.freepik.com/free-vector/hand-drawn-music-festival-instagram-stories_20946614.htm/?utm_source=slidesgo_template&amp;utm_medium=referral-link&amp;utm_campaign=sg_resources&amp;utm_content=freepik" TargetMode="External"/><Relationship Id="rId9" Type="http://schemas.openxmlformats.org/officeDocument/2006/relationships/hyperlink" Target="https://www.freepik.com/free-photo/colorful-cassette-tapes-bright-background-with-copy-space_5519541.htm/?utm_source=slidesgo_template&amp;utm_medium=referral-link&amp;utm_campaign=sg_resources&amp;utm_content=freepik" TargetMode="External"/><Relationship Id="rId5" Type="http://schemas.openxmlformats.org/officeDocument/2006/relationships/hyperlink" Target="https://www.freepik.com/free-vector/flat-international-jazz-day-illustration_12981336.htm/?utm_source=slidesgo_template&amp;utm_medium=referral-link&amp;utm_campaign=sg_resources&amp;utm_content=freepik" TargetMode="External"/><Relationship Id="rId6" Type="http://schemas.openxmlformats.org/officeDocument/2006/relationships/hyperlink" Target="https://www.flaticon.com/packs/music-instruments-59/?utm_source=slidesgo_template&amp;utm_medium=referral-link&amp;utm_campaign=sg_resources&amp;utm_content=freepik/?utm_source=slidesgo_template&amp;utm_medium=referral-link&amp;utm_campaign=sg_resources&amp;utm_content=flaticon" TargetMode="External"/><Relationship Id="rId7" Type="http://schemas.openxmlformats.org/officeDocument/2006/relationships/hyperlink" Target="https://www.freepik.com/free-photo/top-view-earphones-music-concept_9158000.htm/?utm_source=slidesgo_template&amp;utm_medium=referral-link&amp;utm_campaign=sg_resources&amp;utm_content=freepik" TargetMode="External"/><Relationship Id="rId8" Type="http://schemas.openxmlformats.org/officeDocument/2006/relationships/hyperlink" Target="https://www.freepik.com/free-photo/top-view-earphones-music-concept_9157992.htm/?utm_source=slidesgo_template&amp;utm_medium=referral-link&amp;utm_campaign=sg_resources&amp;utm_content=freepik" TargetMode="External"/><Relationship Id="rId11" Type="http://schemas.openxmlformats.org/officeDocument/2006/relationships/hyperlink" Target="https://www.freepik.com/free-photo/medium-shot-smiley-woman-posing_20382951.htm/?utm_source=slidesgo_template&amp;utm_medium=referral-link&amp;utm_campaign=sg_resources&amp;utm_content=freepik" TargetMode="External"/><Relationship Id="rId10" Type="http://schemas.openxmlformats.org/officeDocument/2006/relationships/hyperlink" Target="https://www.freepik.com/free-photo/portrait-woman-smiling-camera_5191539.htm/?utm_source=slidesgo_template&amp;utm_medium=referral-link&amp;utm_campaign=sg_resources&amp;utm_content=freepik" TargetMode="External"/><Relationship Id="rId12" Type="http://schemas.openxmlformats.org/officeDocument/2006/relationships/hyperlink" Target="https://www.freepik.com/free-photo/studio-portrait-teenager_17736072.htm/?utm_source=slidesgo_template&amp;utm_medium=referral-link&amp;utm_campaign=sg_resources&amp;utm_content=freepik"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1.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6.xml"/><Relationship Id="rId7" Type="http://schemas.openxmlformats.org/officeDocument/2006/relationships/slide" Target="/ppt/slides/slide36.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slide" Target="/ppt/slides/slide36.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hyperlink" Target="http://bit.ly/33VAFh3" TargetMode="External"/><Relationship Id="rId8" Type="http://schemas.openxmlformats.org/officeDocument/2006/relationships/hyperlink" Target="http://bit.ly/30B07Gq"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3.xml"/><Relationship Id="rId3" Type="http://schemas.openxmlformats.org/officeDocument/2006/relationships/hyperlink" Target="https://fonts.google.com/specimen/Spicy+Rice" TargetMode="External"/><Relationship Id="rId4" Type="http://schemas.openxmlformats.org/officeDocument/2006/relationships/hyperlink" Target="https://fonts.google.com/specimen/Montserra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0.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1.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gif"/><Relationship Id="rId14" Type="http://schemas.openxmlformats.org/officeDocument/2006/relationships/image" Target="../media/image13.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2.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5.xml"/><Relationship Id="rId3" Type="http://schemas.openxmlformats.org/officeDocument/2006/relationships/hyperlink" Target="https://bit.ly/2ZjL1pd"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1.xml"/><Relationship Id="rId3" Type="http://schemas.openxmlformats.org/officeDocument/2006/relationships/hyperlink" Target="https://chrome.google.com/webstore/detail/flaticon-for-gsuit-gslide/haekgjfnhhdkgfgmldhfokhmfkgmciba"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8.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 name="Shape 774"/>
        <p:cNvGrpSpPr/>
        <p:nvPr/>
      </p:nvGrpSpPr>
      <p:grpSpPr>
        <a:xfrm>
          <a:off x="0" y="0"/>
          <a:ext cx="0" cy="0"/>
          <a:chOff x="0" y="0"/>
          <a:chExt cx="0" cy="0"/>
        </a:xfrm>
      </p:grpSpPr>
      <p:sp>
        <p:nvSpPr>
          <p:cNvPr id="775" name="Google Shape;775;p42"/>
          <p:cNvSpPr txBox="1"/>
          <p:nvPr>
            <p:ph type="ctrTitle"/>
          </p:nvPr>
        </p:nvSpPr>
        <p:spPr>
          <a:xfrm>
            <a:off x="3929825" y="1236944"/>
            <a:ext cx="4411500" cy="209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World Music Day</a:t>
            </a:r>
            <a:endParaRPr/>
          </a:p>
        </p:txBody>
      </p:sp>
      <p:sp>
        <p:nvSpPr>
          <p:cNvPr id="776" name="Google Shape;776;p42"/>
          <p:cNvSpPr txBox="1"/>
          <p:nvPr>
            <p:ph idx="1" type="subTitle"/>
          </p:nvPr>
        </p:nvSpPr>
        <p:spPr>
          <a:xfrm>
            <a:off x="3929825" y="3430756"/>
            <a:ext cx="42777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777" name="Google Shape;777;p42"/>
          <p:cNvGrpSpPr/>
          <p:nvPr/>
        </p:nvGrpSpPr>
        <p:grpSpPr>
          <a:xfrm>
            <a:off x="662836" y="832750"/>
            <a:ext cx="2995608" cy="3478001"/>
            <a:chOff x="662836" y="832750"/>
            <a:chExt cx="2995608" cy="3478001"/>
          </a:xfrm>
        </p:grpSpPr>
        <p:sp>
          <p:nvSpPr>
            <p:cNvPr id="778" name="Google Shape;778;p42"/>
            <p:cNvSpPr/>
            <p:nvPr/>
          </p:nvSpPr>
          <p:spPr>
            <a:xfrm>
              <a:off x="662836" y="1432471"/>
              <a:ext cx="2772383" cy="2829118"/>
            </a:xfrm>
            <a:custGeom>
              <a:rect b="b" l="l" r="r" t="t"/>
              <a:pathLst>
                <a:path extrusionOk="0" h="39593" w="38799">
                  <a:moveTo>
                    <a:pt x="25808" y="1"/>
                  </a:moveTo>
                  <a:cubicBezTo>
                    <a:pt x="23502" y="1"/>
                    <a:pt x="21730" y="5693"/>
                    <a:pt x="21730" y="5693"/>
                  </a:cubicBezTo>
                  <a:cubicBezTo>
                    <a:pt x="21730" y="5693"/>
                    <a:pt x="18939" y="450"/>
                    <a:pt x="16158" y="450"/>
                  </a:cubicBezTo>
                  <a:cubicBezTo>
                    <a:pt x="15943" y="450"/>
                    <a:pt x="15728" y="482"/>
                    <a:pt x="15515" y="549"/>
                  </a:cubicBezTo>
                  <a:cubicBezTo>
                    <a:pt x="12538" y="1502"/>
                    <a:pt x="14229" y="6943"/>
                    <a:pt x="14229" y="6943"/>
                  </a:cubicBezTo>
                  <a:cubicBezTo>
                    <a:pt x="14229" y="6943"/>
                    <a:pt x="12717" y="3351"/>
                    <a:pt x="10032" y="3351"/>
                  </a:cubicBezTo>
                  <a:cubicBezTo>
                    <a:pt x="9610" y="3351"/>
                    <a:pt x="9159" y="3439"/>
                    <a:pt x="8680" y="3645"/>
                  </a:cubicBezTo>
                  <a:cubicBezTo>
                    <a:pt x="5156" y="5145"/>
                    <a:pt x="10300" y="10610"/>
                    <a:pt x="10300" y="10610"/>
                  </a:cubicBezTo>
                  <a:cubicBezTo>
                    <a:pt x="10300" y="10610"/>
                    <a:pt x="7713" y="8665"/>
                    <a:pt x="5629" y="8665"/>
                  </a:cubicBezTo>
                  <a:cubicBezTo>
                    <a:pt x="4902" y="8665"/>
                    <a:pt x="4237" y="8902"/>
                    <a:pt x="3763" y="9538"/>
                  </a:cubicBezTo>
                  <a:cubicBezTo>
                    <a:pt x="1941" y="11991"/>
                    <a:pt x="7930" y="16539"/>
                    <a:pt x="7930" y="16539"/>
                  </a:cubicBezTo>
                  <a:cubicBezTo>
                    <a:pt x="7930" y="16539"/>
                    <a:pt x="6104" y="15708"/>
                    <a:pt x="4344" y="15708"/>
                  </a:cubicBezTo>
                  <a:cubicBezTo>
                    <a:pt x="3037" y="15708"/>
                    <a:pt x="1767" y="16167"/>
                    <a:pt x="1310" y="17766"/>
                  </a:cubicBezTo>
                  <a:cubicBezTo>
                    <a:pt x="227" y="21516"/>
                    <a:pt x="7085" y="22778"/>
                    <a:pt x="7085" y="22778"/>
                  </a:cubicBezTo>
                  <a:cubicBezTo>
                    <a:pt x="7085" y="22778"/>
                    <a:pt x="1" y="23528"/>
                    <a:pt x="1525" y="27362"/>
                  </a:cubicBezTo>
                  <a:cubicBezTo>
                    <a:pt x="2291" y="29312"/>
                    <a:pt x="3726" y="29793"/>
                    <a:pt x="4953" y="29793"/>
                  </a:cubicBezTo>
                  <a:cubicBezTo>
                    <a:pt x="6146" y="29793"/>
                    <a:pt x="7144" y="29339"/>
                    <a:pt x="7144" y="29339"/>
                  </a:cubicBezTo>
                  <a:lnTo>
                    <a:pt x="7144" y="29339"/>
                  </a:lnTo>
                  <a:cubicBezTo>
                    <a:pt x="7144" y="29339"/>
                    <a:pt x="3525" y="35268"/>
                    <a:pt x="6597" y="36947"/>
                  </a:cubicBezTo>
                  <a:cubicBezTo>
                    <a:pt x="7100" y="37227"/>
                    <a:pt x="7625" y="37344"/>
                    <a:pt x="8151" y="37344"/>
                  </a:cubicBezTo>
                  <a:cubicBezTo>
                    <a:pt x="10818" y="37344"/>
                    <a:pt x="13502" y="34328"/>
                    <a:pt x="13502" y="34327"/>
                  </a:cubicBezTo>
                  <a:lnTo>
                    <a:pt x="13502" y="34327"/>
                  </a:lnTo>
                  <a:cubicBezTo>
                    <a:pt x="13502" y="34328"/>
                    <a:pt x="12062" y="39280"/>
                    <a:pt x="14943" y="39578"/>
                  </a:cubicBezTo>
                  <a:cubicBezTo>
                    <a:pt x="15041" y="39588"/>
                    <a:pt x="15138" y="39593"/>
                    <a:pt x="15232" y="39593"/>
                  </a:cubicBezTo>
                  <a:cubicBezTo>
                    <a:pt x="17906" y="39593"/>
                    <a:pt x="18884" y="35650"/>
                    <a:pt x="18884" y="35649"/>
                  </a:cubicBezTo>
                  <a:lnTo>
                    <a:pt x="18884" y="35649"/>
                  </a:lnTo>
                  <a:cubicBezTo>
                    <a:pt x="18884" y="35650"/>
                    <a:pt x="18509" y="39572"/>
                    <a:pt x="21515" y="39572"/>
                  </a:cubicBezTo>
                  <a:cubicBezTo>
                    <a:pt x="21585" y="39572"/>
                    <a:pt x="21656" y="39570"/>
                    <a:pt x="21730" y="39566"/>
                  </a:cubicBezTo>
                  <a:cubicBezTo>
                    <a:pt x="24980" y="39364"/>
                    <a:pt x="24278" y="35399"/>
                    <a:pt x="24278" y="35399"/>
                  </a:cubicBezTo>
                  <a:lnTo>
                    <a:pt x="24278" y="35399"/>
                  </a:lnTo>
                  <a:cubicBezTo>
                    <a:pt x="24278" y="35399"/>
                    <a:pt x="26736" y="38286"/>
                    <a:pt x="28606" y="38286"/>
                  </a:cubicBezTo>
                  <a:cubicBezTo>
                    <a:pt x="28850" y="38286"/>
                    <a:pt x="29085" y="38237"/>
                    <a:pt x="29302" y="38125"/>
                  </a:cubicBezTo>
                  <a:cubicBezTo>
                    <a:pt x="31195" y="37173"/>
                    <a:pt x="29052" y="32673"/>
                    <a:pt x="29052" y="32672"/>
                  </a:cubicBezTo>
                  <a:lnTo>
                    <a:pt x="29052" y="32672"/>
                  </a:lnTo>
                  <a:cubicBezTo>
                    <a:pt x="29052" y="32673"/>
                    <a:pt x="31034" y="34431"/>
                    <a:pt x="32834" y="34431"/>
                  </a:cubicBezTo>
                  <a:cubicBezTo>
                    <a:pt x="33564" y="34431"/>
                    <a:pt x="34265" y="34142"/>
                    <a:pt x="34791" y="33327"/>
                  </a:cubicBezTo>
                  <a:cubicBezTo>
                    <a:pt x="36624" y="30517"/>
                    <a:pt x="32112" y="27886"/>
                    <a:pt x="32112" y="27886"/>
                  </a:cubicBezTo>
                  <a:lnTo>
                    <a:pt x="32112" y="27886"/>
                  </a:lnTo>
                  <a:cubicBezTo>
                    <a:pt x="32112" y="27886"/>
                    <a:pt x="32748" y="28000"/>
                    <a:pt x="33594" y="28000"/>
                  </a:cubicBezTo>
                  <a:cubicBezTo>
                    <a:pt x="35017" y="28000"/>
                    <a:pt x="37035" y="27677"/>
                    <a:pt x="37624" y="25945"/>
                  </a:cubicBezTo>
                  <a:cubicBezTo>
                    <a:pt x="38577" y="23195"/>
                    <a:pt x="33077" y="21754"/>
                    <a:pt x="33076" y="21754"/>
                  </a:cubicBezTo>
                  <a:lnTo>
                    <a:pt x="33076" y="21754"/>
                  </a:lnTo>
                  <a:cubicBezTo>
                    <a:pt x="33076" y="21754"/>
                    <a:pt x="33788" y="21841"/>
                    <a:pt x="34709" y="21841"/>
                  </a:cubicBezTo>
                  <a:cubicBezTo>
                    <a:pt x="36401" y="21841"/>
                    <a:pt x="38798" y="21547"/>
                    <a:pt x="38767" y="19873"/>
                  </a:cubicBezTo>
                  <a:cubicBezTo>
                    <a:pt x="38732" y="17301"/>
                    <a:pt x="32695" y="16754"/>
                    <a:pt x="32695" y="16754"/>
                  </a:cubicBezTo>
                  <a:cubicBezTo>
                    <a:pt x="32695" y="16754"/>
                    <a:pt x="38660" y="15111"/>
                    <a:pt x="38029" y="12194"/>
                  </a:cubicBezTo>
                  <a:cubicBezTo>
                    <a:pt x="37772" y="11028"/>
                    <a:pt x="36684" y="10678"/>
                    <a:pt x="35470" y="10678"/>
                  </a:cubicBezTo>
                  <a:cubicBezTo>
                    <a:pt x="33647" y="10678"/>
                    <a:pt x="31540" y="11467"/>
                    <a:pt x="31540" y="11467"/>
                  </a:cubicBezTo>
                  <a:cubicBezTo>
                    <a:pt x="31540" y="11467"/>
                    <a:pt x="37839" y="6919"/>
                    <a:pt x="36243" y="4478"/>
                  </a:cubicBezTo>
                  <a:cubicBezTo>
                    <a:pt x="35937" y="4006"/>
                    <a:pt x="35450" y="3815"/>
                    <a:pt x="34864" y="3815"/>
                  </a:cubicBezTo>
                  <a:cubicBezTo>
                    <a:pt x="32424" y="3815"/>
                    <a:pt x="28266" y="7121"/>
                    <a:pt x="28266" y="7121"/>
                  </a:cubicBezTo>
                  <a:cubicBezTo>
                    <a:pt x="28266" y="7121"/>
                    <a:pt x="29457" y="1204"/>
                    <a:pt x="26290" y="85"/>
                  </a:cubicBezTo>
                  <a:cubicBezTo>
                    <a:pt x="26127" y="28"/>
                    <a:pt x="25966" y="1"/>
                    <a:pt x="25808"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2"/>
            <p:cNvSpPr/>
            <p:nvPr/>
          </p:nvSpPr>
          <p:spPr>
            <a:xfrm>
              <a:off x="2610056" y="2806694"/>
              <a:ext cx="1048388" cy="1026237"/>
            </a:xfrm>
            <a:custGeom>
              <a:rect b="b" l="l" r="r" t="t"/>
              <a:pathLst>
                <a:path extrusionOk="0" h="14362" w="14672">
                  <a:moveTo>
                    <a:pt x="9893" y="1"/>
                  </a:moveTo>
                  <a:cubicBezTo>
                    <a:pt x="8231" y="1"/>
                    <a:pt x="7861" y="4868"/>
                    <a:pt x="7861" y="4868"/>
                  </a:cubicBezTo>
                  <a:cubicBezTo>
                    <a:pt x="7861" y="4868"/>
                    <a:pt x="5543" y="181"/>
                    <a:pt x="4485" y="181"/>
                  </a:cubicBezTo>
                  <a:cubicBezTo>
                    <a:pt x="4383" y="181"/>
                    <a:pt x="4293" y="225"/>
                    <a:pt x="4218" y="320"/>
                  </a:cubicBezTo>
                  <a:cubicBezTo>
                    <a:pt x="3349" y="1403"/>
                    <a:pt x="5266" y="4511"/>
                    <a:pt x="5266" y="4511"/>
                  </a:cubicBezTo>
                  <a:cubicBezTo>
                    <a:pt x="5266" y="4511"/>
                    <a:pt x="3193" y="4042"/>
                    <a:pt x="1692" y="4042"/>
                  </a:cubicBezTo>
                  <a:cubicBezTo>
                    <a:pt x="729" y="4042"/>
                    <a:pt x="1" y="4235"/>
                    <a:pt x="206" y="4868"/>
                  </a:cubicBezTo>
                  <a:cubicBezTo>
                    <a:pt x="729" y="6499"/>
                    <a:pt x="4444" y="6654"/>
                    <a:pt x="4444" y="6654"/>
                  </a:cubicBezTo>
                  <a:cubicBezTo>
                    <a:pt x="4444" y="6654"/>
                    <a:pt x="920" y="11214"/>
                    <a:pt x="2039" y="11833"/>
                  </a:cubicBezTo>
                  <a:cubicBezTo>
                    <a:pt x="2156" y="11899"/>
                    <a:pt x="2284" y="11928"/>
                    <a:pt x="2420" y="11928"/>
                  </a:cubicBezTo>
                  <a:cubicBezTo>
                    <a:pt x="3593" y="11928"/>
                    <a:pt x="5361" y="9750"/>
                    <a:pt x="5361" y="9749"/>
                  </a:cubicBezTo>
                  <a:lnTo>
                    <a:pt x="5361" y="9749"/>
                  </a:lnTo>
                  <a:cubicBezTo>
                    <a:pt x="5361" y="9750"/>
                    <a:pt x="5056" y="14362"/>
                    <a:pt x="6365" y="14362"/>
                  </a:cubicBezTo>
                  <a:cubicBezTo>
                    <a:pt x="6424" y="14362"/>
                    <a:pt x="6486" y="14353"/>
                    <a:pt x="6552" y="14333"/>
                  </a:cubicBezTo>
                  <a:cubicBezTo>
                    <a:pt x="8052" y="13893"/>
                    <a:pt x="7766" y="9631"/>
                    <a:pt x="7766" y="9630"/>
                  </a:cubicBezTo>
                  <a:lnTo>
                    <a:pt x="7766" y="9630"/>
                  </a:lnTo>
                  <a:cubicBezTo>
                    <a:pt x="7766" y="9631"/>
                    <a:pt x="10546" y="12634"/>
                    <a:pt x="11784" y="12634"/>
                  </a:cubicBezTo>
                  <a:cubicBezTo>
                    <a:pt x="11947" y="12634"/>
                    <a:pt x="12084" y="12582"/>
                    <a:pt x="12183" y="12464"/>
                  </a:cubicBezTo>
                  <a:cubicBezTo>
                    <a:pt x="13052" y="11452"/>
                    <a:pt x="9731" y="8904"/>
                    <a:pt x="9731" y="8904"/>
                  </a:cubicBezTo>
                  <a:lnTo>
                    <a:pt x="9731" y="8904"/>
                  </a:lnTo>
                  <a:cubicBezTo>
                    <a:pt x="9731" y="8904"/>
                    <a:pt x="11894" y="9877"/>
                    <a:pt x="13138" y="9877"/>
                  </a:cubicBezTo>
                  <a:cubicBezTo>
                    <a:pt x="13640" y="9877"/>
                    <a:pt x="13993" y="9718"/>
                    <a:pt x="13993" y="9273"/>
                  </a:cubicBezTo>
                  <a:cubicBezTo>
                    <a:pt x="13993" y="7725"/>
                    <a:pt x="10993" y="6916"/>
                    <a:pt x="10993" y="6916"/>
                  </a:cubicBezTo>
                  <a:cubicBezTo>
                    <a:pt x="10993" y="6916"/>
                    <a:pt x="14672" y="5082"/>
                    <a:pt x="14279" y="4022"/>
                  </a:cubicBezTo>
                  <a:cubicBezTo>
                    <a:pt x="14201" y="3829"/>
                    <a:pt x="14009" y="3751"/>
                    <a:pt x="13747" y="3751"/>
                  </a:cubicBezTo>
                  <a:cubicBezTo>
                    <a:pt x="12603" y="3751"/>
                    <a:pt x="10135" y="5249"/>
                    <a:pt x="10135" y="5249"/>
                  </a:cubicBezTo>
                  <a:cubicBezTo>
                    <a:pt x="10135" y="5249"/>
                    <a:pt x="11457" y="379"/>
                    <a:pt x="10135" y="34"/>
                  </a:cubicBezTo>
                  <a:cubicBezTo>
                    <a:pt x="10052" y="11"/>
                    <a:pt x="9971" y="1"/>
                    <a:pt x="9893"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2"/>
            <p:cNvSpPr/>
            <p:nvPr/>
          </p:nvSpPr>
          <p:spPr>
            <a:xfrm>
              <a:off x="1009107" y="1065264"/>
              <a:ext cx="1243031" cy="1339996"/>
            </a:xfrm>
            <a:custGeom>
              <a:rect b="b" l="l" r="r" t="t"/>
              <a:pathLst>
                <a:path extrusionOk="0" h="18753" w="17396">
                  <a:moveTo>
                    <a:pt x="7157" y="1"/>
                  </a:moveTo>
                  <a:cubicBezTo>
                    <a:pt x="7066" y="1"/>
                    <a:pt x="6975" y="15"/>
                    <a:pt x="6882" y="45"/>
                  </a:cubicBezTo>
                  <a:cubicBezTo>
                    <a:pt x="4751" y="723"/>
                    <a:pt x="8013" y="6641"/>
                    <a:pt x="8013" y="6641"/>
                  </a:cubicBezTo>
                  <a:cubicBezTo>
                    <a:pt x="8013" y="6641"/>
                    <a:pt x="5210" y="4543"/>
                    <a:pt x="3616" y="4543"/>
                  </a:cubicBezTo>
                  <a:cubicBezTo>
                    <a:pt x="3129" y="4543"/>
                    <a:pt x="2756" y="4738"/>
                    <a:pt x="2608" y="5248"/>
                  </a:cubicBezTo>
                  <a:cubicBezTo>
                    <a:pt x="1989" y="7438"/>
                    <a:pt x="6251" y="8808"/>
                    <a:pt x="6251" y="8808"/>
                  </a:cubicBezTo>
                  <a:cubicBezTo>
                    <a:pt x="6251" y="8808"/>
                    <a:pt x="4598" y="8459"/>
                    <a:pt x="3164" y="8459"/>
                  </a:cubicBezTo>
                  <a:cubicBezTo>
                    <a:pt x="2068" y="8459"/>
                    <a:pt x="1101" y="8663"/>
                    <a:pt x="1096" y="9379"/>
                  </a:cubicBezTo>
                  <a:cubicBezTo>
                    <a:pt x="1072" y="11022"/>
                    <a:pt x="4727" y="11891"/>
                    <a:pt x="4727" y="11891"/>
                  </a:cubicBezTo>
                  <a:cubicBezTo>
                    <a:pt x="4727" y="11891"/>
                    <a:pt x="1" y="13737"/>
                    <a:pt x="1096" y="14856"/>
                  </a:cubicBezTo>
                  <a:cubicBezTo>
                    <a:pt x="1308" y="15073"/>
                    <a:pt x="1611" y="15160"/>
                    <a:pt x="1960" y="15160"/>
                  </a:cubicBezTo>
                  <a:cubicBezTo>
                    <a:pt x="3395" y="15160"/>
                    <a:pt x="5620" y="13689"/>
                    <a:pt x="5620" y="13689"/>
                  </a:cubicBezTo>
                  <a:lnTo>
                    <a:pt x="5620" y="13689"/>
                  </a:lnTo>
                  <a:cubicBezTo>
                    <a:pt x="5620" y="13690"/>
                    <a:pt x="3322" y="17475"/>
                    <a:pt x="4918" y="18571"/>
                  </a:cubicBezTo>
                  <a:cubicBezTo>
                    <a:pt x="5076" y="18681"/>
                    <a:pt x="5234" y="18730"/>
                    <a:pt x="5389" y="18730"/>
                  </a:cubicBezTo>
                  <a:cubicBezTo>
                    <a:pt x="6798" y="18730"/>
                    <a:pt x="8025" y="14654"/>
                    <a:pt x="8025" y="14654"/>
                  </a:cubicBezTo>
                  <a:lnTo>
                    <a:pt x="8025" y="14654"/>
                  </a:lnTo>
                  <a:cubicBezTo>
                    <a:pt x="8025" y="14654"/>
                    <a:pt x="7591" y="18753"/>
                    <a:pt x="8955" y="18753"/>
                  </a:cubicBezTo>
                  <a:cubicBezTo>
                    <a:pt x="9018" y="18753"/>
                    <a:pt x="9085" y="18744"/>
                    <a:pt x="9156" y="18726"/>
                  </a:cubicBezTo>
                  <a:cubicBezTo>
                    <a:pt x="10752" y="18309"/>
                    <a:pt x="10561" y="14892"/>
                    <a:pt x="10561" y="14892"/>
                  </a:cubicBezTo>
                  <a:lnTo>
                    <a:pt x="10561" y="14892"/>
                  </a:lnTo>
                  <a:cubicBezTo>
                    <a:pt x="10562" y="14892"/>
                    <a:pt x="13607" y="16656"/>
                    <a:pt x="15136" y="16656"/>
                  </a:cubicBezTo>
                  <a:cubicBezTo>
                    <a:pt x="15499" y="16656"/>
                    <a:pt x="15777" y="16556"/>
                    <a:pt x="15907" y="16309"/>
                  </a:cubicBezTo>
                  <a:cubicBezTo>
                    <a:pt x="16586" y="15011"/>
                    <a:pt x="13205" y="12737"/>
                    <a:pt x="13205" y="12737"/>
                  </a:cubicBezTo>
                  <a:cubicBezTo>
                    <a:pt x="13205" y="12737"/>
                    <a:pt x="17396" y="12427"/>
                    <a:pt x="17074" y="10403"/>
                  </a:cubicBezTo>
                  <a:cubicBezTo>
                    <a:pt x="16933" y="9483"/>
                    <a:pt x="16360" y="9232"/>
                    <a:pt x="15776" y="9232"/>
                  </a:cubicBezTo>
                  <a:cubicBezTo>
                    <a:pt x="15075" y="9232"/>
                    <a:pt x="14360" y="9593"/>
                    <a:pt x="14360" y="9593"/>
                  </a:cubicBezTo>
                  <a:cubicBezTo>
                    <a:pt x="14360" y="9593"/>
                    <a:pt x="16693" y="8022"/>
                    <a:pt x="16455" y="6617"/>
                  </a:cubicBezTo>
                  <a:cubicBezTo>
                    <a:pt x="16400" y="6312"/>
                    <a:pt x="16214" y="6193"/>
                    <a:pt x="15955" y="6193"/>
                  </a:cubicBezTo>
                  <a:cubicBezTo>
                    <a:pt x="15032" y="6193"/>
                    <a:pt x="13193" y="7712"/>
                    <a:pt x="13193" y="7712"/>
                  </a:cubicBezTo>
                  <a:cubicBezTo>
                    <a:pt x="13193" y="7712"/>
                    <a:pt x="15395" y="4212"/>
                    <a:pt x="14336" y="3509"/>
                  </a:cubicBezTo>
                  <a:cubicBezTo>
                    <a:pt x="14253" y="3456"/>
                    <a:pt x="14163" y="3431"/>
                    <a:pt x="14066" y="3431"/>
                  </a:cubicBezTo>
                  <a:cubicBezTo>
                    <a:pt x="12900" y="3431"/>
                    <a:pt x="10800" y="7034"/>
                    <a:pt x="10800" y="7034"/>
                  </a:cubicBezTo>
                  <a:cubicBezTo>
                    <a:pt x="10800" y="7034"/>
                    <a:pt x="9175" y="1"/>
                    <a:pt x="7157"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2"/>
            <p:cNvSpPr/>
            <p:nvPr/>
          </p:nvSpPr>
          <p:spPr>
            <a:xfrm>
              <a:off x="818393" y="2655067"/>
              <a:ext cx="2762665" cy="1655684"/>
            </a:xfrm>
            <a:custGeom>
              <a:rect b="b" l="l" r="r" t="t"/>
              <a:pathLst>
                <a:path extrusionOk="0" h="23171" w="38663">
                  <a:moveTo>
                    <a:pt x="16231" y="1"/>
                  </a:moveTo>
                  <a:cubicBezTo>
                    <a:pt x="16230" y="1"/>
                    <a:pt x="2503" y="1"/>
                    <a:pt x="1098" y="10431"/>
                  </a:cubicBezTo>
                  <a:cubicBezTo>
                    <a:pt x="0" y="18721"/>
                    <a:pt x="5921" y="22619"/>
                    <a:pt x="11913" y="22619"/>
                  </a:cubicBezTo>
                  <a:cubicBezTo>
                    <a:pt x="13459" y="22619"/>
                    <a:pt x="15009" y="22359"/>
                    <a:pt x="16445" y="21849"/>
                  </a:cubicBezTo>
                  <a:cubicBezTo>
                    <a:pt x="21720" y="19962"/>
                    <a:pt x="26256" y="18081"/>
                    <a:pt x="29673" y="18081"/>
                  </a:cubicBezTo>
                  <a:cubicBezTo>
                    <a:pt x="30784" y="18081"/>
                    <a:pt x="31776" y="18280"/>
                    <a:pt x="32638" y="18741"/>
                  </a:cubicBezTo>
                  <a:cubicBezTo>
                    <a:pt x="36162" y="20622"/>
                    <a:pt x="35174" y="23170"/>
                    <a:pt x="35174" y="23170"/>
                  </a:cubicBezTo>
                  <a:cubicBezTo>
                    <a:pt x="35174" y="23170"/>
                    <a:pt x="38662" y="17146"/>
                    <a:pt x="33709" y="15015"/>
                  </a:cubicBezTo>
                  <a:cubicBezTo>
                    <a:pt x="31588" y="14104"/>
                    <a:pt x="29754" y="13843"/>
                    <a:pt x="28349" y="13843"/>
                  </a:cubicBezTo>
                  <a:cubicBezTo>
                    <a:pt x="26464" y="13843"/>
                    <a:pt x="25351" y="14312"/>
                    <a:pt x="25351" y="14312"/>
                  </a:cubicBezTo>
                  <a:cubicBezTo>
                    <a:pt x="25351" y="14312"/>
                    <a:pt x="25756" y="12610"/>
                    <a:pt x="28256" y="12562"/>
                  </a:cubicBezTo>
                  <a:cubicBezTo>
                    <a:pt x="28256" y="12562"/>
                    <a:pt x="27873" y="11631"/>
                    <a:pt x="26195" y="11631"/>
                  </a:cubicBezTo>
                  <a:cubicBezTo>
                    <a:pt x="25292" y="11631"/>
                    <a:pt x="24014" y="11900"/>
                    <a:pt x="22220" y="12729"/>
                  </a:cubicBezTo>
                  <a:cubicBezTo>
                    <a:pt x="21531" y="13046"/>
                    <a:pt x="20909" y="13184"/>
                    <a:pt x="20356" y="13184"/>
                  </a:cubicBezTo>
                  <a:cubicBezTo>
                    <a:pt x="16797" y="13184"/>
                    <a:pt x="16062" y="7472"/>
                    <a:pt x="18422" y="6978"/>
                  </a:cubicBezTo>
                  <a:cubicBezTo>
                    <a:pt x="18422" y="6978"/>
                    <a:pt x="14135" y="5728"/>
                    <a:pt x="16231"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2"/>
            <p:cNvSpPr/>
            <p:nvPr/>
          </p:nvSpPr>
          <p:spPr>
            <a:xfrm>
              <a:off x="2018337" y="1954093"/>
              <a:ext cx="1203874" cy="1487050"/>
            </a:xfrm>
            <a:custGeom>
              <a:rect b="b" l="l" r="r" t="t"/>
              <a:pathLst>
                <a:path extrusionOk="0" h="20811" w="16848">
                  <a:moveTo>
                    <a:pt x="9391" y="0"/>
                  </a:moveTo>
                  <a:cubicBezTo>
                    <a:pt x="9296" y="786"/>
                    <a:pt x="9010" y="4655"/>
                    <a:pt x="9010" y="4655"/>
                  </a:cubicBezTo>
                  <a:cubicBezTo>
                    <a:pt x="12784" y="8976"/>
                    <a:pt x="11237" y="13347"/>
                    <a:pt x="8492" y="13347"/>
                  </a:cubicBezTo>
                  <a:cubicBezTo>
                    <a:pt x="7954" y="13347"/>
                    <a:pt x="7371" y="13180"/>
                    <a:pt x="6772" y="12811"/>
                  </a:cubicBezTo>
                  <a:cubicBezTo>
                    <a:pt x="3129" y="10573"/>
                    <a:pt x="450" y="10537"/>
                    <a:pt x="450" y="10537"/>
                  </a:cubicBezTo>
                  <a:lnTo>
                    <a:pt x="450" y="10537"/>
                  </a:lnTo>
                  <a:cubicBezTo>
                    <a:pt x="1" y="15711"/>
                    <a:pt x="1228" y="16467"/>
                    <a:pt x="1224" y="16467"/>
                  </a:cubicBezTo>
                  <a:cubicBezTo>
                    <a:pt x="1224" y="16467"/>
                    <a:pt x="1224" y="16466"/>
                    <a:pt x="1224" y="16466"/>
                  </a:cubicBezTo>
                  <a:lnTo>
                    <a:pt x="1224" y="16466"/>
                  </a:lnTo>
                  <a:cubicBezTo>
                    <a:pt x="1867" y="16955"/>
                    <a:pt x="2724" y="18324"/>
                    <a:pt x="7451" y="20241"/>
                  </a:cubicBezTo>
                  <a:cubicBezTo>
                    <a:pt x="8421" y="20635"/>
                    <a:pt x="9311" y="20811"/>
                    <a:pt x="10118" y="20811"/>
                  </a:cubicBezTo>
                  <a:cubicBezTo>
                    <a:pt x="14938" y="20811"/>
                    <a:pt x="16847" y="14561"/>
                    <a:pt x="15726" y="11359"/>
                  </a:cubicBezTo>
                  <a:cubicBezTo>
                    <a:pt x="14297" y="7299"/>
                    <a:pt x="9391" y="0"/>
                    <a:pt x="9391"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2"/>
            <p:cNvSpPr/>
            <p:nvPr/>
          </p:nvSpPr>
          <p:spPr>
            <a:xfrm>
              <a:off x="2088720" y="832750"/>
              <a:ext cx="1045672" cy="1265182"/>
            </a:xfrm>
            <a:custGeom>
              <a:rect b="b" l="l" r="r" t="t"/>
              <a:pathLst>
                <a:path extrusionOk="0" h="17706" w="14634">
                  <a:moveTo>
                    <a:pt x="7486" y="0"/>
                  </a:moveTo>
                  <a:cubicBezTo>
                    <a:pt x="7357" y="0"/>
                    <a:pt x="7227" y="4"/>
                    <a:pt x="7097" y="13"/>
                  </a:cubicBezTo>
                  <a:cubicBezTo>
                    <a:pt x="3299" y="251"/>
                    <a:pt x="1" y="2894"/>
                    <a:pt x="1846" y="8657"/>
                  </a:cubicBezTo>
                  <a:cubicBezTo>
                    <a:pt x="3692" y="14431"/>
                    <a:pt x="5882" y="17705"/>
                    <a:pt x="5882" y="17705"/>
                  </a:cubicBezTo>
                  <a:lnTo>
                    <a:pt x="6490" y="13848"/>
                  </a:lnTo>
                  <a:cubicBezTo>
                    <a:pt x="6490" y="13848"/>
                    <a:pt x="3894" y="10621"/>
                    <a:pt x="4156" y="6168"/>
                  </a:cubicBezTo>
                  <a:cubicBezTo>
                    <a:pt x="4308" y="3575"/>
                    <a:pt x="6006" y="2391"/>
                    <a:pt x="7735" y="2391"/>
                  </a:cubicBezTo>
                  <a:cubicBezTo>
                    <a:pt x="8982" y="2391"/>
                    <a:pt x="10246" y="3008"/>
                    <a:pt x="10954" y="4156"/>
                  </a:cubicBezTo>
                  <a:cubicBezTo>
                    <a:pt x="12657" y="6894"/>
                    <a:pt x="13097" y="13014"/>
                    <a:pt x="11121" y="13919"/>
                  </a:cubicBezTo>
                  <a:cubicBezTo>
                    <a:pt x="11121" y="13919"/>
                    <a:pt x="14633" y="13264"/>
                    <a:pt x="14526" y="8168"/>
                  </a:cubicBezTo>
                  <a:cubicBezTo>
                    <a:pt x="14423" y="3235"/>
                    <a:pt x="11153" y="0"/>
                    <a:pt x="74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2"/>
            <p:cNvSpPr/>
            <p:nvPr/>
          </p:nvSpPr>
          <p:spPr>
            <a:xfrm>
              <a:off x="1195461" y="1080341"/>
              <a:ext cx="2137148" cy="2830547"/>
            </a:xfrm>
            <a:custGeom>
              <a:rect b="b" l="l" r="r" t="t"/>
              <a:pathLst>
                <a:path extrusionOk="0" h="39613" w="29909">
                  <a:moveTo>
                    <a:pt x="29575" y="429"/>
                  </a:moveTo>
                  <a:cubicBezTo>
                    <a:pt x="27896" y="1608"/>
                    <a:pt x="24384" y="0"/>
                    <a:pt x="22300" y="2298"/>
                  </a:cubicBezTo>
                  <a:cubicBezTo>
                    <a:pt x="20217" y="4596"/>
                    <a:pt x="18574" y="9906"/>
                    <a:pt x="18133" y="17395"/>
                  </a:cubicBezTo>
                  <a:cubicBezTo>
                    <a:pt x="17681" y="24884"/>
                    <a:pt x="17026" y="29206"/>
                    <a:pt x="14085" y="29254"/>
                  </a:cubicBezTo>
                  <a:cubicBezTo>
                    <a:pt x="14073" y="29254"/>
                    <a:pt x="14060" y="29254"/>
                    <a:pt x="14047" y="29254"/>
                  </a:cubicBezTo>
                  <a:cubicBezTo>
                    <a:pt x="11140" y="29254"/>
                    <a:pt x="12026" y="23750"/>
                    <a:pt x="12109" y="20277"/>
                  </a:cubicBezTo>
                  <a:cubicBezTo>
                    <a:pt x="12192" y="15812"/>
                    <a:pt x="11216" y="13395"/>
                    <a:pt x="11216" y="13395"/>
                  </a:cubicBezTo>
                  <a:cubicBezTo>
                    <a:pt x="8513" y="17526"/>
                    <a:pt x="0" y="21860"/>
                    <a:pt x="0" y="21860"/>
                  </a:cubicBezTo>
                  <a:cubicBezTo>
                    <a:pt x="5275" y="25789"/>
                    <a:pt x="452" y="39541"/>
                    <a:pt x="10561" y="39612"/>
                  </a:cubicBezTo>
                  <a:cubicBezTo>
                    <a:pt x="10585" y="39613"/>
                    <a:pt x="10609" y="39613"/>
                    <a:pt x="10633" y="39613"/>
                  </a:cubicBezTo>
                  <a:cubicBezTo>
                    <a:pt x="20656" y="39613"/>
                    <a:pt x="20265" y="24791"/>
                    <a:pt x="20384" y="20693"/>
                  </a:cubicBezTo>
                  <a:cubicBezTo>
                    <a:pt x="20503" y="16586"/>
                    <a:pt x="20991" y="7561"/>
                    <a:pt x="22562" y="4596"/>
                  </a:cubicBezTo>
                  <a:cubicBezTo>
                    <a:pt x="23727" y="2408"/>
                    <a:pt x="25007" y="2118"/>
                    <a:pt x="26304" y="2118"/>
                  </a:cubicBezTo>
                  <a:cubicBezTo>
                    <a:pt x="26770" y="2118"/>
                    <a:pt x="27239" y="2155"/>
                    <a:pt x="27706" y="2155"/>
                  </a:cubicBezTo>
                  <a:cubicBezTo>
                    <a:pt x="29456" y="2155"/>
                    <a:pt x="29909" y="1393"/>
                    <a:pt x="29909" y="1393"/>
                  </a:cubicBezTo>
                  <a:lnTo>
                    <a:pt x="29575" y="4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2"/>
            <p:cNvSpPr/>
            <p:nvPr/>
          </p:nvSpPr>
          <p:spPr>
            <a:xfrm>
              <a:off x="1551879" y="3409075"/>
              <a:ext cx="813444" cy="508688"/>
            </a:xfrm>
            <a:custGeom>
              <a:rect b="b" l="l" r="r" t="t"/>
              <a:pathLst>
                <a:path extrusionOk="0" h="7119" w="11384">
                  <a:moveTo>
                    <a:pt x="4880" y="1"/>
                  </a:moveTo>
                  <a:cubicBezTo>
                    <a:pt x="4227" y="1"/>
                    <a:pt x="4168" y="5073"/>
                    <a:pt x="4168" y="5073"/>
                  </a:cubicBezTo>
                  <a:cubicBezTo>
                    <a:pt x="4168" y="5073"/>
                    <a:pt x="3189" y="1112"/>
                    <a:pt x="2468" y="1112"/>
                  </a:cubicBezTo>
                  <a:cubicBezTo>
                    <a:pt x="2439" y="1112"/>
                    <a:pt x="2410" y="1118"/>
                    <a:pt x="2382" y="1132"/>
                  </a:cubicBezTo>
                  <a:cubicBezTo>
                    <a:pt x="1656" y="1477"/>
                    <a:pt x="2918" y="5132"/>
                    <a:pt x="2918" y="5132"/>
                  </a:cubicBezTo>
                  <a:cubicBezTo>
                    <a:pt x="2918" y="5132"/>
                    <a:pt x="1378" y="2545"/>
                    <a:pt x="704" y="2545"/>
                  </a:cubicBezTo>
                  <a:cubicBezTo>
                    <a:pt x="645" y="2545"/>
                    <a:pt x="593" y="2565"/>
                    <a:pt x="548" y="2608"/>
                  </a:cubicBezTo>
                  <a:cubicBezTo>
                    <a:pt x="1" y="3144"/>
                    <a:pt x="1287" y="5787"/>
                    <a:pt x="1287" y="5787"/>
                  </a:cubicBezTo>
                  <a:cubicBezTo>
                    <a:pt x="1287" y="5787"/>
                    <a:pt x="1858" y="6644"/>
                    <a:pt x="4335" y="7025"/>
                  </a:cubicBezTo>
                  <a:cubicBezTo>
                    <a:pt x="4745" y="7091"/>
                    <a:pt x="5150" y="7118"/>
                    <a:pt x="5539" y="7118"/>
                  </a:cubicBezTo>
                  <a:cubicBezTo>
                    <a:pt x="7249" y="7118"/>
                    <a:pt x="8633" y="6597"/>
                    <a:pt x="8633" y="6597"/>
                  </a:cubicBezTo>
                  <a:cubicBezTo>
                    <a:pt x="8633" y="6597"/>
                    <a:pt x="11383" y="2608"/>
                    <a:pt x="10609" y="2096"/>
                  </a:cubicBezTo>
                  <a:cubicBezTo>
                    <a:pt x="10566" y="2068"/>
                    <a:pt x="10516" y="2055"/>
                    <a:pt x="10462" y="2055"/>
                  </a:cubicBezTo>
                  <a:cubicBezTo>
                    <a:pt x="9553" y="2055"/>
                    <a:pt x="7264" y="5775"/>
                    <a:pt x="7264" y="5775"/>
                  </a:cubicBezTo>
                  <a:cubicBezTo>
                    <a:pt x="7264" y="5775"/>
                    <a:pt x="8502" y="1013"/>
                    <a:pt x="7502" y="644"/>
                  </a:cubicBezTo>
                  <a:cubicBezTo>
                    <a:pt x="7466" y="631"/>
                    <a:pt x="7430" y="624"/>
                    <a:pt x="7395" y="624"/>
                  </a:cubicBezTo>
                  <a:cubicBezTo>
                    <a:pt x="6432" y="624"/>
                    <a:pt x="5656" y="5299"/>
                    <a:pt x="5656" y="5299"/>
                  </a:cubicBezTo>
                  <a:cubicBezTo>
                    <a:pt x="5656" y="5299"/>
                    <a:pt x="5537" y="13"/>
                    <a:pt x="4882" y="1"/>
                  </a:cubicBezTo>
                  <a:cubicBezTo>
                    <a:pt x="4882" y="1"/>
                    <a:pt x="4881" y="1"/>
                    <a:pt x="4880"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2"/>
            <p:cNvSpPr/>
            <p:nvPr/>
          </p:nvSpPr>
          <p:spPr>
            <a:xfrm>
              <a:off x="3266156" y="1069266"/>
              <a:ext cx="173636" cy="147269"/>
            </a:xfrm>
            <a:custGeom>
              <a:rect b="b" l="l" r="r" t="t"/>
              <a:pathLst>
                <a:path extrusionOk="0" h="2061" w="2430">
                  <a:moveTo>
                    <a:pt x="1999" y="0"/>
                  </a:moveTo>
                  <a:cubicBezTo>
                    <a:pt x="1122" y="0"/>
                    <a:pt x="1" y="596"/>
                    <a:pt x="1" y="596"/>
                  </a:cubicBezTo>
                  <a:lnTo>
                    <a:pt x="525" y="2060"/>
                  </a:lnTo>
                  <a:cubicBezTo>
                    <a:pt x="2073" y="1822"/>
                    <a:pt x="1596" y="834"/>
                    <a:pt x="1596" y="834"/>
                  </a:cubicBezTo>
                  <a:cubicBezTo>
                    <a:pt x="1596" y="834"/>
                    <a:pt x="1834" y="751"/>
                    <a:pt x="2132" y="596"/>
                  </a:cubicBezTo>
                  <a:cubicBezTo>
                    <a:pt x="2430" y="453"/>
                    <a:pt x="2025" y="1"/>
                    <a:pt x="2025" y="1"/>
                  </a:cubicBezTo>
                  <a:cubicBezTo>
                    <a:pt x="2016" y="0"/>
                    <a:pt x="2008" y="0"/>
                    <a:pt x="199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2"/>
            <p:cNvSpPr/>
            <p:nvPr/>
          </p:nvSpPr>
          <p:spPr>
            <a:xfrm>
              <a:off x="1611472" y="3114451"/>
              <a:ext cx="303398" cy="255380"/>
            </a:xfrm>
            <a:custGeom>
              <a:rect b="b" l="l" r="r" t="t"/>
              <a:pathLst>
                <a:path extrusionOk="0" h="3574" w="4246">
                  <a:moveTo>
                    <a:pt x="3383" y="1"/>
                  </a:moveTo>
                  <a:cubicBezTo>
                    <a:pt x="3378" y="1"/>
                    <a:pt x="3374" y="1"/>
                    <a:pt x="3370" y="1"/>
                  </a:cubicBezTo>
                  <a:cubicBezTo>
                    <a:pt x="2477" y="13"/>
                    <a:pt x="2262" y="1739"/>
                    <a:pt x="2262" y="1739"/>
                  </a:cubicBezTo>
                  <a:cubicBezTo>
                    <a:pt x="2262" y="1739"/>
                    <a:pt x="1697" y="206"/>
                    <a:pt x="1046" y="206"/>
                  </a:cubicBezTo>
                  <a:cubicBezTo>
                    <a:pt x="929" y="206"/>
                    <a:pt x="810" y="255"/>
                    <a:pt x="691" y="370"/>
                  </a:cubicBezTo>
                  <a:cubicBezTo>
                    <a:pt x="0" y="1037"/>
                    <a:pt x="2536" y="3573"/>
                    <a:pt x="2536" y="3573"/>
                  </a:cubicBezTo>
                  <a:cubicBezTo>
                    <a:pt x="2536" y="3573"/>
                    <a:pt x="4246" y="1"/>
                    <a:pt x="338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2"/>
            <p:cNvSpPr/>
            <p:nvPr/>
          </p:nvSpPr>
          <p:spPr>
            <a:xfrm>
              <a:off x="1613973" y="2860928"/>
              <a:ext cx="221868" cy="189856"/>
            </a:xfrm>
            <a:custGeom>
              <a:rect b="b" l="l" r="r" t="t"/>
              <a:pathLst>
                <a:path extrusionOk="0" h="2657" w="3105">
                  <a:moveTo>
                    <a:pt x="2478" y="1"/>
                  </a:moveTo>
                  <a:cubicBezTo>
                    <a:pt x="2474" y="1"/>
                    <a:pt x="2470" y="1"/>
                    <a:pt x="2466" y="1"/>
                  </a:cubicBezTo>
                  <a:cubicBezTo>
                    <a:pt x="1811" y="37"/>
                    <a:pt x="1692" y="1311"/>
                    <a:pt x="1692" y="1311"/>
                  </a:cubicBezTo>
                  <a:cubicBezTo>
                    <a:pt x="1692" y="1311"/>
                    <a:pt x="1253" y="215"/>
                    <a:pt x="774" y="215"/>
                  </a:cubicBezTo>
                  <a:cubicBezTo>
                    <a:pt x="683" y="215"/>
                    <a:pt x="592" y="254"/>
                    <a:pt x="501" y="346"/>
                  </a:cubicBezTo>
                  <a:cubicBezTo>
                    <a:pt x="1" y="858"/>
                    <a:pt x="1930" y="2656"/>
                    <a:pt x="1930" y="2656"/>
                  </a:cubicBezTo>
                  <a:cubicBezTo>
                    <a:pt x="1930" y="2656"/>
                    <a:pt x="3105" y="1"/>
                    <a:pt x="2478"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2"/>
            <p:cNvSpPr/>
            <p:nvPr/>
          </p:nvSpPr>
          <p:spPr>
            <a:xfrm>
              <a:off x="1599539" y="2637846"/>
              <a:ext cx="176637" cy="161060"/>
            </a:xfrm>
            <a:custGeom>
              <a:rect b="b" l="l" r="r" t="t"/>
              <a:pathLst>
                <a:path extrusionOk="0" h="2254" w="2472">
                  <a:moveTo>
                    <a:pt x="1996" y="1"/>
                  </a:moveTo>
                  <a:cubicBezTo>
                    <a:pt x="1986" y="1"/>
                    <a:pt x="1976" y="2"/>
                    <a:pt x="1965" y="4"/>
                  </a:cubicBezTo>
                  <a:cubicBezTo>
                    <a:pt x="1429" y="87"/>
                    <a:pt x="1453" y="1159"/>
                    <a:pt x="1453" y="1159"/>
                  </a:cubicBezTo>
                  <a:cubicBezTo>
                    <a:pt x="1453" y="1159"/>
                    <a:pt x="1012" y="333"/>
                    <a:pt x="623" y="333"/>
                  </a:cubicBezTo>
                  <a:cubicBezTo>
                    <a:pt x="539" y="333"/>
                    <a:pt x="456" y="372"/>
                    <a:pt x="382" y="468"/>
                  </a:cubicBezTo>
                  <a:cubicBezTo>
                    <a:pt x="1" y="944"/>
                    <a:pt x="1763" y="2254"/>
                    <a:pt x="1763" y="2254"/>
                  </a:cubicBezTo>
                  <a:cubicBezTo>
                    <a:pt x="1763" y="2254"/>
                    <a:pt x="2472" y="1"/>
                    <a:pt x="1996"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2"/>
            <p:cNvSpPr/>
            <p:nvPr/>
          </p:nvSpPr>
          <p:spPr>
            <a:xfrm>
              <a:off x="2488511" y="1378666"/>
              <a:ext cx="180495" cy="159416"/>
            </a:xfrm>
            <a:custGeom>
              <a:rect b="b" l="l" r="r" t="t"/>
              <a:pathLst>
                <a:path extrusionOk="0" h="2231" w="2526">
                  <a:moveTo>
                    <a:pt x="1089" y="0"/>
                  </a:moveTo>
                  <a:cubicBezTo>
                    <a:pt x="251" y="0"/>
                    <a:pt x="1" y="1289"/>
                    <a:pt x="49" y="1695"/>
                  </a:cubicBezTo>
                  <a:cubicBezTo>
                    <a:pt x="97" y="2207"/>
                    <a:pt x="680" y="2231"/>
                    <a:pt x="680" y="2231"/>
                  </a:cubicBezTo>
                  <a:lnTo>
                    <a:pt x="1037" y="1576"/>
                  </a:lnTo>
                  <a:lnTo>
                    <a:pt x="2323" y="2100"/>
                  </a:lnTo>
                  <a:lnTo>
                    <a:pt x="2526" y="1576"/>
                  </a:lnTo>
                  <a:lnTo>
                    <a:pt x="1406" y="886"/>
                  </a:lnTo>
                  <a:lnTo>
                    <a:pt x="1764" y="231"/>
                  </a:lnTo>
                  <a:cubicBezTo>
                    <a:pt x="1506" y="68"/>
                    <a:pt x="1282" y="0"/>
                    <a:pt x="10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2"/>
            <p:cNvSpPr/>
            <p:nvPr/>
          </p:nvSpPr>
          <p:spPr>
            <a:xfrm>
              <a:off x="2403908" y="1694497"/>
              <a:ext cx="180853" cy="163918"/>
            </a:xfrm>
            <a:custGeom>
              <a:rect b="b" l="l" r="r" t="t"/>
              <a:pathLst>
                <a:path extrusionOk="0" h="2294" w="2531">
                  <a:moveTo>
                    <a:pt x="1003" y="1"/>
                  </a:moveTo>
                  <a:cubicBezTo>
                    <a:pt x="30" y="1"/>
                    <a:pt x="1" y="1451"/>
                    <a:pt x="114" y="1883"/>
                  </a:cubicBezTo>
                  <a:cubicBezTo>
                    <a:pt x="220" y="2247"/>
                    <a:pt x="565" y="2293"/>
                    <a:pt x="734" y="2293"/>
                  </a:cubicBezTo>
                  <a:cubicBezTo>
                    <a:pt x="791" y="2293"/>
                    <a:pt x="828" y="2288"/>
                    <a:pt x="828" y="2288"/>
                  </a:cubicBezTo>
                  <a:lnTo>
                    <a:pt x="1066" y="1597"/>
                  </a:lnTo>
                  <a:lnTo>
                    <a:pt x="2424" y="1871"/>
                  </a:lnTo>
                  <a:lnTo>
                    <a:pt x="2531" y="1323"/>
                  </a:lnTo>
                  <a:lnTo>
                    <a:pt x="1328" y="835"/>
                  </a:lnTo>
                  <a:lnTo>
                    <a:pt x="1543" y="121"/>
                  </a:lnTo>
                  <a:cubicBezTo>
                    <a:pt x="1337" y="37"/>
                    <a:pt x="1158" y="1"/>
                    <a:pt x="1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2"/>
            <p:cNvSpPr/>
            <p:nvPr/>
          </p:nvSpPr>
          <p:spPr>
            <a:xfrm>
              <a:off x="2340742" y="2042912"/>
              <a:ext cx="190428" cy="166204"/>
            </a:xfrm>
            <a:custGeom>
              <a:rect b="b" l="l" r="r" t="t"/>
              <a:pathLst>
                <a:path extrusionOk="0" h="2326" w="2665">
                  <a:moveTo>
                    <a:pt x="1136" y="1"/>
                  </a:moveTo>
                  <a:cubicBezTo>
                    <a:pt x="0" y="1"/>
                    <a:pt x="184" y="1574"/>
                    <a:pt x="367" y="1984"/>
                  </a:cubicBezTo>
                  <a:cubicBezTo>
                    <a:pt x="492" y="2271"/>
                    <a:pt x="750" y="2326"/>
                    <a:pt x="928" y="2326"/>
                  </a:cubicBezTo>
                  <a:cubicBezTo>
                    <a:pt x="1038" y="2326"/>
                    <a:pt x="1117" y="2305"/>
                    <a:pt x="1117" y="2305"/>
                  </a:cubicBezTo>
                  <a:lnTo>
                    <a:pt x="1260" y="1567"/>
                  </a:lnTo>
                  <a:lnTo>
                    <a:pt x="2641" y="1662"/>
                  </a:lnTo>
                  <a:lnTo>
                    <a:pt x="2665" y="1115"/>
                  </a:lnTo>
                  <a:lnTo>
                    <a:pt x="1403" y="793"/>
                  </a:lnTo>
                  <a:lnTo>
                    <a:pt x="1534" y="55"/>
                  </a:lnTo>
                  <a:cubicBezTo>
                    <a:pt x="1386" y="18"/>
                    <a:pt x="1254" y="1"/>
                    <a:pt x="1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2"/>
            <p:cNvSpPr/>
            <p:nvPr/>
          </p:nvSpPr>
          <p:spPr>
            <a:xfrm>
              <a:off x="2322878" y="2391755"/>
              <a:ext cx="190428" cy="166204"/>
            </a:xfrm>
            <a:custGeom>
              <a:rect b="b" l="l" r="r" t="t"/>
              <a:pathLst>
                <a:path extrusionOk="0" h="2326" w="2665">
                  <a:moveTo>
                    <a:pt x="1136" y="1"/>
                  </a:moveTo>
                  <a:cubicBezTo>
                    <a:pt x="0" y="1"/>
                    <a:pt x="182" y="1573"/>
                    <a:pt x="355" y="1983"/>
                  </a:cubicBezTo>
                  <a:cubicBezTo>
                    <a:pt x="488" y="2271"/>
                    <a:pt x="748" y="2325"/>
                    <a:pt x="927" y="2325"/>
                  </a:cubicBezTo>
                  <a:cubicBezTo>
                    <a:pt x="1038" y="2325"/>
                    <a:pt x="1117" y="2305"/>
                    <a:pt x="1117" y="2305"/>
                  </a:cubicBezTo>
                  <a:lnTo>
                    <a:pt x="1248" y="1567"/>
                  </a:lnTo>
                  <a:lnTo>
                    <a:pt x="2629" y="1662"/>
                  </a:lnTo>
                  <a:lnTo>
                    <a:pt x="2665" y="1114"/>
                  </a:lnTo>
                  <a:lnTo>
                    <a:pt x="1403" y="793"/>
                  </a:lnTo>
                  <a:lnTo>
                    <a:pt x="1534" y="54"/>
                  </a:lnTo>
                  <a:cubicBezTo>
                    <a:pt x="1386" y="17"/>
                    <a:pt x="1254" y="1"/>
                    <a:pt x="1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2"/>
            <p:cNvSpPr/>
            <p:nvPr/>
          </p:nvSpPr>
          <p:spPr>
            <a:xfrm>
              <a:off x="2289866" y="2707729"/>
              <a:ext cx="180924" cy="163560"/>
            </a:xfrm>
            <a:custGeom>
              <a:rect b="b" l="l" r="r" t="t"/>
              <a:pathLst>
                <a:path extrusionOk="0" h="2289" w="2532">
                  <a:moveTo>
                    <a:pt x="1028" y="0"/>
                  </a:moveTo>
                  <a:cubicBezTo>
                    <a:pt x="105" y="0"/>
                    <a:pt x="0" y="1391"/>
                    <a:pt x="91" y="1824"/>
                  </a:cubicBezTo>
                  <a:cubicBezTo>
                    <a:pt x="184" y="2261"/>
                    <a:pt x="643" y="2289"/>
                    <a:pt x="756" y="2289"/>
                  </a:cubicBezTo>
                  <a:cubicBezTo>
                    <a:pt x="772" y="2289"/>
                    <a:pt x="781" y="2288"/>
                    <a:pt x="781" y="2288"/>
                  </a:cubicBezTo>
                  <a:lnTo>
                    <a:pt x="1055" y="1597"/>
                  </a:lnTo>
                  <a:lnTo>
                    <a:pt x="2401" y="1955"/>
                  </a:lnTo>
                  <a:lnTo>
                    <a:pt x="2532" y="1419"/>
                  </a:lnTo>
                  <a:lnTo>
                    <a:pt x="1353" y="859"/>
                  </a:lnTo>
                  <a:lnTo>
                    <a:pt x="1627" y="157"/>
                  </a:lnTo>
                  <a:cubicBezTo>
                    <a:pt x="1397" y="47"/>
                    <a:pt x="1199" y="0"/>
                    <a:pt x="1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2"/>
            <p:cNvSpPr/>
            <p:nvPr/>
          </p:nvSpPr>
          <p:spPr>
            <a:xfrm>
              <a:off x="1219256" y="2048199"/>
              <a:ext cx="827020" cy="671606"/>
            </a:xfrm>
            <a:custGeom>
              <a:rect b="b" l="l" r="r" t="t"/>
              <a:pathLst>
                <a:path extrusionOk="0" h="9399" w="11574">
                  <a:moveTo>
                    <a:pt x="10383" y="1100"/>
                  </a:moveTo>
                  <a:cubicBezTo>
                    <a:pt x="10418" y="1100"/>
                    <a:pt x="10430" y="1100"/>
                    <a:pt x="10430" y="1112"/>
                  </a:cubicBezTo>
                  <a:cubicBezTo>
                    <a:pt x="10537" y="1171"/>
                    <a:pt x="10621" y="1326"/>
                    <a:pt x="10680" y="1541"/>
                  </a:cubicBezTo>
                  <a:cubicBezTo>
                    <a:pt x="10561" y="1529"/>
                    <a:pt x="10466" y="1481"/>
                    <a:pt x="10383" y="1422"/>
                  </a:cubicBezTo>
                  <a:cubicBezTo>
                    <a:pt x="10347" y="1398"/>
                    <a:pt x="10204" y="1255"/>
                    <a:pt x="10311" y="1136"/>
                  </a:cubicBezTo>
                  <a:cubicBezTo>
                    <a:pt x="10347" y="1112"/>
                    <a:pt x="10359" y="1100"/>
                    <a:pt x="10383" y="1100"/>
                  </a:cubicBezTo>
                  <a:close/>
                  <a:moveTo>
                    <a:pt x="9668" y="1957"/>
                  </a:moveTo>
                  <a:cubicBezTo>
                    <a:pt x="9692" y="1957"/>
                    <a:pt x="9692" y="1969"/>
                    <a:pt x="9704" y="1969"/>
                  </a:cubicBezTo>
                  <a:cubicBezTo>
                    <a:pt x="9787" y="2005"/>
                    <a:pt x="9930" y="2184"/>
                    <a:pt x="9990" y="2457"/>
                  </a:cubicBezTo>
                  <a:cubicBezTo>
                    <a:pt x="9990" y="2481"/>
                    <a:pt x="10002" y="2505"/>
                    <a:pt x="10002" y="2553"/>
                  </a:cubicBezTo>
                  <a:cubicBezTo>
                    <a:pt x="9787" y="2481"/>
                    <a:pt x="9633" y="2326"/>
                    <a:pt x="9573" y="2195"/>
                  </a:cubicBezTo>
                  <a:cubicBezTo>
                    <a:pt x="9537" y="2124"/>
                    <a:pt x="9549" y="2053"/>
                    <a:pt x="9597" y="2005"/>
                  </a:cubicBezTo>
                  <a:cubicBezTo>
                    <a:pt x="9633" y="1969"/>
                    <a:pt x="9656" y="1957"/>
                    <a:pt x="9668" y="1957"/>
                  </a:cubicBezTo>
                  <a:close/>
                  <a:moveTo>
                    <a:pt x="8537" y="3100"/>
                  </a:moveTo>
                  <a:cubicBezTo>
                    <a:pt x="8597" y="3100"/>
                    <a:pt x="8692" y="3148"/>
                    <a:pt x="8763" y="3243"/>
                  </a:cubicBezTo>
                  <a:cubicBezTo>
                    <a:pt x="8835" y="3315"/>
                    <a:pt x="8918" y="3434"/>
                    <a:pt x="8942" y="3577"/>
                  </a:cubicBezTo>
                  <a:cubicBezTo>
                    <a:pt x="8752" y="3517"/>
                    <a:pt x="8597" y="3422"/>
                    <a:pt x="8513" y="3327"/>
                  </a:cubicBezTo>
                  <a:cubicBezTo>
                    <a:pt x="8478" y="3279"/>
                    <a:pt x="8406" y="3196"/>
                    <a:pt x="8466" y="3136"/>
                  </a:cubicBezTo>
                  <a:cubicBezTo>
                    <a:pt x="8478" y="3124"/>
                    <a:pt x="8513" y="3100"/>
                    <a:pt x="8537" y="3100"/>
                  </a:cubicBezTo>
                  <a:close/>
                  <a:moveTo>
                    <a:pt x="7168" y="4267"/>
                  </a:moveTo>
                  <a:cubicBezTo>
                    <a:pt x="7192" y="4267"/>
                    <a:pt x="7216" y="4267"/>
                    <a:pt x="7228" y="4279"/>
                  </a:cubicBezTo>
                  <a:cubicBezTo>
                    <a:pt x="7370" y="4327"/>
                    <a:pt x="7525" y="4565"/>
                    <a:pt x="7561" y="4851"/>
                  </a:cubicBezTo>
                  <a:lnTo>
                    <a:pt x="7525" y="4851"/>
                  </a:lnTo>
                  <a:cubicBezTo>
                    <a:pt x="7263" y="4767"/>
                    <a:pt x="7085" y="4577"/>
                    <a:pt x="7049" y="4446"/>
                  </a:cubicBezTo>
                  <a:cubicBezTo>
                    <a:pt x="7037" y="4386"/>
                    <a:pt x="7049" y="4327"/>
                    <a:pt x="7097" y="4291"/>
                  </a:cubicBezTo>
                  <a:cubicBezTo>
                    <a:pt x="7108" y="4279"/>
                    <a:pt x="7144" y="4267"/>
                    <a:pt x="7168" y="4267"/>
                  </a:cubicBezTo>
                  <a:close/>
                  <a:moveTo>
                    <a:pt x="5834" y="5339"/>
                  </a:moveTo>
                  <a:cubicBezTo>
                    <a:pt x="5965" y="5339"/>
                    <a:pt x="6156" y="5505"/>
                    <a:pt x="6311" y="5743"/>
                  </a:cubicBezTo>
                  <a:cubicBezTo>
                    <a:pt x="6323" y="5779"/>
                    <a:pt x="6358" y="5827"/>
                    <a:pt x="6370" y="5874"/>
                  </a:cubicBezTo>
                  <a:cubicBezTo>
                    <a:pt x="6192" y="5839"/>
                    <a:pt x="6073" y="5767"/>
                    <a:pt x="6013" y="5743"/>
                  </a:cubicBezTo>
                  <a:cubicBezTo>
                    <a:pt x="5834" y="5624"/>
                    <a:pt x="5739" y="5482"/>
                    <a:pt x="5739" y="5410"/>
                  </a:cubicBezTo>
                  <a:cubicBezTo>
                    <a:pt x="5739" y="5398"/>
                    <a:pt x="5739" y="5362"/>
                    <a:pt x="5787" y="5351"/>
                  </a:cubicBezTo>
                  <a:cubicBezTo>
                    <a:pt x="5799" y="5339"/>
                    <a:pt x="5823" y="5339"/>
                    <a:pt x="5834" y="5339"/>
                  </a:cubicBezTo>
                  <a:close/>
                  <a:moveTo>
                    <a:pt x="4715" y="6172"/>
                  </a:moveTo>
                  <a:cubicBezTo>
                    <a:pt x="4763" y="6172"/>
                    <a:pt x="4811" y="6184"/>
                    <a:pt x="4811" y="6184"/>
                  </a:cubicBezTo>
                  <a:cubicBezTo>
                    <a:pt x="4965" y="6255"/>
                    <a:pt x="5144" y="6494"/>
                    <a:pt x="5168" y="6779"/>
                  </a:cubicBezTo>
                  <a:lnTo>
                    <a:pt x="5168" y="6910"/>
                  </a:lnTo>
                  <a:cubicBezTo>
                    <a:pt x="4834" y="6756"/>
                    <a:pt x="4596" y="6482"/>
                    <a:pt x="4584" y="6303"/>
                  </a:cubicBezTo>
                  <a:cubicBezTo>
                    <a:pt x="4584" y="6244"/>
                    <a:pt x="4608" y="6220"/>
                    <a:pt x="4632" y="6196"/>
                  </a:cubicBezTo>
                  <a:cubicBezTo>
                    <a:pt x="4656" y="6172"/>
                    <a:pt x="4680" y="6172"/>
                    <a:pt x="4715" y="6172"/>
                  </a:cubicBezTo>
                  <a:close/>
                  <a:moveTo>
                    <a:pt x="3275" y="7137"/>
                  </a:moveTo>
                  <a:cubicBezTo>
                    <a:pt x="3370" y="7137"/>
                    <a:pt x="3465" y="7256"/>
                    <a:pt x="3489" y="7375"/>
                  </a:cubicBezTo>
                  <a:cubicBezTo>
                    <a:pt x="3537" y="7458"/>
                    <a:pt x="3560" y="7589"/>
                    <a:pt x="3560" y="7708"/>
                  </a:cubicBezTo>
                  <a:lnTo>
                    <a:pt x="3537" y="7684"/>
                  </a:lnTo>
                  <a:cubicBezTo>
                    <a:pt x="3298" y="7541"/>
                    <a:pt x="3167" y="7315"/>
                    <a:pt x="3179" y="7196"/>
                  </a:cubicBezTo>
                  <a:cubicBezTo>
                    <a:pt x="3179" y="7172"/>
                    <a:pt x="3215" y="7148"/>
                    <a:pt x="3239" y="7137"/>
                  </a:cubicBezTo>
                  <a:close/>
                  <a:moveTo>
                    <a:pt x="1774" y="7970"/>
                  </a:moveTo>
                  <a:cubicBezTo>
                    <a:pt x="1846" y="7982"/>
                    <a:pt x="1953" y="8137"/>
                    <a:pt x="1989" y="8363"/>
                  </a:cubicBezTo>
                  <a:cubicBezTo>
                    <a:pt x="2001" y="8434"/>
                    <a:pt x="2001" y="8541"/>
                    <a:pt x="1989" y="8661"/>
                  </a:cubicBezTo>
                  <a:cubicBezTo>
                    <a:pt x="1929" y="8613"/>
                    <a:pt x="1882" y="8553"/>
                    <a:pt x="1858" y="8518"/>
                  </a:cubicBezTo>
                  <a:cubicBezTo>
                    <a:pt x="1691" y="8315"/>
                    <a:pt x="1667" y="8077"/>
                    <a:pt x="1739" y="7982"/>
                  </a:cubicBezTo>
                  <a:cubicBezTo>
                    <a:pt x="1751" y="7970"/>
                    <a:pt x="1751" y="7970"/>
                    <a:pt x="1774" y="7970"/>
                  </a:cubicBezTo>
                  <a:close/>
                  <a:moveTo>
                    <a:pt x="10974" y="0"/>
                  </a:moveTo>
                  <a:cubicBezTo>
                    <a:pt x="10967" y="0"/>
                    <a:pt x="10960" y="2"/>
                    <a:pt x="10954" y="5"/>
                  </a:cubicBezTo>
                  <a:cubicBezTo>
                    <a:pt x="10918" y="28"/>
                    <a:pt x="10907" y="52"/>
                    <a:pt x="10918" y="88"/>
                  </a:cubicBezTo>
                  <a:cubicBezTo>
                    <a:pt x="10930" y="100"/>
                    <a:pt x="11442" y="1041"/>
                    <a:pt x="11109" y="1410"/>
                  </a:cubicBezTo>
                  <a:cubicBezTo>
                    <a:pt x="11038" y="1493"/>
                    <a:pt x="10954" y="1541"/>
                    <a:pt x="10859" y="1552"/>
                  </a:cubicBezTo>
                  <a:cubicBezTo>
                    <a:pt x="10799" y="1302"/>
                    <a:pt x="10680" y="1100"/>
                    <a:pt x="10549" y="1017"/>
                  </a:cubicBezTo>
                  <a:cubicBezTo>
                    <a:pt x="10510" y="990"/>
                    <a:pt x="10470" y="978"/>
                    <a:pt x="10432" y="978"/>
                  </a:cubicBezTo>
                  <a:cubicBezTo>
                    <a:pt x="10367" y="978"/>
                    <a:pt x="10308" y="1012"/>
                    <a:pt x="10264" y="1064"/>
                  </a:cubicBezTo>
                  <a:cubicBezTo>
                    <a:pt x="10156" y="1195"/>
                    <a:pt x="10204" y="1374"/>
                    <a:pt x="10371" y="1517"/>
                  </a:cubicBezTo>
                  <a:cubicBezTo>
                    <a:pt x="10490" y="1600"/>
                    <a:pt x="10621" y="1660"/>
                    <a:pt x="10776" y="1660"/>
                  </a:cubicBezTo>
                  <a:cubicBezTo>
                    <a:pt x="10811" y="1874"/>
                    <a:pt x="10799" y="2124"/>
                    <a:pt x="10704" y="2350"/>
                  </a:cubicBezTo>
                  <a:cubicBezTo>
                    <a:pt x="10609" y="2553"/>
                    <a:pt x="10430" y="2600"/>
                    <a:pt x="10299" y="2600"/>
                  </a:cubicBezTo>
                  <a:cubicBezTo>
                    <a:pt x="10252" y="2600"/>
                    <a:pt x="10216" y="2600"/>
                    <a:pt x="10180" y="2588"/>
                  </a:cubicBezTo>
                  <a:cubicBezTo>
                    <a:pt x="10156" y="2541"/>
                    <a:pt x="10156" y="2493"/>
                    <a:pt x="10145" y="2434"/>
                  </a:cubicBezTo>
                  <a:cubicBezTo>
                    <a:pt x="10073" y="2136"/>
                    <a:pt x="9942" y="1898"/>
                    <a:pt x="9775" y="1850"/>
                  </a:cubicBezTo>
                  <a:cubicBezTo>
                    <a:pt x="9761" y="1848"/>
                    <a:pt x="9745" y="1846"/>
                    <a:pt x="9729" y="1846"/>
                  </a:cubicBezTo>
                  <a:cubicBezTo>
                    <a:pt x="9666" y="1846"/>
                    <a:pt x="9596" y="1867"/>
                    <a:pt x="9549" y="1933"/>
                  </a:cubicBezTo>
                  <a:cubicBezTo>
                    <a:pt x="9478" y="2017"/>
                    <a:pt x="9466" y="2136"/>
                    <a:pt x="9514" y="2255"/>
                  </a:cubicBezTo>
                  <a:cubicBezTo>
                    <a:pt x="9597" y="2434"/>
                    <a:pt x="9823" y="2612"/>
                    <a:pt x="10061" y="2684"/>
                  </a:cubicBezTo>
                  <a:cubicBezTo>
                    <a:pt x="10061" y="2910"/>
                    <a:pt x="10014" y="3207"/>
                    <a:pt x="9764" y="3422"/>
                  </a:cubicBezTo>
                  <a:cubicBezTo>
                    <a:pt x="9584" y="3552"/>
                    <a:pt x="9404" y="3606"/>
                    <a:pt x="9224" y="3606"/>
                  </a:cubicBezTo>
                  <a:cubicBezTo>
                    <a:pt x="9189" y="3606"/>
                    <a:pt x="9155" y="3604"/>
                    <a:pt x="9121" y="3600"/>
                  </a:cubicBezTo>
                  <a:cubicBezTo>
                    <a:pt x="9109" y="3422"/>
                    <a:pt x="9013" y="3267"/>
                    <a:pt x="8918" y="3148"/>
                  </a:cubicBezTo>
                  <a:cubicBezTo>
                    <a:pt x="8812" y="3042"/>
                    <a:pt x="8692" y="2989"/>
                    <a:pt x="8587" y="2989"/>
                  </a:cubicBezTo>
                  <a:cubicBezTo>
                    <a:pt x="8528" y="2989"/>
                    <a:pt x="8473" y="3006"/>
                    <a:pt x="8430" y="3041"/>
                  </a:cubicBezTo>
                  <a:cubicBezTo>
                    <a:pt x="8335" y="3136"/>
                    <a:pt x="8347" y="3267"/>
                    <a:pt x="8466" y="3398"/>
                  </a:cubicBezTo>
                  <a:cubicBezTo>
                    <a:pt x="8573" y="3541"/>
                    <a:pt x="8775" y="3660"/>
                    <a:pt x="9002" y="3696"/>
                  </a:cubicBezTo>
                  <a:cubicBezTo>
                    <a:pt x="9002" y="3922"/>
                    <a:pt x="8918" y="4208"/>
                    <a:pt x="8621" y="4505"/>
                  </a:cubicBezTo>
                  <a:cubicBezTo>
                    <a:pt x="8328" y="4798"/>
                    <a:pt x="8043" y="4868"/>
                    <a:pt x="7833" y="4868"/>
                  </a:cubicBezTo>
                  <a:cubicBezTo>
                    <a:pt x="7795" y="4868"/>
                    <a:pt x="7760" y="4866"/>
                    <a:pt x="7728" y="4862"/>
                  </a:cubicBezTo>
                  <a:lnTo>
                    <a:pt x="7728" y="4851"/>
                  </a:lnTo>
                  <a:cubicBezTo>
                    <a:pt x="7692" y="4517"/>
                    <a:pt x="7513" y="4219"/>
                    <a:pt x="7311" y="4148"/>
                  </a:cubicBezTo>
                  <a:cubicBezTo>
                    <a:pt x="7279" y="4136"/>
                    <a:pt x="7249" y="4131"/>
                    <a:pt x="7219" y="4131"/>
                  </a:cubicBezTo>
                  <a:cubicBezTo>
                    <a:pt x="7160" y="4131"/>
                    <a:pt x="7104" y="4152"/>
                    <a:pt x="7049" y="4184"/>
                  </a:cubicBezTo>
                  <a:cubicBezTo>
                    <a:pt x="6977" y="4267"/>
                    <a:pt x="6942" y="4350"/>
                    <a:pt x="6977" y="4458"/>
                  </a:cubicBezTo>
                  <a:cubicBezTo>
                    <a:pt x="7037" y="4660"/>
                    <a:pt x="7263" y="4874"/>
                    <a:pt x="7537" y="4946"/>
                  </a:cubicBezTo>
                  <a:cubicBezTo>
                    <a:pt x="7561" y="4946"/>
                    <a:pt x="7573" y="4958"/>
                    <a:pt x="7609" y="4958"/>
                  </a:cubicBezTo>
                  <a:cubicBezTo>
                    <a:pt x="7609" y="5172"/>
                    <a:pt x="7525" y="5470"/>
                    <a:pt x="7168" y="5696"/>
                  </a:cubicBezTo>
                  <a:cubicBezTo>
                    <a:pt x="6930" y="5839"/>
                    <a:pt x="6716" y="5874"/>
                    <a:pt x="6537" y="5874"/>
                  </a:cubicBezTo>
                  <a:cubicBezTo>
                    <a:pt x="6513" y="5791"/>
                    <a:pt x="6489" y="5720"/>
                    <a:pt x="6442" y="5660"/>
                  </a:cubicBezTo>
                  <a:cubicBezTo>
                    <a:pt x="6300" y="5418"/>
                    <a:pt x="6091" y="5210"/>
                    <a:pt x="5893" y="5210"/>
                  </a:cubicBezTo>
                  <a:cubicBezTo>
                    <a:pt x="5857" y="5210"/>
                    <a:pt x="5821" y="5217"/>
                    <a:pt x="5787" y="5232"/>
                  </a:cubicBezTo>
                  <a:cubicBezTo>
                    <a:pt x="5692" y="5267"/>
                    <a:pt x="5656" y="5327"/>
                    <a:pt x="5656" y="5398"/>
                  </a:cubicBezTo>
                  <a:cubicBezTo>
                    <a:pt x="5644" y="5529"/>
                    <a:pt x="5775" y="5708"/>
                    <a:pt x="5977" y="5827"/>
                  </a:cubicBezTo>
                  <a:cubicBezTo>
                    <a:pt x="6049" y="5874"/>
                    <a:pt x="6215" y="5958"/>
                    <a:pt x="6442" y="5994"/>
                  </a:cubicBezTo>
                  <a:cubicBezTo>
                    <a:pt x="6513" y="6267"/>
                    <a:pt x="6489" y="6601"/>
                    <a:pt x="6168" y="6851"/>
                  </a:cubicBezTo>
                  <a:cubicBezTo>
                    <a:pt x="6001" y="6979"/>
                    <a:pt x="5823" y="7021"/>
                    <a:pt x="5665" y="7021"/>
                  </a:cubicBezTo>
                  <a:cubicBezTo>
                    <a:pt x="5531" y="7021"/>
                    <a:pt x="5410" y="6991"/>
                    <a:pt x="5323" y="6958"/>
                  </a:cubicBezTo>
                  <a:lnTo>
                    <a:pt x="5323" y="6767"/>
                  </a:lnTo>
                  <a:cubicBezTo>
                    <a:pt x="5311" y="6434"/>
                    <a:pt x="5096" y="6172"/>
                    <a:pt x="4906" y="6077"/>
                  </a:cubicBezTo>
                  <a:cubicBezTo>
                    <a:pt x="4854" y="6061"/>
                    <a:pt x="4804" y="6052"/>
                    <a:pt x="4758" y="6052"/>
                  </a:cubicBezTo>
                  <a:cubicBezTo>
                    <a:pt x="4698" y="6052"/>
                    <a:pt x="4643" y="6067"/>
                    <a:pt x="4596" y="6101"/>
                  </a:cubicBezTo>
                  <a:cubicBezTo>
                    <a:pt x="4525" y="6136"/>
                    <a:pt x="4489" y="6232"/>
                    <a:pt x="4513" y="6315"/>
                  </a:cubicBezTo>
                  <a:cubicBezTo>
                    <a:pt x="4537" y="6553"/>
                    <a:pt x="4834" y="6863"/>
                    <a:pt x="5192" y="7029"/>
                  </a:cubicBezTo>
                  <a:cubicBezTo>
                    <a:pt x="5144" y="7208"/>
                    <a:pt x="5013" y="7434"/>
                    <a:pt x="4715" y="7625"/>
                  </a:cubicBezTo>
                  <a:cubicBezTo>
                    <a:pt x="4477" y="7783"/>
                    <a:pt x="4261" y="7839"/>
                    <a:pt x="4078" y="7839"/>
                  </a:cubicBezTo>
                  <a:cubicBezTo>
                    <a:pt x="3930" y="7839"/>
                    <a:pt x="3804" y="7803"/>
                    <a:pt x="3703" y="7756"/>
                  </a:cubicBezTo>
                  <a:cubicBezTo>
                    <a:pt x="3715" y="7601"/>
                    <a:pt x="3691" y="7446"/>
                    <a:pt x="3644" y="7327"/>
                  </a:cubicBezTo>
                  <a:cubicBezTo>
                    <a:pt x="3562" y="7113"/>
                    <a:pt x="3446" y="6995"/>
                    <a:pt x="3310" y="6995"/>
                  </a:cubicBezTo>
                  <a:cubicBezTo>
                    <a:pt x="3287" y="6995"/>
                    <a:pt x="3263" y="6999"/>
                    <a:pt x="3239" y="7006"/>
                  </a:cubicBezTo>
                  <a:cubicBezTo>
                    <a:pt x="3156" y="7029"/>
                    <a:pt x="3108" y="7077"/>
                    <a:pt x="3096" y="7160"/>
                  </a:cubicBezTo>
                  <a:cubicBezTo>
                    <a:pt x="3060" y="7363"/>
                    <a:pt x="3227" y="7625"/>
                    <a:pt x="3489" y="7791"/>
                  </a:cubicBezTo>
                  <a:cubicBezTo>
                    <a:pt x="3513" y="7803"/>
                    <a:pt x="3537" y="7815"/>
                    <a:pt x="3572" y="7839"/>
                  </a:cubicBezTo>
                  <a:cubicBezTo>
                    <a:pt x="3525" y="8160"/>
                    <a:pt x="3346" y="8506"/>
                    <a:pt x="2941" y="8696"/>
                  </a:cubicBezTo>
                  <a:cubicBezTo>
                    <a:pt x="2751" y="8786"/>
                    <a:pt x="2587" y="8821"/>
                    <a:pt x="2449" y="8821"/>
                  </a:cubicBezTo>
                  <a:cubicBezTo>
                    <a:pt x="2310" y="8821"/>
                    <a:pt x="2197" y="8786"/>
                    <a:pt x="2108" y="8732"/>
                  </a:cubicBezTo>
                  <a:cubicBezTo>
                    <a:pt x="2120" y="8613"/>
                    <a:pt x="2120" y="8470"/>
                    <a:pt x="2108" y="8339"/>
                  </a:cubicBezTo>
                  <a:cubicBezTo>
                    <a:pt x="2072" y="8089"/>
                    <a:pt x="1953" y="7887"/>
                    <a:pt x="1810" y="7851"/>
                  </a:cubicBezTo>
                  <a:cubicBezTo>
                    <a:pt x="1797" y="7848"/>
                    <a:pt x="1783" y="7847"/>
                    <a:pt x="1770" y="7847"/>
                  </a:cubicBezTo>
                  <a:cubicBezTo>
                    <a:pt x="1725" y="7847"/>
                    <a:pt x="1683" y="7864"/>
                    <a:pt x="1655" y="7910"/>
                  </a:cubicBezTo>
                  <a:cubicBezTo>
                    <a:pt x="1536" y="8053"/>
                    <a:pt x="1584" y="8351"/>
                    <a:pt x="1774" y="8601"/>
                  </a:cubicBezTo>
                  <a:cubicBezTo>
                    <a:pt x="1822" y="8672"/>
                    <a:pt x="1882" y="8732"/>
                    <a:pt x="1965" y="8780"/>
                  </a:cubicBezTo>
                  <a:cubicBezTo>
                    <a:pt x="1917" y="8911"/>
                    <a:pt x="1822" y="9053"/>
                    <a:pt x="1667" y="9161"/>
                  </a:cubicBezTo>
                  <a:cubicBezTo>
                    <a:pt x="1555" y="9235"/>
                    <a:pt x="1435" y="9266"/>
                    <a:pt x="1313" y="9266"/>
                  </a:cubicBezTo>
                  <a:cubicBezTo>
                    <a:pt x="735" y="9266"/>
                    <a:pt x="115" y="8575"/>
                    <a:pt x="96" y="8565"/>
                  </a:cubicBezTo>
                  <a:cubicBezTo>
                    <a:pt x="84" y="8559"/>
                    <a:pt x="72" y="8556"/>
                    <a:pt x="58" y="8556"/>
                  </a:cubicBezTo>
                  <a:cubicBezTo>
                    <a:pt x="45" y="8556"/>
                    <a:pt x="30" y="8559"/>
                    <a:pt x="12" y="8565"/>
                  </a:cubicBezTo>
                  <a:cubicBezTo>
                    <a:pt x="0" y="8601"/>
                    <a:pt x="0" y="8625"/>
                    <a:pt x="12" y="8661"/>
                  </a:cubicBezTo>
                  <a:cubicBezTo>
                    <a:pt x="48" y="8684"/>
                    <a:pt x="667" y="9399"/>
                    <a:pt x="1310" y="9399"/>
                  </a:cubicBezTo>
                  <a:cubicBezTo>
                    <a:pt x="1441" y="9399"/>
                    <a:pt x="1584" y="9375"/>
                    <a:pt x="1786" y="9280"/>
                  </a:cubicBezTo>
                  <a:cubicBezTo>
                    <a:pt x="1953" y="9172"/>
                    <a:pt x="2072" y="9042"/>
                    <a:pt x="2132" y="8863"/>
                  </a:cubicBezTo>
                  <a:cubicBezTo>
                    <a:pt x="2249" y="8924"/>
                    <a:pt x="2381" y="8954"/>
                    <a:pt x="2523" y="8954"/>
                  </a:cubicBezTo>
                  <a:cubicBezTo>
                    <a:pt x="2685" y="8954"/>
                    <a:pt x="2859" y="8915"/>
                    <a:pt x="3037" y="8839"/>
                  </a:cubicBezTo>
                  <a:cubicBezTo>
                    <a:pt x="3465" y="8625"/>
                    <a:pt x="3679" y="8268"/>
                    <a:pt x="3715" y="7910"/>
                  </a:cubicBezTo>
                  <a:cubicBezTo>
                    <a:pt x="3820" y="7957"/>
                    <a:pt x="3956" y="7993"/>
                    <a:pt x="4115" y="7993"/>
                  </a:cubicBezTo>
                  <a:cubicBezTo>
                    <a:pt x="4317" y="7993"/>
                    <a:pt x="4556" y="7935"/>
                    <a:pt x="4811" y="7768"/>
                  </a:cubicBezTo>
                  <a:cubicBezTo>
                    <a:pt x="5132" y="7553"/>
                    <a:pt x="5263" y="7303"/>
                    <a:pt x="5323" y="7113"/>
                  </a:cubicBezTo>
                  <a:cubicBezTo>
                    <a:pt x="5446" y="7155"/>
                    <a:pt x="5568" y="7176"/>
                    <a:pt x="5685" y="7176"/>
                  </a:cubicBezTo>
                  <a:cubicBezTo>
                    <a:pt x="5897" y="7176"/>
                    <a:pt x="6095" y="7108"/>
                    <a:pt x="6263" y="6970"/>
                  </a:cubicBezTo>
                  <a:cubicBezTo>
                    <a:pt x="6608" y="6708"/>
                    <a:pt x="6656" y="6351"/>
                    <a:pt x="6573" y="6017"/>
                  </a:cubicBezTo>
                  <a:cubicBezTo>
                    <a:pt x="6775" y="6017"/>
                    <a:pt x="7013" y="5958"/>
                    <a:pt x="7251" y="5815"/>
                  </a:cubicBezTo>
                  <a:cubicBezTo>
                    <a:pt x="7632" y="5577"/>
                    <a:pt x="7728" y="5243"/>
                    <a:pt x="7728" y="5005"/>
                  </a:cubicBezTo>
                  <a:cubicBezTo>
                    <a:pt x="7761" y="5009"/>
                    <a:pt x="7797" y="5010"/>
                    <a:pt x="7834" y="5010"/>
                  </a:cubicBezTo>
                  <a:cubicBezTo>
                    <a:pt x="8074" y="5010"/>
                    <a:pt x="8383" y="4932"/>
                    <a:pt x="8692" y="4612"/>
                  </a:cubicBezTo>
                  <a:cubicBezTo>
                    <a:pt x="8990" y="4315"/>
                    <a:pt x="9109" y="3993"/>
                    <a:pt x="9109" y="3731"/>
                  </a:cubicBezTo>
                  <a:cubicBezTo>
                    <a:pt x="9140" y="3735"/>
                    <a:pt x="9172" y="3736"/>
                    <a:pt x="9204" y="3736"/>
                  </a:cubicBezTo>
                  <a:cubicBezTo>
                    <a:pt x="9404" y="3736"/>
                    <a:pt x="9616" y="3671"/>
                    <a:pt x="9811" y="3517"/>
                  </a:cubicBezTo>
                  <a:cubicBezTo>
                    <a:pt x="10025" y="3338"/>
                    <a:pt x="10145" y="3065"/>
                    <a:pt x="10145" y="2731"/>
                  </a:cubicBezTo>
                  <a:cubicBezTo>
                    <a:pt x="10192" y="2743"/>
                    <a:pt x="10228" y="2743"/>
                    <a:pt x="10264" y="2743"/>
                  </a:cubicBezTo>
                  <a:lnTo>
                    <a:pt x="10287" y="2743"/>
                  </a:lnTo>
                  <a:cubicBezTo>
                    <a:pt x="10502" y="2743"/>
                    <a:pt x="10704" y="2624"/>
                    <a:pt x="10787" y="2422"/>
                  </a:cubicBezTo>
                  <a:cubicBezTo>
                    <a:pt x="10895" y="2184"/>
                    <a:pt x="10907" y="1910"/>
                    <a:pt x="10883" y="1672"/>
                  </a:cubicBezTo>
                  <a:cubicBezTo>
                    <a:pt x="11002" y="1660"/>
                    <a:pt x="11121" y="1600"/>
                    <a:pt x="11204" y="1493"/>
                  </a:cubicBezTo>
                  <a:cubicBezTo>
                    <a:pt x="11573" y="1052"/>
                    <a:pt x="11061" y="88"/>
                    <a:pt x="11026" y="40"/>
                  </a:cubicBezTo>
                  <a:cubicBezTo>
                    <a:pt x="11017" y="14"/>
                    <a:pt x="10994" y="0"/>
                    <a:pt x="10974"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2"/>
            <p:cNvSpPr/>
            <p:nvPr/>
          </p:nvSpPr>
          <p:spPr>
            <a:xfrm>
              <a:off x="959803" y="1788103"/>
              <a:ext cx="1104337" cy="887257"/>
            </a:xfrm>
            <a:custGeom>
              <a:rect b="b" l="l" r="r" t="t"/>
              <a:pathLst>
                <a:path extrusionOk="0" h="12417" w="15455">
                  <a:moveTo>
                    <a:pt x="12484" y="1"/>
                  </a:moveTo>
                  <a:cubicBezTo>
                    <a:pt x="10735" y="1"/>
                    <a:pt x="8147" y="862"/>
                    <a:pt x="5108" y="3192"/>
                  </a:cubicBezTo>
                  <a:cubicBezTo>
                    <a:pt x="1322" y="6074"/>
                    <a:pt x="0" y="9324"/>
                    <a:pt x="798" y="11110"/>
                  </a:cubicBezTo>
                  <a:cubicBezTo>
                    <a:pt x="1149" y="11886"/>
                    <a:pt x="1708" y="12417"/>
                    <a:pt x="2694" y="12417"/>
                  </a:cubicBezTo>
                  <a:cubicBezTo>
                    <a:pt x="3977" y="12417"/>
                    <a:pt x="5985" y="11517"/>
                    <a:pt x="9204" y="9086"/>
                  </a:cubicBezTo>
                  <a:cubicBezTo>
                    <a:pt x="14907" y="4776"/>
                    <a:pt x="15454" y="2573"/>
                    <a:pt x="14788" y="1049"/>
                  </a:cubicBezTo>
                  <a:cubicBezTo>
                    <a:pt x="14514" y="419"/>
                    <a:pt x="13702" y="1"/>
                    <a:pt x="12484"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2"/>
            <p:cNvSpPr/>
            <p:nvPr/>
          </p:nvSpPr>
          <p:spPr>
            <a:xfrm>
              <a:off x="1049122" y="1848554"/>
              <a:ext cx="895903" cy="679894"/>
            </a:xfrm>
            <a:custGeom>
              <a:rect b="b" l="l" r="r" t="t"/>
              <a:pathLst>
                <a:path extrusionOk="0" h="9515" w="12538">
                  <a:moveTo>
                    <a:pt x="11068" y="1"/>
                  </a:moveTo>
                  <a:cubicBezTo>
                    <a:pt x="9705" y="1"/>
                    <a:pt x="7105" y="1070"/>
                    <a:pt x="4417" y="3203"/>
                  </a:cubicBezTo>
                  <a:cubicBezTo>
                    <a:pt x="1798" y="5275"/>
                    <a:pt x="0" y="7859"/>
                    <a:pt x="655" y="8978"/>
                  </a:cubicBezTo>
                  <a:cubicBezTo>
                    <a:pt x="859" y="9327"/>
                    <a:pt x="1211" y="9515"/>
                    <a:pt x="1719" y="9515"/>
                  </a:cubicBezTo>
                  <a:cubicBezTo>
                    <a:pt x="2841" y="9515"/>
                    <a:pt x="4724" y="8597"/>
                    <a:pt x="7453" y="6466"/>
                  </a:cubicBezTo>
                  <a:cubicBezTo>
                    <a:pt x="11406" y="3370"/>
                    <a:pt x="12537" y="1334"/>
                    <a:pt x="11978" y="358"/>
                  </a:cubicBezTo>
                  <a:cubicBezTo>
                    <a:pt x="11841" y="120"/>
                    <a:pt x="11523" y="1"/>
                    <a:pt x="11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2"/>
            <p:cNvSpPr/>
            <p:nvPr/>
          </p:nvSpPr>
          <p:spPr>
            <a:xfrm>
              <a:off x="3329965" y="2345166"/>
              <a:ext cx="275745" cy="244733"/>
            </a:xfrm>
            <a:custGeom>
              <a:rect b="b" l="l" r="r" t="t"/>
              <a:pathLst>
                <a:path extrusionOk="0" h="3425" w="3859">
                  <a:moveTo>
                    <a:pt x="1918" y="1"/>
                  </a:moveTo>
                  <a:cubicBezTo>
                    <a:pt x="1552" y="1"/>
                    <a:pt x="1183" y="118"/>
                    <a:pt x="870" y="361"/>
                  </a:cubicBezTo>
                  <a:cubicBezTo>
                    <a:pt x="132" y="945"/>
                    <a:pt x="1" y="2016"/>
                    <a:pt x="572" y="2766"/>
                  </a:cubicBezTo>
                  <a:cubicBezTo>
                    <a:pt x="912" y="3196"/>
                    <a:pt x="1418" y="3424"/>
                    <a:pt x="1929" y="3424"/>
                  </a:cubicBezTo>
                  <a:cubicBezTo>
                    <a:pt x="2295" y="3424"/>
                    <a:pt x="2664" y="3307"/>
                    <a:pt x="2977" y="3064"/>
                  </a:cubicBezTo>
                  <a:cubicBezTo>
                    <a:pt x="3727" y="2480"/>
                    <a:pt x="3858" y="1409"/>
                    <a:pt x="3275" y="659"/>
                  </a:cubicBezTo>
                  <a:cubicBezTo>
                    <a:pt x="2935" y="229"/>
                    <a:pt x="2429" y="1"/>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2"/>
            <p:cNvSpPr/>
            <p:nvPr/>
          </p:nvSpPr>
          <p:spPr>
            <a:xfrm>
              <a:off x="3187913" y="1848554"/>
              <a:ext cx="157487" cy="157558"/>
            </a:xfrm>
            <a:custGeom>
              <a:rect b="b" l="l" r="r" t="t"/>
              <a:pathLst>
                <a:path extrusionOk="0" h="2205" w="2204">
                  <a:moveTo>
                    <a:pt x="1096" y="1"/>
                  </a:moveTo>
                  <a:cubicBezTo>
                    <a:pt x="489" y="1"/>
                    <a:pt x="0" y="501"/>
                    <a:pt x="0" y="1108"/>
                  </a:cubicBezTo>
                  <a:cubicBezTo>
                    <a:pt x="0" y="1702"/>
                    <a:pt x="467" y="2204"/>
                    <a:pt x="1055" y="2204"/>
                  </a:cubicBezTo>
                  <a:cubicBezTo>
                    <a:pt x="1069" y="2204"/>
                    <a:pt x="1082" y="2204"/>
                    <a:pt x="1096" y="2203"/>
                  </a:cubicBezTo>
                  <a:cubicBezTo>
                    <a:pt x="1703" y="2203"/>
                    <a:pt x="2203" y="1715"/>
                    <a:pt x="2203" y="1108"/>
                  </a:cubicBezTo>
                  <a:cubicBezTo>
                    <a:pt x="2203" y="501"/>
                    <a:pt x="1703"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2"/>
            <p:cNvSpPr/>
            <p:nvPr/>
          </p:nvSpPr>
          <p:spPr>
            <a:xfrm>
              <a:off x="708781" y="2230552"/>
              <a:ext cx="184711" cy="185569"/>
            </a:xfrm>
            <a:custGeom>
              <a:rect b="b" l="l" r="r" t="t"/>
              <a:pathLst>
                <a:path extrusionOk="0" h="2597" w="2585">
                  <a:moveTo>
                    <a:pt x="1287" y="1"/>
                  </a:moveTo>
                  <a:cubicBezTo>
                    <a:pt x="584" y="1"/>
                    <a:pt x="1" y="584"/>
                    <a:pt x="1" y="1298"/>
                  </a:cubicBezTo>
                  <a:cubicBezTo>
                    <a:pt x="1" y="2013"/>
                    <a:pt x="584" y="2596"/>
                    <a:pt x="1287" y="2596"/>
                  </a:cubicBezTo>
                  <a:cubicBezTo>
                    <a:pt x="2013" y="2596"/>
                    <a:pt x="2584" y="2013"/>
                    <a:pt x="2584" y="1298"/>
                  </a:cubicBezTo>
                  <a:cubicBezTo>
                    <a:pt x="2584" y="584"/>
                    <a:pt x="2001"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2"/>
            <p:cNvSpPr/>
            <p:nvPr/>
          </p:nvSpPr>
          <p:spPr>
            <a:xfrm>
              <a:off x="767517" y="3051070"/>
              <a:ext cx="86818" cy="80959"/>
            </a:xfrm>
            <a:custGeom>
              <a:rect b="b" l="l" r="r" t="t"/>
              <a:pathLst>
                <a:path extrusionOk="0" h="1133" w="1215">
                  <a:moveTo>
                    <a:pt x="614" y="0"/>
                  </a:moveTo>
                  <a:cubicBezTo>
                    <a:pt x="585" y="0"/>
                    <a:pt x="554" y="2"/>
                    <a:pt x="524" y="7"/>
                  </a:cubicBezTo>
                  <a:cubicBezTo>
                    <a:pt x="215" y="55"/>
                    <a:pt x="0" y="352"/>
                    <a:pt x="48" y="662"/>
                  </a:cubicBezTo>
                  <a:cubicBezTo>
                    <a:pt x="102" y="932"/>
                    <a:pt x="341" y="1133"/>
                    <a:pt x="616" y="1133"/>
                  </a:cubicBezTo>
                  <a:cubicBezTo>
                    <a:pt x="645" y="1133"/>
                    <a:pt x="674" y="1131"/>
                    <a:pt x="703" y="1126"/>
                  </a:cubicBezTo>
                  <a:cubicBezTo>
                    <a:pt x="1012" y="1079"/>
                    <a:pt x="1215" y="781"/>
                    <a:pt x="1167" y="471"/>
                  </a:cubicBezTo>
                  <a:cubicBezTo>
                    <a:pt x="1124" y="192"/>
                    <a:pt x="887"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2"/>
            <p:cNvSpPr/>
            <p:nvPr/>
          </p:nvSpPr>
          <p:spPr>
            <a:xfrm>
              <a:off x="3551190" y="3838504"/>
              <a:ext cx="80887" cy="80887"/>
            </a:xfrm>
            <a:custGeom>
              <a:rect b="b" l="l" r="r" t="t"/>
              <a:pathLst>
                <a:path extrusionOk="0" h="1132" w="1132">
                  <a:moveTo>
                    <a:pt x="572" y="0"/>
                  </a:moveTo>
                  <a:cubicBezTo>
                    <a:pt x="250" y="0"/>
                    <a:pt x="0" y="250"/>
                    <a:pt x="0" y="560"/>
                  </a:cubicBezTo>
                  <a:cubicBezTo>
                    <a:pt x="0" y="881"/>
                    <a:pt x="250" y="1131"/>
                    <a:pt x="572" y="1131"/>
                  </a:cubicBezTo>
                  <a:cubicBezTo>
                    <a:pt x="882" y="1131"/>
                    <a:pt x="1132" y="881"/>
                    <a:pt x="1132" y="560"/>
                  </a:cubicBezTo>
                  <a:cubicBezTo>
                    <a:pt x="1132" y="250"/>
                    <a:pt x="882"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2"/>
            <p:cNvSpPr/>
            <p:nvPr/>
          </p:nvSpPr>
          <p:spPr>
            <a:xfrm>
              <a:off x="1793540" y="1179021"/>
              <a:ext cx="86818" cy="86818"/>
            </a:xfrm>
            <a:custGeom>
              <a:rect b="b" l="l" r="r" t="t"/>
              <a:pathLst>
                <a:path extrusionOk="0" h="1215" w="1215">
                  <a:moveTo>
                    <a:pt x="607" y="1"/>
                  </a:moveTo>
                  <a:cubicBezTo>
                    <a:pt x="262" y="1"/>
                    <a:pt x="0" y="262"/>
                    <a:pt x="0" y="608"/>
                  </a:cubicBezTo>
                  <a:cubicBezTo>
                    <a:pt x="0" y="953"/>
                    <a:pt x="262" y="1215"/>
                    <a:pt x="607" y="1215"/>
                  </a:cubicBezTo>
                  <a:cubicBezTo>
                    <a:pt x="953" y="1215"/>
                    <a:pt x="1215" y="953"/>
                    <a:pt x="1215" y="608"/>
                  </a:cubicBezTo>
                  <a:cubicBezTo>
                    <a:pt x="1215" y="262"/>
                    <a:pt x="953" y="1"/>
                    <a:pt x="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2"/>
            <p:cNvSpPr/>
            <p:nvPr/>
          </p:nvSpPr>
          <p:spPr>
            <a:xfrm>
              <a:off x="2755753" y="4067375"/>
              <a:ext cx="164204" cy="163418"/>
            </a:xfrm>
            <a:custGeom>
              <a:rect b="b" l="l" r="r" t="t"/>
              <a:pathLst>
                <a:path extrusionOk="0" h="2287" w="2298">
                  <a:moveTo>
                    <a:pt x="1143" y="0"/>
                  </a:moveTo>
                  <a:cubicBezTo>
                    <a:pt x="512" y="0"/>
                    <a:pt x="0" y="500"/>
                    <a:pt x="0" y="1143"/>
                  </a:cubicBezTo>
                  <a:cubicBezTo>
                    <a:pt x="0" y="1786"/>
                    <a:pt x="512" y="2286"/>
                    <a:pt x="1143" y="2286"/>
                  </a:cubicBezTo>
                  <a:cubicBezTo>
                    <a:pt x="1786" y="2286"/>
                    <a:pt x="2298" y="1786"/>
                    <a:pt x="2298" y="1143"/>
                  </a:cubicBezTo>
                  <a:cubicBezTo>
                    <a:pt x="2298" y="500"/>
                    <a:pt x="1786" y="0"/>
                    <a:pt x="1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2"/>
            <p:cNvSpPr/>
            <p:nvPr/>
          </p:nvSpPr>
          <p:spPr>
            <a:xfrm>
              <a:off x="3266156" y="1412678"/>
              <a:ext cx="207648" cy="233515"/>
            </a:xfrm>
            <a:custGeom>
              <a:rect b="b" l="l" r="r" t="t"/>
              <a:pathLst>
                <a:path extrusionOk="0" h="3268" w="2906">
                  <a:moveTo>
                    <a:pt x="1575" y="0"/>
                  </a:moveTo>
                  <a:cubicBezTo>
                    <a:pt x="1570" y="0"/>
                    <a:pt x="1566" y="2"/>
                    <a:pt x="1561" y="5"/>
                  </a:cubicBezTo>
                  <a:cubicBezTo>
                    <a:pt x="1418" y="76"/>
                    <a:pt x="1358" y="1445"/>
                    <a:pt x="1358" y="1445"/>
                  </a:cubicBezTo>
                  <a:cubicBezTo>
                    <a:pt x="1358" y="1445"/>
                    <a:pt x="604" y="591"/>
                    <a:pt x="426" y="591"/>
                  </a:cubicBezTo>
                  <a:cubicBezTo>
                    <a:pt x="411" y="591"/>
                    <a:pt x="400" y="597"/>
                    <a:pt x="394" y="612"/>
                  </a:cubicBezTo>
                  <a:cubicBezTo>
                    <a:pt x="310" y="779"/>
                    <a:pt x="1025" y="1636"/>
                    <a:pt x="1025" y="1636"/>
                  </a:cubicBezTo>
                  <a:cubicBezTo>
                    <a:pt x="1025" y="1636"/>
                    <a:pt x="491" y="1474"/>
                    <a:pt x="194" y="1474"/>
                  </a:cubicBezTo>
                  <a:cubicBezTo>
                    <a:pt x="80" y="1474"/>
                    <a:pt x="1" y="1498"/>
                    <a:pt x="1" y="1564"/>
                  </a:cubicBezTo>
                  <a:cubicBezTo>
                    <a:pt x="1" y="1803"/>
                    <a:pt x="1072" y="1803"/>
                    <a:pt x="1072" y="1803"/>
                  </a:cubicBezTo>
                  <a:cubicBezTo>
                    <a:pt x="1072" y="1803"/>
                    <a:pt x="251" y="2612"/>
                    <a:pt x="370" y="2791"/>
                  </a:cubicBezTo>
                  <a:cubicBezTo>
                    <a:pt x="382" y="2806"/>
                    <a:pt x="398" y="2813"/>
                    <a:pt x="418" y="2813"/>
                  </a:cubicBezTo>
                  <a:cubicBezTo>
                    <a:pt x="631" y="2813"/>
                    <a:pt x="1251" y="1993"/>
                    <a:pt x="1251" y="1993"/>
                  </a:cubicBezTo>
                  <a:lnTo>
                    <a:pt x="1251" y="1993"/>
                  </a:lnTo>
                  <a:cubicBezTo>
                    <a:pt x="1251" y="1993"/>
                    <a:pt x="1120" y="3219"/>
                    <a:pt x="1358" y="3267"/>
                  </a:cubicBezTo>
                  <a:cubicBezTo>
                    <a:pt x="1361" y="3268"/>
                    <a:pt x="1365" y="3268"/>
                    <a:pt x="1368" y="3268"/>
                  </a:cubicBezTo>
                  <a:cubicBezTo>
                    <a:pt x="1593" y="3268"/>
                    <a:pt x="1477" y="2029"/>
                    <a:pt x="1477" y="2029"/>
                  </a:cubicBezTo>
                  <a:lnTo>
                    <a:pt x="1477" y="2029"/>
                  </a:lnTo>
                  <a:cubicBezTo>
                    <a:pt x="1477" y="2029"/>
                    <a:pt x="2117" y="2767"/>
                    <a:pt x="2314" y="2767"/>
                  </a:cubicBezTo>
                  <a:cubicBezTo>
                    <a:pt x="2333" y="2767"/>
                    <a:pt x="2349" y="2759"/>
                    <a:pt x="2358" y="2743"/>
                  </a:cubicBezTo>
                  <a:cubicBezTo>
                    <a:pt x="2454" y="2565"/>
                    <a:pt x="1680" y="1815"/>
                    <a:pt x="1680" y="1814"/>
                  </a:cubicBezTo>
                  <a:lnTo>
                    <a:pt x="1680" y="1814"/>
                  </a:lnTo>
                  <a:cubicBezTo>
                    <a:pt x="1680" y="1815"/>
                    <a:pt x="2193" y="1920"/>
                    <a:pt x="2535" y="1920"/>
                  </a:cubicBezTo>
                  <a:cubicBezTo>
                    <a:pt x="2706" y="1920"/>
                    <a:pt x="2835" y="1894"/>
                    <a:pt x="2835" y="1814"/>
                  </a:cubicBezTo>
                  <a:cubicBezTo>
                    <a:pt x="2835" y="1655"/>
                    <a:pt x="2367" y="1626"/>
                    <a:pt x="2027" y="1626"/>
                  </a:cubicBezTo>
                  <a:cubicBezTo>
                    <a:pt x="1832" y="1626"/>
                    <a:pt x="1680" y="1636"/>
                    <a:pt x="1680" y="1636"/>
                  </a:cubicBezTo>
                  <a:cubicBezTo>
                    <a:pt x="1680" y="1636"/>
                    <a:pt x="2906" y="826"/>
                    <a:pt x="2608" y="719"/>
                  </a:cubicBezTo>
                  <a:cubicBezTo>
                    <a:pt x="2592" y="714"/>
                    <a:pt x="2574" y="711"/>
                    <a:pt x="2556" y="711"/>
                  </a:cubicBezTo>
                  <a:cubicBezTo>
                    <a:pt x="2231" y="711"/>
                    <a:pt x="1561" y="1445"/>
                    <a:pt x="1561" y="1445"/>
                  </a:cubicBezTo>
                  <a:cubicBezTo>
                    <a:pt x="1561" y="1445"/>
                    <a:pt x="1717" y="0"/>
                    <a:pt x="1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2"/>
            <p:cNvSpPr/>
            <p:nvPr/>
          </p:nvSpPr>
          <p:spPr>
            <a:xfrm>
              <a:off x="800672" y="2748601"/>
              <a:ext cx="172207" cy="197001"/>
            </a:xfrm>
            <a:custGeom>
              <a:rect b="b" l="l" r="r" t="t"/>
              <a:pathLst>
                <a:path extrusionOk="0" h="2757" w="2410">
                  <a:moveTo>
                    <a:pt x="1158" y="1"/>
                  </a:moveTo>
                  <a:cubicBezTo>
                    <a:pt x="971" y="1"/>
                    <a:pt x="1144" y="1037"/>
                    <a:pt x="1144" y="1037"/>
                  </a:cubicBezTo>
                  <a:cubicBezTo>
                    <a:pt x="1144" y="1037"/>
                    <a:pt x="574" y="467"/>
                    <a:pt x="408" y="467"/>
                  </a:cubicBezTo>
                  <a:cubicBezTo>
                    <a:pt x="390" y="467"/>
                    <a:pt x="377" y="474"/>
                    <a:pt x="370" y="490"/>
                  </a:cubicBezTo>
                  <a:cubicBezTo>
                    <a:pt x="286" y="633"/>
                    <a:pt x="977" y="1228"/>
                    <a:pt x="977" y="1228"/>
                  </a:cubicBezTo>
                  <a:cubicBezTo>
                    <a:pt x="977" y="1228"/>
                    <a:pt x="638" y="1179"/>
                    <a:pt x="362" y="1179"/>
                  </a:cubicBezTo>
                  <a:cubicBezTo>
                    <a:pt x="167" y="1179"/>
                    <a:pt x="3" y="1203"/>
                    <a:pt x="12" y="1287"/>
                  </a:cubicBezTo>
                  <a:cubicBezTo>
                    <a:pt x="18" y="1389"/>
                    <a:pt x="237" y="1416"/>
                    <a:pt x="467" y="1416"/>
                  </a:cubicBezTo>
                  <a:cubicBezTo>
                    <a:pt x="722" y="1416"/>
                    <a:pt x="989" y="1383"/>
                    <a:pt x="989" y="1383"/>
                  </a:cubicBezTo>
                  <a:lnTo>
                    <a:pt x="989" y="1383"/>
                  </a:lnTo>
                  <a:cubicBezTo>
                    <a:pt x="989" y="1383"/>
                    <a:pt x="1" y="2145"/>
                    <a:pt x="262" y="2204"/>
                  </a:cubicBezTo>
                  <a:cubicBezTo>
                    <a:pt x="273" y="2206"/>
                    <a:pt x="283" y="2208"/>
                    <a:pt x="294" y="2208"/>
                  </a:cubicBezTo>
                  <a:cubicBezTo>
                    <a:pt x="569" y="2208"/>
                    <a:pt x="1108" y="1526"/>
                    <a:pt x="1108" y="1525"/>
                  </a:cubicBezTo>
                  <a:lnTo>
                    <a:pt x="1108" y="1525"/>
                  </a:lnTo>
                  <a:cubicBezTo>
                    <a:pt x="1108" y="1526"/>
                    <a:pt x="1052" y="2757"/>
                    <a:pt x="1166" y="2757"/>
                  </a:cubicBezTo>
                  <a:cubicBezTo>
                    <a:pt x="1170" y="2757"/>
                    <a:pt x="1175" y="2755"/>
                    <a:pt x="1179" y="2752"/>
                  </a:cubicBezTo>
                  <a:cubicBezTo>
                    <a:pt x="1322" y="2669"/>
                    <a:pt x="1286" y="1514"/>
                    <a:pt x="1286" y="1514"/>
                  </a:cubicBezTo>
                  <a:lnTo>
                    <a:pt x="1286" y="1514"/>
                  </a:lnTo>
                  <a:cubicBezTo>
                    <a:pt x="1287" y="1514"/>
                    <a:pt x="1969" y="2207"/>
                    <a:pt x="2100" y="2207"/>
                  </a:cubicBezTo>
                  <a:cubicBezTo>
                    <a:pt x="2110" y="2207"/>
                    <a:pt x="2117" y="2202"/>
                    <a:pt x="2120" y="2192"/>
                  </a:cubicBezTo>
                  <a:cubicBezTo>
                    <a:pt x="2179" y="2037"/>
                    <a:pt x="1525" y="1359"/>
                    <a:pt x="1525" y="1359"/>
                  </a:cubicBezTo>
                  <a:lnTo>
                    <a:pt x="1525" y="1359"/>
                  </a:lnTo>
                  <a:cubicBezTo>
                    <a:pt x="1525" y="1359"/>
                    <a:pt x="1921" y="1449"/>
                    <a:pt x="2182" y="1449"/>
                  </a:cubicBezTo>
                  <a:cubicBezTo>
                    <a:pt x="2313" y="1449"/>
                    <a:pt x="2410" y="1426"/>
                    <a:pt x="2406" y="1359"/>
                  </a:cubicBezTo>
                  <a:cubicBezTo>
                    <a:pt x="2398" y="1221"/>
                    <a:pt x="2026" y="1196"/>
                    <a:pt x="1762" y="1196"/>
                  </a:cubicBezTo>
                  <a:cubicBezTo>
                    <a:pt x="1615" y="1196"/>
                    <a:pt x="1501" y="1204"/>
                    <a:pt x="1501" y="1204"/>
                  </a:cubicBezTo>
                  <a:cubicBezTo>
                    <a:pt x="1501" y="1204"/>
                    <a:pt x="2156" y="478"/>
                    <a:pt x="2037" y="347"/>
                  </a:cubicBezTo>
                  <a:cubicBezTo>
                    <a:pt x="2027" y="336"/>
                    <a:pt x="2015" y="331"/>
                    <a:pt x="2001" y="331"/>
                  </a:cubicBezTo>
                  <a:cubicBezTo>
                    <a:pt x="1831" y="331"/>
                    <a:pt x="1334" y="1061"/>
                    <a:pt x="1334" y="1061"/>
                  </a:cubicBezTo>
                  <a:cubicBezTo>
                    <a:pt x="1334" y="1061"/>
                    <a:pt x="1382" y="25"/>
                    <a:pt x="1167" y="2"/>
                  </a:cubicBezTo>
                  <a:cubicBezTo>
                    <a:pt x="1164" y="1"/>
                    <a:pt x="1161" y="1"/>
                    <a:pt x="11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2"/>
            <p:cNvSpPr/>
            <p:nvPr/>
          </p:nvSpPr>
          <p:spPr>
            <a:xfrm>
              <a:off x="2818705" y="3107448"/>
              <a:ext cx="207648" cy="233515"/>
            </a:xfrm>
            <a:custGeom>
              <a:rect b="b" l="l" r="r" t="t"/>
              <a:pathLst>
                <a:path extrusionOk="0" h="3268" w="2906">
                  <a:moveTo>
                    <a:pt x="1572" y="1"/>
                  </a:moveTo>
                  <a:cubicBezTo>
                    <a:pt x="1568" y="1"/>
                    <a:pt x="1564" y="2"/>
                    <a:pt x="1560" y="4"/>
                  </a:cubicBezTo>
                  <a:cubicBezTo>
                    <a:pt x="1417" y="75"/>
                    <a:pt x="1357" y="1456"/>
                    <a:pt x="1357" y="1456"/>
                  </a:cubicBezTo>
                  <a:cubicBezTo>
                    <a:pt x="1357" y="1456"/>
                    <a:pt x="603" y="602"/>
                    <a:pt x="416" y="602"/>
                  </a:cubicBezTo>
                  <a:cubicBezTo>
                    <a:pt x="400" y="602"/>
                    <a:pt x="388" y="609"/>
                    <a:pt x="381" y="623"/>
                  </a:cubicBezTo>
                  <a:cubicBezTo>
                    <a:pt x="310" y="778"/>
                    <a:pt x="1024" y="1647"/>
                    <a:pt x="1024" y="1647"/>
                  </a:cubicBezTo>
                  <a:cubicBezTo>
                    <a:pt x="1024" y="1647"/>
                    <a:pt x="490" y="1486"/>
                    <a:pt x="193" y="1486"/>
                  </a:cubicBezTo>
                  <a:cubicBezTo>
                    <a:pt x="79" y="1486"/>
                    <a:pt x="0" y="1509"/>
                    <a:pt x="0" y="1576"/>
                  </a:cubicBezTo>
                  <a:cubicBezTo>
                    <a:pt x="0" y="1814"/>
                    <a:pt x="1072" y="1814"/>
                    <a:pt x="1072" y="1814"/>
                  </a:cubicBezTo>
                  <a:cubicBezTo>
                    <a:pt x="1072" y="1814"/>
                    <a:pt x="250" y="2611"/>
                    <a:pt x="369" y="2790"/>
                  </a:cubicBezTo>
                  <a:cubicBezTo>
                    <a:pt x="380" y="2805"/>
                    <a:pt x="396" y="2812"/>
                    <a:pt x="415" y="2812"/>
                  </a:cubicBezTo>
                  <a:cubicBezTo>
                    <a:pt x="622" y="2812"/>
                    <a:pt x="1250" y="2004"/>
                    <a:pt x="1250" y="2004"/>
                  </a:cubicBezTo>
                  <a:lnTo>
                    <a:pt x="1250" y="2004"/>
                  </a:lnTo>
                  <a:cubicBezTo>
                    <a:pt x="1250" y="2004"/>
                    <a:pt x="1119" y="3219"/>
                    <a:pt x="1357" y="3266"/>
                  </a:cubicBezTo>
                  <a:cubicBezTo>
                    <a:pt x="1362" y="3267"/>
                    <a:pt x="1366" y="3268"/>
                    <a:pt x="1370" y="3268"/>
                  </a:cubicBezTo>
                  <a:cubicBezTo>
                    <a:pt x="1591" y="3268"/>
                    <a:pt x="1477" y="2028"/>
                    <a:pt x="1477" y="2028"/>
                  </a:cubicBezTo>
                  <a:lnTo>
                    <a:pt x="1477" y="2028"/>
                  </a:lnTo>
                  <a:cubicBezTo>
                    <a:pt x="1477" y="2028"/>
                    <a:pt x="2116" y="2766"/>
                    <a:pt x="2304" y="2766"/>
                  </a:cubicBezTo>
                  <a:cubicBezTo>
                    <a:pt x="2323" y="2766"/>
                    <a:pt x="2337" y="2759"/>
                    <a:pt x="2346" y="2742"/>
                  </a:cubicBezTo>
                  <a:cubicBezTo>
                    <a:pt x="2453" y="2564"/>
                    <a:pt x="1679" y="1826"/>
                    <a:pt x="1679" y="1826"/>
                  </a:cubicBezTo>
                  <a:lnTo>
                    <a:pt x="1679" y="1826"/>
                  </a:lnTo>
                  <a:cubicBezTo>
                    <a:pt x="1679" y="1826"/>
                    <a:pt x="2187" y="1931"/>
                    <a:pt x="2526" y="1931"/>
                  </a:cubicBezTo>
                  <a:cubicBezTo>
                    <a:pt x="2695" y="1931"/>
                    <a:pt x="2822" y="1905"/>
                    <a:pt x="2822" y="1826"/>
                  </a:cubicBezTo>
                  <a:cubicBezTo>
                    <a:pt x="2822" y="1666"/>
                    <a:pt x="2359" y="1638"/>
                    <a:pt x="2022" y="1638"/>
                  </a:cubicBezTo>
                  <a:cubicBezTo>
                    <a:pt x="1830" y="1638"/>
                    <a:pt x="1679" y="1647"/>
                    <a:pt x="1679" y="1647"/>
                  </a:cubicBezTo>
                  <a:cubicBezTo>
                    <a:pt x="1679" y="1647"/>
                    <a:pt x="2905" y="825"/>
                    <a:pt x="2608" y="718"/>
                  </a:cubicBezTo>
                  <a:cubicBezTo>
                    <a:pt x="2593" y="714"/>
                    <a:pt x="2578" y="712"/>
                    <a:pt x="2561" y="712"/>
                  </a:cubicBezTo>
                  <a:cubicBezTo>
                    <a:pt x="2239" y="712"/>
                    <a:pt x="1560" y="1456"/>
                    <a:pt x="1560" y="1456"/>
                  </a:cubicBezTo>
                  <a:cubicBezTo>
                    <a:pt x="1560" y="1456"/>
                    <a:pt x="1718" y="1"/>
                    <a:pt x="1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2"/>
            <p:cNvSpPr/>
            <p:nvPr/>
          </p:nvSpPr>
          <p:spPr>
            <a:xfrm>
              <a:off x="1122506" y="1323360"/>
              <a:ext cx="192500" cy="217366"/>
            </a:xfrm>
            <a:custGeom>
              <a:rect b="b" l="l" r="r" t="t"/>
              <a:pathLst>
                <a:path extrusionOk="0" h="3042" w="2694">
                  <a:moveTo>
                    <a:pt x="1332" y="0"/>
                  </a:moveTo>
                  <a:cubicBezTo>
                    <a:pt x="1328" y="0"/>
                    <a:pt x="1323" y="2"/>
                    <a:pt x="1319" y="5"/>
                  </a:cubicBezTo>
                  <a:cubicBezTo>
                    <a:pt x="1188" y="112"/>
                    <a:pt x="1259" y="1374"/>
                    <a:pt x="1259" y="1374"/>
                  </a:cubicBezTo>
                  <a:cubicBezTo>
                    <a:pt x="1259" y="1374"/>
                    <a:pt x="469" y="646"/>
                    <a:pt x="308" y="646"/>
                  </a:cubicBezTo>
                  <a:cubicBezTo>
                    <a:pt x="296" y="646"/>
                    <a:pt x="287" y="650"/>
                    <a:pt x="283" y="659"/>
                  </a:cubicBezTo>
                  <a:cubicBezTo>
                    <a:pt x="235" y="826"/>
                    <a:pt x="973" y="1552"/>
                    <a:pt x="973" y="1552"/>
                  </a:cubicBezTo>
                  <a:cubicBezTo>
                    <a:pt x="973" y="1552"/>
                    <a:pt x="569" y="1474"/>
                    <a:pt x="283" y="1474"/>
                  </a:cubicBezTo>
                  <a:cubicBezTo>
                    <a:pt x="123" y="1474"/>
                    <a:pt x="0" y="1499"/>
                    <a:pt x="9" y="1576"/>
                  </a:cubicBezTo>
                  <a:cubicBezTo>
                    <a:pt x="29" y="1708"/>
                    <a:pt x="339" y="1738"/>
                    <a:pt x="611" y="1738"/>
                  </a:cubicBezTo>
                  <a:cubicBezTo>
                    <a:pt x="828" y="1738"/>
                    <a:pt x="1021" y="1719"/>
                    <a:pt x="1021" y="1719"/>
                  </a:cubicBezTo>
                  <a:lnTo>
                    <a:pt x="1021" y="1719"/>
                  </a:lnTo>
                  <a:cubicBezTo>
                    <a:pt x="1021" y="1719"/>
                    <a:pt x="342" y="2529"/>
                    <a:pt x="473" y="2683"/>
                  </a:cubicBezTo>
                  <a:cubicBezTo>
                    <a:pt x="482" y="2693"/>
                    <a:pt x="494" y="2698"/>
                    <a:pt x="507" y="2698"/>
                  </a:cubicBezTo>
                  <a:cubicBezTo>
                    <a:pt x="686" y="2698"/>
                    <a:pt x="1211" y="1874"/>
                    <a:pt x="1212" y="1874"/>
                  </a:cubicBezTo>
                  <a:lnTo>
                    <a:pt x="1212" y="1874"/>
                  </a:lnTo>
                  <a:cubicBezTo>
                    <a:pt x="1212" y="1874"/>
                    <a:pt x="1200" y="3017"/>
                    <a:pt x="1426" y="3041"/>
                  </a:cubicBezTo>
                  <a:cubicBezTo>
                    <a:pt x="1428" y="3041"/>
                    <a:pt x="1430" y="3041"/>
                    <a:pt x="1433" y="3041"/>
                  </a:cubicBezTo>
                  <a:cubicBezTo>
                    <a:pt x="1648" y="3041"/>
                    <a:pt x="1426" y="1886"/>
                    <a:pt x="1426" y="1886"/>
                  </a:cubicBezTo>
                  <a:lnTo>
                    <a:pt x="1426" y="1886"/>
                  </a:lnTo>
                  <a:cubicBezTo>
                    <a:pt x="1426" y="1886"/>
                    <a:pt x="2075" y="2496"/>
                    <a:pt x="2262" y="2496"/>
                  </a:cubicBezTo>
                  <a:cubicBezTo>
                    <a:pt x="2284" y="2496"/>
                    <a:pt x="2299" y="2488"/>
                    <a:pt x="2307" y="2469"/>
                  </a:cubicBezTo>
                  <a:cubicBezTo>
                    <a:pt x="2390" y="2291"/>
                    <a:pt x="1604" y="1671"/>
                    <a:pt x="1604" y="1671"/>
                  </a:cubicBezTo>
                  <a:lnTo>
                    <a:pt x="1604" y="1671"/>
                  </a:lnTo>
                  <a:cubicBezTo>
                    <a:pt x="1605" y="1671"/>
                    <a:pt x="1896" y="1703"/>
                    <a:pt x="2175" y="1703"/>
                  </a:cubicBezTo>
                  <a:cubicBezTo>
                    <a:pt x="2440" y="1703"/>
                    <a:pt x="2693" y="1674"/>
                    <a:pt x="2676" y="1564"/>
                  </a:cubicBezTo>
                  <a:cubicBezTo>
                    <a:pt x="2662" y="1473"/>
                    <a:pt x="2482" y="1446"/>
                    <a:pt x="2273" y="1446"/>
                  </a:cubicBezTo>
                  <a:cubicBezTo>
                    <a:pt x="1964" y="1446"/>
                    <a:pt x="1593" y="1505"/>
                    <a:pt x="1593" y="1505"/>
                  </a:cubicBezTo>
                  <a:cubicBezTo>
                    <a:pt x="1593" y="1505"/>
                    <a:pt x="2652" y="624"/>
                    <a:pt x="2366" y="564"/>
                  </a:cubicBezTo>
                  <a:cubicBezTo>
                    <a:pt x="2357" y="562"/>
                    <a:pt x="2346" y="561"/>
                    <a:pt x="2336" y="561"/>
                  </a:cubicBezTo>
                  <a:cubicBezTo>
                    <a:pt x="2039" y="561"/>
                    <a:pt x="1462" y="1338"/>
                    <a:pt x="1462" y="1338"/>
                  </a:cubicBezTo>
                  <a:cubicBezTo>
                    <a:pt x="1462" y="1338"/>
                    <a:pt x="1462" y="0"/>
                    <a:pt x="1332"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2"/>
            <p:cNvSpPr/>
            <p:nvPr/>
          </p:nvSpPr>
          <p:spPr>
            <a:xfrm>
              <a:off x="1020182" y="3510883"/>
              <a:ext cx="258667" cy="289679"/>
            </a:xfrm>
            <a:custGeom>
              <a:rect b="b" l="l" r="r" t="t"/>
              <a:pathLst>
                <a:path extrusionOk="0" h="4054" w="3620">
                  <a:moveTo>
                    <a:pt x="1916" y="0"/>
                  </a:moveTo>
                  <a:cubicBezTo>
                    <a:pt x="1636" y="0"/>
                    <a:pt x="1786" y="1537"/>
                    <a:pt x="1786" y="1537"/>
                  </a:cubicBezTo>
                  <a:cubicBezTo>
                    <a:pt x="1786" y="1537"/>
                    <a:pt x="1001" y="614"/>
                    <a:pt x="758" y="614"/>
                  </a:cubicBezTo>
                  <a:cubicBezTo>
                    <a:pt x="734" y="614"/>
                    <a:pt x="715" y="624"/>
                    <a:pt x="703" y="644"/>
                  </a:cubicBezTo>
                  <a:cubicBezTo>
                    <a:pt x="560" y="847"/>
                    <a:pt x="1512" y="1787"/>
                    <a:pt x="1512" y="1787"/>
                  </a:cubicBezTo>
                  <a:cubicBezTo>
                    <a:pt x="1512" y="1787"/>
                    <a:pt x="883" y="1655"/>
                    <a:pt x="463" y="1655"/>
                  </a:cubicBezTo>
                  <a:cubicBezTo>
                    <a:pt x="253" y="1655"/>
                    <a:pt x="96" y="1688"/>
                    <a:pt x="96" y="1787"/>
                  </a:cubicBezTo>
                  <a:cubicBezTo>
                    <a:pt x="96" y="1989"/>
                    <a:pt x="694" y="2024"/>
                    <a:pt x="1113" y="2024"/>
                  </a:cubicBezTo>
                  <a:cubicBezTo>
                    <a:pt x="1339" y="2024"/>
                    <a:pt x="1512" y="2014"/>
                    <a:pt x="1512" y="2014"/>
                  </a:cubicBezTo>
                  <a:lnTo>
                    <a:pt x="1512" y="2014"/>
                  </a:lnTo>
                  <a:cubicBezTo>
                    <a:pt x="1512" y="2014"/>
                    <a:pt x="0" y="3038"/>
                    <a:pt x="369" y="3157"/>
                  </a:cubicBezTo>
                  <a:cubicBezTo>
                    <a:pt x="389" y="3163"/>
                    <a:pt x="410" y="3166"/>
                    <a:pt x="433" y="3166"/>
                  </a:cubicBezTo>
                  <a:cubicBezTo>
                    <a:pt x="827" y="3166"/>
                    <a:pt x="1667" y="2252"/>
                    <a:pt x="1667" y="2252"/>
                  </a:cubicBezTo>
                  <a:lnTo>
                    <a:pt x="1667" y="2252"/>
                  </a:lnTo>
                  <a:cubicBezTo>
                    <a:pt x="1667" y="2252"/>
                    <a:pt x="1487" y="4054"/>
                    <a:pt x="1652" y="4054"/>
                  </a:cubicBezTo>
                  <a:cubicBezTo>
                    <a:pt x="1657" y="4054"/>
                    <a:pt x="1662" y="4053"/>
                    <a:pt x="1667" y="4050"/>
                  </a:cubicBezTo>
                  <a:cubicBezTo>
                    <a:pt x="1858" y="3931"/>
                    <a:pt x="1917" y="2252"/>
                    <a:pt x="1917" y="2252"/>
                  </a:cubicBezTo>
                  <a:cubicBezTo>
                    <a:pt x="1917" y="2252"/>
                    <a:pt x="2842" y="3306"/>
                    <a:pt x="3092" y="3306"/>
                  </a:cubicBezTo>
                  <a:cubicBezTo>
                    <a:pt x="3116" y="3306"/>
                    <a:pt x="3133" y="3296"/>
                    <a:pt x="3144" y="3276"/>
                  </a:cubicBezTo>
                  <a:cubicBezTo>
                    <a:pt x="3227" y="3085"/>
                    <a:pt x="2334" y="2014"/>
                    <a:pt x="2334" y="2014"/>
                  </a:cubicBezTo>
                  <a:lnTo>
                    <a:pt x="2334" y="2014"/>
                  </a:lnTo>
                  <a:cubicBezTo>
                    <a:pt x="2334" y="2014"/>
                    <a:pt x="2999" y="2211"/>
                    <a:pt x="3372" y="2211"/>
                  </a:cubicBezTo>
                  <a:cubicBezTo>
                    <a:pt x="3518" y="2211"/>
                    <a:pt x="3620" y="2181"/>
                    <a:pt x="3620" y="2097"/>
                  </a:cubicBezTo>
                  <a:cubicBezTo>
                    <a:pt x="3620" y="1799"/>
                    <a:pt x="2286" y="1799"/>
                    <a:pt x="2286" y="1799"/>
                  </a:cubicBezTo>
                  <a:cubicBezTo>
                    <a:pt x="2286" y="1799"/>
                    <a:pt x="3298" y="823"/>
                    <a:pt x="3156" y="597"/>
                  </a:cubicBezTo>
                  <a:cubicBezTo>
                    <a:pt x="3142" y="577"/>
                    <a:pt x="3123" y="568"/>
                    <a:pt x="3099" y="568"/>
                  </a:cubicBezTo>
                  <a:cubicBezTo>
                    <a:pt x="2847" y="568"/>
                    <a:pt x="2072" y="1561"/>
                    <a:pt x="2072" y="1561"/>
                  </a:cubicBezTo>
                  <a:cubicBezTo>
                    <a:pt x="2072" y="1561"/>
                    <a:pt x="2227" y="61"/>
                    <a:pt x="1929" y="1"/>
                  </a:cubicBezTo>
                  <a:cubicBezTo>
                    <a:pt x="1925" y="1"/>
                    <a:pt x="1920" y="0"/>
                    <a:pt x="1916"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 name="Shape 813"/>
        <p:cNvGrpSpPr/>
        <p:nvPr/>
      </p:nvGrpSpPr>
      <p:grpSpPr>
        <a:xfrm>
          <a:off x="0" y="0"/>
          <a:ext cx="0" cy="0"/>
          <a:chOff x="0" y="0"/>
          <a:chExt cx="0" cy="0"/>
        </a:xfrm>
      </p:grpSpPr>
      <p:sp>
        <p:nvSpPr>
          <p:cNvPr id="814" name="Google Shape;814;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815" name="Google Shape;815;p43"/>
          <p:cNvGraphicFramePr/>
          <p:nvPr/>
        </p:nvGraphicFramePr>
        <p:xfrm>
          <a:off x="720000" y="1823450"/>
          <a:ext cx="3000000" cy="3000000"/>
        </p:xfrm>
        <a:graphic>
          <a:graphicData uri="http://schemas.openxmlformats.org/drawingml/2006/table">
            <a:tbl>
              <a:tblPr>
                <a:noFill/>
                <a:tableStyleId>{0103E7BF-5656-454E-B6FE-7FCBE42D4913}</a:tableStyleId>
              </a:tblPr>
              <a:tblGrid>
                <a:gridCol w="2061750"/>
                <a:gridCol w="5642250"/>
              </a:tblGrid>
              <a:tr h="350500">
                <a:tc>
                  <a:txBody>
                    <a:bodyPr/>
                    <a:lstStyle/>
                    <a:p>
                      <a:pPr indent="0" lvl="0" marL="0" rtl="0" algn="l">
                        <a:spcBef>
                          <a:spcPts val="0"/>
                        </a:spcBef>
                        <a:spcAft>
                          <a:spcPts val="0"/>
                        </a:spcAft>
                        <a:buNone/>
                      </a:pPr>
                      <a:r>
                        <a:rPr lang="en" sz="1100">
                          <a:solidFill>
                            <a:schemeClr val="hlink"/>
                          </a:solidFill>
                          <a:uFill>
                            <a:noFill/>
                          </a:uFill>
                          <a:latin typeface="Spicy Rice"/>
                          <a:ea typeface="Spicy Rice"/>
                          <a:cs typeface="Spicy Rice"/>
                          <a:sym typeface="Spicy Rice"/>
                          <a:hlinkClick action="ppaction://hlinksldjump" r:id="rId3"/>
                        </a:rPr>
                        <a:t>Fonts</a:t>
                      </a:r>
                      <a:endParaRPr sz="1100">
                        <a:solidFill>
                          <a:schemeClr val="dk1"/>
                        </a:solidFill>
                        <a:latin typeface="Spicy Rice"/>
                        <a:ea typeface="Spicy Rice"/>
                        <a:cs typeface="Spicy Rice"/>
                        <a:sym typeface="Spicy Ric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ontserrat"/>
                          <a:ea typeface="Montserrat"/>
                          <a:cs typeface="Montserrat"/>
                          <a:sym typeface="Montserrat"/>
                        </a:rPr>
                        <a:t>To view this template correctly in PowerPoint, download and install the fonts we used</a:t>
                      </a:r>
                      <a:endParaRPr sz="1000">
                        <a:solidFill>
                          <a:schemeClr val="dk1"/>
                        </a:solidFill>
                        <a:latin typeface="Montserrat"/>
                        <a:ea typeface="Montserrat"/>
                        <a:cs typeface="Montserrat"/>
                        <a:sym typeface="Montserra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hlink"/>
                          </a:solidFill>
                          <a:uFill>
                            <a:noFill/>
                          </a:uFill>
                          <a:latin typeface="Spicy Rice"/>
                          <a:ea typeface="Spicy Rice"/>
                          <a:cs typeface="Spicy Rice"/>
                          <a:sym typeface="Spicy Rice"/>
                          <a:hlinkClick action="ppaction://hlinksldjump" r:id="rId4"/>
                        </a:rPr>
                        <a:t>Used and alternative</a:t>
                      </a:r>
                      <a:r>
                        <a:rPr lang="en" sz="1100">
                          <a:solidFill>
                            <a:schemeClr val="hlink"/>
                          </a:solidFill>
                          <a:uFill>
                            <a:noFill/>
                          </a:uFill>
                          <a:latin typeface="Spicy Rice"/>
                          <a:ea typeface="Spicy Rice"/>
                          <a:cs typeface="Spicy Rice"/>
                          <a:sym typeface="Spicy Rice"/>
                          <a:hlinkClick action="ppaction://hlinksldjump" r:id="rId5"/>
                        </a:rPr>
                        <a:t> resources</a:t>
                      </a:r>
                      <a:endParaRPr sz="1100">
                        <a:solidFill>
                          <a:schemeClr val="dk1"/>
                        </a:solidFill>
                        <a:latin typeface="Spicy Rice"/>
                        <a:ea typeface="Spicy Rice"/>
                        <a:cs typeface="Spicy Rice"/>
                        <a:sym typeface="Spicy Ric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Montserrat"/>
                          <a:ea typeface="Montserrat"/>
                          <a:cs typeface="Montserrat"/>
                          <a:sym typeface="Montserrat"/>
                        </a:rPr>
                        <a:t>An assortment of graphic resources that are suitable for use in this presentation</a:t>
                      </a:r>
                      <a:endParaRPr sz="1000">
                        <a:solidFill>
                          <a:schemeClr val="dk1"/>
                        </a:solidFill>
                        <a:latin typeface="Montserrat"/>
                        <a:ea typeface="Montserrat"/>
                        <a:cs typeface="Montserrat"/>
                        <a:sym typeface="Montserra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hlink"/>
                          </a:solidFill>
                          <a:uFill>
                            <a:noFill/>
                          </a:uFill>
                          <a:latin typeface="Spicy Rice"/>
                          <a:ea typeface="Spicy Rice"/>
                          <a:cs typeface="Spicy Rice"/>
                          <a:sym typeface="Spicy Rice"/>
                          <a:hlinkClick action="ppaction://hlinksldjump" r:id="rId6"/>
                        </a:rPr>
                        <a:t>Thanks slide</a:t>
                      </a:r>
                      <a:endParaRPr sz="1100">
                        <a:solidFill>
                          <a:schemeClr val="dk1"/>
                        </a:solidFill>
                        <a:latin typeface="Spicy Rice"/>
                        <a:ea typeface="Spicy Rice"/>
                        <a:cs typeface="Spicy Rice"/>
                        <a:sym typeface="Spicy Ric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ontserrat"/>
                          <a:ea typeface="Montserrat"/>
                          <a:cs typeface="Montserrat"/>
                          <a:sym typeface="Montserrat"/>
                        </a:rPr>
                        <a:t>You must keep it so that proper credits for our design are given</a:t>
                      </a:r>
                      <a:endParaRPr sz="1000">
                        <a:solidFill>
                          <a:schemeClr val="dk1"/>
                        </a:solidFill>
                        <a:latin typeface="Montserrat"/>
                        <a:ea typeface="Montserrat"/>
                        <a:cs typeface="Montserrat"/>
                        <a:sym typeface="Montserra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hlink"/>
                          </a:solidFill>
                          <a:uFill>
                            <a:noFill/>
                          </a:uFill>
                          <a:latin typeface="Spicy Rice"/>
                          <a:ea typeface="Spicy Rice"/>
                          <a:cs typeface="Spicy Rice"/>
                          <a:sym typeface="Spicy Rice"/>
                          <a:hlinkClick action="ppaction://hlinksldjump" r:id="rId7"/>
                        </a:rPr>
                        <a:t>Colors</a:t>
                      </a:r>
                      <a:endParaRPr sz="1100">
                        <a:solidFill>
                          <a:schemeClr val="dk1"/>
                        </a:solidFill>
                        <a:latin typeface="Spicy Rice"/>
                        <a:ea typeface="Spicy Rice"/>
                        <a:cs typeface="Spicy Rice"/>
                        <a:sym typeface="Spicy Ric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ontserrat"/>
                          <a:ea typeface="Montserrat"/>
                          <a:cs typeface="Montserrat"/>
                          <a:sym typeface="Montserrat"/>
                        </a:rPr>
                        <a:t>All the colors used in this presentation</a:t>
                      </a:r>
                      <a:endParaRPr sz="1000">
                        <a:solidFill>
                          <a:schemeClr val="dk1"/>
                        </a:solidFill>
                        <a:latin typeface="Montserrat"/>
                        <a:ea typeface="Montserrat"/>
                        <a:cs typeface="Montserrat"/>
                        <a:sym typeface="Montserra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hlink"/>
                          </a:solidFill>
                          <a:uFill>
                            <a:noFill/>
                          </a:uFill>
                          <a:latin typeface="Spicy Rice"/>
                          <a:ea typeface="Spicy Rice"/>
                          <a:cs typeface="Spicy Rice"/>
                          <a:sym typeface="Spicy Rice"/>
                          <a:hlinkClick action="ppaction://hlinksldjump" r:id="rId8"/>
                        </a:rPr>
                        <a:t>Infographic resources</a:t>
                      </a:r>
                      <a:endParaRPr sz="1100">
                        <a:solidFill>
                          <a:schemeClr val="dk1"/>
                        </a:solidFill>
                        <a:latin typeface="Spicy Rice"/>
                        <a:ea typeface="Spicy Rice"/>
                        <a:cs typeface="Spicy Rice"/>
                        <a:sym typeface="Spicy Ric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Montserrat"/>
                          <a:ea typeface="Montserrat"/>
                          <a:cs typeface="Montserrat"/>
                          <a:sym typeface="Montserrat"/>
                        </a:rPr>
                        <a:t>These can be used in the template, and their size and color can be edited</a:t>
                      </a:r>
                      <a:endParaRPr sz="1000">
                        <a:solidFill>
                          <a:schemeClr val="dk1"/>
                        </a:solidFill>
                        <a:latin typeface="Montserrat"/>
                        <a:ea typeface="Montserrat"/>
                        <a:cs typeface="Montserrat"/>
                        <a:sym typeface="Montserra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hlink"/>
                          </a:solidFill>
                          <a:uFill>
                            <a:noFill/>
                          </a:uFill>
                          <a:latin typeface="Spicy Rice"/>
                          <a:ea typeface="Spicy Rice"/>
                          <a:cs typeface="Spicy Rice"/>
                          <a:sym typeface="Spicy Rice"/>
                          <a:hlinkClick action="ppaction://hlinksldjump" r:id="rId9"/>
                        </a:rPr>
                        <a:t>Customizable icons</a:t>
                      </a:r>
                      <a:endParaRPr sz="1100">
                        <a:solidFill>
                          <a:schemeClr val="dk1"/>
                        </a:solidFill>
                        <a:latin typeface="Spicy Rice"/>
                        <a:ea typeface="Spicy Rice"/>
                        <a:cs typeface="Spicy Rice"/>
                        <a:sym typeface="Spicy Ric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ontserrat"/>
                          <a:ea typeface="Montserrat"/>
                          <a:cs typeface="Montserrat"/>
                          <a:sym typeface="Montserrat"/>
                        </a:rPr>
                        <a:t>They are sorted by theme so you can use them in all kinds of presentations</a:t>
                      </a:r>
                      <a:endParaRPr sz="1000">
                        <a:solidFill>
                          <a:schemeClr val="dk1"/>
                        </a:solidFill>
                        <a:latin typeface="Montserrat"/>
                        <a:ea typeface="Montserrat"/>
                        <a:cs typeface="Montserrat"/>
                        <a:sym typeface="Montserrat"/>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816" name="Google Shape;816;p43"/>
          <p:cNvSpPr txBox="1"/>
          <p:nvPr/>
        </p:nvSpPr>
        <p:spPr>
          <a:xfrm>
            <a:off x="720000" y="1151025"/>
            <a:ext cx="7704000" cy="4797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b="1" lang="en" sz="1200">
                <a:solidFill>
                  <a:schemeClr val="dk1"/>
                </a:solidFill>
                <a:latin typeface="Montserrat"/>
                <a:ea typeface="Montserrat"/>
                <a:cs typeface="Montserrat"/>
                <a:sym typeface="Montserrat"/>
              </a:rPr>
              <a:t>This is a slide structure based on a multi-purpose presentation</a:t>
            </a:r>
            <a:endParaRPr b="1" sz="1200">
              <a:solidFill>
                <a:schemeClr val="dk1"/>
              </a:solidFill>
              <a:latin typeface="Montserrat"/>
              <a:ea typeface="Montserrat"/>
              <a:cs typeface="Montserrat"/>
              <a:sym typeface="Montserrat"/>
            </a:endParaRPr>
          </a:p>
          <a:p>
            <a:pPr indent="0" lvl="0" marL="0" rtl="0" algn="ctr">
              <a:spcBef>
                <a:spcPts val="0"/>
              </a:spcBef>
              <a:spcAft>
                <a:spcPts val="0"/>
              </a:spcAft>
              <a:buNone/>
            </a:pPr>
            <a:r>
              <a:rPr lang="en" sz="1200">
                <a:solidFill>
                  <a:schemeClr val="dk1"/>
                </a:solidFill>
                <a:latin typeface="Montserrat"/>
                <a:ea typeface="Montserrat"/>
                <a:cs typeface="Montserrat"/>
                <a:sym typeface="Montserrat"/>
              </a:rPr>
              <a:t>You can delete this slide when you’re done editing the presentation</a:t>
            </a:r>
            <a:endParaRPr sz="1200">
              <a:solidFill>
                <a:schemeClr val="dk1"/>
              </a:solidFill>
              <a:latin typeface="Montserrat"/>
              <a:ea typeface="Montserrat"/>
              <a:cs typeface="Montserrat"/>
              <a:sym typeface="Montserrat"/>
            </a:endParaRPr>
          </a:p>
          <a:p>
            <a:pPr indent="0" lvl="0" marL="0" rtl="0" algn="ctr">
              <a:spcBef>
                <a:spcPts val="0"/>
              </a:spcBef>
              <a:spcAft>
                <a:spcPts val="0"/>
              </a:spcAft>
              <a:buNone/>
            </a:pPr>
            <a:r>
              <a:t/>
            </a:r>
            <a:endParaRPr b="1" sz="1200">
              <a:solidFill>
                <a:schemeClr val="dk1"/>
              </a:solidFill>
              <a:latin typeface="Montserrat"/>
              <a:ea typeface="Montserrat"/>
              <a:cs typeface="Montserrat"/>
              <a:sym typeface="Montserrat"/>
            </a:endParaRPr>
          </a:p>
        </p:txBody>
      </p:sp>
      <p:sp>
        <p:nvSpPr>
          <p:cNvPr id="817" name="Google Shape;817;p43"/>
          <p:cNvSpPr txBox="1"/>
          <p:nvPr/>
        </p:nvSpPr>
        <p:spPr>
          <a:xfrm>
            <a:off x="1328413" y="4051800"/>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Montserrat"/>
                <a:ea typeface="Montserrat"/>
                <a:cs typeface="Montserrat"/>
                <a:sym typeface="Montserrat"/>
              </a:rPr>
              <a:t>For more info:</a:t>
            </a:r>
            <a:br>
              <a:rPr b="1" lang="en" sz="800">
                <a:solidFill>
                  <a:schemeClr val="dk1"/>
                </a:solidFill>
                <a:latin typeface="Montserrat"/>
                <a:ea typeface="Montserrat"/>
                <a:cs typeface="Montserrat"/>
                <a:sym typeface="Montserrat"/>
              </a:rPr>
            </a:br>
            <a:r>
              <a:rPr b="1" lang="en" sz="800">
                <a:solidFill>
                  <a:schemeClr val="dk1"/>
                </a:solidFill>
                <a:uFill>
                  <a:noFill/>
                </a:uFill>
                <a:latin typeface="Montserrat"/>
                <a:ea typeface="Montserrat"/>
                <a:cs typeface="Montserrat"/>
                <a:sym typeface="Montserrat"/>
                <a:hlinkClick r:id="rId10">
                  <a:extLst>
                    <a:ext uri="{A12FA001-AC4F-418D-AE19-62706E023703}">
                      <ahyp:hlinkClr val="tx"/>
                    </a:ext>
                  </a:extLst>
                </a:hlinkClick>
              </a:rPr>
              <a:t>SLIDESGO </a:t>
            </a:r>
            <a:r>
              <a:rPr b="1" lang="en" sz="800">
                <a:solidFill>
                  <a:schemeClr val="dk1"/>
                </a:solidFill>
                <a:latin typeface="Montserrat"/>
                <a:ea typeface="Montserrat"/>
                <a:cs typeface="Montserrat"/>
                <a:sym typeface="Montserrat"/>
              </a:rPr>
              <a:t> |  </a:t>
            </a:r>
            <a:r>
              <a:rPr b="1" lang="en" sz="800">
                <a:solidFill>
                  <a:schemeClr val="dk1"/>
                </a:solidFill>
                <a:uFill>
                  <a:noFill/>
                </a:uFill>
                <a:latin typeface="Montserrat"/>
                <a:ea typeface="Montserrat"/>
                <a:cs typeface="Montserrat"/>
                <a:sym typeface="Montserrat"/>
                <a:hlinkClick r:id="rId11">
                  <a:extLst>
                    <a:ext uri="{A12FA001-AC4F-418D-AE19-62706E023703}">
                      <ahyp:hlinkClr val="tx"/>
                    </a:ext>
                  </a:extLst>
                </a:hlinkClick>
              </a:rPr>
              <a:t>SLIDESGO SCHOOL</a:t>
            </a:r>
            <a:r>
              <a:rPr b="1" lang="en" sz="800">
                <a:solidFill>
                  <a:schemeClr val="dk1"/>
                </a:solidFill>
                <a:latin typeface="Montserrat"/>
                <a:ea typeface="Montserrat"/>
                <a:cs typeface="Montserrat"/>
                <a:sym typeface="Montserrat"/>
              </a:rPr>
              <a:t>  |  </a:t>
            </a:r>
            <a:r>
              <a:rPr b="1" lang="en" sz="800">
                <a:solidFill>
                  <a:schemeClr val="dk1"/>
                </a:solidFill>
                <a:uFill>
                  <a:noFill/>
                </a:uFill>
                <a:latin typeface="Montserrat"/>
                <a:ea typeface="Montserrat"/>
                <a:cs typeface="Montserrat"/>
                <a:sym typeface="Montserrat"/>
                <a:hlinkClick r:id="rId12">
                  <a:extLst>
                    <a:ext uri="{A12FA001-AC4F-418D-AE19-62706E023703}">
                      <ahyp:hlinkClr val="tx"/>
                    </a:ext>
                  </a:extLst>
                </a:hlinkClick>
              </a:rPr>
              <a:t>FAQS</a:t>
            </a:r>
            <a:endParaRPr sz="800">
              <a:solidFill>
                <a:schemeClr val="dk1"/>
              </a:solidFill>
              <a:latin typeface="Montserrat"/>
              <a:ea typeface="Montserrat"/>
              <a:cs typeface="Montserrat"/>
              <a:sym typeface="Montserrat"/>
            </a:endParaRPr>
          </a:p>
        </p:txBody>
      </p:sp>
      <p:sp>
        <p:nvSpPr>
          <p:cNvPr id="818" name="Google Shape;818;p43"/>
          <p:cNvSpPr txBox="1"/>
          <p:nvPr/>
        </p:nvSpPr>
        <p:spPr>
          <a:xfrm>
            <a:off x="4815588" y="4051800"/>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Montserrat"/>
                <a:ea typeface="Montserrat"/>
                <a:cs typeface="Montserrat"/>
                <a:sym typeface="Montserrat"/>
              </a:rPr>
              <a:t>You can visit our sister </a:t>
            </a:r>
            <a:r>
              <a:rPr b="1" lang="en" sz="800">
                <a:solidFill>
                  <a:schemeClr val="dk1"/>
                </a:solidFill>
                <a:latin typeface="Montserrat"/>
                <a:ea typeface="Montserrat"/>
                <a:cs typeface="Montserrat"/>
                <a:sym typeface="Montserrat"/>
              </a:rPr>
              <a:t>projects</a:t>
            </a:r>
            <a:r>
              <a:rPr b="1" lang="en" sz="800">
                <a:solidFill>
                  <a:schemeClr val="dk1"/>
                </a:solidFill>
                <a:latin typeface="Montserrat"/>
                <a:ea typeface="Montserrat"/>
                <a:cs typeface="Montserrat"/>
                <a:sym typeface="Montserrat"/>
              </a:rPr>
              <a:t>:</a:t>
            </a:r>
            <a:br>
              <a:rPr b="1" lang="en" sz="800">
                <a:solidFill>
                  <a:schemeClr val="dk1"/>
                </a:solidFill>
                <a:latin typeface="Montserrat"/>
                <a:ea typeface="Montserrat"/>
                <a:cs typeface="Montserrat"/>
                <a:sym typeface="Montserrat"/>
              </a:rPr>
            </a:br>
            <a:r>
              <a:rPr b="1" lang="en" sz="800">
                <a:solidFill>
                  <a:schemeClr val="dk1"/>
                </a:solidFill>
                <a:uFill>
                  <a:noFill/>
                </a:uFill>
                <a:latin typeface="Montserrat"/>
                <a:ea typeface="Montserrat"/>
                <a:cs typeface="Montserrat"/>
                <a:sym typeface="Montserrat"/>
                <a:hlinkClick r:id="rId13">
                  <a:extLst>
                    <a:ext uri="{A12FA001-AC4F-418D-AE19-62706E023703}">
                      <ahyp:hlinkClr val="tx"/>
                    </a:ext>
                  </a:extLst>
                </a:hlinkClick>
              </a:rPr>
              <a:t>FREEPIK</a:t>
            </a:r>
            <a:r>
              <a:rPr b="1" lang="en" sz="800">
                <a:solidFill>
                  <a:schemeClr val="dk1"/>
                </a:solidFill>
                <a:latin typeface="Montserrat"/>
                <a:ea typeface="Montserrat"/>
                <a:cs typeface="Montserrat"/>
                <a:sym typeface="Montserrat"/>
              </a:rPr>
              <a:t> | </a:t>
            </a:r>
            <a:r>
              <a:rPr b="1" lang="en" sz="800">
                <a:solidFill>
                  <a:schemeClr val="dk1"/>
                </a:solidFill>
                <a:uFill>
                  <a:noFill/>
                </a:uFill>
                <a:latin typeface="Montserrat"/>
                <a:ea typeface="Montserrat"/>
                <a:cs typeface="Montserrat"/>
                <a:sym typeface="Montserrat"/>
                <a:hlinkClick r:id="rId14">
                  <a:extLst>
                    <a:ext uri="{A12FA001-AC4F-418D-AE19-62706E023703}">
                      <ahyp:hlinkClr val="tx"/>
                    </a:ext>
                  </a:extLst>
                </a:hlinkClick>
              </a:rPr>
              <a:t>FLATICON</a:t>
            </a:r>
            <a:r>
              <a:rPr b="1" lang="en" sz="800">
                <a:solidFill>
                  <a:schemeClr val="dk1"/>
                </a:solidFill>
                <a:latin typeface="Montserrat"/>
                <a:ea typeface="Montserrat"/>
                <a:cs typeface="Montserrat"/>
                <a:sym typeface="Montserrat"/>
              </a:rPr>
              <a:t> | </a:t>
            </a:r>
            <a:r>
              <a:rPr b="1" lang="en" sz="800">
                <a:solidFill>
                  <a:schemeClr val="dk1"/>
                </a:solidFill>
                <a:uFill>
                  <a:noFill/>
                </a:uFill>
                <a:latin typeface="Montserrat"/>
                <a:ea typeface="Montserrat"/>
                <a:cs typeface="Montserrat"/>
                <a:sym typeface="Montserrat"/>
                <a:hlinkClick r:id="rId15">
                  <a:extLst>
                    <a:ext uri="{A12FA001-AC4F-418D-AE19-62706E023703}">
                      <ahyp:hlinkClr val="tx"/>
                    </a:ext>
                  </a:extLst>
                </a:hlinkClick>
              </a:rPr>
              <a:t>STORYSET</a:t>
            </a:r>
            <a:r>
              <a:rPr b="1" lang="en" sz="800">
                <a:solidFill>
                  <a:schemeClr val="dk1"/>
                </a:solidFill>
                <a:latin typeface="Montserrat"/>
                <a:ea typeface="Montserrat"/>
                <a:cs typeface="Montserrat"/>
                <a:sym typeface="Montserrat"/>
              </a:rPr>
              <a:t> | </a:t>
            </a:r>
            <a:r>
              <a:rPr b="1" lang="en" sz="800">
                <a:solidFill>
                  <a:schemeClr val="dk1"/>
                </a:solidFill>
                <a:uFill>
                  <a:noFill/>
                </a:uFill>
                <a:latin typeface="Montserrat"/>
                <a:ea typeface="Montserrat"/>
                <a:cs typeface="Montserrat"/>
                <a:sym typeface="Montserrat"/>
                <a:hlinkClick r:id="rId16">
                  <a:extLst>
                    <a:ext uri="{A12FA001-AC4F-418D-AE19-62706E023703}">
                      <ahyp:hlinkClr val="tx"/>
                    </a:ext>
                  </a:extLst>
                </a:hlinkClick>
              </a:rPr>
              <a:t>WEPIK </a:t>
            </a:r>
            <a:r>
              <a:rPr b="1" lang="en" sz="800">
                <a:solidFill>
                  <a:schemeClr val="dk1"/>
                </a:solidFill>
                <a:latin typeface="Montserrat"/>
                <a:ea typeface="Montserrat"/>
                <a:cs typeface="Montserrat"/>
                <a:sym typeface="Montserrat"/>
              </a:rPr>
              <a:t>| </a:t>
            </a:r>
            <a:r>
              <a:rPr b="1" lang="en" sz="800">
                <a:solidFill>
                  <a:schemeClr val="dk1"/>
                </a:solidFill>
                <a:uFill>
                  <a:noFill/>
                </a:uFill>
                <a:latin typeface="Montserrat"/>
                <a:ea typeface="Montserrat"/>
                <a:cs typeface="Montserrat"/>
                <a:sym typeface="Montserrat"/>
                <a:hlinkClick r:id="rId17">
                  <a:extLst>
                    <a:ext uri="{A12FA001-AC4F-418D-AE19-62706E023703}">
                      <ahyp:hlinkClr val="tx"/>
                    </a:ext>
                  </a:extLst>
                </a:hlinkClick>
              </a:rPr>
              <a:t>VIDFY</a:t>
            </a:r>
            <a:endParaRPr b="1" sz="800">
              <a:solidFill>
                <a:schemeClr val="dk1"/>
              </a:solidFill>
              <a:latin typeface="Montserrat"/>
              <a:ea typeface="Montserrat"/>
              <a:cs typeface="Montserrat"/>
              <a:sym typeface="Montserrat"/>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 name="Shape 822"/>
        <p:cNvGrpSpPr/>
        <p:nvPr/>
      </p:nvGrpSpPr>
      <p:grpSpPr>
        <a:xfrm>
          <a:off x="0" y="0"/>
          <a:ext cx="0" cy="0"/>
          <a:chOff x="0" y="0"/>
          <a:chExt cx="0" cy="0"/>
        </a:xfrm>
      </p:grpSpPr>
      <p:sp>
        <p:nvSpPr>
          <p:cNvPr id="823" name="Google Shape;823;p44"/>
          <p:cNvSpPr/>
          <p:nvPr/>
        </p:nvSpPr>
        <p:spPr>
          <a:xfrm>
            <a:off x="4898744" y="2953387"/>
            <a:ext cx="988753" cy="106679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4"/>
          <p:cNvSpPr/>
          <p:nvPr/>
        </p:nvSpPr>
        <p:spPr>
          <a:xfrm>
            <a:off x="950994" y="2953387"/>
            <a:ext cx="988753" cy="106679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4"/>
          <p:cNvSpPr/>
          <p:nvPr/>
        </p:nvSpPr>
        <p:spPr>
          <a:xfrm>
            <a:off x="4898744" y="1472337"/>
            <a:ext cx="988753" cy="106679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4"/>
          <p:cNvSpPr/>
          <p:nvPr/>
        </p:nvSpPr>
        <p:spPr>
          <a:xfrm>
            <a:off x="950994" y="1472337"/>
            <a:ext cx="988753" cy="106679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828" name="Google Shape;828;p44"/>
          <p:cNvSpPr txBox="1"/>
          <p:nvPr>
            <p:ph idx="2" type="title"/>
          </p:nvPr>
        </p:nvSpPr>
        <p:spPr>
          <a:xfrm>
            <a:off x="1862525" y="1560350"/>
            <a:ext cx="23994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29" name="Google Shape;829;p44"/>
          <p:cNvSpPr txBox="1"/>
          <p:nvPr>
            <p:ph idx="1" type="subTitle"/>
          </p:nvPr>
        </p:nvSpPr>
        <p:spPr>
          <a:xfrm>
            <a:off x="1862525" y="1961925"/>
            <a:ext cx="2399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0" name="Google Shape;830;p44"/>
          <p:cNvSpPr txBox="1"/>
          <p:nvPr>
            <p:ph idx="3" type="title"/>
          </p:nvPr>
        </p:nvSpPr>
        <p:spPr>
          <a:xfrm>
            <a:off x="5810125" y="1560350"/>
            <a:ext cx="23994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music</a:t>
            </a:r>
            <a:endParaRPr/>
          </a:p>
        </p:txBody>
      </p:sp>
      <p:sp>
        <p:nvSpPr>
          <p:cNvPr id="831" name="Google Shape;831;p44"/>
          <p:cNvSpPr txBox="1"/>
          <p:nvPr>
            <p:ph idx="4" type="subTitle"/>
          </p:nvPr>
        </p:nvSpPr>
        <p:spPr>
          <a:xfrm>
            <a:off x="5810125" y="1961925"/>
            <a:ext cx="2399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2" name="Google Shape;832;p44"/>
          <p:cNvSpPr txBox="1"/>
          <p:nvPr>
            <p:ph idx="5" type="title"/>
          </p:nvPr>
        </p:nvSpPr>
        <p:spPr>
          <a:xfrm>
            <a:off x="1862525" y="2993750"/>
            <a:ext cx="23994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day</a:t>
            </a:r>
            <a:endParaRPr/>
          </a:p>
        </p:txBody>
      </p:sp>
      <p:sp>
        <p:nvSpPr>
          <p:cNvPr id="833" name="Google Shape;833;p44"/>
          <p:cNvSpPr txBox="1"/>
          <p:nvPr>
            <p:ph idx="6" type="subTitle"/>
          </p:nvPr>
        </p:nvSpPr>
        <p:spPr>
          <a:xfrm>
            <a:off x="1862525" y="3395325"/>
            <a:ext cx="2399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4" name="Google Shape;834;p44"/>
          <p:cNvSpPr txBox="1"/>
          <p:nvPr>
            <p:ph idx="7" type="title"/>
          </p:nvPr>
        </p:nvSpPr>
        <p:spPr>
          <a:xfrm>
            <a:off x="5810125" y="2993750"/>
            <a:ext cx="23994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835" name="Google Shape;835;p44"/>
          <p:cNvSpPr txBox="1"/>
          <p:nvPr>
            <p:ph idx="8" type="subTitle"/>
          </p:nvPr>
        </p:nvSpPr>
        <p:spPr>
          <a:xfrm>
            <a:off x="5810125" y="3395325"/>
            <a:ext cx="2399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6" name="Google Shape;836;p44"/>
          <p:cNvSpPr txBox="1"/>
          <p:nvPr>
            <p:ph idx="9" type="title"/>
          </p:nvPr>
        </p:nvSpPr>
        <p:spPr>
          <a:xfrm>
            <a:off x="1028375" y="1736350"/>
            <a:ext cx="834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37" name="Google Shape;837;p44"/>
          <p:cNvSpPr txBox="1"/>
          <p:nvPr>
            <p:ph idx="13" type="title"/>
          </p:nvPr>
        </p:nvSpPr>
        <p:spPr>
          <a:xfrm>
            <a:off x="4976125" y="1736350"/>
            <a:ext cx="834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38" name="Google Shape;838;p44"/>
          <p:cNvSpPr txBox="1"/>
          <p:nvPr>
            <p:ph idx="14" type="title"/>
          </p:nvPr>
        </p:nvSpPr>
        <p:spPr>
          <a:xfrm>
            <a:off x="1028375" y="3169750"/>
            <a:ext cx="834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39" name="Google Shape;839;p44"/>
          <p:cNvSpPr txBox="1"/>
          <p:nvPr>
            <p:ph idx="15" type="title"/>
          </p:nvPr>
        </p:nvSpPr>
        <p:spPr>
          <a:xfrm>
            <a:off x="4976125" y="3169750"/>
            <a:ext cx="834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 name="Shape 843"/>
        <p:cNvGrpSpPr/>
        <p:nvPr/>
      </p:nvGrpSpPr>
      <p:grpSpPr>
        <a:xfrm>
          <a:off x="0" y="0"/>
          <a:ext cx="0" cy="0"/>
          <a:chOff x="0" y="0"/>
          <a:chExt cx="0" cy="0"/>
        </a:xfrm>
      </p:grpSpPr>
      <p:sp>
        <p:nvSpPr>
          <p:cNvPr id="844" name="Google Shape;844;p45"/>
          <p:cNvSpPr txBox="1"/>
          <p:nvPr>
            <p:ph type="title"/>
          </p:nvPr>
        </p:nvSpPr>
        <p:spPr>
          <a:xfrm>
            <a:off x="1797213" y="1189100"/>
            <a:ext cx="5549700" cy="196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845" name="Google Shape;845;p45"/>
          <p:cNvSpPr txBox="1"/>
          <p:nvPr>
            <p:ph idx="1" type="subTitle"/>
          </p:nvPr>
        </p:nvSpPr>
        <p:spPr>
          <a:xfrm>
            <a:off x="2158550" y="3153500"/>
            <a:ext cx="4872900" cy="80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a:t>
            </a:r>
            <a:r>
              <a:rPr lang="en"/>
              <a:t>could be the part of the presentation where you can introduce yourself,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 name="Shape 849"/>
        <p:cNvGrpSpPr/>
        <p:nvPr/>
      </p:nvGrpSpPr>
      <p:grpSpPr>
        <a:xfrm>
          <a:off x="0" y="0"/>
          <a:ext cx="0" cy="0"/>
          <a:chOff x="0" y="0"/>
          <a:chExt cx="0" cy="0"/>
        </a:xfrm>
      </p:grpSpPr>
      <p:sp>
        <p:nvSpPr>
          <p:cNvPr id="850" name="Google Shape;850;p46"/>
          <p:cNvSpPr txBox="1"/>
          <p:nvPr>
            <p:ph type="title"/>
          </p:nvPr>
        </p:nvSpPr>
        <p:spPr>
          <a:xfrm>
            <a:off x="2391900" y="3100281"/>
            <a:ext cx="43602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851" name="Google Shape;851;p46"/>
          <p:cNvSpPr txBox="1"/>
          <p:nvPr>
            <p:ph idx="1" type="subTitle"/>
          </p:nvPr>
        </p:nvSpPr>
        <p:spPr>
          <a:xfrm>
            <a:off x="822925" y="1511319"/>
            <a:ext cx="7497900" cy="147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5" name="Shape 855"/>
        <p:cNvGrpSpPr/>
        <p:nvPr/>
      </p:nvGrpSpPr>
      <p:grpSpPr>
        <a:xfrm>
          <a:off x="0" y="0"/>
          <a:ext cx="0" cy="0"/>
          <a:chOff x="0" y="0"/>
          <a:chExt cx="0" cy="0"/>
        </a:xfrm>
      </p:grpSpPr>
      <p:sp>
        <p:nvSpPr>
          <p:cNvPr id="856" name="Google Shape;856;p47"/>
          <p:cNvSpPr/>
          <p:nvPr/>
        </p:nvSpPr>
        <p:spPr>
          <a:xfrm>
            <a:off x="2043100" y="976748"/>
            <a:ext cx="1602894" cy="1640877"/>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7"/>
          <p:cNvSpPr txBox="1"/>
          <p:nvPr>
            <p:ph type="title"/>
          </p:nvPr>
        </p:nvSpPr>
        <p:spPr>
          <a:xfrm>
            <a:off x="608850" y="2573150"/>
            <a:ext cx="45687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858" name="Google Shape;858;p47"/>
          <p:cNvSpPr txBox="1"/>
          <p:nvPr>
            <p:ph idx="2" type="title"/>
          </p:nvPr>
        </p:nvSpPr>
        <p:spPr>
          <a:xfrm>
            <a:off x="2043100" y="1338775"/>
            <a:ext cx="17001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59" name="Google Shape;859;p47"/>
          <p:cNvSpPr txBox="1"/>
          <p:nvPr>
            <p:ph idx="1" type="subTitle"/>
          </p:nvPr>
        </p:nvSpPr>
        <p:spPr>
          <a:xfrm>
            <a:off x="608850" y="3268950"/>
            <a:ext cx="4568700" cy="396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grpSp>
        <p:nvGrpSpPr>
          <p:cNvPr id="860" name="Google Shape;860;p47"/>
          <p:cNvGrpSpPr/>
          <p:nvPr/>
        </p:nvGrpSpPr>
        <p:grpSpPr>
          <a:xfrm>
            <a:off x="5430875" y="521480"/>
            <a:ext cx="3253719" cy="4221486"/>
            <a:chOff x="5430875" y="521480"/>
            <a:chExt cx="3253719" cy="4221486"/>
          </a:xfrm>
        </p:grpSpPr>
        <p:sp>
          <p:nvSpPr>
            <p:cNvPr id="861" name="Google Shape;861;p47"/>
            <p:cNvSpPr/>
            <p:nvPr/>
          </p:nvSpPr>
          <p:spPr>
            <a:xfrm>
              <a:off x="5541540" y="2610689"/>
              <a:ext cx="1436561" cy="1663884"/>
            </a:xfrm>
            <a:custGeom>
              <a:rect b="b" l="l" r="r" t="t"/>
              <a:pathLst>
                <a:path extrusionOk="0" h="21790" w="18813">
                  <a:moveTo>
                    <a:pt x="5622" y="0"/>
                  </a:moveTo>
                  <a:cubicBezTo>
                    <a:pt x="5471" y="0"/>
                    <a:pt x="5323" y="36"/>
                    <a:pt x="5180" y="111"/>
                  </a:cubicBezTo>
                  <a:cubicBezTo>
                    <a:pt x="2965" y="1266"/>
                    <a:pt x="7585" y="7445"/>
                    <a:pt x="7585" y="7445"/>
                  </a:cubicBezTo>
                  <a:cubicBezTo>
                    <a:pt x="7585" y="7445"/>
                    <a:pt x="4621" y="5813"/>
                    <a:pt x="2798" y="5813"/>
                  </a:cubicBezTo>
                  <a:cubicBezTo>
                    <a:pt x="2059" y="5813"/>
                    <a:pt x="1507" y="6082"/>
                    <a:pt x="1417" y="6838"/>
                  </a:cubicBezTo>
                  <a:cubicBezTo>
                    <a:pt x="1096" y="9469"/>
                    <a:pt x="6025" y="10255"/>
                    <a:pt x="6025" y="10255"/>
                  </a:cubicBezTo>
                  <a:cubicBezTo>
                    <a:pt x="6025" y="10255"/>
                    <a:pt x="5670" y="10236"/>
                    <a:pt x="5139" y="10236"/>
                  </a:cubicBezTo>
                  <a:cubicBezTo>
                    <a:pt x="3515" y="10236"/>
                    <a:pt x="244" y="10412"/>
                    <a:pt x="441" y="11838"/>
                  </a:cubicBezTo>
                  <a:cubicBezTo>
                    <a:pt x="715" y="13743"/>
                    <a:pt x="4870" y="14065"/>
                    <a:pt x="4870" y="14065"/>
                  </a:cubicBezTo>
                  <a:cubicBezTo>
                    <a:pt x="4870" y="14065"/>
                    <a:pt x="0" y="17030"/>
                    <a:pt x="1382" y="18113"/>
                  </a:cubicBezTo>
                  <a:cubicBezTo>
                    <a:pt x="1580" y="18269"/>
                    <a:pt x="1820" y="18335"/>
                    <a:pt x="2085" y="18335"/>
                  </a:cubicBezTo>
                  <a:cubicBezTo>
                    <a:pt x="3665" y="18335"/>
                    <a:pt x="6144" y="15970"/>
                    <a:pt x="6144" y="15970"/>
                  </a:cubicBezTo>
                  <a:lnTo>
                    <a:pt x="6144" y="15970"/>
                  </a:lnTo>
                  <a:cubicBezTo>
                    <a:pt x="6144" y="15970"/>
                    <a:pt x="4287" y="20721"/>
                    <a:pt x="6216" y="21685"/>
                  </a:cubicBezTo>
                  <a:cubicBezTo>
                    <a:pt x="6360" y="21757"/>
                    <a:pt x="6497" y="21790"/>
                    <a:pt x="6629" y="21790"/>
                  </a:cubicBezTo>
                  <a:cubicBezTo>
                    <a:pt x="8270" y="21790"/>
                    <a:pt x="8954" y="16637"/>
                    <a:pt x="8954" y="16637"/>
                  </a:cubicBezTo>
                  <a:cubicBezTo>
                    <a:pt x="8954" y="16637"/>
                    <a:pt x="9181" y="21166"/>
                    <a:pt x="10571" y="21166"/>
                  </a:cubicBezTo>
                  <a:cubicBezTo>
                    <a:pt x="10673" y="21166"/>
                    <a:pt x="10780" y="21141"/>
                    <a:pt x="10895" y="21090"/>
                  </a:cubicBezTo>
                  <a:cubicBezTo>
                    <a:pt x="12573" y="20328"/>
                    <a:pt x="11776" y="16458"/>
                    <a:pt x="11776" y="16458"/>
                  </a:cubicBezTo>
                  <a:lnTo>
                    <a:pt x="11776" y="16458"/>
                  </a:lnTo>
                  <a:cubicBezTo>
                    <a:pt x="11776" y="16458"/>
                    <a:pt x="14813" y="17685"/>
                    <a:pt x="16613" y="17685"/>
                  </a:cubicBezTo>
                  <a:cubicBezTo>
                    <a:pt x="17252" y="17685"/>
                    <a:pt x="17735" y="17530"/>
                    <a:pt x="17872" y="17113"/>
                  </a:cubicBezTo>
                  <a:cubicBezTo>
                    <a:pt x="18384" y="15529"/>
                    <a:pt x="14288" y="13517"/>
                    <a:pt x="14288" y="13517"/>
                  </a:cubicBezTo>
                  <a:cubicBezTo>
                    <a:pt x="14288" y="13517"/>
                    <a:pt x="18812" y="12410"/>
                    <a:pt x="18122" y="10148"/>
                  </a:cubicBezTo>
                  <a:cubicBezTo>
                    <a:pt x="17863" y="9285"/>
                    <a:pt x="17347" y="9018"/>
                    <a:pt x="16809" y="9018"/>
                  </a:cubicBezTo>
                  <a:cubicBezTo>
                    <a:pt x="15936" y="9018"/>
                    <a:pt x="15002" y="9719"/>
                    <a:pt x="15002" y="9719"/>
                  </a:cubicBezTo>
                  <a:cubicBezTo>
                    <a:pt x="15002" y="9719"/>
                    <a:pt x="17312" y="7469"/>
                    <a:pt x="16800" y="5921"/>
                  </a:cubicBezTo>
                  <a:cubicBezTo>
                    <a:pt x="16707" y="5630"/>
                    <a:pt x="16530" y="5511"/>
                    <a:pt x="16305" y="5511"/>
                  </a:cubicBezTo>
                  <a:cubicBezTo>
                    <a:pt x="15324" y="5511"/>
                    <a:pt x="13419" y="7755"/>
                    <a:pt x="13419" y="7755"/>
                  </a:cubicBezTo>
                  <a:cubicBezTo>
                    <a:pt x="13419" y="7755"/>
                    <a:pt x="15240" y="3349"/>
                    <a:pt x="13955" y="2742"/>
                  </a:cubicBezTo>
                  <a:cubicBezTo>
                    <a:pt x="13885" y="2709"/>
                    <a:pt x="13814" y="2693"/>
                    <a:pt x="13741" y="2693"/>
                  </a:cubicBezTo>
                  <a:cubicBezTo>
                    <a:pt x="12469" y="2693"/>
                    <a:pt x="10680" y="7409"/>
                    <a:pt x="10680" y="7409"/>
                  </a:cubicBezTo>
                  <a:cubicBezTo>
                    <a:pt x="10680" y="7409"/>
                    <a:pt x="7815" y="0"/>
                    <a:pt x="5622"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p:nvPr/>
          </p:nvSpPr>
          <p:spPr>
            <a:xfrm>
              <a:off x="7233448" y="1558601"/>
              <a:ext cx="1451145" cy="1561104"/>
            </a:xfrm>
            <a:custGeom>
              <a:rect b="b" l="l" r="r" t="t"/>
              <a:pathLst>
                <a:path extrusionOk="0" h="20444" w="19004">
                  <a:moveTo>
                    <a:pt x="9933" y="1"/>
                  </a:moveTo>
                  <a:cubicBezTo>
                    <a:pt x="8039" y="1"/>
                    <a:pt x="8800" y="5650"/>
                    <a:pt x="8800" y="5650"/>
                  </a:cubicBezTo>
                  <a:cubicBezTo>
                    <a:pt x="8800" y="5650"/>
                    <a:pt x="7534" y="1731"/>
                    <a:pt x="6248" y="1731"/>
                  </a:cubicBezTo>
                  <a:cubicBezTo>
                    <a:pt x="6090" y="1731"/>
                    <a:pt x="5932" y="1790"/>
                    <a:pt x="5776" y="1923"/>
                  </a:cubicBezTo>
                  <a:cubicBezTo>
                    <a:pt x="4347" y="3126"/>
                    <a:pt x="6133" y="6626"/>
                    <a:pt x="6133" y="6626"/>
                  </a:cubicBezTo>
                  <a:cubicBezTo>
                    <a:pt x="6133" y="6626"/>
                    <a:pt x="5132" y="6528"/>
                    <a:pt x="3945" y="6528"/>
                  </a:cubicBezTo>
                  <a:cubicBezTo>
                    <a:pt x="2238" y="6528"/>
                    <a:pt x="145" y="6731"/>
                    <a:pt x="96" y="7721"/>
                  </a:cubicBezTo>
                  <a:cubicBezTo>
                    <a:pt x="1" y="9388"/>
                    <a:pt x="4466" y="10162"/>
                    <a:pt x="4466" y="10162"/>
                  </a:cubicBezTo>
                  <a:cubicBezTo>
                    <a:pt x="4466" y="10162"/>
                    <a:pt x="406" y="12520"/>
                    <a:pt x="1656" y="14496"/>
                  </a:cubicBezTo>
                  <a:cubicBezTo>
                    <a:pt x="2018" y="15064"/>
                    <a:pt x="2430" y="15266"/>
                    <a:pt x="2833" y="15266"/>
                  </a:cubicBezTo>
                  <a:cubicBezTo>
                    <a:pt x="3831" y="15266"/>
                    <a:pt x="4775" y="14020"/>
                    <a:pt x="4775" y="14020"/>
                  </a:cubicBezTo>
                  <a:lnTo>
                    <a:pt x="4775" y="14020"/>
                  </a:lnTo>
                  <a:cubicBezTo>
                    <a:pt x="4775" y="14021"/>
                    <a:pt x="3144" y="16830"/>
                    <a:pt x="4037" y="18187"/>
                  </a:cubicBezTo>
                  <a:cubicBezTo>
                    <a:pt x="4166" y="18380"/>
                    <a:pt x="4315" y="18463"/>
                    <a:pt x="4475" y="18463"/>
                  </a:cubicBezTo>
                  <a:cubicBezTo>
                    <a:pt x="5440" y="18463"/>
                    <a:pt x="6823" y="15461"/>
                    <a:pt x="6823" y="15460"/>
                  </a:cubicBezTo>
                  <a:lnTo>
                    <a:pt x="6823" y="15460"/>
                  </a:lnTo>
                  <a:cubicBezTo>
                    <a:pt x="6823" y="15461"/>
                    <a:pt x="6204" y="20211"/>
                    <a:pt x="7609" y="20437"/>
                  </a:cubicBezTo>
                  <a:cubicBezTo>
                    <a:pt x="7635" y="20441"/>
                    <a:pt x="7661" y="20443"/>
                    <a:pt x="7686" y="20443"/>
                  </a:cubicBezTo>
                  <a:cubicBezTo>
                    <a:pt x="9022" y="20443"/>
                    <a:pt x="9538" y="14996"/>
                    <a:pt x="9538" y="14996"/>
                  </a:cubicBezTo>
                  <a:cubicBezTo>
                    <a:pt x="9538" y="14996"/>
                    <a:pt x="11944" y="18562"/>
                    <a:pt x="13799" y="18562"/>
                  </a:cubicBezTo>
                  <a:cubicBezTo>
                    <a:pt x="14128" y="18562"/>
                    <a:pt x="14439" y="18450"/>
                    <a:pt x="14717" y="18187"/>
                  </a:cubicBezTo>
                  <a:cubicBezTo>
                    <a:pt x="16551" y="16449"/>
                    <a:pt x="12515" y="14091"/>
                    <a:pt x="12514" y="14091"/>
                  </a:cubicBezTo>
                  <a:lnTo>
                    <a:pt x="12514" y="14091"/>
                  </a:lnTo>
                  <a:cubicBezTo>
                    <a:pt x="12515" y="14091"/>
                    <a:pt x="14320" y="14499"/>
                    <a:pt x="15969" y="14499"/>
                  </a:cubicBezTo>
                  <a:cubicBezTo>
                    <a:pt x="17445" y="14499"/>
                    <a:pt x="18797" y="14173"/>
                    <a:pt x="18622" y="12936"/>
                  </a:cubicBezTo>
                  <a:cubicBezTo>
                    <a:pt x="18357" y="11169"/>
                    <a:pt x="16021" y="10881"/>
                    <a:pt x="14529" y="10881"/>
                  </a:cubicBezTo>
                  <a:cubicBezTo>
                    <a:pt x="13811" y="10881"/>
                    <a:pt x="13288" y="10948"/>
                    <a:pt x="13288" y="10948"/>
                  </a:cubicBezTo>
                  <a:cubicBezTo>
                    <a:pt x="13288" y="10948"/>
                    <a:pt x="19003" y="9614"/>
                    <a:pt x="18241" y="7852"/>
                  </a:cubicBezTo>
                  <a:cubicBezTo>
                    <a:pt x="17868" y="6968"/>
                    <a:pt x="16639" y="6749"/>
                    <a:pt x="15513" y="6749"/>
                  </a:cubicBezTo>
                  <a:cubicBezTo>
                    <a:pt x="14410" y="6749"/>
                    <a:pt x="13407" y="6959"/>
                    <a:pt x="13407" y="6959"/>
                  </a:cubicBezTo>
                  <a:cubicBezTo>
                    <a:pt x="13407" y="6959"/>
                    <a:pt x="17325" y="2733"/>
                    <a:pt x="15705" y="2078"/>
                  </a:cubicBezTo>
                  <a:cubicBezTo>
                    <a:pt x="15589" y="2032"/>
                    <a:pt x="15469" y="2011"/>
                    <a:pt x="15346" y="2011"/>
                  </a:cubicBezTo>
                  <a:cubicBezTo>
                    <a:pt x="13762" y="2011"/>
                    <a:pt x="11681" y="5507"/>
                    <a:pt x="11681" y="5507"/>
                  </a:cubicBezTo>
                  <a:cubicBezTo>
                    <a:pt x="11681" y="5507"/>
                    <a:pt x="12241" y="399"/>
                    <a:pt x="10121" y="18"/>
                  </a:cubicBezTo>
                  <a:cubicBezTo>
                    <a:pt x="10056" y="6"/>
                    <a:pt x="9993" y="1"/>
                    <a:pt x="9933"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5891574" y="1041186"/>
              <a:ext cx="951064" cy="1162505"/>
            </a:xfrm>
            <a:custGeom>
              <a:rect b="b" l="l" r="r" t="t"/>
              <a:pathLst>
                <a:path extrusionOk="0" h="15224" w="12455">
                  <a:moveTo>
                    <a:pt x="10874" y="0"/>
                  </a:moveTo>
                  <a:cubicBezTo>
                    <a:pt x="9522" y="0"/>
                    <a:pt x="7692" y="138"/>
                    <a:pt x="7692" y="138"/>
                  </a:cubicBezTo>
                  <a:cubicBezTo>
                    <a:pt x="7692" y="138"/>
                    <a:pt x="3465" y="5556"/>
                    <a:pt x="3227" y="6294"/>
                  </a:cubicBezTo>
                  <a:cubicBezTo>
                    <a:pt x="3001" y="7020"/>
                    <a:pt x="2989" y="7068"/>
                    <a:pt x="4346" y="7473"/>
                  </a:cubicBezTo>
                  <a:cubicBezTo>
                    <a:pt x="5703" y="7878"/>
                    <a:pt x="0" y="15224"/>
                    <a:pt x="0" y="15224"/>
                  </a:cubicBezTo>
                  <a:cubicBezTo>
                    <a:pt x="0" y="15224"/>
                    <a:pt x="9525" y="6270"/>
                    <a:pt x="9216" y="5758"/>
                  </a:cubicBezTo>
                  <a:cubicBezTo>
                    <a:pt x="9125" y="5617"/>
                    <a:pt x="8947" y="5574"/>
                    <a:pt x="8737" y="5574"/>
                  </a:cubicBezTo>
                  <a:cubicBezTo>
                    <a:pt x="8428" y="5574"/>
                    <a:pt x="8050" y="5667"/>
                    <a:pt x="7785" y="5667"/>
                  </a:cubicBezTo>
                  <a:cubicBezTo>
                    <a:pt x="7596" y="5667"/>
                    <a:pt x="7464" y="5620"/>
                    <a:pt x="7454" y="5461"/>
                  </a:cubicBezTo>
                  <a:cubicBezTo>
                    <a:pt x="7430" y="4925"/>
                    <a:pt x="12454" y="555"/>
                    <a:pt x="12288" y="174"/>
                  </a:cubicBezTo>
                  <a:cubicBezTo>
                    <a:pt x="12224" y="43"/>
                    <a:pt x="11622" y="0"/>
                    <a:pt x="10874"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7"/>
            <p:cNvSpPr/>
            <p:nvPr/>
          </p:nvSpPr>
          <p:spPr>
            <a:xfrm>
              <a:off x="5929754" y="521480"/>
              <a:ext cx="2513008" cy="3331663"/>
            </a:xfrm>
            <a:custGeom>
              <a:rect b="b" l="l" r="r" t="t"/>
              <a:pathLst>
                <a:path extrusionOk="0" h="43631" w="32910">
                  <a:moveTo>
                    <a:pt x="22305" y="0"/>
                  </a:moveTo>
                  <a:cubicBezTo>
                    <a:pt x="19980" y="0"/>
                    <a:pt x="17979" y="777"/>
                    <a:pt x="17979" y="777"/>
                  </a:cubicBezTo>
                  <a:cubicBezTo>
                    <a:pt x="17979" y="777"/>
                    <a:pt x="20098" y="1825"/>
                    <a:pt x="20277" y="6814"/>
                  </a:cubicBezTo>
                  <a:cubicBezTo>
                    <a:pt x="20467" y="11790"/>
                    <a:pt x="13454" y="14529"/>
                    <a:pt x="7954" y="17720"/>
                  </a:cubicBezTo>
                  <a:cubicBezTo>
                    <a:pt x="2441" y="20899"/>
                    <a:pt x="0" y="25887"/>
                    <a:pt x="1417" y="31578"/>
                  </a:cubicBezTo>
                  <a:cubicBezTo>
                    <a:pt x="2834" y="37258"/>
                    <a:pt x="9644" y="38817"/>
                    <a:pt x="12109" y="40008"/>
                  </a:cubicBezTo>
                  <a:cubicBezTo>
                    <a:pt x="14224" y="41025"/>
                    <a:pt x="14471" y="43148"/>
                    <a:pt x="14491" y="43560"/>
                  </a:cubicBezTo>
                  <a:lnTo>
                    <a:pt x="14491" y="43560"/>
                  </a:lnTo>
                  <a:cubicBezTo>
                    <a:pt x="14563" y="42311"/>
                    <a:pt x="17729" y="31686"/>
                    <a:pt x="17729" y="31686"/>
                  </a:cubicBezTo>
                  <a:lnTo>
                    <a:pt x="17729" y="31686"/>
                  </a:lnTo>
                  <a:cubicBezTo>
                    <a:pt x="17729" y="31686"/>
                    <a:pt x="17703" y="31687"/>
                    <a:pt x="17657" y="31687"/>
                  </a:cubicBezTo>
                  <a:cubicBezTo>
                    <a:pt x="17102" y="31687"/>
                    <a:pt x="13571" y="31514"/>
                    <a:pt x="15979" y="27006"/>
                  </a:cubicBezTo>
                  <a:cubicBezTo>
                    <a:pt x="18574" y="22125"/>
                    <a:pt x="28837" y="17327"/>
                    <a:pt x="30873" y="14815"/>
                  </a:cubicBezTo>
                  <a:cubicBezTo>
                    <a:pt x="32909" y="12314"/>
                    <a:pt x="31100" y="10886"/>
                    <a:pt x="31100" y="10885"/>
                  </a:cubicBezTo>
                  <a:lnTo>
                    <a:pt x="31100" y="10885"/>
                  </a:lnTo>
                  <a:cubicBezTo>
                    <a:pt x="30599" y="13255"/>
                    <a:pt x="28552" y="13398"/>
                    <a:pt x="28552" y="13398"/>
                  </a:cubicBezTo>
                  <a:cubicBezTo>
                    <a:pt x="28552" y="13398"/>
                    <a:pt x="31183" y="9933"/>
                    <a:pt x="28552" y="3813"/>
                  </a:cubicBezTo>
                  <a:cubicBezTo>
                    <a:pt x="27241" y="765"/>
                    <a:pt x="24613" y="0"/>
                    <a:pt x="22305" y="0"/>
                  </a:cubicBezTo>
                  <a:close/>
                  <a:moveTo>
                    <a:pt x="14491" y="43560"/>
                  </a:moveTo>
                  <a:lnTo>
                    <a:pt x="14491" y="43560"/>
                  </a:lnTo>
                  <a:cubicBezTo>
                    <a:pt x="14490" y="43581"/>
                    <a:pt x="14490" y="43600"/>
                    <a:pt x="14490" y="43616"/>
                  </a:cubicBezTo>
                  <a:cubicBezTo>
                    <a:pt x="14491" y="43626"/>
                    <a:pt x="14491" y="43631"/>
                    <a:pt x="14492" y="43631"/>
                  </a:cubicBezTo>
                  <a:cubicBezTo>
                    <a:pt x="14493" y="43631"/>
                    <a:pt x="14494" y="43606"/>
                    <a:pt x="14491" y="4356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7"/>
            <p:cNvSpPr/>
            <p:nvPr/>
          </p:nvSpPr>
          <p:spPr>
            <a:xfrm>
              <a:off x="6488862" y="2806400"/>
              <a:ext cx="1968408" cy="1936566"/>
            </a:xfrm>
            <a:custGeom>
              <a:rect b="b" l="l" r="r" t="t"/>
              <a:pathLst>
                <a:path extrusionOk="0" h="25361" w="25778">
                  <a:moveTo>
                    <a:pt x="14860" y="1"/>
                  </a:moveTo>
                  <a:cubicBezTo>
                    <a:pt x="14860" y="1"/>
                    <a:pt x="14157" y="2465"/>
                    <a:pt x="12479" y="3501"/>
                  </a:cubicBezTo>
                  <a:lnTo>
                    <a:pt x="16253" y="15741"/>
                  </a:lnTo>
                  <a:cubicBezTo>
                    <a:pt x="16253" y="15741"/>
                    <a:pt x="15181" y="18419"/>
                    <a:pt x="11407" y="18586"/>
                  </a:cubicBezTo>
                  <a:cubicBezTo>
                    <a:pt x="7621" y="18765"/>
                    <a:pt x="156" y="18038"/>
                    <a:pt x="1" y="25361"/>
                  </a:cubicBezTo>
                  <a:cubicBezTo>
                    <a:pt x="1" y="25361"/>
                    <a:pt x="579" y="22910"/>
                    <a:pt x="4112" y="22910"/>
                  </a:cubicBezTo>
                  <a:cubicBezTo>
                    <a:pt x="4472" y="22910"/>
                    <a:pt x="4863" y="22935"/>
                    <a:pt x="5287" y="22991"/>
                  </a:cubicBezTo>
                  <a:cubicBezTo>
                    <a:pt x="6786" y="23190"/>
                    <a:pt x="8884" y="23468"/>
                    <a:pt x="11129" y="23468"/>
                  </a:cubicBezTo>
                  <a:cubicBezTo>
                    <a:pt x="15748" y="23468"/>
                    <a:pt x="20989" y="22292"/>
                    <a:pt x="22920" y="16836"/>
                  </a:cubicBezTo>
                  <a:cubicBezTo>
                    <a:pt x="25778" y="8716"/>
                    <a:pt x="21134" y="2572"/>
                    <a:pt x="1486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7"/>
            <p:cNvSpPr/>
            <p:nvPr/>
          </p:nvSpPr>
          <p:spPr>
            <a:xfrm>
              <a:off x="6264287" y="1193371"/>
              <a:ext cx="1814772" cy="3135265"/>
            </a:xfrm>
            <a:custGeom>
              <a:rect b="b" l="l" r="r" t="t"/>
              <a:pathLst>
                <a:path extrusionOk="0" h="41059" w="23766">
                  <a:moveTo>
                    <a:pt x="15919" y="1"/>
                  </a:moveTo>
                  <a:cubicBezTo>
                    <a:pt x="14535" y="1"/>
                    <a:pt x="13681" y="9945"/>
                    <a:pt x="13681" y="9945"/>
                  </a:cubicBezTo>
                  <a:cubicBezTo>
                    <a:pt x="13681" y="9945"/>
                    <a:pt x="13129" y="7468"/>
                    <a:pt x="11933" y="7468"/>
                  </a:cubicBezTo>
                  <a:cubicBezTo>
                    <a:pt x="11924" y="7468"/>
                    <a:pt x="11916" y="7468"/>
                    <a:pt x="11907" y="7468"/>
                  </a:cubicBezTo>
                  <a:cubicBezTo>
                    <a:pt x="10681" y="7516"/>
                    <a:pt x="10181" y="9837"/>
                    <a:pt x="10181" y="9837"/>
                  </a:cubicBezTo>
                  <a:cubicBezTo>
                    <a:pt x="10181" y="9837"/>
                    <a:pt x="9457" y="8231"/>
                    <a:pt x="8543" y="8231"/>
                  </a:cubicBezTo>
                  <a:cubicBezTo>
                    <a:pt x="8455" y="8231"/>
                    <a:pt x="8366" y="8245"/>
                    <a:pt x="8276" y="8278"/>
                  </a:cubicBezTo>
                  <a:cubicBezTo>
                    <a:pt x="7228" y="8647"/>
                    <a:pt x="7454" y="11873"/>
                    <a:pt x="7454" y="11873"/>
                  </a:cubicBezTo>
                  <a:cubicBezTo>
                    <a:pt x="6207" y="10920"/>
                    <a:pt x="3779" y="4929"/>
                    <a:pt x="2160" y="4929"/>
                  </a:cubicBezTo>
                  <a:cubicBezTo>
                    <a:pt x="1939" y="4929"/>
                    <a:pt x="1734" y="5040"/>
                    <a:pt x="1549" y="5289"/>
                  </a:cubicBezTo>
                  <a:cubicBezTo>
                    <a:pt x="1" y="7373"/>
                    <a:pt x="5263" y="15243"/>
                    <a:pt x="5263" y="15243"/>
                  </a:cubicBezTo>
                  <a:cubicBezTo>
                    <a:pt x="5311" y="15910"/>
                    <a:pt x="5406" y="18469"/>
                    <a:pt x="5954" y="21315"/>
                  </a:cubicBezTo>
                  <a:cubicBezTo>
                    <a:pt x="6490" y="24161"/>
                    <a:pt x="8681" y="25196"/>
                    <a:pt x="8681" y="25196"/>
                  </a:cubicBezTo>
                  <a:lnTo>
                    <a:pt x="9633" y="40555"/>
                  </a:lnTo>
                  <a:cubicBezTo>
                    <a:pt x="9633" y="40555"/>
                    <a:pt x="10457" y="41058"/>
                    <a:pt x="12416" y="41058"/>
                  </a:cubicBezTo>
                  <a:cubicBezTo>
                    <a:pt x="13015" y="41058"/>
                    <a:pt x="13719" y="41011"/>
                    <a:pt x="14538" y="40889"/>
                  </a:cubicBezTo>
                  <a:cubicBezTo>
                    <a:pt x="18039" y="40365"/>
                    <a:pt x="19587" y="38174"/>
                    <a:pt x="19587" y="38174"/>
                  </a:cubicBezTo>
                  <a:lnTo>
                    <a:pt x="15408" y="24625"/>
                  </a:lnTo>
                  <a:cubicBezTo>
                    <a:pt x="17396" y="23815"/>
                    <a:pt x="18765" y="18315"/>
                    <a:pt x="18896" y="16422"/>
                  </a:cubicBezTo>
                  <a:cubicBezTo>
                    <a:pt x="19051" y="14517"/>
                    <a:pt x="23766" y="10635"/>
                    <a:pt x="22861" y="9349"/>
                  </a:cubicBezTo>
                  <a:cubicBezTo>
                    <a:pt x="22761" y="9207"/>
                    <a:pt x="22611" y="9144"/>
                    <a:pt x="22422" y="9144"/>
                  </a:cubicBezTo>
                  <a:cubicBezTo>
                    <a:pt x="20911" y="9144"/>
                    <a:pt x="16955" y="13231"/>
                    <a:pt x="16955" y="13231"/>
                  </a:cubicBezTo>
                  <a:cubicBezTo>
                    <a:pt x="16955" y="13231"/>
                    <a:pt x="17670" y="241"/>
                    <a:pt x="15955" y="3"/>
                  </a:cubicBezTo>
                  <a:cubicBezTo>
                    <a:pt x="15943" y="1"/>
                    <a:pt x="15931" y="1"/>
                    <a:pt x="159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7"/>
            <p:cNvSpPr/>
            <p:nvPr/>
          </p:nvSpPr>
          <p:spPr>
            <a:xfrm>
              <a:off x="6996198" y="1943608"/>
              <a:ext cx="312847" cy="289175"/>
            </a:xfrm>
            <a:custGeom>
              <a:rect b="b" l="l" r="r" t="t"/>
              <a:pathLst>
                <a:path extrusionOk="0" fill="none" h="3787" w="4097">
                  <a:moveTo>
                    <a:pt x="596" y="1"/>
                  </a:moveTo>
                  <a:cubicBezTo>
                    <a:pt x="596" y="1"/>
                    <a:pt x="0" y="3703"/>
                    <a:pt x="2048" y="3751"/>
                  </a:cubicBezTo>
                  <a:cubicBezTo>
                    <a:pt x="4096" y="3787"/>
                    <a:pt x="4037" y="405"/>
                    <a:pt x="4037" y="405"/>
                  </a:cubicBezTo>
                </a:path>
              </a:pathLst>
            </a:custGeom>
            <a:noFill/>
            <a:ln cap="rnd" cmpd="sng" w="16975">
              <a:solidFill>
                <a:srgbClr val="FF4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7"/>
            <p:cNvSpPr/>
            <p:nvPr/>
          </p:nvSpPr>
          <p:spPr>
            <a:xfrm>
              <a:off x="6833475" y="2099077"/>
              <a:ext cx="220986" cy="154629"/>
            </a:xfrm>
            <a:custGeom>
              <a:rect b="b" l="l" r="r" t="t"/>
              <a:pathLst>
                <a:path extrusionOk="0" fill="none" h="2025" w="2894">
                  <a:moveTo>
                    <a:pt x="0" y="0"/>
                  </a:moveTo>
                  <a:cubicBezTo>
                    <a:pt x="0" y="0"/>
                    <a:pt x="167" y="2025"/>
                    <a:pt x="1524" y="2025"/>
                  </a:cubicBezTo>
                  <a:cubicBezTo>
                    <a:pt x="2893" y="2025"/>
                    <a:pt x="2834" y="560"/>
                    <a:pt x="2834" y="560"/>
                  </a:cubicBezTo>
                </a:path>
              </a:pathLst>
            </a:custGeom>
            <a:noFill/>
            <a:ln cap="rnd" cmpd="sng" w="16975">
              <a:solidFill>
                <a:srgbClr val="FF4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7150750" y="2253630"/>
              <a:ext cx="372866" cy="530091"/>
            </a:xfrm>
            <a:custGeom>
              <a:rect b="b" l="l" r="r" t="t"/>
              <a:pathLst>
                <a:path extrusionOk="0" fill="none" h="6942" w="4883">
                  <a:moveTo>
                    <a:pt x="1" y="6942"/>
                  </a:moveTo>
                  <a:cubicBezTo>
                    <a:pt x="1" y="6942"/>
                    <a:pt x="608" y="4203"/>
                    <a:pt x="2429" y="2560"/>
                  </a:cubicBezTo>
                  <a:cubicBezTo>
                    <a:pt x="4227" y="929"/>
                    <a:pt x="4882" y="1"/>
                    <a:pt x="4882" y="1"/>
                  </a:cubicBezTo>
                </a:path>
              </a:pathLst>
            </a:custGeom>
            <a:noFill/>
            <a:ln cap="rnd" cmpd="sng" w="16975">
              <a:solidFill>
                <a:srgbClr val="FF428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7"/>
            <p:cNvSpPr/>
            <p:nvPr/>
          </p:nvSpPr>
          <p:spPr>
            <a:xfrm>
              <a:off x="7734446" y="1074403"/>
              <a:ext cx="390123" cy="447393"/>
            </a:xfrm>
            <a:custGeom>
              <a:rect b="b" l="l" r="r" t="t"/>
              <a:pathLst>
                <a:path extrusionOk="0" h="5859" w="5109">
                  <a:moveTo>
                    <a:pt x="3593" y="1"/>
                  </a:moveTo>
                  <a:cubicBezTo>
                    <a:pt x="2106" y="1"/>
                    <a:pt x="0" y="5859"/>
                    <a:pt x="0" y="5859"/>
                  </a:cubicBezTo>
                  <a:cubicBezTo>
                    <a:pt x="465" y="5538"/>
                    <a:pt x="5108" y="73"/>
                    <a:pt x="3620" y="1"/>
                  </a:cubicBezTo>
                  <a:cubicBezTo>
                    <a:pt x="3611" y="1"/>
                    <a:pt x="3602" y="1"/>
                    <a:pt x="35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7"/>
            <p:cNvSpPr/>
            <p:nvPr/>
          </p:nvSpPr>
          <p:spPr>
            <a:xfrm>
              <a:off x="7837151" y="1457501"/>
              <a:ext cx="318268" cy="150735"/>
            </a:xfrm>
            <a:custGeom>
              <a:rect b="b" l="l" r="r" t="t"/>
              <a:pathLst>
                <a:path extrusionOk="0" h="1974" w="4168">
                  <a:moveTo>
                    <a:pt x="3098" y="1"/>
                  </a:moveTo>
                  <a:cubicBezTo>
                    <a:pt x="2097" y="1"/>
                    <a:pt x="1" y="1973"/>
                    <a:pt x="1" y="1973"/>
                  </a:cubicBezTo>
                  <a:cubicBezTo>
                    <a:pt x="1" y="1973"/>
                    <a:pt x="4168" y="997"/>
                    <a:pt x="3477" y="163"/>
                  </a:cubicBezTo>
                  <a:cubicBezTo>
                    <a:pt x="3387" y="50"/>
                    <a:pt x="3256" y="1"/>
                    <a:pt x="3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7851735" y="1690093"/>
              <a:ext cx="316436" cy="75215"/>
            </a:xfrm>
            <a:custGeom>
              <a:rect b="b" l="l" r="r" t="t"/>
              <a:pathLst>
                <a:path extrusionOk="0" h="985" w="4144">
                  <a:moveTo>
                    <a:pt x="3205" y="1"/>
                  </a:moveTo>
                  <a:cubicBezTo>
                    <a:pt x="2016" y="1"/>
                    <a:pt x="0" y="737"/>
                    <a:pt x="0" y="737"/>
                  </a:cubicBezTo>
                  <a:cubicBezTo>
                    <a:pt x="0" y="737"/>
                    <a:pt x="1435" y="985"/>
                    <a:pt x="2598" y="985"/>
                  </a:cubicBezTo>
                  <a:cubicBezTo>
                    <a:pt x="3443" y="985"/>
                    <a:pt x="4143" y="854"/>
                    <a:pt x="4048" y="403"/>
                  </a:cubicBezTo>
                  <a:cubicBezTo>
                    <a:pt x="3992" y="108"/>
                    <a:pt x="3659" y="1"/>
                    <a:pt x="3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7"/>
            <p:cNvSpPr/>
            <p:nvPr/>
          </p:nvSpPr>
          <p:spPr>
            <a:xfrm>
              <a:off x="6034291" y="3193393"/>
              <a:ext cx="708315" cy="274056"/>
            </a:xfrm>
            <a:custGeom>
              <a:rect b="b" l="l" r="r" t="t"/>
              <a:pathLst>
                <a:path extrusionOk="0" h="3589" w="9276">
                  <a:moveTo>
                    <a:pt x="1504" y="0"/>
                  </a:moveTo>
                  <a:cubicBezTo>
                    <a:pt x="1132" y="0"/>
                    <a:pt x="865" y="108"/>
                    <a:pt x="751" y="362"/>
                  </a:cubicBezTo>
                  <a:cubicBezTo>
                    <a:pt x="1" y="2088"/>
                    <a:pt x="9276" y="3588"/>
                    <a:pt x="9276" y="3588"/>
                  </a:cubicBezTo>
                  <a:cubicBezTo>
                    <a:pt x="9276" y="3588"/>
                    <a:pt x="3647" y="0"/>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p:nvPr/>
          </p:nvSpPr>
          <p:spPr>
            <a:xfrm>
              <a:off x="6258866" y="3556484"/>
              <a:ext cx="466483" cy="138899"/>
            </a:xfrm>
            <a:custGeom>
              <a:rect b="b" l="l" r="r" t="t"/>
              <a:pathLst>
                <a:path extrusionOk="0" h="1819" w="6109">
                  <a:moveTo>
                    <a:pt x="6108" y="0"/>
                  </a:moveTo>
                  <a:lnTo>
                    <a:pt x="6108" y="0"/>
                  </a:lnTo>
                  <a:cubicBezTo>
                    <a:pt x="6108" y="0"/>
                    <a:pt x="0" y="119"/>
                    <a:pt x="310" y="1453"/>
                  </a:cubicBezTo>
                  <a:cubicBezTo>
                    <a:pt x="370" y="1713"/>
                    <a:pt x="625" y="1819"/>
                    <a:pt x="996" y="1819"/>
                  </a:cubicBezTo>
                  <a:cubicBezTo>
                    <a:pt x="2541" y="1819"/>
                    <a:pt x="6108" y="0"/>
                    <a:pt x="6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a:off x="6406164" y="3646436"/>
              <a:ext cx="330104" cy="300095"/>
            </a:xfrm>
            <a:custGeom>
              <a:rect b="b" l="l" r="r" t="t"/>
              <a:pathLst>
                <a:path extrusionOk="0" h="3930" w="4323">
                  <a:moveTo>
                    <a:pt x="4322" y="1"/>
                  </a:moveTo>
                  <a:lnTo>
                    <a:pt x="4322" y="1"/>
                  </a:lnTo>
                  <a:cubicBezTo>
                    <a:pt x="4322" y="1"/>
                    <a:pt x="0" y="2644"/>
                    <a:pt x="631" y="3763"/>
                  </a:cubicBezTo>
                  <a:cubicBezTo>
                    <a:pt x="696" y="3878"/>
                    <a:pt x="787" y="3930"/>
                    <a:pt x="897" y="3930"/>
                  </a:cubicBezTo>
                  <a:cubicBezTo>
                    <a:pt x="1859" y="3930"/>
                    <a:pt x="4322" y="1"/>
                    <a:pt x="4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7206188" y="2411772"/>
              <a:ext cx="1310185" cy="1601193"/>
            </a:xfrm>
            <a:custGeom>
              <a:rect b="b" l="l" r="r" t="t"/>
              <a:pathLst>
                <a:path extrusionOk="0" h="20969" w="17158">
                  <a:moveTo>
                    <a:pt x="14928" y="1"/>
                  </a:moveTo>
                  <a:cubicBezTo>
                    <a:pt x="13073" y="1"/>
                    <a:pt x="10597" y="180"/>
                    <a:pt x="10597" y="180"/>
                  </a:cubicBezTo>
                  <a:cubicBezTo>
                    <a:pt x="10597" y="180"/>
                    <a:pt x="4763" y="7657"/>
                    <a:pt x="4466" y="8669"/>
                  </a:cubicBezTo>
                  <a:cubicBezTo>
                    <a:pt x="4156" y="9681"/>
                    <a:pt x="4120" y="9740"/>
                    <a:pt x="6002" y="10288"/>
                  </a:cubicBezTo>
                  <a:cubicBezTo>
                    <a:pt x="7859" y="10836"/>
                    <a:pt x="1" y="20968"/>
                    <a:pt x="1" y="20968"/>
                  </a:cubicBezTo>
                  <a:cubicBezTo>
                    <a:pt x="1" y="20968"/>
                    <a:pt x="13110" y="8633"/>
                    <a:pt x="12681" y="7931"/>
                  </a:cubicBezTo>
                  <a:cubicBezTo>
                    <a:pt x="12563" y="7736"/>
                    <a:pt x="12323" y="7677"/>
                    <a:pt x="12037" y="7677"/>
                  </a:cubicBezTo>
                  <a:cubicBezTo>
                    <a:pt x="11616" y="7677"/>
                    <a:pt x="11097" y="7804"/>
                    <a:pt x="10732" y="7804"/>
                  </a:cubicBezTo>
                  <a:cubicBezTo>
                    <a:pt x="10470" y="7804"/>
                    <a:pt x="10287" y="7739"/>
                    <a:pt x="10276" y="7514"/>
                  </a:cubicBezTo>
                  <a:cubicBezTo>
                    <a:pt x="10228" y="6776"/>
                    <a:pt x="17158" y="751"/>
                    <a:pt x="16920" y="239"/>
                  </a:cubicBezTo>
                  <a:cubicBezTo>
                    <a:pt x="16833" y="58"/>
                    <a:pt x="15981" y="1"/>
                    <a:pt x="14928"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7"/>
            <p:cNvSpPr/>
            <p:nvPr/>
          </p:nvSpPr>
          <p:spPr>
            <a:xfrm>
              <a:off x="6205261" y="2853667"/>
              <a:ext cx="95526" cy="98275"/>
            </a:xfrm>
            <a:custGeom>
              <a:rect b="b" l="l" r="r" t="t"/>
              <a:pathLst>
                <a:path extrusionOk="0" h="1287" w="1251">
                  <a:moveTo>
                    <a:pt x="619" y="1"/>
                  </a:moveTo>
                  <a:cubicBezTo>
                    <a:pt x="286" y="1"/>
                    <a:pt x="0" y="286"/>
                    <a:pt x="0" y="644"/>
                  </a:cubicBezTo>
                  <a:cubicBezTo>
                    <a:pt x="0" y="994"/>
                    <a:pt x="252" y="1287"/>
                    <a:pt x="598" y="1287"/>
                  </a:cubicBezTo>
                  <a:cubicBezTo>
                    <a:pt x="605" y="1287"/>
                    <a:pt x="612" y="1287"/>
                    <a:pt x="619" y="1287"/>
                  </a:cubicBezTo>
                  <a:cubicBezTo>
                    <a:pt x="964" y="1287"/>
                    <a:pt x="1250" y="1001"/>
                    <a:pt x="1250" y="644"/>
                  </a:cubicBezTo>
                  <a:cubicBezTo>
                    <a:pt x="1250" y="286"/>
                    <a:pt x="964"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a:off x="5692427" y="2370919"/>
              <a:ext cx="172879" cy="181890"/>
            </a:xfrm>
            <a:custGeom>
              <a:rect b="b" l="l" r="r" t="t"/>
              <a:pathLst>
                <a:path extrusionOk="0" h="2382" w="2264">
                  <a:moveTo>
                    <a:pt x="1132" y="0"/>
                  </a:moveTo>
                  <a:cubicBezTo>
                    <a:pt x="513" y="0"/>
                    <a:pt x="1" y="536"/>
                    <a:pt x="1" y="1191"/>
                  </a:cubicBezTo>
                  <a:cubicBezTo>
                    <a:pt x="1" y="1846"/>
                    <a:pt x="513" y="2370"/>
                    <a:pt x="1132" y="2382"/>
                  </a:cubicBezTo>
                  <a:cubicBezTo>
                    <a:pt x="1751" y="2382"/>
                    <a:pt x="2263" y="1846"/>
                    <a:pt x="2263" y="1191"/>
                  </a:cubicBezTo>
                  <a:cubicBezTo>
                    <a:pt x="2263" y="536"/>
                    <a:pt x="1763" y="0"/>
                    <a:pt x="1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7"/>
            <p:cNvSpPr/>
            <p:nvPr/>
          </p:nvSpPr>
          <p:spPr>
            <a:xfrm>
              <a:off x="6812552" y="1419932"/>
              <a:ext cx="116449" cy="120114"/>
            </a:xfrm>
            <a:custGeom>
              <a:rect b="b" l="l" r="r" t="t"/>
              <a:pathLst>
                <a:path extrusionOk="0" h="1573" w="1525">
                  <a:moveTo>
                    <a:pt x="762" y="1"/>
                  </a:moveTo>
                  <a:cubicBezTo>
                    <a:pt x="346" y="1"/>
                    <a:pt x="0" y="346"/>
                    <a:pt x="0" y="786"/>
                  </a:cubicBezTo>
                  <a:cubicBezTo>
                    <a:pt x="0" y="1227"/>
                    <a:pt x="346" y="1572"/>
                    <a:pt x="762" y="1572"/>
                  </a:cubicBezTo>
                  <a:cubicBezTo>
                    <a:pt x="1179" y="1572"/>
                    <a:pt x="1524" y="1227"/>
                    <a:pt x="1524" y="786"/>
                  </a:cubicBezTo>
                  <a:cubicBezTo>
                    <a:pt x="1524" y="346"/>
                    <a:pt x="1179" y="1"/>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7"/>
            <p:cNvSpPr/>
            <p:nvPr/>
          </p:nvSpPr>
          <p:spPr>
            <a:xfrm>
              <a:off x="7261702" y="774461"/>
              <a:ext cx="84607" cy="86440"/>
            </a:xfrm>
            <a:custGeom>
              <a:rect b="b" l="l" r="r" t="t"/>
              <a:pathLst>
                <a:path extrusionOk="0" h="1132" w="1108">
                  <a:moveTo>
                    <a:pt x="560" y="0"/>
                  </a:moveTo>
                  <a:cubicBezTo>
                    <a:pt x="238" y="0"/>
                    <a:pt x="0" y="250"/>
                    <a:pt x="0" y="560"/>
                  </a:cubicBezTo>
                  <a:cubicBezTo>
                    <a:pt x="0" y="869"/>
                    <a:pt x="262" y="1131"/>
                    <a:pt x="560" y="1131"/>
                  </a:cubicBezTo>
                  <a:cubicBezTo>
                    <a:pt x="869" y="1131"/>
                    <a:pt x="1107" y="881"/>
                    <a:pt x="1107" y="560"/>
                  </a:cubicBezTo>
                  <a:cubicBezTo>
                    <a:pt x="1107" y="250"/>
                    <a:pt x="857"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7"/>
            <p:cNvSpPr/>
            <p:nvPr/>
          </p:nvSpPr>
          <p:spPr>
            <a:xfrm>
              <a:off x="6948396" y="947340"/>
              <a:ext cx="293681" cy="343544"/>
            </a:xfrm>
            <a:custGeom>
              <a:rect b="b" l="l" r="r" t="t"/>
              <a:pathLst>
                <a:path extrusionOk="0" h="4499" w="3846">
                  <a:moveTo>
                    <a:pt x="1682" y="1"/>
                  </a:moveTo>
                  <a:cubicBezTo>
                    <a:pt x="1676" y="1"/>
                    <a:pt x="1669" y="4"/>
                    <a:pt x="1662" y="10"/>
                  </a:cubicBezTo>
                  <a:cubicBezTo>
                    <a:pt x="1484" y="177"/>
                    <a:pt x="1769" y="2046"/>
                    <a:pt x="1769" y="2046"/>
                  </a:cubicBezTo>
                  <a:cubicBezTo>
                    <a:pt x="1769" y="2046"/>
                    <a:pt x="610" y="1120"/>
                    <a:pt x="336" y="1120"/>
                  </a:cubicBezTo>
                  <a:cubicBezTo>
                    <a:pt x="307" y="1120"/>
                    <a:pt x="288" y="1131"/>
                    <a:pt x="281" y="1153"/>
                  </a:cubicBezTo>
                  <a:cubicBezTo>
                    <a:pt x="234" y="1403"/>
                    <a:pt x="1400" y="2380"/>
                    <a:pt x="1400" y="2380"/>
                  </a:cubicBezTo>
                  <a:cubicBezTo>
                    <a:pt x="1400" y="2380"/>
                    <a:pt x="1069" y="2344"/>
                    <a:pt x="732" y="2344"/>
                  </a:cubicBezTo>
                  <a:cubicBezTo>
                    <a:pt x="370" y="2344"/>
                    <a:pt x="0" y="2385"/>
                    <a:pt x="31" y="2558"/>
                  </a:cubicBezTo>
                  <a:cubicBezTo>
                    <a:pt x="57" y="2678"/>
                    <a:pt x="251" y="2716"/>
                    <a:pt x="490" y="2716"/>
                  </a:cubicBezTo>
                  <a:cubicBezTo>
                    <a:pt x="916" y="2716"/>
                    <a:pt x="1484" y="2594"/>
                    <a:pt x="1484" y="2594"/>
                  </a:cubicBezTo>
                  <a:lnTo>
                    <a:pt x="1484" y="2594"/>
                  </a:lnTo>
                  <a:cubicBezTo>
                    <a:pt x="1484" y="2594"/>
                    <a:pt x="626" y="3904"/>
                    <a:pt x="829" y="4118"/>
                  </a:cubicBezTo>
                  <a:cubicBezTo>
                    <a:pt x="842" y="4131"/>
                    <a:pt x="858" y="4136"/>
                    <a:pt x="875" y="4136"/>
                  </a:cubicBezTo>
                  <a:cubicBezTo>
                    <a:pt x="1131" y="4136"/>
                    <a:pt x="1769" y="2808"/>
                    <a:pt x="1769" y="2808"/>
                  </a:cubicBezTo>
                  <a:cubicBezTo>
                    <a:pt x="1769" y="2808"/>
                    <a:pt x="1900" y="4499"/>
                    <a:pt x="2234" y="4499"/>
                  </a:cubicBezTo>
                  <a:cubicBezTo>
                    <a:pt x="2555" y="4487"/>
                    <a:pt x="2067" y="2796"/>
                    <a:pt x="2067" y="2796"/>
                  </a:cubicBezTo>
                  <a:lnTo>
                    <a:pt x="2067" y="2796"/>
                  </a:lnTo>
                  <a:cubicBezTo>
                    <a:pt x="2067" y="2796"/>
                    <a:pt x="3028" y="3581"/>
                    <a:pt x="3314" y="3581"/>
                  </a:cubicBezTo>
                  <a:cubicBezTo>
                    <a:pt x="3352" y="3581"/>
                    <a:pt x="3379" y="3567"/>
                    <a:pt x="3389" y="3534"/>
                  </a:cubicBezTo>
                  <a:cubicBezTo>
                    <a:pt x="3496" y="3272"/>
                    <a:pt x="2293" y="2451"/>
                    <a:pt x="2293" y="2451"/>
                  </a:cubicBezTo>
                  <a:lnTo>
                    <a:pt x="2293" y="2451"/>
                  </a:lnTo>
                  <a:cubicBezTo>
                    <a:pt x="2293" y="2451"/>
                    <a:pt x="2318" y="2451"/>
                    <a:pt x="2360" y="2451"/>
                  </a:cubicBezTo>
                  <a:cubicBezTo>
                    <a:pt x="2658" y="2451"/>
                    <a:pt x="3846" y="2433"/>
                    <a:pt x="3794" y="2141"/>
                  </a:cubicBezTo>
                  <a:cubicBezTo>
                    <a:pt x="3776" y="2040"/>
                    <a:pt x="3636" y="2004"/>
                    <a:pt x="3447" y="2004"/>
                  </a:cubicBezTo>
                  <a:cubicBezTo>
                    <a:pt x="2990" y="2004"/>
                    <a:pt x="2246" y="2213"/>
                    <a:pt x="2246" y="2213"/>
                  </a:cubicBezTo>
                  <a:cubicBezTo>
                    <a:pt x="2246" y="2213"/>
                    <a:pt x="3627" y="772"/>
                    <a:pt x="3210" y="713"/>
                  </a:cubicBezTo>
                  <a:cubicBezTo>
                    <a:pt x="3203" y="712"/>
                    <a:pt x="3195" y="711"/>
                    <a:pt x="3188" y="711"/>
                  </a:cubicBezTo>
                  <a:cubicBezTo>
                    <a:pt x="2767" y="711"/>
                    <a:pt x="2043" y="1987"/>
                    <a:pt x="2043" y="1987"/>
                  </a:cubicBezTo>
                  <a:cubicBezTo>
                    <a:pt x="2043" y="1987"/>
                    <a:pt x="1856"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6224046" y="2377868"/>
              <a:ext cx="191664" cy="230454"/>
            </a:xfrm>
            <a:custGeom>
              <a:rect b="b" l="l" r="r" t="t"/>
              <a:pathLst>
                <a:path extrusionOk="0" h="3018" w="2510">
                  <a:moveTo>
                    <a:pt x="1279" y="0"/>
                  </a:moveTo>
                  <a:cubicBezTo>
                    <a:pt x="1275" y="0"/>
                    <a:pt x="1271" y="2"/>
                    <a:pt x="1266" y="5"/>
                  </a:cubicBezTo>
                  <a:cubicBezTo>
                    <a:pt x="1147" y="88"/>
                    <a:pt x="1183" y="1338"/>
                    <a:pt x="1183" y="1338"/>
                  </a:cubicBezTo>
                  <a:cubicBezTo>
                    <a:pt x="1183" y="1338"/>
                    <a:pt x="477" y="603"/>
                    <a:pt x="319" y="603"/>
                  </a:cubicBezTo>
                  <a:cubicBezTo>
                    <a:pt x="304" y="603"/>
                    <a:pt x="294" y="609"/>
                    <a:pt x="290" y="624"/>
                  </a:cubicBezTo>
                  <a:cubicBezTo>
                    <a:pt x="230" y="790"/>
                    <a:pt x="909" y="1529"/>
                    <a:pt x="909" y="1529"/>
                  </a:cubicBezTo>
                  <a:cubicBezTo>
                    <a:pt x="909" y="1529"/>
                    <a:pt x="501" y="1433"/>
                    <a:pt x="233" y="1433"/>
                  </a:cubicBezTo>
                  <a:cubicBezTo>
                    <a:pt x="99" y="1433"/>
                    <a:pt x="0" y="1457"/>
                    <a:pt x="4" y="1529"/>
                  </a:cubicBezTo>
                  <a:cubicBezTo>
                    <a:pt x="11" y="1678"/>
                    <a:pt x="382" y="1705"/>
                    <a:pt x="658" y="1705"/>
                  </a:cubicBezTo>
                  <a:cubicBezTo>
                    <a:pt x="824" y="1705"/>
                    <a:pt x="956" y="1695"/>
                    <a:pt x="957" y="1695"/>
                  </a:cubicBezTo>
                  <a:lnTo>
                    <a:pt x="957" y="1695"/>
                  </a:lnTo>
                  <a:cubicBezTo>
                    <a:pt x="957" y="1695"/>
                    <a:pt x="290" y="2481"/>
                    <a:pt x="409" y="2636"/>
                  </a:cubicBezTo>
                  <a:cubicBezTo>
                    <a:pt x="418" y="2650"/>
                    <a:pt x="430" y="2656"/>
                    <a:pt x="444" y="2656"/>
                  </a:cubicBezTo>
                  <a:cubicBezTo>
                    <a:pt x="611" y="2656"/>
                    <a:pt x="1123" y="1862"/>
                    <a:pt x="1123" y="1862"/>
                  </a:cubicBezTo>
                  <a:lnTo>
                    <a:pt x="1123" y="1862"/>
                  </a:lnTo>
                  <a:cubicBezTo>
                    <a:pt x="1123" y="1862"/>
                    <a:pt x="1064" y="2993"/>
                    <a:pt x="1290" y="3017"/>
                  </a:cubicBezTo>
                  <a:cubicBezTo>
                    <a:pt x="1292" y="3017"/>
                    <a:pt x="1294" y="3017"/>
                    <a:pt x="1296" y="3017"/>
                  </a:cubicBezTo>
                  <a:cubicBezTo>
                    <a:pt x="1489" y="3017"/>
                    <a:pt x="1314" y="1874"/>
                    <a:pt x="1314" y="1874"/>
                  </a:cubicBezTo>
                  <a:lnTo>
                    <a:pt x="1314" y="1874"/>
                  </a:lnTo>
                  <a:cubicBezTo>
                    <a:pt x="1314" y="1874"/>
                    <a:pt x="1925" y="2505"/>
                    <a:pt x="2096" y="2505"/>
                  </a:cubicBezTo>
                  <a:cubicBezTo>
                    <a:pt x="2115" y="2505"/>
                    <a:pt x="2128" y="2497"/>
                    <a:pt x="2135" y="2481"/>
                  </a:cubicBezTo>
                  <a:cubicBezTo>
                    <a:pt x="2219" y="2326"/>
                    <a:pt x="1492" y="1684"/>
                    <a:pt x="1492" y="1683"/>
                  </a:cubicBezTo>
                  <a:lnTo>
                    <a:pt x="1492" y="1683"/>
                  </a:lnTo>
                  <a:cubicBezTo>
                    <a:pt x="1492" y="1683"/>
                    <a:pt x="1827" y="1730"/>
                    <a:pt x="2111" y="1730"/>
                  </a:cubicBezTo>
                  <a:cubicBezTo>
                    <a:pt x="2324" y="1730"/>
                    <a:pt x="2509" y="1704"/>
                    <a:pt x="2504" y="1612"/>
                  </a:cubicBezTo>
                  <a:cubicBezTo>
                    <a:pt x="2499" y="1507"/>
                    <a:pt x="2279" y="1479"/>
                    <a:pt x="2044" y="1479"/>
                  </a:cubicBezTo>
                  <a:cubicBezTo>
                    <a:pt x="1772" y="1479"/>
                    <a:pt x="1480" y="1517"/>
                    <a:pt x="1480" y="1517"/>
                  </a:cubicBezTo>
                  <a:cubicBezTo>
                    <a:pt x="1480" y="1517"/>
                    <a:pt x="2504" y="683"/>
                    <a:pt x="2242" y="612"/>
                  </a:cubicBezTo>
                  <a:cubicBezTo>
                    <a:pt x="2231" y="609"/>
                    <a:pt x="2218" y="607"/>
                    <a:pt x="2205" y="607"/>
                  </a:cubicBezTo>
                  <a:cubicBezTo>
                    <a:pt x="1918" y="607"/>
                    <a:pt x="1361" y="1338"/>
                    <a:pt x="1361" y="1338"/>
                  </a:cubicBezTo>
                  <a:cubicBezTo>
                    <a:pt x="1361" y="1338"/>
                    <a:pt x="1406" y="0"/>
                    <a:pt x="127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5430875" y="2796015"/>
              <a:ext cx="245574" cy="288717"/>
            </a:xfrm>
            <a:custGeom>
              <a:rect b="b" l="l" r="r" t="t"/>
              <a:pathLst>
                <a:path extrusionOk="0" h="3781" w="3216">
                  <a:moveTo>
                    <a:pt x="1742" y="1"/>
                  </a:moveTo>
                  <a:cubicBezTo>
                    <a:pt x="1737" y="1"/>
                    <a:pt x="1733" y="2"/>
                    <a:pt x="1727" y="6"/>
                  </a:cubicBezTo>
                  <a:cubicBezTo>
                    <a:pt x="1549" y="101"/>
                    <a:pt x="1489" y="1684"/>
                    <a:pt x="1489" y="1684"/>
                  </a:cubicBezTo>
                  <a:cubicBezTo>
                    <a:pt x="1489" y="1684"/>
                    <a:pt x="633" y="675"/>
                    <a:pt x="458" y="675"/>
                  </a:cubicBezTo>
                  <a:cubicBezTo>
                    <a:pt x="444" y="675"/>
                    <a:pt x="434" y="682"/>
                    <a:pt x="430" y="696"/>
                  </a:cubicBezTo>
                  <a:cubicBezTo>
                    <a:pt x="358" y="899"/>
                    <a:pt x="1144" y="1887"/>
                    <a:pt x="1144" y="1887"/>
                  </a:cubicBezTo>
                  <a:cubicBezTo>
                    <a:pt x="1144" y="1887"/>
                    <a:pt x="550" y="1695"/>
                    <a:pt x="218" y="1695"/>
                  </a:cubicBezTo>
                  <a:cubicBezTo>
                    <a:pt x="90" y="1695"/>
                    <a:pt x="1" y="1724"/>
                    <a:pt x="1" y="1803"/>
                  </a:cubicBezTo>
                  <a:cubicBezTo>
                    <a:pt x="1" y="2089"/>
                    <a:pt x="1192" y="2089"/>
                    <a:pt x="1192" y="2089"/>
                  </a:cubicBezTo>
                  <a:cubicBezTo>
                    <a:pt x="1192" y="2089"/>
                    <a:pt x="275" y="3006"/>
                    <a:pt x="418" y="3220"/>
                  </a:cubicBezTo>
                  <a:cubicBezTo>
                    <a:pt x="429" y="3237"/>
                    <a:pt x="444" y="3245"/>
                    <a:pt x="464" y="3245"/>
                  </a:cubicBezTo>
                  <a:cubicBezTo>
                    <a:pt x="681" y="3245"/>
                    <a:pt x="1382" y="2304"/>
                    <a:pt x="1382" y="2303"/>
                  </a:cubicBezTo>
                  <a:lnTo>
                    <a:pt x="1382" y="2303"/>
                  </a:lnTo>
                  <a:cubicBezTo>
                    <a:pt x="1382" y="2304"/>
                    <a:pt x="1227" y="3732"/>
                    <a:pt x="1501" y="3780"/>
                  </a:cubicBezTo>
                  <a:cubicBezTo>
                    <a:pt x="1505" y="3781"/>
                    <a:pt x="1510" y="3781"/>
                    <a:pt x="1514" y="3781"/>
                  </a:cubicBezTo>
                  <a:cubicBezTo>
                    <a:pt x="1770" y="3781"/>
                    <a:pt x="1632" y="2351"/>
                    <a:pt x="1632" y="2351"/>
                  </a:cubicBezTo>
                  <a:lnTo>
                    <a:pt x="1632" y="2351"/>
                  </a:lnTo>
                  <a:cubicBezTo>
                    <a:pt x="1632" y="2351"/>
                    <a:pt x="2338" y="3213"/>
                    <a:pt x="2549" y="3213"/>
                  </a:cubicBezTo>
                  <a:cubicBezTo>
                    <a:pt x="2570" y="3213"/>
                    <a:pt x="2587" y="3204"/>
                    <a:pt x="2597" y="3185"/>
                  </a:cubicBezTo>
                  <a:cubicBezTo>
                    <a:pt x="2704" y="2994"/>
                    <a:pt x="1858" y="2113"/>
                    <a:pt x="1858" y="2113"/>
                  </a:cubicBezTo>
                  <a:lnTo>
                    <a:pt x="1858" y="2113"/>
                  </a:lnTo>
                  <a:cubicBezTo>
                    <a:pt x="1858" y="2113"/>
                    <a:pt x="2425" y="2240"/>
                    <a:pt x="2802" y="2240"/>
                  </a:cubicBezTo>
                  <a:cubicBezTo>
                    <a:pt x="2991" y="2240"/>
                    <a:pt x="3132" y="2208"/>
                    <a:pt x="3132" y="2113"/>
                  </a:cubicBezTo>
                  <a:cubicBezTo>
                    <a:pt x="3132" y="1932"/>
                    <a:pt x="2624" y="1899"/>
                    <a:pt x="2250" y="1899"/>
                  </a:cubicBezTo>
                  <a:cubicBezTo>
                    <a:pt x="2031" y="1899"/>
                    <a:pt x="1858" y="1911"/>
                    <a:pt x="1858" y="1911"/>
                  </a:cubicBezTo>
                  <a:cubicBezTo>
                    <a:pt x="1858" y="1911"/>
                    <a:pt x="3216" y="958"/>
                    <a:pt x="2882" y="839"/>
                  </a:cubicBezTo>
                  <a:cubicBezTo>
                    <a:pt x="2865" y="833"/>
                    <a:pt x="2847" y="831"/>
                    <a:pt x="2827" y="831"/>
                  </a:cubicBezTo>
                  <a:cubicBezTo>
                    <a:pt x="2474" y="831"/>
                    <a:pt x="1727" y="1684"/>
                    <a:pt x="1727" y="1684"/>
                  </a:cubicBezTo>
                  <a:cubicBezTo>
                    <a:pt x="1727" y="1684"/>
                    <a:pt x="1896" y="1"/>
                    <a:pt x="1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 name="Shape 887"/>
        <p:cNvGrpSpPr/>
        <p:nvPr/>
      </p:nvGrpSpPr>
      <p:grpSpPr>
        <a:xfrm>
          <a:off x="0" y="0"/>
          <a:ext cx="0" cy="0"/>
          <a:chOff x="0" y="0"/>
          <a:chExt cx="0" cy="0"/>
        </a:xfrm>
      </p:grpSpPr>
      <p:sp>
        <p:nvSpPr>
          <p:cNvPr id="888" name="Google Shape;888;p48"/>
          <p:cNvSpPr txBox="1"/>
          <p:nvPr>
            <p:ph type="title"/>
          </p:nvPr>
        </p:nvSpPr>
        <p:spPr>
          <a:xfrm>
            <a:off x="4305300" y="1319439"/>
            <a:ext cx="4103400" cy="75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89" name="Google Shape;889;p48"/>
          <p:cNvSpPr txBox="1"/>
          <p:nvPr>
            <p:ph idx="1" type="subTitle"/>
          </p:nvPr>
        </p:nvSpPr>
        <p:spPr>
          <a:xfrm>
            <a:off x="4305312" y="2103258"/>
            <a:ext cx="4103400" cy="172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890" name="Google Shape;890;p48"/>
          <p:cNvGrpSpPr/>
          <p:nvPr/>
        </p:nvGrpSpPr>
        <p:grpSpPr>
          <a:xfrm>
            <a:off x="719988" y="976735"/>
            <a:ext cx="3416720" cy="3536708"/>
            <a:chOff x="719988" y="976735"/>
            <a:chExt cx="3416720" cy="3536708"/>
          </a:xfrm>
        </p:grpSpPr>
        <p:sp>
          <p:nvSpPr>
            <p:cNvPr id="891" name="Google Shape;891;p48"/>
            <p:cNvSpPr/>
            <p:nvPr/>
          </p:nvSpPr>
          <p:spPr>
            <a:xfrm>
              <a:off x="998649" y="1394476"/>
              <a:ext cx="2569721" cy="2623470"/>
            </a:xfrm>
            <a:custGeom>
              <a:rect b="b" l="l" r="r" t="t"/>
              <a:pathLst>
                <a:path extrusionOk="0" h="42768" w="41890">
                  <a:moveTo>
                    <a:pt x="27866" y="0"/>
                  </a:moveTo>
                  <a:cubicBezTo>
                    <a:pt x="25386" y="0"/>
                    <a:pt x="23468" y="6140"/>
                    <a:pt x="23468" y="6140"/>
                  </a:cubicBezTo>
                  <a:cubicBezTo>
                    <a:pt x="23468" y="6140"/>
                    <a:pt x="20459" y="462"/>
                    <a:pt x="17436" y="462"/>
                  </a:cubicBezTo>
                  <a:cubicBezTo>
                    <a:pt x="17204" y="462"/>
                    <a:pt x="16972" y="496"/>
                    <a:pt x="16741" y="568"/>
                  </a:cubicBezTo>
                  <a:cubicBezTo>
                    <a:pt x="13514" y="1580"/>
                    <a:pt x="15359" y="7473"/>
                    <a:pt x="15359" y="7473"/>
                  </a:cubicBezTo>
                  <a:cubicBezTo>
                    <a:pt x="15359" y="7473"/>
                    <a:pt x="13720" y="3589"/>
                    <a:pt x="10811" y="3589"/>
                  </a:cubicBezTo>
                  <a:cubicBezTo>
                    <a:pt x="10357" y="3589"/>
                    <a:pt x="9873" y="3683"/>
                    <a:pt x="9359" y="3901"/>
                  </a:cubicBezTo>
                  <a:cubicBezTo>
                    <a:pt x="5573" y="5509"/>
                    <a:pt x="11121" y="11402"/>
                    <a:pt x="11121" y="11402"/>
                  </a:cubicBezTo>
                  <a:cubicBezTo>
                    <a:pt x="11121" y="11402"/>
                    <a:pt x="8336" y="9317"/>
                    <a:pt x="6084" y="9317"/>
                  </a:cubicBezTo>
                  <a:cubicBezTo>
                    <a:pt x="5297" y="9317"/>
                    <a:pt x="4575" y="9572"/>
                    <a:pt x="4060" y="10259"/>
                  </a:cubicBezTo>
                  <a:cubicBezTo>
                    <a:pt x="2084" y="12903"/>
                    <a:pt x="8561" y="17832"/>
                    <a:pt x="8561" y="17832"/>
                  </a:cubicBezTo>
                  <a:cubicBezTo>
                    <a:pt x="8561" y="17832"/>
                    <a:pt x="6584" y="16934"/>
                    <a:pt x="4682" y="16934"/>
                  </a:cubicBezTo>
                  <a:cubicBezTo>
                    <a:pt x="3269" y="16934"/>
                    <a:pt x="1897" y="17429"/>
                    <a:pt x="1405" y="19153"/>
                  </a:cubicBezTo>
                  <a:cubicBezTo>
                    <a:pt x="239" y="23225"/>
                    <a:pt x="7656" y="24595"/>
                    <a:pt x="7656" y="24595"/>
                  </a:cubicBezTo>
                  <a:cubicBezTo>
                    <a:pt x="7656" y="24595"/>
                    <a:pt x="0" y="25392"/>
                    <a:pt x="1632" y="29536"/>
                  </a:cubicBezTo>
                  <a:cubicBezTo>
                    <a:pt x="2468" y="31644"/>
                    <a:pt x="4025" y="32161"/>
                    <a:pt x="5353" y="32161"/>
                  </a:cubicBezTo>
                  <a:cubicBezTo>
                    <a:pt x="6635" y="32161"/>
                    <a:pt x="7704" y="31679"/>
                    <a:pt x="7704" y="31679"/>
                  </a:cubicBezTo>
                  <a:lnTo>
                    <a:pt x="7704" y="31679"/>
                  </a:lnTo>
                  <a:cubicBezTo>
                    <a:pt x="7704" y="31679"/>
                    <a:pt x="3799" y="38084"/>
                    <a:pt x="7108" y="39906"/>
                  </a:cubicBezTo>
                  <a:cubicBezTo>
                    <a:pt x="7649" y="40200"/>
                    <a:pt x="8211" y="40324"/>
                    <a:pt x="8774" y="40324"/>
                  </a:cubicBezTo>
                  <a:cubicBezTo>
                    <a:pt x="11669" y="40324"/>
                    <a:pt x="14573" y="37061"/>
                    <a:pt x="14574" y="37060"/>
                  </a:cubicBezTo>
                  <a:lnTo>
                    <a:pt x="14574" y="37060"/>
                  </a:lnTo>
                  <a:cubicBezTo>
                    <a:pt x="14574" y="37061"/>
                    <a:pt x="12990" y="42418"/>
                    <a:pt x="16121" y="42751"/>
                  </a:cubicBezTo>
                  <a:cubicBezTo>
                    <a:pt x="16227" y="42762"/>
                    <a:pt x="16331" y="42768"/>
                    <a:pt x="16432" y="42768"/>
                  </a:cubicBezTo>
                  <a:cubicBezTo>
                    <a:pt x="19317" y="42768"/>
                    <a:pt x="20384" y="38502"/>
                    <a:pt x="20384" y="38501"/>
                  </a:cubicBezTo>
                  <a:lnTo>
                    <a:pt x="20384" y="38501"/>
                  </a:lnTo>
                  <a:cubicBezTo>
                    <a:pt x="20384" y="38502"/>
                    <a:pt x="19976" y="42735"/>
                    <a:pt x="23215" y="42735"/>
                  </a:cubicBezTo>
                  <a:cubicBezTo>
                    <a:pt x="23293" y="42735"/>
                    <a:pt x="23373" y="42733"/>
                    <a:pt x="23456" y="42728"/>
                  </a:cubicBezTo>
                  <a:cubicBezTo>
                    <a:pt x="26956" y="42525"/>
                    <a:pt x="26194" y="38239"/>
                    <a:pt x="26194" y="38239"/>
                  </a:cubicBezTo>
                  <a:lnTo>
                    <a:pt x="26194" y="38239"/>
                  </a:lnTo>
                  <a:cubicBezTo>
                    <a:pt x="26194" y="38239"/>
                    <a:pt x="28845" y="41355"/>
                    <a:pt x="30867" y="41355"/>
                  </a:cubicBezTo>
                  <a:cubicBezTo>
                    <a:pt x="31132" y="41355"/>
                    <a:pt x="31387" y="41302"/>
                    <a:pt x="31623" y="41180"/>
                  </a:cubicBezTo>
                  <a:cubicBezTo>
                    <a:pt x="33671" y="40144"/>
                    <a:pt x="31362" y="35287"/>
                    <a:pt x="31361" y="35286"/>
                  </a:cubicBezTo>
                  <a:lnTo>
                    <a:pt x="31361" y="35286"/>
                  </a:lnTo>
                  <a:cubicBezTo>
                    <a:pt x="31362" y="35287"/>
                    <a:pt x="33503" y="37187"/>
                    <a:pt x="35451" y="37187"/>
                  </a:cubicBezTo>
                  <a:cubicBezTo>
                    <a:pt x="36239" y="37187"/>
                    <a:pt x="36995" y="36875"/>
                    <a:pt x="37565" y="36001"/>
                  </a:cubicBezTo>
                  <a:cubicBezTo>
                    <a:pt x="39541" y="32965"/>
                    <a:pt x="34684" y="30131"/>
                    <a:pt x="34683" y="30131"/>
                  </a:cubicBezTo>
                  <a:lnTo>
                    <a:pt x="34683" y="30131"/>
                  </a:lnTo>
                  <a:cubicBezTo>
                    <a:pt x="34683" y="30131"/>
                    <a:pt x="35359" y="30250"/>
                    <a:pt x="36260" y="30250"/>
                  </a:cubicBezTo>
                  <a:cubicBezTo>
                    <a:pt x="37791" y="30250"/>
                    <a:pt x="39976" y="29906"/>
                    <a:pt x="40613" y="28047"/>
                  </a:cubicBezTo>
                  <a:cubicBezTo>
                    <a:pt x="41625" y="25083"/>
                    <a:pt x="35696" y="23523"/>
                    <a:pt x="35695" y="23523"/>
                  </a:cubicBezTo>
                  <a:lnTo>
                    <a:pt x="35695" y="23523"/>
                  </a:lnTo>
                  <a:cubicBezTo>
                    <a:pt x="35696" y="23523"/>
                    <a:pt x="36441" y="23612"/>
                    <a:pt x="37413" y="23612"/>
                  </a:cubicBezTo>
                  <a:cubicBezTo>
                    <a:pt x="39248" y="23612"/>
                    <a:pt x="41890" y="23296"/>
                    <a:pt x="41851" y="21475"/>
                  </a:cubicBezTo>
                  <a:cubicBezTo>
                    <a:pt x="41791" y="18701"/>
                    <a:pt x="35291" y="18106"/>
                    <a:pt x="35291" y="18106"/>
                  </a:cubicBezTo>
                  <a:cubicBezTo>
                    <a:pt x="35291" y="18106"/>
                    <a:pt x="41744" y="16332"/>
                    <a:pt x="41053" y="13176"/>
                  </a:cubicBezTo>
                  <a:cubicBezTo>
                    <a:pt x="40777" y="11915"/>
                    <a:pt x="39601" y="11537"/>
                    <a:pt x="38289" y="11537"/>
                  </a:cubicBezTo>
                  <a:cubicBezTo>
                    <a:pt x="36319" y="11537"/>
                    <a:pt x="34040" y="12391"/>
                    <a:pt x="34040" y="12391"/>
                  </a:cubicBezTo>
                  <a:cubicBezTo>
                    <a:pt x="34040" y="12391"/>
                    <a:pt x="40839" y="7461"/>
                    <a:pt x="39124" y="4818"/>
                  </a:cubicBezTo>
                  <a:cubicBezTo>
                    <a:pt x="38794" y="4311"/>
                    <a:pt x="38271" y="4107"/>
                    <a:pt x="37642" y="4107"/>
                  </a:cubicBezTo>
                  <a:cubicBezTo>
                    <a:pt x="35005" y="4107"/>
                    <a:pt x="30504" y="7700"/>
                    <a:pt x="30504" y="7700"/>
                  </a:cubicBezTo>
                  <a:cubicBezTo>
                    <a:pt x="30504" y="7700"/>
                    <a:pt x="31826" y="1294"/>
                    <a:pt x="28385" y="91"/>
                  </a:cubicBezTo>
                  <a:cubicBezTo>
                    <a:pt x="28209" y="29"/>
                    <a:pt x="28036" y="0"/>
                    <a:pt x="2786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rot="-9599214">
              <a:off x="1372735" y="2093590"/>
              <a:ext cx="821405" cy="1014617"/>
            </a:xfrm>
            <a:custGeom>
              <a:rect b="b" l="l" r="r" t="t"/>
              <a:pathLst>
                <a:path extrusionOk="0" h="20811" w="16848">
                  <a:moveTo>
                    <a:pt x="9391" y="0"/>
                  </a:moveTo>
                  <a:cubicBezTo>
                    <a:pt x="9296" y="786"/>
                    <a:pt x="9010" y="4655"/>
                    <a:pt x="9010" y="4655"/>
                  </a:cubicBezTo>
                  <a:cubicBezTo>
                    <a:pt x="12784" y="8976"/>
                    <a:pt x="11237" y="13347"/>
                    <a:pt x="8492" y="13347"/>
                  </a:cubicBezTo>
                  <a:cubicBezTo>
                    <a:pt x="7954" y="13347"/>
                    <a:pt x="7371" y="13180"/>
                    <a:pt x="6772" y="12811"/>
                  </a:cubicBezTo>
                  <a:cubicBezTo>
                    <a:pt x="3129" y="10573"/>
                    <a:pt x="450" y="10537"/>
                    <a:pt x="450" y="10537"/>
                  </a:cubicBezTo>
                  <a:lnTo>
                    <a:pt x="450" y="10537"/>
                  </a:lnTo>
                  <a:cubicBezTo>
                    <a:pt x="1" y="15711"/>
                    <a:pt x="1228" y="16467"/>
                    <a:pt x="1224" y="16467"/>
                  </a:cubicBezTo>
                  <a:cubicBezTo>
                    <a:pt x="1224" y="16467"/>
                    <a:pt x="1224" y="16466"/>
                    <a:pt x="1224" y="16466"/>
                  </a:cubicBezTo>
                  <a:lnTo>
                    <a:pt x="1224" y="16466"/>
                  </a:lnTo>
                  <a:cubicBezTo>
                    <a:pt x="1867" y="16955"/>
                    <a:pt x="2724" y="18324"/>
                    <a:pt x="7451" y="20241"/>
                  </a:cubicBezTo>
                  <a:cubicBezTo>
                    <a:pt x="8421" y="20635"/>
                    <a:pt x="9311" y="20811"/>
                    <a:pt x="10118" y="20811"/>
                  </a:cubicBezTo>
                  <a:cubicBezTo>
                    <a:pt x="14938" y="20811"/>
                    <a:pt x="16847" y="14561"/>
                    <a:pt x="15726" y="11359"/>
                  </a:cubicBezTo>
                  <a:cubicBezTo>
                    <a:pt x="14297" y="7299"/>
                    <a:pt x="9391" y="0"/>
                    <a:pt x="9391"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8"/>
            <p:cNvSpPr/>
            <p:nvPr/>
          </p:nvSpPr>
          <p:spPr>
            <a:xfrm rot="-9310618">
              <a:off x="956781" y="2781761"/>
              <a:ext cx="849218" cy="1027488"/>
            </a:xfrm>
            <a:custGeom>
              <a:rect b="b" l="l" r="r" t="t"/>
              <a:pathLst>
                <a:path extrusionOk="0" h="17706" w="14634">
                  <a:moveTo>
                    <a:pt x="7486" y="0"/>
                  </a:moveTo>
                  <a:cubicBezTo>
                    <a:pt x="7357" y="0"/>
                    <a:pt x="7227" y="4"/>
                    <a:pt x="7097" y="13"/>
                  </a:cubicBezTo>
                  <a:cubicBezTo>
                    <a:pt x="3299" y="251"/>
                    <a:pt x="1" y="2894"/>
                    <a:pt x="1846" y="8657"/>
                  </a:cubicBezTo>
                  <a:cubicBezTo>
                    <a:pt x="3692" y="14431"/>
                    <a:pt x="5882" y="17705"/>
                    <a:pt x="5882" y="17705"/>
                  </a:cubicBezTo>
                  <a:lnTo>
                    <a:pt x="6490" y="13848"/>
                  </a:lnTo>
                  <a:cubicBezTo>
                    <a:pt x="6490" y="13848"/>
                    <a:pt x="3894" y="10621"/>
                    <a:pt x="4156" y="6168"/>
                  </a:cubicBezTo>
                  <a:cubicBezTo>
                    <a:pt x="4308" y="3575"/>
                    <a:pt x="6006" y="2391"/>
                    <a:pt x="7735" y="2391"/>
                  </a:cubicBezTo>
                  <a:cubicBezTo>
                    <a:pt x="8982" y="2391"/>
                    <a:pt x="10246" y="3008"/>
                    <a:pt x="10954" y="4156"/>
                  </a:cubicBezTo>
                  <a:cubicBezTo>
                    <a:pt x="12657" y="6894"/>
                    <a:pt x="13097" y="13014"/>
                    <a:pt x="11121" y="13919"/>
                  </a:cubicBezTo>
                  <a:cubicBezTo>
                    <a:pt x="11121" y="13919"/>
                    <a:pt x="14633" y="13264"/>
                    <a:pt x="14526" y="8168"/>
                  </a:cubicBezTo>
                  <a:cubicBezTo>
                    <a:pt x="14423" y="3235"/>
                    <a:pt x="11153" y="0"/>
                    <a:pt x="7486"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 name="Google Shape;894;p48"/>
            <p:cNvGrpSpPr/>
            <p:nvPr/>
          </p:nvGrpSpPr>
          <p:grpSpPr>
            <a:xfrm rot="4454494">
              <a:off x="3008377" y="1775544"/>
              <a:ext cx="990263" cy="1036417"/>
              <a:chOff x="-4116006" y="1496511"/>
              <a:chExt cx="1312133" cy="1373289"/>
            </a:xfrm>
          </p:grpSpPr>
          <p:sp>
            <p:nvSpPr>
              <p:cNvPr id="895" name="Google Shape;895;p48"/>
              <p:cNvSpPr/>
              <p:nvPr/>
            </p:nvSpPr>
            <p:spPr>
              <a:xfrm rot="4055547">
                <a:off x="-4002271" y="1697128"/>
                <a:ext cx="1084664" cy="972055"/>
              </a:xfrm>
              <a:custGeom>
                <a:rect b="b" l="l" r="r" t="t"/>
                <a:pathLst>
                  <a:path extrusionOk="0" h="14310" w="15967">
                    <a:moveTo>
                      <a:pt x="0" y="1"/>
                    </a:moveTo>
                    <a:cubicBezTo>
                      <a:pt x="0" y="1"/>
                      <a:pt x="703" y="7704"/>
                      <a:pt x="7156" y="12038"/>
                    </a:cubicBezTo>
                    <a:cubicBezTo>
                      <a:pt x="10268" y="14119"/>
                      <a:pt x="13698" y="14310"/>
                      <a:pt x="14850" y="14310"/>
                    </a:cubicBezTo>
                    <a:cubicBezTo>
                      <a:pt x="15108" y="14310"/>
                      <a:pt x="15252" y="14300"/>
                      <a:pt x="15252" y="14300"/>
                    </a:cubicBezTo>
                    <a:lnTo>
                      <a:pt x="15966" y="12967"/>
                    </a:lnTo>
                    <a:cubicBezTo>
                      <a:pt x="15966" y="12967"/>
                      <a:pt x="15728" y="5085"/>
                      <a:pt x="11192" y="3037"/>
                    </a:cubicBezTo>
                    <a:cubicBezTo>
                      <a:pt x="6644" y="977"/>
                      <a:pt x="3084" y="2335"/>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rot="4055547">
                <a:off x="-3991428" y="1772639"/>
                <a:ext cx="1032153" cy="860856"/>
              </a:xfrm>
              <a:custGeom>
                <a:rect b="b" l="l" r="r" t="t"/>
                <a:pathLst>
                  <a:path extrusionOk="0" h="12673" w="15194">
                    <a:moveTo>
                      <a:pt x="171" y="0"/>
                    </a:moveTo>
                    <a:cubicBezTo>
                      <a:pt x="135" y="0"/>
                      <a:pt x="99" y="13"/>
                      <a:pt x="72" y="40"/>
                    </a:cubicBezTo>
                    <a:cubicBezTo>
                      <a:pt x="13" y="75"/>
                      <a:pt x="1" y="182"/>
                      <a:pt x="60" y="242"/>
                    </a:cubicBezTo>
                    <a:cubicBezTo>
                      <a:pt x="2156" y="2552"/>
                      <a:pt x="4180" y="3528"/>
                      <a:pt x="6132" y="4481"/>
                    </a:cubicBezTo>
                    <a:cubicBezTo>
                      <a:pt x="7359" y="5100"/>
                      <a:pt x="8657" y="5719"/>
                      <a:pt x="9966" y="6683"/>
                    </a:cubicBezTo>
                    <a:cubicBezTo>
                      <a:pt x="14741" y="10231"/>
                      <a:pt x="14884" y="12494"/>
                      <a:pt x="14884" y="12517"/>
                    </a:cubicBezTo>
                    <a:cubicBezTo>
                      <a:pt x="14884" y="12601"/>
                      <a:pt x="14943" y="12660"/>
                      <a:pt x="15014" y="12672"/>
                    </a:cubicBezTo>
                    <a:lnTo>
                      <a:pt x="15038" y="12672"/>
                    </a:lnTo>
                    <a:cubicBezTo>
                      <a:pt x="15134" y="12672"/>
                      <a:pt x="15193" y="12613"/>
                      <a:pt x="15193" y="12517"/>
                    </a:cubicBezTo>
                    <a:cubicBezTo>
                      <a:pt x="15193" y="12422"/>
                      <a:pt x="15086" y="10112"/>
                      <a:pt x="10157" y="6445"/>
                    </a:cubicBezTo>
                    <a:cubicBezTo>
                      <a:pt x="8823" y="5469"/>
                      <a:pt x="7525" y="4826"/>
                      <a:pt x="6263" y="4219"/>
                    </a:cubicBezTo>
                    <a:cubicBezTo>
                      <a:pt x="4239" y="3230"/>
                      <a:pt x="2334" y="2314"/>
                      <a:pt x="275" y="52"/>
                    </a:cubicBezTo>
                    <a:cubicBezTo>
                      <a:pt x="255" y="19"/>
                      <a:pt x="214" y="0"/>
                      <a:pt x="171"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48"/>
            <p:cNvGrpSpPr/>
            <p:nvPr/>
          </p:nvGrpSpPr>
          <p:grpSpPr>
            <a:xfrm rot="-4500019">
              <a:off x="1980433" y="1514832"/>
              <a:ext cx="976427" cy="745081"/>
              <a:chOff x="-2314309" y="2362727"/>
              <a:chExt cx="1552133" cy="1184384"/>
            </a:xfrm>
          </p:grpSpPr>
          <p:sp>
            <p:nvSpPr>
              <p:cNvPr id="898" name="Google Shape;898;p48"/>
              <p:cNvSpPr/>
              <p:nvPr/>
            </p:nvSpPr>
            <p:spPr>
              <a:xfrm>
                <a:off x="-2314309" y="2362727"/>
                <a:ext cx="1552133" cy="1184384"/>
              </a:xfrm>
              <a:custGeom>
                <a:rect b="b" l="l" r="r" t="t"/>
                <a:pathLst>
                  <a:path extrusionOk="0" h="17436" w="22849">
                    <a:moveTo>
                      <a:pt x="19571" y="1"/>
                    </a:moveTo>
                    <a:cubicBezTo>
                      <a:pt x="16558" y="1"/>
                      <a:pt x="11133" y="4066"/>
                      <a:pt x="11133" y="4066"/>
                    </a:cubicBezTo>
                    <a:cubicBezTo>
                      <a:pt x="11133" y="4066"/>
                      <a:pt x="15241" y="899"/>
                      <a:pt x="12264" y="470"/>
                    </a:cubicBezTo>
                    <a:cubicBezTo>
                      <a:pt x="12150" y="454"/>
                      <a:pt x="12037" y="445"/>
                      <a:pt x="11925" y="445"/>
                    </a:cubicBezTo>
                    <a:cubicBezTo>
                      <a:pt x="9106" y="445"/>
                      <a:pt x="6871" y="5566"/>
                      <a:pt x="6871" y="5566"/>
                    </a:cubicBezTo>
                    <a:cubicBezTo>
                      <a:pt x="6871" y="5566"/>
                      <a:pt x="6895" y="2763"/>
                      <a:pt x="5732" y="2763"/>
                    </a:cubicBezTo>
                    <a:cubicBezTo>
                      <a:pt x="5491" y="2763"/>
                      <a:pt x="5200" y="2883"/>
                      <a:pt x="4846" y="3173"/>
                    </a:cubicBezTo>
                    <a:cubicBezTo>
                      <a:pt x="2787" y="4876"/>
                      <a:pt x="1298" y="10067"/>
                      <a:pt x="1298" y="10067"/>
                    </a:cubicBezTo>
                    <a:cubicBezTo>
                      <a:pt x="979" y="11036"/>
                      <a:pt x="49" y="12722"/>
                      <a:pt x="36" y="12722"/>
                    </a:cubicBezTo>
                    <a:cubicBezTo>
                      <a:pt x="36" y="12722"/>
                      <a:pt x="36" y="12722"/>
                      <a:pt x="36" y="12722"/>
                    </a:cubicBezTo>
                    <a:lnTo>
                      <a:pt x="1" y="13555"/>
                    </a:lnTo>
                    <a:cubicBezTo>
                      <a:pt x="1" y="13555"/>
                      <a:pt x="6392" y="17436"/>
                      <a:pt x="7945" y="17436"/>
                    </a:cubicBezTo>
                    <a:cubicBezTo>
                      <a:pt x="8130" y="17436"/>
                      <a:pt x="8246" y="17381"/>
                      <a:pt x="8275" y="17258"/>
                    </a:cubicBezTo>
                    <a:cubicBezTo>
                      <a:pt x="8561" y="16091"/>
                      <a:pt x="6704" y="14889"/>
                      <a:pt x="6704" y="14889"/>
                    </a:cubicBezTo>
                    <a:lnTo>
                      <a:pt x="6704" y="14889"/>
                    </a:lnTo>
                    <a:cubicBezTo>
                      <a:pt x="6704" y="14889"/>
                      <a:pt x="9483" y="15494"/>
                      <a:pt x="11726" y="15494"/>
                    </a:cubicBezTo>
                    <a:cubicBezTo>
                      <a:pt x="13123" y="15494"/>
                      <a:pt x="14312" y="15259"/>
                      <a:pt x="14491" y="14496"/>
                    </a:cubicBezTo>
                    <a:cubicBezTo>
                      <a:pt x="14862" y="12872"/>
                      <a:pt x="12452" y="12727"/>
                      <a:pt x="11581" y="12727"/>
                    </a:cubicBezTo>
                    <a:cubicBezTo>
                      <a:pt x="11392" y="12727"/>
                      <a:pt x="11276" y="12734"/>
                      <a:pt x="11276" y="12734"/>
                    </a:cubicBezTo>
                    <a:cubicBezTo>
                      <a:pt x="11276" y="12734"/>
                      <a:pt x="20348" y="12139"/>
                      <a:pt x="20265" y="10388"/>
                    </a:cubicBezTo>
                    <a:cubicBezTo>
                      <a:pt x="20220" y="9567"/>
                      <a:pt x="19295" y="9373"/>
                      <a:pt x="18375" y="9373"/>
                    </a:cubicBezTo>
                    <a:cubicBezTo>
                      <a:pt x="17550" y="9373"/>
                      <a:pt x="16730" y="9528"/>
                      <a:pt x="16547" y="9528"/>
                    </a:cubicBezTo>
                    <a:cubicBezTo>
                      <a:pt x="16502" y="9528"/>
                      <a:pt x="16496" y="9519"/>
                      <a:pt x="16538" y="9495"/>
                    </a:cubicBezTo>
                    <a:cubicBezTo>
                      <a:pt x="16943" y="9281"/>
                      <a:pt x="22849" y="4292"/>
                      <a:pt x="21289" y="959"/>
                    </a:cubicBezTo>
                    <a:cubicBezTo>
                      <a:pt x="20968" y="273"/>
                      <a:pt x="20350" y="1"/>
                      <a:pt x="19571"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2255278" y="2460474"/>
                <a:ext cx="1297395" cy="804465"/>
              </a:xfrm>
              <a:custGeom>
                <a:rect b="b" l="l" r="r" t="t"/>
                <a:pathLst>
                  <a:path extrusionOk="0" h="11843" w="19099">
                    <a:moveTo>
                      <a:pt x="18891" y="1"/>
                    </a:moveTo>
                    <a:cubicBezTo>
                      <a:pt x="18829" y="1"/>
                      <a:pt x="18772" y="25"/>
                      <a:pt x="18741" y="79"/>
                    </a:cubicBezTo>
                    <a:cubicBezTo>
                      <a:pt x="13050" y="8711"/>
                      <a:pt x="298" y="11438"/>
                      <a:pt x="167" y="11473"/>
                    </a:cubicBezTo>
                    <a:cubicBezTo>
                      <a:pt x="60" y="11497"/>
                      <a:pt x="1" y="11592"/>
                      <a:pt x="13" y="11688"/>
                    </a:cubicBezTo>
                    <a:cubicBezTo>
                      <a:pt x="25" y="11783"/>
                      <a:pt x="108" y="11843"/>
                      <a:pt x="191" y="11843"/>
                    </a:cubicBezTo>
                    <a:cubicBezTo>
                      <a:pt x="203" y="11843"/>
                      <a:pt x="203" y="11843"/>
                      <a:pt x="251" y="11807"/>
                    </a:cubicBezTo>
                    <a:cubicBezTo>
                      <a:pt x="287" y="11807"/>
                      <a:pt x="3537" y="11128"/>
                      <a:pt x="7454" y="9366"/>
                    </a:cubicBezTo>
                    <a:cubicBezTo>
                      <a:pt x="11074" y="7747"/>
                      <a:pt x="16027" y="4865"/>
                      <a:pt x="19051" y="282"/>
                    </a:cubicBezTo>
                    <a:cubicBezTo>
                      <a:pt x="19098" y="186"/>
                      <a:pt x="19075" y="79"/>
                      <a:pt x="18991" y="20"/>
                    </a:cubicBezTo>
                    <a:cubicBezTo>
                      <a:pt x="18958" y="7"/>
                      <a:pt x="18924" y="1"/>
                      <a:pt x="18891"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 name="Google Shape;900;p48"/>
            <p:cNvSpPr/>
            <p:nvPr/>
          </p:nvSpPr>
          <p:spPr>
            <a:xfrm rot="2173980">
              <a:off x="2128820" y="3343141"/>
              <a:ext cx="921344" cy="994121"/>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rot="4868013">
              <a:off x="1327332" y="1419662"/>
              <a:ext cx="479668" cy="517576"/>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a:off x="3568369" y="2724843"/>
              <a:ext cx="118809" cy="118334"/>
            </a:xfrm>
            <a:custGeom>
              <a:rect b="b" l="l" r="r" t="t"/>
              <a:pathLst>
                <a:path extrusionOk="0" h="2823" w="2834">
                  <a:moveTo>
                    <a:pt x="1417" y="0"/>
                  </a:moveTo>
                  <a:cubicBezTo>
                    <a:pt x="631" y="0"/>
                    <a:pt x="0" y="631"/>
                    <a:pt x="0" y="1405"/>
                  </a:cubicBezTo>
                  <a:cubicBezTo>
                    <a:pt x="0" y="2191"/>
                    <a:pt x="631" y="2822"/>
                    <a:pt x="1417" y="2822"/>
                  </a:cubicBezTo>
                  <a:cubicBezTo>
                    <a:pt x="2191" y="2822"/>
                    <a:pt x="2834" y="2191"/>
                    <a:pt x="2834" y="1405"/>
                  </a:cubicBezTo>
                  <a:cubicBezTo>
                    <a:pt x="2834" y="631"/>
                    <a:pt x="2191" y="0"/>
                    <a:pt x="14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8"/>
            <p:cNvSpPr/>
            <p:nvPr/>
          </p:nvSpPr>
          <p:spPr>
            <a:xfrm>
              <a:off x="3137615" y="3122222"/>
              <a:ext cx="195137" cy="220910"/>
            </a:xfrm>
            <a:custGeom>
              <a:rect b="b" l="l" r="r" t="t"/>
              <a:pathLst>
                <a:path extrusionOk="0" h="3102" w="2740">
                  <a:moveTo>
                    <a:pt x="1372" y="0"/>
                  </a:moveTo>
                  <a:cubicBezTo>
                    <a:pt x="1368" y="0"/>
                    <a:pt x="1363" y="2"/>
                    <a:pt x="1359" y="6"/>
                  </a:cubicBezTo>
                  <a:cubicBezTo>
                    <a:pt x="1216" y="101"/>
                    <a:pt x="1299" y="1387"/>
                    <a:pt x="1299" y="1387"/>
                  </a:cubicBezTo>
                  <a:cubicBezTo>
                    <a:pt x="1299" y="1387"/>
                    <a:pt x="498" y="647"/>
                    <a:pt x="317" y="647"/>
                  </a:cubicBezTo>
                  <a:cubicBezTo>
                    <a:pt x="303" y="647"/>
                    <a:pt x="293" y="651"/>
                    <a:pt x="287" y="660"/>
                  </a:cubicBezTo>
                  <a:cubicBezTo>
                    <a:pt x="240" y="827"/>
                    <a:pt x="1002" y="1565"/>
                    <a:pt x="1002" y="1565"/>
                  </a:cubicBezTo>
                  <a:cubicBezTo>
                    <a:pt x="1002" y="1565"/>
                    <a:pt x="596" y="1485"/>
                    <a:pt x="304" y="1485"/>
                  </a:cubicBezTo>
                  <a:cubicBezTo>
                    <a:pt x="132" y="1485"/>
                    <a:pt x="0" y="1513"/>
                    <a:pt x="13" y="1601"/>
                  </a:cubicBezTo>
                  <a:cubicBezTo>
                    <a:pt x="20" y="1726"/>
                    <a:pt x="303" y="1756"/>
                    <a:pt x="570" y="1756"/>
                  </a:cubicBezTo>
                  <a:cubicBezTo>
                    <a:pt x="810" y="1756"/>
                    <a:pt x="1037" y="1732"/>
                    <a:pt x="1037" y="1732"/>
                  </a:cubicBezTo>
                  <a:lnTo>
                    <a:pt x="1037" y="1732"/>
                  </a:lnTo>
                  <a:cubicBezTo>
                    <a:pt x="1037" y="1732"/>
                    <a:pt x="347" y="2565"/>
                    <a:pt x="478" y="2732"/>
                  </a:cubicBezTo>
                  <a:cubicBezTo>
                    <a:pt x="488" y="2745"/>
                    <a:pt x="501" y="2751"/>
                    <a:pt x="517" y="2751"/>
                  </a:cubicBezTo>
                  <a:cubicBezTo>
                    <a:pt x="703" y="2751"/>
                    <a:pt x="1240" y="1911"/>
                    <a:pt x="1240" y="1911"/>
                  </a:cubicBezTo>
                  <a:lnTo>
                    <a:pt x="1240" y="1911"/>
                  </a:lnTo>
                  <a:cubicBezTo>
                    <a:pt x="1240" y="1911"/>
                    <a:pt x="1216" y="3089"/>
                    <a:pt x="1454" y="3101"/>
                  </a:cubicBezTo>
                  <a:cubicBezTo>
                    <a:pt x="1455" y="3101"/>
                    <a:pt x="1456" y="3101"/>
                    <a:pt x="1458" y="3101"/>
                  </a:cubicBezTo>
                  <a:cubicBezTo>
                    <a:pt x="1690" y="3101"/>
                    <a:pt x="1454" y="1923"/>
                    <a:pt x="1454" y="1923"/>
                  </a:cubicBezTo>
                  <a:lnTo>
                    <a:pt x="1454" y="1923"/>
                  </a:lnTo>
                  <a:cubicBezTo>
                    <a:pt x="1454" y="1923"/>
                    <a:pt x="2105" y="2545"/>
                    <a:pt x="2300" y="2545"/>
                  </a:cubicBezTo>
                  <a:cubicBezTo>
                    <a:pt x="2322" y="2545"/>
                    <a:pt x="2338" y="2536"/>
                    <a:pt x="2347" y="2518"/>
                  </a:cubicBezTo>
                  <a:cubicBezTo>
                    <a:pt x="2442" y="2339"/>
                    <a:pt x="1633" y="1708"/>
                    <a:pt x="1633" y="1708"/>
                  </a:cubicBezTo>
                  <a:lnTo>
                    <a:pt x="1633" y="1708"/>
                  </a:lnTo>
                  <a:cubicBezTo>
                    <a:pt x="1633" y="1708"/>
                    <a:pt x="1940" y="1744"/>
                    <a:pt x="2229" y="1744"/>
                  </a:cubicBezTo>
                  <a:cubicBezTo>
                    <a:pt x="2492" y="1744"/>
                    <a:pt x="2739" y="1714"/>
                    <a:pt x="2728" y="1601"/>
                  </a:cubicBezTo>
                  <a:cubicBezTo>
                    <a:pt x="2718" y="1506"/>
                    <a:pt x="2539" y="1477"/>
                    <a:pt x="2328" y="1477"/>
                  </a:cubicBezTo>
                  <a:cubicBezTo>
                    <a:pt x="2011" y="1477"/>
                    <a:pt x="1621" y="1542"/>
                    <a:pt x="1621" y="1542"/>
                  </a:cubicBezTo>
                  <a:cubicBezTo>
                    <a:pt x="1621" y="1542"/>
                    <a:pt x="2692" y="649"/>
                    <a:pt x="2407" y="589"/>
                  </a:cubicBezTo>
                  <a:cubicBezTo>
                    <a:pt x="2396" y="587"/>
                    <a:pt x="2386" y="586"/>
                    <a:pt x="2375" y="586"/>
                  </a:cubicBezTo>
                  <a:cubicBezTo>
                    <a:pt x="2067" y="586"/>
                    <a:pt x="1490" y="1375"/>
                    <a:pt x="1490" y="1375"/>
                  </a:cubicBezTo>
                  <a:cubicBezTo>
                    <a:pt x="1490" y="1375"/>
                    <a:pt x="1490" y="0"/>
                    <a:pt x="1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998656" y="2391346"/>
              <a:ext cx="82328" cy="82325"/>
            </a:xfrm>
            <a:custGeom>
              <a:rect b="b" l="l" r="r" t="t"/>
              <a:pathLst>
                <a:path extrusionOk="0" h="1156" w="1156">
                  <a:moveTo>
                    <a:pt x="572" y="1"/>
                  </a:moveTo>
                  <a:cubicBezTo>
                    <a:pt x="251" y="1"/>
                    <a:pt x="1" y="263"/>
                    <a:pt x="1" y="572"/>
                  </a:cubicBezTo>
                  <a:cubicBezTo>
                    <a:pt x="1" y="894"/>
                    <a:pt x="251" y="1144"/>
                    <a:pt x="572" y="1156"/>
                  </a:cubicBezTo>
                  <a:cubicBezTo>
                    <a:pt x="906" y="1156"/>
                    <a:pt x="1156" y="905"/>
                    <a:pt x="1156" y="572"/>
                  </a:cubicBezTo>
                  <a:cubicBezTo>
                    <a:pt x="1156" y="251"/>
                    <a:pt x="894" y="1"/>
                    <a:pt x="5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1685856" y="3822461"/>
              <a:ext cx="195137" cy="220910"/>
            </a:xfrm>
            <a:custGeom>
              <a:rect b="b" l="l" r="r" t="t"/>
              <a:pathLst>
                <a:path extrusionOk="0" h="3102" w="2740">
                  <a:moveTo>
                    <a:pt x="1372" y="0"/>
                  </a:moveTo>
                  <a:cubicBezTo>
                    <a:pt x="1368" y="0"/>
                    <a:pt x="1363" y="2"/>
                    <a:pt x="1359" y="6"/>
                  </a:cubicBezTo>
                  <a:cubicBezTo>
                    <a:pt x="1216" y="101"/>
                    <a:pt x="1299" y="1387"/>
                    <a:pt x="1299" y="1387"/>
                  </a:cubicBezTo>
                  <a:cubicBezTo>
                    <a:pt x="1299" y="1387"/>
                    <a:pt x="498" y="647"/>
                    <a:pt x="317" y="647"/>
                  </a:cubicBezTo>
                  <a:cubicBezTo>
                    <a:pt x="303" y="647"/>
                    <a:pt x="293" y="651"/>
                    <a:pt x="287" y="660"/>
                  </a:cubicBezTo>
                  <a:cubicBezTo>
                    <a:pt x="240" y="827"/>
                    <a:pt x="1002" y="1565"/>
                    <a:pt x="1002" y="1565"/>
                  </a:cubicBezTo>
                  <a:cubicBezTo>
                    <a:pt x="1002" y="1565"/>
                    <a:pt x="596" y="1485"/>
                    <a:pt x="304" y="1485"/>
                  </a:cubicBezTo>
                  <a:cubicBezTo>
                    <a:pt x="132" y="1485"/>
                    <a:pt x="0" y="1513"/>
                    <a:pt x="13" y="1601"/>
                  </a:cubicBezTo>
                  <a:cubicBezTo>
                    <a:pt x="20" y="1726"/>
                    <a:pt x="303" y="1756"/>
                    <a:pt x="570" y="1756"/>
                  </a:cubicBezTo>
                  <a:cubicBezTo>
                    <a:pt x="810" y="1756"/>
                    <a:pt x="1037" y="1732"/>
                    <a:pt x="1037" y="1732"/>
                  </a:cubicBezTo>
                  <a:lnTo>
                    <a:pt x="1037" y="1732"/>
                  </a:lnTo>
                  <a:cubicBezTo>
                    <a:pt x="1037" y="1732"/>
                    <a:pt x="347" y="2565"/>
                    <a:pt x="478" y="2732"/>
                  </a:cubicBezTo>
                  <a:cubicBezTo>
                    <a:pt x="488" y="2745"/>
                    <a:pt x="501" y="2751"/>
                    <a:pt x="517" y="2751"/>
                  </a:cubicBezTo>
                  <a:cubicBezTo>
                    <a:pt x="703" y="2751"/>
                    <a:pt x="1240" y="1911"/>
                    <a:pt x="1240" y="1911"/>
                  </a:cubicBezTo>
                  <a:lnTo>
                    <a:pt x="1240" y="1911"/>
                  </a:lnTo>
                  <a:cubicBezTo>
                    <a:pt x="1240" y="1911"/>
                    <a:pt x="1216" y="3089"/>
                    <a:pt x="1454" y="3101"/>
                  </a:cubicBezTo>
                  <a:cubicBezTo>
                    <a:pt x="1455" y="3101"/>
                    <a:pt x="1456" y="3101"/>
                    <a:pt x="1458" y="3101"/>
                  </a:cubicBezTo>
                  <a:cubicBezTo>
                    <a:pt x="1690" y="3101"/>
                    <a:pt x="1454" y="1923"/>
                    <a:pt x="1454" y="1923"/>
                  </a:cubicBezTo>
                  <a:lnTo>
                    <a:pt x="1454" y="1923"/>
                  </a:lnTo>
                  <a:cubicBezTo>
                    <a:pt x="1454" y="1923"/>
                    <a:pt x="2105" y="2545"/>
                    <a:pt x="2300" y="2545"/>
                  </a:cubicBezTo>
                  <a:cubicBezTo>
                    <a:pt x="2322" y="2545"/>
                    <a:pt x="2338" y="2536"/>
                    <a:pt x="2347" y="2518"/>
                  </a:cubicBezTo>
                  <a:cubicBezTo>
                    <a:pt x="2442" y="2339"/>
                    <a:pt x="1633" y="1708"/>
                    <a:pt x="1633" y="1708"/>
                  </a:cubicBezTo>
                  <a:lnTo>
                    <a:pt x="1633" y="1708"/>
                  </a:lnTo>
                  <a:cubicBezTo>
                    <a:pt x="1633" y="1708"/>
                    <a:pt x="1940" y="1744"/>
                    <a:pt x="2229" y="1744"/>
                  </a:cubicBezTo>
                  <a:cubicBezTo>
                    <a:pt x="2492" y="1744"/>
                    <a:pt x="2739" y="1714"/>
                    <a:pt x="2728" y="1601"/>
                  </a:cubicBezTo>
                  <a:cubicBezTo>
                    <a:pt x="2718" y="1506"/>
                    <a:pt x="2539" y="1477"/>
                    <a:pt x="2328" y="1477"/>
                  </a:cubicBezTo>
                  <a:cubicBezTo>
                    <a:pt x="2011" y="1477"/>
                    <a:pt x="1621" y="1542"/>
                    <a:pt x="1621" y="1542"/>
                  </a:cubicBezTo>
                  <a:cubicBezTo>
                    <a:pt x="1621" y="1542"/>
                    <a:pt x="2692" y="649"/>
                    <a:pt x="2407" y="589"/>
                  </a:cubicBezTo>
                  <a:cubicBezTo>
                    <a:pt x="2396" y="587"/>
                    <a:pt x="2386" y="586"/>
                    <a:pt x="2375" y="586"/>
                  </a:cubicBezTo>
                  <a:cubicBezTo>
                    <a:pt x="2067" y="586"/>
                    <a:pt x="1490" y="1375"/>
                    <a:pt x="1490" y="1375"/>
                  </a:cubicBezTo>
                  <a:cubicBezTo>
                    <a:pt x="1490" y="1375"/>
                    <a:pt x="1490" y="0"/>
                    <a:pt x="1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 name="Google Shape;906;p48"/>
            <p:cNvGrpSpPr/>
            <p:nvPr/>
          </p:nvGrpSpPr>
          <p:grpSpPr>
            <a:xfrm>
              <a:off x="719988" y="976735"/>
              <a:ext cx="3127054" cy="3296546"/>
              <a:chOff x="-3375043" y="-2683297"/>
              <a:chExt cx="3521894" cy="3712787"/>
            </a:xfrm>
          </p:grpSpPr>
          <p:sp>
            <p:nvSpPr>
              <p:cNvPr id="907" name="Google Shape;907;p48"/>
              <p:cNvSpPr/>
              <p:nvPr/>
            </p:nvSpPr>
            <p:spPr>
              <a:xfrm rot="-3474012">
                <a:off x="-2166404" y="-799098"/>
                <a:ext cx="94005" cy="104692"/>
              </a:xfrm>
              <a:custGeom>
                <a:rect b="b" l="l" r="r" t="t"/>
                <a:pathLst>
                  <a:path extrusionOk="0" h="9169" w="8233">
                    <a:moveTo>
                      <a:pt x="3431" y="1"/>
                    </a:moveTo>
                    <a:lnTo>
                      <a:pt x="1" y="6674"/>
                    </a:lnTo>
                    <a:lnTo>
                      <a:pt x="4740" y="9168"/>
                    </a:lnTo>
                    <a:lnTo>
                      <a:pt x="8233" y="2495"/>
                    </a:lnTo>
                    <a:lnTo>
                      <a:pt x="34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rot="-3474012">
                <a:off x="-2152103" y="-766684"/>
                <a:ext cx="524088" cy="820170"/>
              </a:xfrm>
              <a:custGeom>
                <a:rect b="b" l="l" r="r" t="t"/>
                <a:pathLst>
                  <a:path extrusionOk="0" h="71831" w="45900">
                    <a:moveTo>
                      <a:pt x="38069" y="0"/>
                    </a:moveTo>
                    <a:cubicBezTo>
                      <a:pt x="35596" y="0"/>
                      <a:pt x="33214" y="1349"/>
                      <a:pt x="31993" y="3705"/>
                    </a:cubicBezTo>
                    <a:lnTo>
                      <a:pt x="1747" y="61827"/>
                    </a:lnTo>
                    <a:cubicBezTo>
                      <a:pt x="0" y="65195"/>
                      <a:pt x="1310" y="69311"/>
                      <a:pt x="4678" y="71057"/>
                    </a:cubicBezTo>
                    <a:cubicBezTo>
                      <a:pt x="5689" y="71582"/>
                      <a:pt x="6774" y="71831"/>
                      <a:pt x="7845" y="71831"/>
                    </a:cubicBezTo>
                    <a:cubicBezTo>
                      <a:pt x="10336" y="71831"/>
                      <a:pt x="12748" y="70482"/>
                      <a:pt x="13970" y="68126"/>
                    </a:cubicBezTo>
                    <a:lnTo>
                      <a:pt x="44154" y="10004"/>
                    </a:lnTo>
                    <a:cubicBezTo>
                      <a:pt x="45900" y="6636"/>
                      <a:pt x="44590" y="2520"/>
                      <a:pt x="41223" y="774"/>
                    </a:cubicBezTo>
                    <a:cubicBezTo>
                      <a:pt x="40211" y="249"/>
                      <a:pt x="39131" y="0"/>
                      <a:pt x="38069" y="0"/>
                    </a:cubicBezTo>
                    <a:close/>
                  </a:path>
                </a:pathLst>
              </a:custGeom>
              <a:solidFill>
                <a:srgbClr val="E7C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8"/>
              <p:cNvSpPr/>
              <p:nvPr/>
            </p:nvSpPr>
            <p:spPr>
              <a:xfrm rot="-3474012">
                <a:off x="-2227626" y="-857776"/>
                <a:ext cx="158083" cy="98013"/>
              </a:xfrm>
              <a:custGeom>
                <a:rect b="b" l="l" r="r" t="t"/>
                <a:pathLst>
                  <a:path extrusionOk="0" h="8584" w="13845">
                    <a:moveTo>
                      <a:pt x="3454" y="1"/>
                    </a:moveTo>
                    <a:cubicBezTo>
                      <a:pt x="2192" y="1"/>
                      <a:pt x="1223" y="377"/>
                      <a:pt x="811" y="1143"/>
                    </a:cubicBezTo>
                    <a:cubicBezTo>
                      <a:pt x="0" y="2702"/>
                      <a:pt x="2058" y="5446"/>
                      <a:pt x="5426" y="7192"/>
                    </a:cubicBezTo>
                    <a:cubicBezTo>
                      <a:pt x="7203" y="8114"/>
                      <a:pt x="8980" y="8583"/>
                      <a:pt x="10391" y="8583"/>
                    </a:cubicBezTo>
                    <a:cubicBezTo>
                      <a:pt x="11653" y="8583"/>
                      <a:pt x="12622" y="8207"/>
                      <a:pt x="13034" y="7441"/>
                    </a:cubicBezTo>
                    <a:cubicBezTo>
                      <a:pt x="13845" y="5820"/>
                      <a:pt x="11787" y="3138"/>
                      <a:pt x="8419" y="1392"/>
                    </a:cubicBezTo>
                    <a:cubicBezTo>
                      <a:pt x="6642" y="471"/>
                      <a:pt x="4865" y="1"/>
                      <a:pt x="3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8"/>
              <p:cNvSpPr/>
              <p:nvPr/>
            </p:nvSpPr>
            <p:spPr>
              <a:xfrm rot="-3474012">
                <a:off x="-1952357" y="-924565"/>
                <a:ext cx="93993" cy="104681"/>
              </a:xfrm>
              <a:custGeom>
                <a:rect b="b" l="l" r="r" t="t"/>
                <a:pathLst>
                  <a:path extrusionOk="0" h="9168" w="8232">
                    <a:moveTo>
                      <a:pt x="3430" y="0"/>
                    </a:moveTo>
                    <a:lnTo>
                      <a:pt x="0" y="6673"/>
                    </a:lnTo>
                    <a:lnTo>
                      <a:pt x="4740" y="9168"/>
                    </a:lnTo>
                    <a:lnTo>
                      <a:pt x="8232" y="2433"/>
                    </a:lnTo>
                    <a:lnTo>
                      <a:pt x="3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8"/>
              <p:cNvSpPr/>
              <p:nvPr/>
            </p:nvSpPr>
            <p:spPr>
              <a:xfrm rot="-3474012">
                <a:off x="-1938663" y="-892542"/>
                <a:ext cx="524100" cy="820193"/>
              </a:xfrm>
              <a:custGeom>
                <a:rect b="b" l="l" r="r" t="t"/>
                <a:pathLst>
                  <a:path extrusionOk="0" h="71833" w="45901">
                    <a:moveTo>
                      <a:pt x="38056" y="0"/>
                    </a:moveTo>
                    <a:cubicBezTo>
                      <a:pt x="35564" y="0"/>
                      <a:pt x="33152" y="1349"/>
                      <a:pt x="31931" y="3705"/>
                    </a:cubicBezTo>
                    <a:lnTo>
                      <a:pt x="1747" y="61828"/>
                    </a:lnTo>
                    <a:cubicBezTo>
                      <a:pt x="1" y="65195"/>
                      <a:pt x="1310" y="69311"/>
                      <a:pt x="4678" y="71057"/>
                    </a:cubicBezTo>
                    <a:cubicBezTo>
                      <a:pt x="5693" y="71584"/>
                      <a:pt x="6777" y="71833"/>
                      <a:pt x="7842" y="71833"/>
                    </a:cubicBezTo>
                    <a:cubicBezTo>
                      <a:pt x="10312" y="71833"/>
                      <a:pt x="12688" y="70497"/>
                      <a:pt x="13908" y="68189"/>
                    </a:cubicBezTo>
                    <a:lnTo>
                      <a:pt x="44154" y="10066"/>
                    </a:lnTo>
                    <a:cubicBezTo>
                      <a:pt x="45900" y="6698"/>
                      <a:pt x="44591" y="2520"/>
                      <a:pt x="41223" y="774"/>
                    </a:cubicBezTo>
                    <a:cubicBezTo>
                      <a:pt x="40211" y="249"/>
                      <a:pt x="39126" y="0"/>
                      <a:pt x="38056" y="0"/>
                    </a:cubicBezTo>
                    <a:close/>
                  </a:path>
                </a:pathLst>
              </a:custGeom>
              <a:solidFill>
                <a:srgbClr val="E7C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8"/>
              <p:cNvSpPr/>
              <p:nvPr/>
            </p:nvSpPr>
            <p:spPr>
              <a:xfrm rot="-3474012">
                <a:off x="-2014153" y="-983652"/>
                <a:ext cx="158094" cy="98115"/>
              </a:xfrm>
              <a:custGeom>
                <a:rect b="b" l="l" r="r" t="t"/>
                <a:pathLst>
                  <a:path extrusionOk="0" h="8593" w="13846">
                    <a:moveTo>
                      <a:pt x="3455" y="1"/>
                    </a:moveTo>
                    <a:cubicBezTo>
                      <a:pt x="2192" y="1"/>
                      <a:pt x="1224" y="377"/>
                      <a:pt x="811" y="1143"/>
                    </a:cubicBezTo>
                    <a:cubicBezTo>
                      <a:pt x="1" y="2764"/>
                      <a:pt x="2059" y="5446"/>
                      <a:pt x="5426" y="7192"/>
                    </a:cubicBezTo>
                    <a:cubicBezTo>
                      <a:pt x="7221" y="8123"/>
                      <a:pt x="9016" y="8593"/>
                      <a:pt x="10433" y="8593"/>
                    </a:cubicBezTo>
                    <a:cubicBezTo>
                      <a:pt x="11675" y="8593"/>
                      <a:pt x="12627" y="8232"/>
                      <a:pt x="13035" y="7504"/>
                    </a:cubicBezTo>
                    <a:cubicBezTo>
                      <a:pt x="13845" y="5883"/>
                      <a:pt x="11787" y="3139"/>
                      <a:pt x="8420" y="1392"/>
                    </a:cubicBezTo>
                    <a:cubicBezTo>
                      <a:pt x="6642" y="471"/>
                      <a:pt x="4865" y="1"/>
                      <a:pt x="34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8"/>
              <p:cNvSpPr/>
              <p:nvPr/>
            </p:nvSpPr>
            <p:spPr>
              <a:xfrm rot="-3474012">
                <a:off x="-1739469" y="-1050118"/>
                <a:ext cx="94713" cy="104681"/>
              </a:xfrm>
              <a:custGeom>
                <a:rect b="b" l="l" r="r" t="t"/>
                <a:pathLst>
                  <a:path extrusionOk="0" h="9168" w="8295">
                    <a:moveTo>
                      <a:pt x="3492" y="0"/>
                    </a:moveTo>
                    <a:lnTo>
                      <a:pt x="0" y="6673"/>
                    </a:lnTo>
                    <a:lnTo>
                      <a:pt x="4802" y="9168"/>
                    </a:lnTo>
                    <a:lnTo>
                      <a:pt x="8294" y="2495"/>
                    </a:lnTo>
                    <a:lnTo>
                      <a:pt x="34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8"/>
              <p:cNvSpPr/>
              <p:nvPr/>
            </p:nvSpPr>
            <p:spPr>
              <a:xfrm rot="-3474012">
                <a:off x="-1724926" y="-1018557"/>
                <a:ext cx="524088" cy="820889"/>
              </a:xfrm>
              <a:custGeom>
                <a:rect b="b" l="l" r="r" t="t"/>
                <a:pathLst>
                  <a:path extrusionOk="0" h="71894" w="45900">
                    <a:moveTo>
                      <a:pt x="38055" y="1"/>
                    </a:moveTo>
                    <a:cubicBezTo>
                      <a:pt x="35563" y="1"/>
                      <a:pt x="33152" y="1349"/>
                      <a:pt x="31930" y="3705"/>
                    </a:cubicBezTo>
                    <a:lnTo>
                      <a:pt x="1746" y="61828"/>
                    </a:lnTo>
                    <a:cubicBezTo>
                      <a:pt x="0" y="65195"/>
                      <a:pt x="1310" y="69374"/>
                      <a:pt x="4677" y="71120"/>
                    </a:cubicBezTo>
                    <a:cubicBezTo>
                      <a:pt x="5689" y="71645"/>
                      <a:pt x="6768" y="71893"/>
                      <a:pt x="7831" y="71893"/>
                    </a:cubicBezTo>
                    <a:cubicBezTo>
                      <a:pt x="10304" y="71893"/>
                      <a:pt x="12686" y="70545"/>
                      <a:pt x="13907" y="68189"/>
                    </a:cubicBezTo>
                    <a:lnTo>
                      <a:pt x="44153" y="10066"/>
                    </a:lnTo>
                    <a:cubicBezTo>
                      <a:pt x="45900" y="6699"/>
                      <a:pt x="44590" y="2520"/>
                      <a:pt x="41222" y="774"/>
                    </a:cubicBezTo>
                    <a:cubicBezTo>
                      <a:pt x="40211" y="249"/>
                      <a:pt x="39126" y="1"/>
                      <a:pt x="38055" y="1"/>
                    </a:cubicBezTo>
                    <a:close/>
                  </a:path>
                </a:pathLst>
              </a:custGeom>
              <a:solidFill>
                <a:srgbClr val="E7C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8"/>
              <p:cNvSpPr/>
              <p:nvPr/>
            </p:nvSpPr>
            <p:spPr>
              <a:xfrm rot="-3474012">
                <a:off x="-1799988" y="-1108794"/>
                <a:ext cx="157386" cy="98013"/>
              </a:xfrm>
              <a:custGeom>
                <a:rect b="b" l="l" r="r" t="t"/>
                <a:pathLst>
                  <a:path extrusionOk="0" h="8584" w="13784">
                    <a:moveTo>
                      <a:pt x="3430" y="0"/>
                    </a:moveTo>
                    <a:cubicBezTo>
                      <a:pt x="2162" y="0"/>
                      <a:pt x="1195" y="377"/>
                      <a:pt x="812" y="1142"/>
                    </a:cubicBezTo>
                    <a:cubicBezTo>
                      <a:pt x="1" y="2701"/>
                      <a:pt x="2059" y="5445"/>
                      <a:pt x="5364" y="7192"/>
                    </a:cubicBezTo>
                    <a:cubicBezTo>
                      <a:pt x="7141" y="8113"/>
                      <a:pt x="8936" y="8583"/>
                      <a:pt x="10354" y="8583"/>
                    </a:cubicBezTo>
                    <a:cubicBezTo>
                      <a:pt x="11623" y="8583"/>
                      <a:pt x="12590" y="8207"/>
                      <a:pt x="12973" y="7441"/>
                    </a:cubicBezTo>
                    <a:cubicBezTo>
                      <a:pt x="13783" y="5820"/>
                      <a:pt x="11788" y="3138"/>
                      <a:pt x="8420" y="1392"/>
                    </a:cubicBezTo>
                    <a:cubicBezTo>
                      <a:pt x="6643" y="470"/>
                      <a:pt x="4848" y="0"/>
                      <a:pt x="3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8"/>
              <p:cNvSpPr/>
              <p:nvPr/>
            </p:nvSpPr>
            <p:spPr>
              <a:xfrm rot="-3474012">
                <a:off x="-3262576" y="-314495"/>
                <a:ext cx="380975" cy="476270"/>
              </a:xfrm>
              <a:custGeom>
                <a:rect b="b" l="l" r="r" t="t"/>
                <a:pathLst>
                  <a:path extrusionOk="0" h="41712" w="33366">
                    <a:moveTo>
                      <a:pt x="24064" y="0"/>
                    </a:moveTo>
                    <a:cubicBezTo>
                      <a:pt x="18004" y="0"/>
                      <a:pt x="12060" y="3692"/>
                      <a:pt x="8046" y="8670"/>
                    </a:cubicBezTo>
                    <a:cubicBezTo>
                      <a:pt x="2745" y="15155"/>
                      <a:pt x="1" y="24073"/>
                      <a:pt x="1123" y="32617"/>
                    </a:cubicBezTo>
                    <a:cubicBezTo>
                      <a:pt x="1435" y="35299"/>
                      <a:pt x="2246" y="38105"/>
                      <a:pt x="4117" y="39851"/>
                    </a:cubicBezTo>
                    <a:cubicBezTo>
                      <a:pt x="5509" y="41124"/>
                      <a:pt x="7307" y="41712"/>
                      <a:pt x="9123" y="41712"/>
                    </a:cubicBezTo>
                    <a:cubicBezTo>
                      <a:pt x="10154" y="41712"/>
                      <a:pt x="11190" y="41522"/>
                      <a:pt x="12162" y="41161"/>
                    </a:cubicBezTo>
                    <a:cubicBezTo>
                      <a:pt x="14843" y="40225"/>
                      <a:pt x="17089" y="38105"/>
                      <a:pt x="18959" y="35860"/>
                    </a:cubicBezTo>
                    <a:cubicBezTo>
                      <a:pt x="21766" y="32555"/>
                      <a:pt x="22888" y="28189"/>
                      <a:pt x="25321" y="24884"/>
                    </a:cubicBezTo>
                    <a:cubicBezTo>
                      <a:pt x="27316" y="22140"/>
                      <a:pt x="30497" y="20768"/>
                      <a:pt x="31931" y="17463"/>
                    </a:cubicBezTo>
                    <a:lnTo>
                      <a:pt x="31993" y="17463"/>
                    </a:lnTo>
                    <a:cubicBezTo>
                      <a:pt x="33054" y="15031"/>
                      <a:pt x="33303" y="12224"/>
                      <a:pt x="33303" y="9543"/>
                    </a:cubicBezTo>
                    <a:cubicBezTo>
                      <a:pt x="33365" y="7298"/>
                      <a:pt x="33178" y="4990"/>
                      <a:pt x="31993" y="3182"/>
                    </a:cubicBezTo>
                    <a:cubicBezTo>
                      <a:pt x="30809" y="1560"/>
                      <a:pt x="28938" y="687"/>
                      <a:pt x="27067" y="313"/>
                    </a:cubicBezTo>
                    <a:cubicBezTo>
                      <a:pt x="26068" y="101"/>
                      <a:pt x="25064" y="0"/>
                      <a:pt x="24064"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8"/>
              <p:cNvSpPr/>
              <p:nvPr/>
            </p:nvSpPr>
            <p:spPr>
              <a:xfrm rot="-3474012">
                <a:off x="-2688267" y="-1170669"/>
                <a:ext cx="2077114" cy="1395913"/>
              </a:xfrm>
              <a:custGeom>
                <a:rect b="b" l="l" r="r" t="t"/>
                <a:pathLst>
                  <a:path extrusionOk="0" h="122255" w="181915">
                    <a:moveTo>
                      <a:pt x="31287" y="10989"/>
                    </a:moveTo>
                    <a:cubicBezTo>
                      <a:pt x="34331" y="10989"/>
                      <a:pt x="37418" y="11716"/>
                      <a:pt x="40287" y="13246"/>
                    </a:cubicBezTo>
                    <a:lnTo>
                      <a:pt x="156471" y="75048"/>
                    </a:lnTo>
                    <a:cubicBezTo>
                      <a:pt x="158716" y="76233"/>
                      <a:pt x="160649" y="77854"/>
                      <a:pt x="162208" y="79725"/>
                    </a:cubicBezTo>
                    <a:lnTo>
                      <a:pt x="162146" y="79725"/>
                    </a:lnTo>
                    <a:cubicBezTo>
                      <a:pt x="167010" y="85525"/>
                      <a:pt x="168195" y="93944"/>
                      <a:pt x="164391" y="101054"/>
                    </a:cubicBezTo>
                    <a:cubicBezTo>
                      <a:pt x="161959" y="105606"/>
                      <a:pt x="157905" y="108911"/>
                      <a:pt x="153041" y="110408"/>
                    </a:cubicBezTo>
                    <a:cubicBezTo>
                      <a:pt x="151177" y="110998"/>
                      <a:pt x="149270" y="111284"/>
                      <a:pt x="147375" y="111284"/>
                    </a:cubicBezTo>
                    <a:cubicBezTo>
                      <a:pt x="144259" y="111284"/>
                      <a:pt x="141177" y="110510"/>
                      <a:pt x="138385" y="109036"/>
                    </a:cubicBezTo>
                    <a:lnTo>
                      <a:pt x="22202" y="47234"/>
                    </a:lnTo>
                    <a:cubicBezTo>
                      <a:pt x="17649" y="44802"/>
                      <a:pt x="14344" y="40748"/>
                      <a:pt x="12847" y="35884"/>
                    </a:cubicBezTo>
                    <a:cubicBezTo>
                      <a:pt x="11350" y="30957"/>
                      <a:pt x="11849" y="25719"/>
                      <a:pt x="14282" y="21228"/>
                    </a:cubicBezTo>
                    <a:cubicBezTo>
                      <a:pt x="17740" y="14700"/>
                      <a:pt x="24406" y="10989"/>
                      <a:pt x="31287" y="10989"/>
                    </a:cubicBezTo>
                    <a:close/>
                    <a:moveTo>
                      <a:pt x="31253" y="0"/>
                    </a:moveTo>
                    <a:cubicBezTo>
                      <a:pt x="28301" y="0"/>
                      <a:pt x="25341" y="442"/>
                      <a:pt x="22451" y="1335"/>
                    </a:cubicBezTo>
                    <a:cubicBezTo>
                      <a:pt x="14718" y="3704"/>
                      <a:pt x="8357" y="8943"/>
                      <a:pt x="4615" y="16052"/>
                    </a:cubicBezTo>
                    <a:cubicBezTo>
                      <a:pt x="811" y="23162"/>
                      <a:pt x="0" y="31331"/>
                      <a:pt x="2370" y="39064"/>
                    </a:cubicBezTo>
                    <a:cubicBezTo>
                      <a:pt x="3555" y="42993"/>
                      <a:pt x="5488" y="46548"/>
                      <a:pt x="8045" y="49541"/>
                    </a:cubicBezTo>
                    <a:cubicBezTo>
                      <a:pt x="10477" y="52535"/>
                      <a:pt x="13533" y="55029"/>
                      <a:pt x="17088" y="56900"/>
                    </a:cubicBezTo>
                    <a:lnTo>
                      <a:pt x="133209" y="118702"/>
                    </a:lnTo>
                    <a:cubicBezTo>
                      <a:pt x="137634" y="121070"/>
                      <a:pt x="142470" y="122254"/>
                      <a:pt x="147356" y="122254"/>
                    </a:cubicBezTo>
                    <a:cubicBezTo>
                      <a:pt x="150320" y="122254"/>
                      <a:pt x="153301" y="121819"/>
                      <a:pt x="156221" y="120947"/>
                    </a:cubicBezTo>
                    <a:cubicBezTo>
                      <a:pt x="163954" y="118578"/>
                      <a:pt x="170253" y="113339"/>
                      <a:pt x="174057" y="106230"/>
                    </a:cubicBezTo>
                    <a:cubicBezTo>
                      <a:pt x="181915" y="91512"/>
                      <a:pt x="176302" y="73177"/>
                      <a:pt x="161584" y="65382"/>
                    </a:cubicBezTo>
                    <a:lnTo>
                      <a:pt x="45463" y="3580"/>
                    </a:lnTo>
                    <a:cubicBezTo>
                      <a:pt x="40993" y="1209"/>
                      <a:pt x="36136" y="0"/>
                      <a:pt x="31253" y="0"/>
                    </a:cubicBezTo>
                    <a:close/>
                  </a:path>
                </a:pathLst>
              </a:custGeom>
              <a:solidFill>
                <a:srgbClr val="F7C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8"/>
              <p:cNvSpPr/>
              <p:nvPr/>
            </p:nvSpPr>
            <p:spPr>
              <a:xfrm rot="-3474012">
                <a:off x="-3152197" y="-1847974"/>
                <a:ext cx="3101793" cy="2042141"/>
              </a:xfrm>
              <a:custGeom>
                <a:rect b="b" l="l" r="r" t="t"/>
                <a:pathLst>
                  <a:path extrusionOk="0" h="178852" w="271657">
                    <a:moveTo>
                      <a:pt x="18071" y="0"/>
                    </a:moveTo>
                    <a:cubicBezTo>
                      <a:pt x="17591" y="0"/>
                      <a:pt x="17098" y="77"/>
                      <a:pt x="16590" y="243"/>
                    </a:cubicBezTo>
                    <a:cubicBezTo>
                      <a:pt x="9730" y="2488"/>
                      <a:pt x="5177" y="13776"/>
                      <a:pt x="2870" y="19888"/>
                    </a:cubicBezTo>
                    <a:cubicBezTo>
                      <a:pt x="999" y="24690"/>
                      <a:pt x="1" y="32298"/>
                      <a:pt x="7048" y="33046"/>
                    </a:cubicBezTo>
                    <a:cubicBezTo>
                      <a:pt x="7377" y="33079"/>
                      <a:pt x="7704" y="33094"/>
                      <a:pt x="8031" y="33094"/>
                    </a:cubicBezTo>
                    <a:cubicBezTo>
                      <a:pt x="11689" y="33094"/>
                      <a:pt x="15216" y="31224"/>
                      <a:pt x="19079" y="31224"/>
                    </a:cubicBezTo>
                    <a:cubicBezTo>
                      <a:pt x="19513" y="31224"/>
                      <a:pt x="19951" y="31248"/>
                      <a:pt x="20394" y="31300"/>
                    </a:cubicBezTo>
                    <a:cubicBezTo>
                      <a:pt x="26506" y="32111"/>
                      <a:pt x="32181" y="35603"/>
                      <a:pt x="37294" y="38846"/>
                    </a:cubicBezTo>
                    <a:cubicBezTo>
                      <a:pt x="61554" y="54312"/>
                      <a:pt x="85813" y="69591"/>
                      <a:pt x="110883" y="83748"/>
                    </a:cubicBezTo>
                    <a:cubicBezTo>
                      <a:pt x="135205" y="97405"/>
                      <a:pt x="161835" y="108506"/>
                      <a:pt x="184660" y="124533"/>
                    </a:cubicBezTo>
                    <a:cubicBezTo>
                      <a:pt x="196883" y="133077"/>
                      <a:pt x="206549" y="144115"/>
                      <a:pt x="216403" y="155216"/>
                    </a:cubicBezTo>
                    <a:cubicBezTo>
                      <a:pt x="222514" y="162138"/>
                      <a:pt x="229312" y="171056"/>
                      <a:pt x="237419" y="176544"/>
                    </a:cubicBezTo>
                    <a:cubicBezTo>
                      <a:pt x="238417" y="177293"/>
                      <a:pt x="239415" y="177916"/>
                      <a:pt x="240475" y="178478"/>
                    </a:cubicBezTo>
                    <a:cubicBezTo>
                      <a:pt x="240974" y="178665"/>
                      <a:pt x="241410" y="178789"/>
                      <a:pt x="241909" y="178852"/>
                    </a:cubicBezTo>
                    <a:lnTo>
                      <a:pt x="271657" y="110689"/>
                    </a:lnTo>
                    <a:lnTo>
                      <a:pt x="271657" y="110626"/>
                    </a:lnTo>
                    <a:cubicBezTo>
                      <a:pt x="269162" y="108943"/>
                      <a:pt x="266294" y="107633"/>
                      <a:pt x="262988" y="106885"/>
                    </a:cubicBezTo>
                    <a:cubicBezTo>
                      <a:pt x="260853" y="106387"/>
                      <a:pt x="258715" y="106186"/>
                      <a:pt x="256577" y="106186"/>
                    </a:cubicBezTo>
                    <a:cubicBezTo>
                      <a:pt x="248535" y="106186"/>
                      <a:pt x="240487" y="109024"/>
                      <a:pt x="232555" y="109566"/>
                    </a:cubicBezTo>
                    <a:cubicBezTo>
                      <a:pt x="231026" y="109672"/>
                      <a:pt x="229499" y="109723"/>
                      <a:pt x="227973" y="109723"/>
                    </a:cubicBezTo>
                    <a:cubicBezTo>
                      <a:pt x="216926" y="109723"/>
                      <a:pt x="205985" y="107056"/>
                      <a:pt x="195573" y="103330"/>
                    </a:cubicBezTo>
                    <a:cubicBezTo>
                      <a:pt x="166886" y="93102"/>
                      <a:pt x="139446" y="77574"/>
                      <a:pt x="112505" y="63542"/>
                    </a:cubicBezTo>
                    <a:cubicBezTo>
                      <a:pt x="98286" y="56121"/>
                      <a:pt x="84192" y="48575"/>
                      <a:pt x="70222" y="40842"/>
                    </a:cubicBezTo>
                    <a:cubicBezTo>
                      <a:pt x="62988" y="36850"/>
                      <a:pt x="55754" y="32797"/>
                      <a:pt x="48582" y="28743"/>
                    </a:cubicBezTo>
                    <a:cubicBezTo>
                      <a:pt x="43032" y="25563"/>
                      <a:pt x="35735" y="21946"/>
                      <a:pt x="28002" y="11905"/>
                    </a:cubicBezTo>
                    <a:cubicBezTo>
                      <a:pt x="27541" y="11329"/>
                      <a:pt x="23887" y="0"/>
                      <a:pt x="18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8"/>
              <p:cNvSpPr/>
              <p:nvPr/>
            </p:nvSpPr>
            <p:spPr>
              <a:xfrm rot="-3474012">
                <a:off x="-714618" y="-2028421"/>
                <a:ext cx="673631" cy="816105"/>
              </a:xfrm>
              <a:custGeom>
                <a:rect b="b" l="l" r="r" t="t"/>
                <a:pathLst>
                  <a:path extrusionOk="0" h="71475" w="58997">
                    <a:moveTo>
                      <a:pt x="36046" y="1845"/>
                    </a:moveTo>
                    <a:lnTo>
                      <a:pt x="36046" y="1845"/>
                    </a:lnTo>
                    <a:cubicBezTo>
                      <a:pt x="36296" y="1970"/>
                      <a:pt x="36483" y="2094"/>
                      <a:pt x="36670" y="2282"/>
                    </a:cubicBezTo>
                    <a:cubicBezTo>
                      <a:pt x="36857" y="2406"/>
                      <a:pt x="37231" y="2531"/>
                      <a:pt x="37106" y="2780"/>
                    </a:cubicBezTo>
                    <a:cubicBezTo>
                      <a:pt x="37029" y="2975"/>
                      <a:pt x="36780" y="3073"/>
                      <a:pt x="36544" y="3073"/>
                    </a:cubicBezTo>
                    <a:cubicBezTo>
                      <a:pt x="36402" y="3073"/>
                      <a:pt x="36265" y="3038"/>
                      <a:pt x="36171" y="2968"/>
                    </a:cubicBezTo>
                    <a:cubicBezTo>
                      <a:pt x="35797" y="2718"/>
                      <a:pt x="35859" y="2219"/>
                      <a:pt x="36046" y="1845"/>
                    </a:cubicBezTo>
                    <a:close/>
                    <a:moveTo>
                      <a:pt x="38365" y="763"/>
                    </a:moveTo>
                    <a:cubicBezTo>
                      <a:pt x="38764" y="763"/>
                      <a:pt x="39150" y="801"/>
                      <a:pt x="39476" y="847"/>
                    </a:cubicBezTo>
                    <a:cubicBezTo>
                      <a:pt x="40786" y="910"/>
                      <a:pt x="42033" y="1221"/>
                      <a:pt x="43280" y="1658"/>
                    </a:cubicBezTo>
                    <a:cubicBezTo>
                      <a:pt x="43842" y="1907"/>
                      <a:pt x="44403" y="2157"/>
                      <a:pt x="44964" y="2406"/>
                    </a:cubicBezTo>
                    <a:cubicBezTo>
                      <a:pt x="41098" y="2531"/>
                      <a:pt x="36358" y="3965"/>
                      <a:pt x="31556" y="6585"/>
                    </a:cubicBezTo>
                    <a:cubicBezTo>
                      <a:pt x="31431" y="5836"/>
                      <a:pt x="31057" y="5088"/>
                      <a:pt x="30558" y="4589"/>
                    </a:cubicBezTo>
                    <a:cubicBezTo>
                      <a:pt x="29935" y="3903"/>
                      <a:pt x="29124" y="3529"/>
                      <a:pt x="28313" y="3342"/>
                    </a:cubicBezTo>
                    <a:cubicBezTo>
                      <a:pt x="28438" y="2905"/>
                      <a:pt x="28625" y="2469"/>
                      <a:pt x="28937" y="2157"/>
                    </a:cubicBezTo>
                    <a:cubicBezTo>
                      <a:pt x="29784" y="1156"/>
                      <a:pt x="31034" y="773"/>
                      <a:pt x="32308" y="773"/>
                    </a:cubicBezTo>
                    <a:cubicBezTo>
                      <a:pt x="33097" y="773"/>
                      <a:pt x="33896" y="920"/>
                      <a:pt x="34612" y="1159"/>
                    </a:cubicBezTo>
                    <a:cubicBezTo>
                      <a:pt x="34861" y="1284"/>
                      <a:pt x="35111" y="1346"/>
                      <a:pt x="35298" y="1471"/>
                    </a:cubicBezTo>
                    <a:cubicBezTo>
                      <a:pt x="35236" y="1658"/>
                      <a:pt x="35173" y="1845"/>
                      <a:pt x="35111" y="2094"/>
                    </a:cubicBezTo>
                    <a:cubicBezTo>
                      <a:pt x="35010" y="3056"/>
                      <a:pt x="35647" y="3853"/>
                      <a:pt x="36491" y="3853"/>
                    </a:cubicBezTo>
                    <a:cubicBezTo>
                      <a:pt x="36687" y="3853"/>
                      <a:pt x="36895" y="3810"/>
                      <a:pt x="37106" y="3716"/>
                    </a:cubicBezTo>
                    <a:cubicBezTo>
                      <a:pt x="37543" y="3529"/>
                      <a:pt x="37917" y="3155"/>
                      <a:pt x="37917" y="2656"/>
                    </a:cubicBezTo>
                    <a:cubicBezTo>
                      <a:pt x="37980" y="2032"/>
                      <a:pt x="37294" y="1720"/>
                      <a:pt x="36795" y="1409"/>
                    </a:cubicBezTo>
                    <a:cubicBezTo>
                      <a:pt x="36732" y="1346"/>
                      <a:pt x="36608" y="1284"/>
                      <a:pt x="36483" y="1221"/>
                    </a:cubicBezTo>
                    <a:cubicBezTo>
                      <a:pt x="36991" y="870"/>
                      <a:pt x="37695" y="763"/>
                      <a:pt x="38365" y="763"/>
                    </a:cubicBezTo>
                    <a:close/>
                    <a:moveTo>
                      <a:pt x="28126" y="4090"/>
                    </a:moveTo>
                    <a:lnTo>
                      <a:pt x="28126" y="4090"/>
                    </a:lnTo>
                    <a:cubicBezTo>
                      <a:pt x="29249" y="4402"/>
                      <a:pt x="30184" y="4963"/>
                      <a:pt x="30621" y="6086"/>
                    </a:cubicBezTo>
                    <a:cubicBezTo>
                      <a:pt x="30745" y="6398"/>
                      <a:pt x="30808" y="6709"/>
                      <a:pt x="30808" y="7021"/>
                    </a:cubicBezTo>
                    <a:cubicBezTo>
                      <a:pt x="30434" y="7208"/>
                      <a:pt x="30059" y="7458"/>
                      <a:pt x="29623" y="7707"/>
                    </a:cubicBezTo>
                    <a:cubicBezTo>
                      <a:pt x="29186" y="7458"/>
                      <a:pt x="28812" y="7021"/>
                      <a:pt x="28563" y="6522"/>
                    </a:cubicBezTo>
                    <a:cubicBezTo>
                      <a:pt x="28188" y="5836"/>
                      <a:pt x="28064" y="4963"/>
                      <a:pt x="28126" y="4090"/>
                    </a:cubicBezTo>
                    <a:close/>
                    <a:moveTo>
                      <a:pt x="26854" y="3942"/>
                    </a:moveTo>
                    <a:cubicBezTo>
                      <a:pt x="27031" y="3942"/>
                      <a:pt x="27206" y="3950"/>
                      <a:pt x="27378" y="3965"/>
                    </a:cubicBezTo>
                    <a:cubicBezTo>
                      <a:pt x="27191" y="5524"/>
                      <a:pt x="27690" y="7208"/>
                      <a:pt x="28937" y="8144"/>
                    </a:cubicBezTo>
                    <a:cubicBezTo>
                      <a:pt x="26629" y="9578"/>
                      <a:pt x="24322" y="11324"/>
                      <a:pt x="22139" y="13258"/>
                    </a:cubicBezTo>
                    <a:cubicBezTo>
                      <a:pt x="21266" y="12634"/>
                      <a:pt x="20268" y="12135"/>
                      <a:pt x="19208" y="11823"/>
                    </a:cubicBezTo>
                    <a:cubicBezTo>
                      <a:pt x="19395" y="10701"/>
                      <a:pt x="19707" y="9516"/>
                      <a:pt x="20268" y="8456"/>
                    </a:cubicBezTo>
                    <a:lnTo>
                      <a:pt x="20206" y="8456"/>
                    </a:lnTo>
                    <a:cubicBezTo>
                      <a:pt x="21266" y="6398"/>
                      <a:pt x="22950" y="4714"/>
                      <a:pt x="25257" y="4152"/>
                    </a:cubicBezTo>
                    <a:cubicBezTo>
                      <a:pt x="25772" y="4012"/>
                      <a:pt x="26321" y="3942"/>
                      <a:pt x="26854" y="3942"/>
                    </a:cubicBezTo>
                    <a:close/>
                    <a:moveTo>
                      <a:pt x="19146" y="12634"/>
                    </a:moveTo>
                    <a:lnTo>
                      <a:pt x="19146" y="12634"/>
                    </a:lnTo>
                    <a:cubicBezTo>
                      <a:pt x="20019" y="12821"/>
                      <a:pt x="20892" y="13258"/>
                      <a:pt x="21578" y="13756"/>
                    </a:cubicBezTo>
                    <a:cubicBezTo>
                      <a:pt x="20830" y="14442"/>
                      <a:pt x="20144" y="15128"/>
                      <a:pt x="19458" y="15814"/>
                    </a:cubicBezTo>
                    <a:cubicBezTo>
                      <a:pt x="19395" y="15690"/>
                      <a:pt x="19333" y="15503"/>
                      <a:pt x="19270" y="15378"/>
                    </a:cubicBezTo>
                    <a:cubicBezTo>
                      <a:pt x="19021" y="14505"/>
                      <a:pt x="19021" y="13507"/>
                      <a:pt x="19146" y="12634"/>
                    </a:cubicBezTo>
                    <a:close/>
                    <a:moveTo>
                      <a:pt x="16640" y="12218"/>
                    </a:moveTo>
                    <a:cubicBezTo>
                      <a:pt x="16936" y="12218"/>
                      <a:pt x="17231" y="12232"/>
                      <a:pt x="17524" y="12260"/>
                    </a:cubicBezTo>
                    <a:cubicBezTo>
                      <a:pt x="17774" y="12322"/>
                      <a:pt x="18086" y="12384"/>
                      <a:pt x="18335" y="12384"/>
                    </a:cubicBezTo>
                    <a:cubicBezTo>
                      <a:pt x="18210" y="13756"/>
                      <a:pt x="18273" y="15316"/>
                      <a:pt x="18834" y="16438"/>
                    </a:cubicBezTo>
                    <a:cubicBezTo>
                      <a:pt x="17400" y="17935"/>
                      <a:pt x="16090" y="19556"/>
                      <a:pt x="14843" y="21302"/>
                    </a:cubicBezTo>
                    <a:cubicBezTo>
                      <a:pt x="13895" y="20903"/>
                      <a:pt x="12867" y="20704"/>
                      <a:pt x="11855" y="20704"/>
                    </a:cubicBezTo>
                    <a:cubicBezTo>
                      <a:pt x="11602" y="20704"/>
                      <a:pt x="11350" y="20716"/>
                      <a:pt x="11101" y="20741"/>
                    </a:cubicBezTo>
                    <a:cubicBezTo>
                      <a:pt x="10664" y="20804"/>
                      <a:pt x="10228" y="20928"/>
                      <a:pt x="9791" y="21053"/>
                    </a:cubicBezTo>
                    <a:cubicBezTo>
                      <a:pt x="9542" y="20242"/>
                      <a:pt x="9417" y="19432"/>
                      <a:pt x="9417" y="18621"/>
                    </a:cubicBezTo>
                    <a:cubicBezTo>
                      <a:pt x="9479" y="16750"/>
                      <a:pt x="10290" y="14941"/>
                      <a:pt x="11787" y="13756"/>
                    </a:cubicBezTo>
                    <a:cubicBezTo>
                      <a:pt x="13170" y="12692"/>
                      <a:pt x="14917" y="12218"/>
                      <a:pt x="16640" y="12218"/>
                    </a:cubicBezTo>
                    <a:close/>
                    <a:moveTo>
                      <a:pt x="12033" y="21478"/>
                    </a:moveTo>
                    <a:cubicBezTo>
                      <a:pt x="12839" y="21478"/>
                      <a:pt x="13651" y="21617"/>
                      <a:pt x="14406" y="21926"/>
                    </a:cubicBezTo>
                    <a:cubicBezTo>
                      <a:pt x="13845" y="22737"/>
                      <a:pt x="13346" y="23485"/>
                      <a:pt x="12847" y="24296"/>
                    </a:cubicBezTo>
                    <a:cubicBezTo>
                      <a:pt x="12286" y="24109"/>
                      <a:pt x="11724" y="23735"/>
                      <a:pt x="11288" y="23360"/>
                    </a:cubicBezTo>
                    <a:cubicBezTo>
                      <a:pt x="10789" y="22924"/>
                      <a:pt x="10415" y="22363"/>
                      <a:pt x="10103" y="21739"/>
                    </a:cubicBezTo>
                    <a:cubicBezTo>
                      <a:pt x="10720" y="21571"/>
                      <a:pt x="11374" y="21478"/>
                      <a:pt x="12033" y="21478"/>
                    </a:cubicBezTo>
                    <a:close/>
                    <a:moveTo>
                      <a:pt x="9355" y="21988"/>
                    </a:moveTo>
                    <a:cubicBezTo>
                      <a:pt x="9417" y="22113"/>
                      <a:pt x="9479" y="22238"/>
                      <a:pt x="9542" y="22425"/>
                    </a:cubicBezTo>
                    <a:cubicBezTo>
                      <a:pt x="10103" y="23360"/>
                      <a:pt x="10851" y="24171"/>
                      <a:pt x="11849" y="24670"/>
                    </a:cubicBezTo>
                    <a:cubicBezTo>
                      <a:pt x="12036" y="24795"/>
                      <a:pt x="12223" y="24857"/>
                      <a:pt x="12473" y="24982"/>
                    </a:cubicBezTo>
                    <a:cubicBezTo>
                      <a:pt x="11912" y="25917"/>
                      <a:pt x="11350" y="26915"/>
                      <a:pt x="10851" y="27913"/>
                    </a:cubicBezTo>
                    <a:cubicBezTo>
                      <a:pt x="10415" y="28848"/>
                      <a:pt x="10041" y="29721"/>
                      <a:pt x="9666" y="30595"/>
                    </a:cubicBezTo>
                    <a:cubicBezTo>
                      <a:pt x="9417" y="30407"/>
                      <a:pt x="9043" y="30220"/>
                      <a:pt x="8669" y="30158"/>
                    </a:cubicBezTo>
                    <a:cubicBezTo>
                      <a:pt x="8318" y="30088"/>
                      <a:pt x="7967" y="30053"/>
                      <a:pt x="7620" y="30053"/>
                    </a:cubicBezTo>
                    <a:cubicBezTo>
                      <a:pt x="7040" y="30053"/>
                      <a:pt x="6470" y="30150"/>
                      <a:pt x="5925" y="30345"/>
                    </a:cubicBezTo>
                    <a:cubicBezTo>
                      <a:pt x="5613" y="29659"/>
                      <a:pt x="5488" y="28848"/>
                      <a:pt x="5488" y="28100"/>
                    </a:cubicBezTo>
                    <a:cubicBezTo>
                      <a:pt x="5426" y="25917"/>
                      <a:pt x="6424" y="23735"/>
                      <a:pt x="8294" y="22550"/>
                    </a:cubicBezTo>
                    <a:cubicBezTo>
                      <a:pt x="8606" y="22363"/>
                      <a:pt x="8980" y="22176"/>
                      <a:pt x="9355" y="21988"/>
                    </a:cubicBezTo>
                    <a:close/>
                    <a:moveTo>
                      <a:pt x="7796" y="30844"/>
                    </a:moveTo>
                    <a:cubicBezTo>
                      <a:pt x="8294" y="30844"/>
                      <a:pt x="8856" y="30906"/>
                      <a:pt x="9230" y="31218"/>
                    </a:cubicBezTo>
                    <a:cubicBezTo>
                      <a:pt x="9292" y="31281"/>
                      <a:pt x="9355" y="31281"/>
                      <a:pt x="9417" y="31343"/>
                    </a:cubicBezTo>
                    <a:cubicBezTo>
                      <a:pt x="9230" y="31779"/>
                      <a:pt x="9043" y="32278"/>
                      <a:pt x="8918" y="32715"/>
                    </a:cubicBezTo>
                    <a:cubicBezTo>
                      <a:pt x="8753" y="32797"/>
                      <a:pt x="8586" y="32834"/>
                      <a:pt x="8421" y="32834"/>
                    </a:cubicBezTo>
                    <a:cubicBezTo>
                      <a:pt x="7585" y="32834"/>
                      <a:pt x="6778" y="31905"/>
                      <a:pt x="6361" y="31281"/>
                    </a:cubicBezTo>
                    <a:cubicBezTo>
                      <a:pt x="6361" y="31218"/>
                      <a:pt x="6299" y="31156"/>
                      <a:pt x="6299" y="31093"/>
                    </a:cubicBezTo>
                    <a:cubicBezTo>
                      <a:pt x="6735" y="30906"/>
                      <a:pt x="7297" y="30844"/>
                      <a:pt x="7796" y="30844"/>
                    </a:cubicBezTo>
                    <a:close/>
                    <a:moveTo>
                      <a:pt x="5488" y="31405"/>
                    </a:moveTo>
                    <a:cubicBezTo>
                      <a:pt x="5800" y="31967"/>
                      <a:pt x="6236" y="32465"/>
                      <a:pt x="6735" y="32902"/>
                    </a:cubicBezTo>
                    <a:cubicBezTo>
                      <a:pt x="7239" y="33294"/>
                      <a:pt x="7844" y="33535"/>
                      <a:pt x="8459" y="33535"/>
                    </a:cubicBezTo>
                    <a:cubicBezTo>
                      <a:pt x="8529" y="33535"/>
                      <a:pt x="8599" y="33532"/>
                      <a:pt x="8669" y="33526"/>
                    </a:cubicBezTo>
                    <a:lnTo>
                      <a:pt x="8669" y="33526"/>
                    </a:lnTo>
                    <a:cubicBezTo>
                      <a:pt x="8045" y="35521"/>
                      <a:pt x="7608" y="37517"/>
                      <a:pt x="7297" y="39513"/>
                    </a:cubicBezTo>
                    <a:cubicBezTo>
                      <a:pt x="6857" y="39273"/>
                      <a:pt x="6340" y="39161"/>
                      <a:pt x="5796" y="39161"/>
                    </a:cubicBezTo>
                    <a:cubicBezTo>
                      <a:pt x="5491" y="39161"/>
                      <a:pt x="5178" y="39196"/>
                      <a:pt x="4864" y="39263"/>
                    </a:cubicBezTo>
                    <a:cubicBezTo>
                      <a:pt x="4740" y="39263"/>
                      <a:pt x="4615" y="39325"/>
                      <a:pt x="4553" y="39388"/>
                    </a:cubicBezTo>
                    <a:cubicBezTo>
                      <a:pt x="3867" y="38827"/>
                      <a:pt x="3368" y="38141"/>
                      <a:pt x="3056" y="37392"/>
                    </a:cubicBezTo>
                    <a:cubicBezTo>
                      <a:pt x="2245" y="35334"/>
                      <a:pt x="3056" y="33089"/>
                      <a:pt x="4802" y="31842"/>
                    </a:cubicBezTo>
                    <a:cubicBezTo>
                      <a:pt x="5052" y="31655"/>
                      <a:pt x="5239" y="31530"/>
                      <a:pt x="5488" y="31405"/>
                    </a:cubicBezTo>
                    <a:close/>
                    <a:moveTo>
                      <a:pt x="5859" y="39928"/>
                    </a:moveTo>
                    <a:cubicBezTo>
                      <a:pt x="6374" y="39928"/>
                      <a:pt x="6843" y="40030"/>
                      <a:pt x="7234" y="40323"/>
                    </a:cubicBezTo>
                    <a:cubicBezTo>
                      <a:pt x="7172" y="40386"/>
                      <a:pt x="7172" y="40448"/>
                      <a:pt x="7172" y="40573"/>
                    </a:cubicBezTo>
                    <a:cubicBezTo>
                      <a:pt x="6548" y="40448"/>
                      <a:pt x="5987" y="40261"/>
                      <a:pt x="5426" y="39949"/>
                    </a:cubicBezTo>
                    <a:cubicBezTo>
                      <a:pt x="5573" y="39936"/>
                      <a:pt x="5718" y="39928"/>
                      <a:pt x="5859" y="39928"/>
                    </a:cubicBezTo>
                    <a:close/>
                    <a:moveTo>
                      <a:pt x="4366" y="40261"/>
                    </a:moveTo>
                    <a:cubicBezTo>
                      <a:pt x="4428" y="40261"/>
                      <a:pt x="4490" y="40323"/>
                      <a:pt x="4615" y="40386"/>
                    </a:cubicBezTo>
                    <a:cubicBezTo>
                      <a:pt x="5363" y="40885"/>
                      <a:pt x="6174" y="41259"/>
                      <a:pt x="7110" y="41321"/>
                    </a:cubicBezTo>
                    <a:cubicBezTo>
                      <a:pt x="6860" y="43566"/>
                      <a:pt x="6860" y="45749"/>
                      <a:pt x="6985" y="47869"/>
                    </a:cubicBezTo>
                    <a:cubicBezTo>
                      <a:pt x="6049" y="48243"/>
                      <a:pt x="5239" y="48867"/>
                      <a:pt x="4677" y="49678"/>
                    </a:cubicBezTo>
                    <a:cubicBezTo>
                      <a:pt x="3804" y="49366"/>
                      <a:pt x="3056" y="48867"/>
                      <a:pt x="2557" y="48119"/>
                    </a:cubicBezTo>
                    <a:cubicBezTo>
                      <a:pt x="811" y="45686"/>
                      <a:pt x="1310" y="41633"/>
                      <a:pt x="4178" y="40323"/>
                    </a:cubicBezTo>
                    <a:cubicBezTo>
                      <a:pt x="4241" y="40261"/>
                      <a:pt x="4303" y="40261"/>
                      <a:pt x="4366" y="40261"/>
                    </a:cubicBezTo>
                    <a:close/>
                    <a:moveTo>
                      <a:pt x="7047" y="48680"/>
                    </a:moveTo>
                    <a:cubicBezTo>
                      <a:pt x="7047" y="49054"/>
                      <a:pt x="7110" y="49428"/>
                      <a:pt x="7172" y="49865"/>
                    </a:cubicBezTo>
                    <a:cubicBezTo>
                      <a:pt x="6891" y="49896"/>
                      <a:pt x="6611" y="49912"/>
                      <a:pt x="6330" y="49912"/>
                    </a:cubicBezTo>
                    <a:cubicBezTo>
                      <a:pt x="6049" y="49912"/>
                      <a:pt x="5769" y="49896"/>
                      <a:pt x="5488" y="49865"/>
                    </a:cubicBezTo>
                    <a:cubicBezTo>
                      <a:pt x="5862" y="49366"/>
                      <a:pt x="6424" y="48929"/>
                      <a:pt x="7047" y="48680"/>
                    </a:cubicBezTo>
                    <a:close/>
                    <a:moveTo>
                      <a:pt x="4989" y="50551"/>
                    </a:moveTo>
                    <a:cubicBezTo>
                      <a:pt x="5176" y="50613"/>
                      <a:pt x="5426" y="50676"/>
                      <a:pt x="5613" y="50676"/>
                    </a:cubicBezTo>
                    <a:cubicBezTo>
                      <a:pt x="5845" y="50701"/>
                      <a:pt x="6067" y="50717"/>
                      <a:pt x="6287" y="50717"/>
                    </a:cubicBezTo>
                    <a:cubicBezTo>
                      <a:pt x="6598" y="50717"/>
                      <a:pt x="6906" y="50686"/>
                      <a:pt x="7234" y="50613"/>
                    </a:cubicBezTo>
                    <a:cubicBezTo>
                      <a:pt x="7421" y="51923"/>
                      <a:pt x="7608" y="53232"/>
                      <a:pt x="7920" y="54480"/>
                    </a:cubicBezTo>
                    <a:cubicBezTo>
                      <a:pt x="7297" y="54480"/>
                      <a:pt x="6611" y="54604"/>
                      <a:pt x="6049" y="54916"/>
                    </a:cubicBezTo>
                    <a:cubicBezTo>
                      <a:pt x="5114" y="54168"/>
                      <a:pt x="4553" y="53045"/>
                      <a:pt x="4615" y="51798"/>
                    </a:cubicBezTo>
                    <a:lnTo>
                      <a:pt x="4677" y="51798"/>
                    </a:lnTo>
                    <a:cubicBezTo>
                      <a:pt x="4677" y="51362"/>
                      <a:pt x="4802" y="50925"/>
                      <a:pt x="4989" y="50551"/>
                    </a:cubicBezTo>
                    <a:close/>
                    <a:moveTo>
                      <a:pt x="7697" y="55249"/>
                    </a:moveTo>
                    <a:cubicBezTo>
                      <a:pt x="7838" y="55249"/>
                      <a:pt x="7978" y="55265"/>
                      <a:pt x="8107" y="55290"/>
                    </a:cubicBezTo>
                    <a:cubicBezTo>
                      <a:pt x="8170" y="55478"/>
                      <a:pt x="8232" y="55727"/>
                      <a:pt x="8294" y="55914"/>
                    </a:cubicBezTo>
                    <a:lnTo>
                      <a:pt x="8294" y="55976"/>
                    </a:lnTo>
                    <a:cubicBezTo>
                      <a:pt x="7796" y="55852"/>
                      <a:pt x="7297" y="55727"/>
                      <a:pt x="6798" y="55478"/>
                    </a:cubicBezTo>
                    <a:cubicBezTo>
                      <a:pt x="6922" y="55415"/>
                      <a:pt x="6985" y="55353"/>
                      <a:pt x="7110" y="55353"/>
                    </a:cubicBezTo>
                    <a:cubicBezTo>
                      <a:pt x="7292" y="55280"/>
                      <a:pt x="7496" y="55249"/>
                      <a:pt x="7697" y="55249"/>
                    </a:cubicBezTo>
                    <a:close/>
                    <a:moveTo>
                      <a:pt x="6049" y="55914"/>
                    </a:moveTo>
                    <a:cubicBezTo>
                      <a:pt x="6112" y="55914"/>
                      <a:pt x="6112" y="55976"/>
                      <a:pt x="6112" y="55976"/>
                    </a:cubicBezTo>
                    <a:cubicBezTo>
                      <a:pt x="6860" y="56413"/>
                      <a:pt x="7671" y="56725"/>
                      <a:pt x="8482" y="56725"/>
                    </a:cubicBezTo>
                    <a:cubicBezTo>
                      <a:pt x="9105" y="58720"/>
                      <a:pt x="9791" y="60529"/>
                      <a:pt x="10540" y="62213"/>
                    </a:cubicBezTo>
                    <a:cubicBezTo>
                      <a:pt x="8170" y="61652"/>
                      <a:pt x="5738" y="60591"/>
                      <a:pt x="5426" y="57972"/>
                    </a:cubicBezTo>
                    <a:cubicBezTo>
                      <a:pt x="5363" y="57161"/>
                      <a:pt x="5550" y="56413"/>
                      <a:pt x="6049" y="55914"/>
                    </a:cubicBezTo>
                    <a:close/>
                    <a:moveTo>
                      <a:pt x="32390" y="1"/>
                    </a:moveTo>
                    <a:cubicBezTo>
                      <a:pt x="30287" y="1"/>
                      <a:pt x="28186" y="1073"/>
                      <a:pt x="27565" y="3217"/>
                    </a:cubicBezTo>
                    <a:cubicBezTo>
                      <a:pt x="27372" y="3201"/>
                      <a:pt x="27176" y="3193"/>
                      <a:pt x="26980" y="3193"/>
                    </a:cubicBezTo>
                    <a:cubicBezTo>
                      <a:pt x="25657" y="3193"/>
                      <a:pt x="24294" y="3547"/>
                      <a:pt x="23262" y="4090"/>
                    </a:cubicBezTo>
                    <a:cubicBezTo>
                      <a:pt x="20642" y="5524"/>
                      <a:pt x="19146" y="8268"/>
                      <a:pt x="18584" y="11137"/>
                    </a:cubicBezTo>
                    <a:cubicBezTo>
                      <a:pt x="18522" y="11262"/>
                      <a:pt x="18522" y="11449"/>
                      <a:pt x="18460" y="11636"/>
                    </a:cubicBezTo>
                    <a:cubicBezTo>
                      <a:pt x="17860" y="11522"/>
                      <a:pt x="17246" y="11465"/>
                      <a:pt x="16633" y="11465"/>
                    </a:cubicBezTo>
                    <a:cubicBezTo>
                      <a:pt x="13550" y="11465"/>
                      <a:pt x="10478" y="12912"/>
                      <a:pt x="9230" y="15877"/>
                    </a:cubicBezTo>
                    <a:cubicBezTo>
                      <a:pt x="8544" y="17561"/>
                      <a:pt x="8482" y="19556"/>
                      <a:pt x="9105" y="21302"/>
                    </a:cubicBezTo>
                    <a:cubicBezTo>
                      <a:pt x="7297" y="22051"/>
                      <a:pt x="5800" y="23485"/>
                      <a:pt x="5114" y="25356"/>
                    </a:cubicBezTo>
                    <a:cubicBezTo>
                      <a:pt x="4553" y="26977"/>
                      <a:pt x="4553" y="29035"/>
                      <a:pt x="5176" y="30719"/>
                    </a:cubicBezTo>
                    <a:cubicBezTo>
                      <a:pt x="3991" y="31343"/>
                      <a:pt x="2931" y="32403"/>
                      <a:pt x="2432" y="33650"/>
                    </a:cubicBezTo>
                    <a:cubicBezTo>
                      <a:pt x="1434" y="35771"/>
                      <a:pt x="2120" y="38141"/>
                      <a:pt x="3742" y="39700"/>
                    </a:cubicBezTo>
                    <a:cubicBezTo>
                      <a:pt x="2619" y="40261"/>
                      <a:pt x="1746" y="41196"/>
                      <a:pt x="1247" y="42381"/>
                    </a:cubicBezTo>
                    <a:cubicBezTo>
                      <a:pt x="0" y="45437"/>
                      <a:pt x="1247" y="49179"/>
                      <a:pt x="4241" y="50364"/>
                    </a:cubicBezTo>
                    <a:cubicBezTo>
                      <a:pt x="3430" y="52172"/>
                      <a:pt x="4054" y="54168"/>
                      <a:pt x="5426" y="55415"/>
                    </a:cubicBezTo>
                    <a:cubicBezTo>
                      <a:pt x="3555" y="57473"/>
                      <a:pt x="5239" y="60591"/>
                      <a:pt x="7234" y="61776"/>
                    </a:cubicBezTo>
                    <a:cubicBezTo>
                      <a:pt x="8357" y="62525"/>
                      <a:pt x="9666" y="62836"/>
                      <a:pt x="11038" y="63086"/>
                    </a:cubicBezTo>
                    <a:cubicBezTo>
                      <a:pt x="12286" y="65580"/>
                      <a:pt x="13782" y="67638"/>
                      <a:pt x="15279" y="69010"/>
                    </a:cubicBezTo>
                    <a:cubicBezTo>
                      <a:pt x="15903" y="69696"/>
                      <a:pt x="16651" y="70195"/>
                      <a:pt x="17462" y="70569"/>
                    </a:cubicBezTo>
                    <a:cubicBezTo>
                      <a:pt x="17774" y="70694"/>
                      <a:pt x="18023" y="70819"/>
                      <a:pt x="18335" y="70944"/>
                    </a:cubicBezTo>
                    <a:cubicBezTo>
                      <a:pt x="18772" y="71131"/>
                      <a:pt x="19270" y="71255"/>
                      <a:pt x="19769" y="71318"/>
                    </a:cubicBezTo>
                    <a:cubicBezTo>
                      <a:pt x="20348" y="71423"/>
                      <a:pt x="20943" y="71475"/>
                      <a:pt x="21552" y="71475"/>
                    </a:cubicBezTo>
                    <a:cubicBezTo>
                      <a:pt x="30342" y="71475"/>
                      <a:pt x="42135" y="60735"/>
                      <a:pt x="49891" y="44813"/>
                    </a:cubicBezTo>
                    <a:cubicBezTo>
                      <a:pt x="58871" y="26229"/>
                      <a:pt x="58996" y="7707"/>
                      <a:pt x="50078" y="3404"/>
                    </a:cubicBezTo>
                    <a:cubicBezTo>
                      <a:pt x="49891" y="3279"/>
                      <a:pt x="49704" y="3217"/>
                      <a:pt x="49517" y="3155"/>
                    </a:cubicBezTo>
                    <a:cubicBezTo>
                      <a:pt x="48644" y="2780"/>
                      <a:pt x="47646" y="2593"/>
                      <a:pt x="46523" y="2469"/>
                    </a:cubicBezTo>
                    <a:cubicBezTo>
                      <a:pt x="44287" y="978"/>
                      <a:pt x="41470" y="14"/>
                      <a:pt x="38704" y="14"/>
                    </a:cubicBezTo>
                    <a:cubicBezTo>
                      <a:pt x="38462" y="14"/>
                      <a:pt x="38220" y="21"/>
                      <a:pt x="37980" y="37"/>
                    </a:cubicBezTo>
                    <a:cubicBezTo>
                      <a:pt x="37169" y="99"/>
                      <a:pt x="36358" y="348"/>
                      <a:pt x="35797" y="847"/>
                    </a:cubicBezTo>
                    <a:cubicBezTo>
                      <a:pt x="34924" y="411"/>
                      <a:pt x="34051" y="161"/>
                      <a:pt x="33053" y="37"/>
                    </a:cubicBezTo>
                    <a:cubicBezTo>
                      <a:pt x="32833" y="13"/>
                      <a:pt x="32612" y="1"/>
                      <a:pt x="3239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8"/>
              <p:cNvSpPr/>
              <p:nvPr/>
            </p:nvSpPr>
            <p:spPr>
              <a:xfrm rot="-3474012">
                <a:off x="-602189" y="-1973862"/>
                <a:ext cx="504872" cy="660660"/>
              </a:xfrm>
              <a:custGeom>
                <a:rect b="b" l="l" r="r" t="t"/>
                <a:pathLst>
                  <a:path extrusionOk="0" h="57861" w="44217">
                    <a:moveTo>
                      <a:pt x="33941" y="0"/>
                    </a:moveTo>
                    <a:cubicBezTo>
                      <a:pt x="26076" y="0"/>
                      <a:pt x="13110" y="8399"/>
                      <a:pt x="6674" y="22223"/>
                    </a:cubicBezTo>
                    <a:cubicBezTo>
                      <a:pt x="1" y="36504"/>
                      <a:pt x="3119" y="51846"/>
                      <a:pt x="8545" y="56336"/>
                    </a:cubicBezTo>
                    <a:cubicBezTo>
                      <a:pt x="9044" y="56835"/>
                      <a:pt x="9667" y="57147"/>
                      <a:pt x="10353" y="57396"/>
                    </a:cubicBezTo>
                    <a:cubicBezTo>
                      <a:pt x="10540" y="57521"/>
                      <a:pt x="10790" y="57583"/>
                      <a:pt x="11039" y="57646"/>
                    </a:cubicBezTo>
                    <a:cubicBezTo>
                      <a:pt x="11413" y="57708"/>
                      <a:pt x="11850" y="57833"/>
                      <a:pt x="12224" y="57833"/>
                    </a:cubicBezTo>
                    <a:cubicBezTo>
                      <a:pt x="12441" y="57851"/>
                      <a:pt x="12660" y="57860"/>
                      <a:pt x="12882" y="57860"/>
                    </a:cubicBezTo>
                    <a:cubicBezTo>
                      <a:pt x="20146" y="57860"/>
                      <a:pt x="30322" y="48049"/>
                      <a:pt x="36858" y="34010"/>
                    </a:cubicBezTo>
                    <a:cubicBezTo>
                      <a:pt x="44217" y="18294"/>
                      <a:pt x="44217" y="3327"/>
                      <a:pt x="36920" y="521"/>
                    </a:cubicBezTo>
                    <a:cubicBezTo>
                      <a:pt x="36795" y="458"/>
                      <a:pt x="36608" y="396"/>
                      <a:pt x="36421" y="334"/>
                    </a:cubicBezTo>
                    <a:cubicBezTo>
                      <a:pt x="35673" y="110"/>
                      <a:pt x="34840" y="0"/>
                      <a:pt x="33941" y="0"/>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8"/>
              <p:cNvSpPr/>
              <p:nvPr/>
            </p:nvSpPr>
            <p:spPr>
              <a:xfrm rot="4598331">
                <a:off x="-3063922" y="-217457"/>
                <a:ext cx="159768" cy="147468"/>
              </a:xfrm>
              <a:custGeom>
                <a:rect b="b" l="l" r="r" t="t"/>
                <a:pathLst>
                  <a:path extrusionOk="0" h="2171" w="2352">
                    <a:moveTo>
                      <a:pt x="1892" y="0"/>
                    </a:moveTo>
                    <a:cubicBezTo>
                      <a:pt x="1881" y="0"/>
                      <a:pt x="1869" y="1"/>
                      <a:pt x="1857" y="4"/>
                    </a:cubicBezTo>
                    <a:cubicBezTo>
                      <a:pt x="1357" y="99"/>
                      <a:pt x="1393" y="1135"/>
                      <a:pt x="1393" y="1135"/>
                    </a:cubicBezTo>
                    <a:cubicBezTo>
                      <a:pt x="1393" y="1135"/>
                      <a:pt x="948" y="357"/>
                      <a:pt x="578" y="357"/>
                    </a:cubicBezTo>
                    <a:cubicBezTo>
                      <a:pt x="495" y="357"/>
                      <a:pt x="415" y="396"/>
                      <a:pt x="345" y="492"/>
                    </a:cubicBezTo>
                    <a:cubicBezTo>
                      <a:pt x="0" y="956"/>
                      <a:pt x="1726" y="2171"/>
                      <a:pt x="1726" y="2171"/>
                    </a:cubicBezTo>
                    <a:cubicBezTo>
                      <a:pt x="1726" y="2171"/>
                      <a:pt x="2351" y="0"/>
                      <a:pt x="18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48"/>
              <p:cNvGrpSpPr/>
              <p:nvPr/>
            </p:nvGrpSpPr>
            <p:grpSpPr>
              <a:xfrm>
                <a:off x="-1141090" y="-1437838"/>
                <a:ext cx="460050" cy="360175"/>
                <a:chOff x="-2773977" y="-979438"/>
                <a:chExt cx="460050" cy="360175"/>
              </a:xfrm>
            </p:grpSpPr>
            <p:sp>
              <p:nvSpPr>
                <p:cNvPr id="923" name="Google Shape;923;p48"/>
                <p:cNvSpPr/>
                <p:nvPr/>
              </p:nvSpPr>
              <p:spPr>
                <a:xfrm rot="4598266">
                  <a:off x="-2709612" y="-748740"/>
                  <a:ext cx="99243" cy="131911"/>
                </a:xfrm>
                <a:custGeom>
                  <a:rect b="b" l="l" r="r" t="t"/>
                  <a:pathLst>
                    <a:path extrusionOk="0" h="1942" w="1461">
                      <a:moveTo>
                        <a:pt x="963" y="0"/>
                      </a:moveTo>
                      <a:cubicBezTo>
                        <a:pt x="960" y="0"/>
                        <a:pt x="956" y="0"/>
                        <a:pt x="953" y="0"/>
                      </a:cubicBezTo>
                      <a:cubicBezTo>
                        <a:pt x="453" y="36"/>
                        <a:pt x="0" y="1941"/>
                        <a:pt x="0" y="1941"/>
                      </a:cubicBezTo>
                      <a:cubicBezTo>
                        <a:pt x="1182" y="1646"/>
                        <a:pt x="1461" y="0"/>
                        <a:pt x="963"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8"/>
                <p:cNvSpPr/>
                <p:nvPr/>
              </p:nvSpPr>
              <p:spPr>
                <a:xfrm rot="4598266">
                  <a:off x="-2789191" y="-840081"/>
                  <a:ext cx="148559" cy="86130"/>
                </a:xfrm>
                <a:custGeom>
                  <a:rect b="b" l="l" r="r" t="t"/>
                  <a:pathLst>
                    <a:path extrusionOk="0" h="1268" w="2187">
                      <a:moveTo>
                        <a:pt x="509" y="1"/>
                      </a:moveTo>
                      <a:cubicBezTo>
                        <a:pt x="464" y="1"/>
                        <a:pt x="423" y="9"/>
                        <a:pt x="388" y="27"/>
                      </a:cubicBezTo>
                      <a:cubicBezTo>
                        <a:pt x="0" y="227"/>
                        <a:pt x="786" y="1268"/>
                        <a:pt x="1777" y="1268"/>
                      </a:cubicBezTo>
                      <a:cubicBezTo>
                        <a:pt x="1910" y="1268"/>
                        <a:pt x="2048" y="1249"/>
                        <a:pt x="2186" y="1206"/>
                      </a:cubicBezTo>
                      <a:cubicBezTo>
                        <a:pt x="2186" y="1206"/>
                        <a:pt x="1041" y="1"/>
                        <a:pt x="509"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8"/>
                <p:cNvSpPr/>
                <p:nvPr/>
              </p:nvSpPr>
              <p:spPr>
                <a:xfrm rot="4598266">
                  <a:off x="-2597480" y="-805836"/>
                  <a:ext cx="79815" cy="107662"/>
                </a:xfrm>
                <a:custGeom>
                  <a:rect b="b" l="l" r="r" t="t"/>
                  <a:pathLst>
                    <a:path extrusionOk="0" h="1585" w="1175">
                      <a:moveTo>
                        <a:pt x="784" y="0"/>
                      </a:moveTo>
                      <a:cubicBezTo>
                        <a:pt x="781" y="0"/>
                        <a:pt x="777" y="0"/>
                        <a:pt x="774" y="0"/>
                      </a:cubicBezTo>
                      <a:cubicBezTo>
                        <a:pt x="369" y="24"/>
                        <a:pt x="0" y="1584"/>
                        <a:pt x="0" y="1584"/>
                      </a:cubicBezTo>
                      <a:cubicBezTo>
                        <a:pt x="956" y="1348"/>
                        <a:pt x="1175" y="0"/>
                        <a:pt x="784"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8"/>
                <p:cNvSpPr/>
                <p:nvPr/>
              </p:nvSpPr>
              <p:spPr>
                <a:xfrm rot="4598266">
                  <a:off x="-2663491" y="-880543"/>
                  <a:ext cx="122542" cy="70439"/>
                </a:xfrm>
                <a:custGeom>
                  <a:rect b="b" l="l" r="r" t="t"/>
                  <a:pathLst>
                    <a:path extrusionOk="0" h="1037" w="1804">
                      <a:moveTo>
                        <a:pt x="426" y="0"/>
                      </a:moveTo>
                      <a:cubicBezTo>
                        <a:pt x="389" y="0"/>
                        <a:pt x="355" y="7"/>
                        <a:pt x="327" y="24"/>
                      </a:cubicBezTo>
                      <a:cubicBezTo>
                        <a:pt x="1" y="192"/>
                        <a:pt x="649" y="1037"/>
                        <a:pt x="1468" y="1037"/>
                      </a:cubicBezTo>
                      <a:cubicBezTo>
                        <a:pt x="1577" y="1037"/>
                        <a:pt x="1690" y="1022"/>
                        <a:pt x="1803" y="988"/>
                      </a:cubicBezTo>
                      <a:cubicBezTo>
                        <a:pt x="1803" y="988"/>
                        <a:pt x="855" y="0"/>
                        <a:pt x="42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8"/>
                <p:cNvSpPr/>
                <p:nvPr/>
              </p:nvSpPr>
              <p:spPr>
                <a:xfrm rot="4598266">
                  <a:off x="-2480031" y="-867049"/>
                  <a:ext cx="64600" cy="87420"/>
                </a:xfrm>
                <a:custGeom>
                  <a:rect b="b" l="l" r="r" t="t"/>
                  <a:pathLst>
                    <a:path extrusionOk="0" h="1287" w="951">
                      <a:moveTo>
                        <a:pt x="625" y="1"/>
                      </a:moveTo>
                      <a:cubicBezTo>
                        <a:pt x="623" y="1"/>
                        <a:pt x="621" y="1"/>
                        <a:pt x="619" y="1"/>
                      </a:cubicBezTo>
                      <a:cubicBezTo>
                        <a:pt x="298" y="24"/>
                        <a:pt x="0" y="1286"/>
                        <a:pt x="0" y="1286"/>
                      </a:cubicBezTo>
                      <a:cubicBezTo>
                        <a:pt x="782" y="1097"/>
                        <a:pt x="951" y="1"/>
                        <a:pt x="625"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8"/>
                <p:cNvSpPr/>
                <p:nvPr/>
              </p:nvSpPr>
              <p:spPr>
                <a:xfrm rot="4598266">
                  <a:off x="-2533292" y="-927330"/>
                  <a:ext cx="98767" cy="57397"/>
                </a:xfrm>
                <a:custGeom>
                  <a:rect b="b" l="l" r="r" t="t"/>
                  <a:pathLst>
                    <a:path extrusionOk="0" h="845" w="1454">
                      <a:moveTo>
                        <a:pt x="338" y="0"/>
                      </a:moveTo>
                      <a:cubicBezTo>
                        <a:pt x="310" y="0"/>
                        <a:pt x="284" y="6"/>
                        <a:pt x="263" y="18"/>
                      </a:cubicBezTo>
                      <a:cubicBezTo>
                        <a:pt x="1" y="164"/>
                        <a:pt x="522" y="845"/>
                        <a:pt x="1178" y="845"/>
                      </a:cubicBezTo>
                      <a:cubicBezTo>
                        <a:pt x="1268" y="845"/>
                        <a:pt x="1360" y="832"/>
                        <a:pt x="1453" y="803"/>
                      </a:cubicBezTo>
                      <a:cubicBezTo>
                        <a:pt x="1453" y="803"/>
                        <a:pt x="681" y="0"/>
                        <a:pt x="338"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8"/>
                <p:cNvSpPr/>
                <p:nvPr/>
              </p:nvSpPr>
              <p:spPr>
                <a:xfrm rot="4598266">
                  <a:off x="-2629469" y="-968938"/>
                  <a:ext cx="96322" cy="338948"/>
                </a:xfrm>
                <a:custGeom>
                  <a:rect b="b" l="l" r="r" t="t"/>
                  <a:pathLst>
                    <a:path extrusionOk="0" h="4990" w="1418">
                      <a:moveTo>
                        <a:pt x="13" y="0"/>
                      </a:moveTo>
                      <a:cubicBezTo>
                        <a:pt x="1" y="0"/>
                        <a:pt x="1" y="24"/>
                        <a:pt x="1" y="60"/>
                      </a:cubicBezTo>
                      <a:lnTo>
                        <a:pt x="1346" y="4942"/>
                      </a:lnTo>
                      <a:cubicBezTo>
                        <a:pt x="1346" y="4965"/>
                        <a:pt x="1370" y="4989"/>
                        <a:pt x="1382" y="4989"/>
                      </a:cubicBezTo>
                      <a:cubicBezTo>
                        <a:pt x="1418" y="4989"/>
                        <a:pt x="1418" y="4953"/>
                        <a:pt x="1406" y="4930"/>
                      </a:cubicBezTo>
                      <a:lnTo>
                        <a:pt x="61" y="48"/>
                      </a:lnTo>
                      <a:cubicBezTo>
                        <a:pt x="61" y="12"/>
                        <a:pt x="37" y="0"/>
                        <a:pt x="13"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8"/>
                <p:cNvSpPr/>
                <p:nvPr/>
              </p:nvSpPr>
              <p:spPr>
                <a:xfrm rot="4598266">
                  <a:off x="-2428114" y="-990571"/>
                  <a:ext cx="81310" cy="131843"/>
                </a:xfrm>
                <a:custGeom>
                  <a:rect b="b" l="l" r="r" t="t"/>
                  <a:pathLst>
                    <a:path extrusionOk="0" h="1941" w="1197">
                      <a:moveTo>
                        <a:pt x="681" y="1"/>
                      </a:moveTo>
                      <a:cubicBezTo>
                        <a:pt x="658" y="1"/>
                        <a:pt x="633" y="4"/>
                        <a:pt x="607" y="12"/>
                      </a:cubicBezTo>
                      <a:cubicBezTo>
                        <a:pt x="0" y="178"/>
                        <a:pt x="1131" y="1940"/>
                        <a:pt x="1131" y="1940"/>
                      </a:cubicBezTo>
                      <a:cubicBezTo>
                        <a:pt x="1131" y="1690"/>
                        <a:pt x="1197" y="1"/>
                        <a:pt x="681"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31" name="Google Shape;931;p48"/>
            <p:cNvSpPr/>
            <p:nvPr/>
          </p:nvSpPr>
          <p:spPr>
            <a:xfrm>
              <a:off x="3332735" y="1528929"/>
              <a:ext cx="195137" cy="220910"/>
            </a:xfrm>
            <a:custGeom>
              <a:rect b="b" l="l" r="r" t="t"/>
              <a:pathLst>
                <a:path extrusionOk="0" h="3102" w="2740">
                  <a:moveTo>
                    <a:pt x="1372" y="0"/>
                  </a:moveTo>
                  <a:cubicBezTo>
                    <a:pt x="1368" y="0"/>
                    <a:pt x="1363" y="2"/>
                    <a:pt x="1359" y="6"/>
                  </a:cubicBezTo>
                  <a:cubicBezTo>
                    <a:pt x="1216" y="101"/>
                    <a:pt x="1299" y="1387"/>
                    <a:pt x="1299" y="1387"/>
                  </a:cubicBezTo>
                  <a:cubicBezTo>
                    <a:pt x="1299" y="1387"/>
                    <a:pt x="498" y="647"/>
                    <a:pt x="317" y="647"/>
                  </a:cubicBezTo>
                  <a:cubicBezTo>
                    <a:pt x="303" y="647"/>
                    <a:pt x="293" y="651"/>
                    <a:pt x="287" y="660"/>
                  </a:cubicBezTo>
                  <a:cubicBezTo>
                    <a:pt x="240" y="827"/>
                    <a:pt x="1002" y="1565"/>
                    <a:pt x="1002" y="1565"/>
                  </a:cubicBezTo>
                  <a:cubicBezTo>
                    <a:pt x="1002" y="1565"/>
                    <a:pt x="596" y="1485"/>
                    <a:pt x="304" y="1485"/>
                  </a:cubicBezTo>
                  <a:cubicBezTo>
                    <a:pt x="132" y="1485"/>
                    <a:pt x="0" y="1513"/>
                    <a:pt x="13" y="1601"/>
                  </a:cubicBezTo>
                  <a:cubicBezTo>
                    <a:pt x="20" y="1726"/>
                    <a:pt x="303" y="1756"/>
                    <a:pt x="570" y="1756"/>
                  </a:cubicBezTo>
                  <a:cubicBezTo>
                    <a:pt x="810" y="1756"/>
                    <a:pt x="1037" y="1732"/>
                    <a:pt x="1037" y="1732"/>
                  </a:cubicBezTo>
                  <a:lnTo>
                    <a:pt x="1037" y="1732"/>
                  </a:lnTo>
                  <a:cubicBezTo>
                    <a:pt x="1037" y="1732"/>
                    <a:pt x="347" y="2565"/>
                    <a:pt x="478" y="2732"/>
                  </a:cubicBezTo>
                  <a:cubicBezTo>
                    <a:pt x="488" y="2745"/>
                    <a:pt x="501" y="2751"/>
                    <a:pt x="517" y="2751"/>
                  </a:cubicBezTo>
                  <a:cubicBezTo>
                    <a:pt x="703" y="2751"/>
                    <a:pt x="1240" y="1911"/>
                    <a:pt x="1240" y="1911"/>
                  </a:cubicBezTo>
                  <a:lnTo>
                    <a:pt x="1240" y="1911"/>
                  </a:lnTo>
                  <a:cubicBezTo>
                    <a:pt x="1240" y="1911"/>
                    <a:pt x="1216" y="3089"/>
                    <a:pt x="1454" y="3101"/>
                  </a:cubicBezTo>
                  <a:cubicBezTo>
                    <a:pt x="1455" y="3101"/>
                    <a:pt x="1456" y="3101"/>
                    <a:pt x="1458" y="3101"/>
                  </a:cubicBezTo>
                  <a:cubicBezTo>
                    <a:pt x="1690" y="3101"/>
                    <a:pt x="1454" y="1923"/>
                    <a:pt x="1454" y="1923"/>
                  </a:cubicBezTo>
                  <a:lnTo>
                    <a:pt x="1454" y="1923"/>
                  </a:lnTo>
                  <a:cubicBezTo>
                    <a:pt x="1454" y="1923"/>
                    <a:pt x="2105" y="2545"/>
                    <a:pt x="2300" y="2545"/>
                  </a:cubicBezTo>
                  <a:cubicBezTo>
                    <a:pt x="2322" y="2545"/>
                    <a:pt x="2338" y="2536"/>
                    <a:pt x="2347" y="2518"/>
                  </a:cubicBezTo>
                  <a:cubicBezTo>
                    <a:pt x="2442" y="2339"/>
                    <a:pt x="1633" y="1708"/>
                    <a:pt x="1633" y="1708"/>
                  </a:cubicBezTo>
                  <a:lnTo>
                    <a:pt x="1633" y="1708"/>
                  </a:lnTo>
                  <a:cubicBezTo>
                    <a:pt x="1633" y="1708"/>
                    <a:pt x="1940" y="1744"/>
                    <a:pt x="2229" y="1744"/>
                  </a:cubicBezTo>
                  <a:cubicBezTo>
                    <a:pt x="2492" y="1744"/>
                    <a:pt x="2739" y="1714"/>
                    <a:pt x="2728" y="1601"/>
                  </a:cubicBezTo>
                  <a:cubicBezTo>
                    <a:pt x="2718" y="1506"/>
                    <a:pt x="2539" y="1477"/>
                    <a:pt x="2328" y="1477"/>
                  </a:cubicBezTo>
                  <a:cubicBezTo>
                    <a:pt x="2011" y="1477"/>
                    <a:pt x="1621" y="1542"/>
                    <a:pt x="1621" y="1542"/>
                  </a:cubicBezTo>
                  <a:cubicBezTo>
                    <a:pt x="1621" y="1542"/>
                    <a:pt x="2692" y="649"/>
                    <a:pt x="2407" y="589"/>
                  </a:cubicBezTo>
                  <a:cubicBezTo>
                    <a:pt x="2396" y="587"/>
                    <a:pt x="2386" y="586"/>
                    <a:pt x="2375" y="586"/>
                  </a:cubicBezTo>
                  <a:cubicBezTo>
                    <a:pt x="2067" y="586"/>
                    <a:pt x="1490" y="1375"/>
                    <a:pt x="1490" y="1375"/>
                  </a:cubicBezTo>
                  <a:cubicBezTo>
                    <a:pt x="1490" y="1375"/>
                    <a:pt x="1490" y="0"/>
                    <a:pt x="1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 name="Shape 935"/>
        <p:cNvGrpSpPr/>
        <p:nvPr/>
      </p:nvGrpSpPr>
      <p:grpSpPr>
        <a:xfrm>
          <a:off x="0" y="0"/>
          <a:ext cx="0" cy="0"/>
          <a:chOff x="0" y="0"/>
          <a:chExt cx="0" cy="0"/>
        </a:xfrm>
      </p:grpSpPr>
      <p:sp>
        <p:nvSpPr>
          <p:cNvPr id="936" name="Google Shape;936;p49"/>
          <p:cNvSpPr txBox="1"/>
          <p:nvPr>
            <p:ph idx="1" type="subTitle"/>
          </p:nvPr>
        </p:nvSpPr>
        <p:spPr>
          <a:xfrm>
            <a:off x="720000" y="1686450"/>
            <a:ext cx="4294800" cy="267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know what helps you make your point clear?</a:t>
            </a:r>
            <a:br>
              <a:rPr lang="en">
                <a:solidFill>
                  <a:schemeClr val="dk1"/>
                </a:solidFill>
              </a:rPr>
            </a:br>
            <a:r>
              <a:rPr lang="en">
                <a:solidFill>
                  <a:schemeClr val="dk1"/>
                </a:solidFill>
              </a:rPr>
              <a:t>Lists like this one:</a:t>
            </a:r>
            <a:br>
              <a:rPr lang="en">
                <a:solidFill>
                  <a:schemeClr val="dk1"/>
                </a:solidFill>
              </a:rPr>
            </a:br>
            <a:endParaRPr>
              <a:solidFill>
                <a:schemeClr val="dk1"/>
              </a:solidFill>
            </a:endParaRPr>
          </a:p>
          <a:p>
            <a:pPr indent="-215900" lvl="0" marL="241300" rtl="0" algn="l">
              <a:spcBef>
                <a:spcPts val="0"/>
              </a:spcBef>
              <a:spcAft>
                <a:spcPts val="0"/>
              </a:spcAft>
              <a:buClr>
                <a:schemeClr val="dk1"/>
              </a:buClr>
              <a:buSzPts val="1400"/>
              <a:buFont typeface="Anaheim"/>
              <a:buChar char="●"/>
            </a:pPr>
            <a:r>
              <a:rPr lang="en">
                <a:solidFill>
                  <a:schemeClr val="dk1"/>
                </a:solidFill>
              </a:rPr>
              <a:t>They’re simple </a:t>
            </a:r>
            <a:endParaRPr>
              <a:solidFill>
                <a:schemeClr val="dk1"/>
              </a:solidFill>
            </a:endParaRPr>
          </a:p>
          <a:p>
            <a:pPr indent="-215900" lvl="0" marL="241300" rtl="0" algn="l">
              <a:spcBef>
                <a:spcPts val="0"/>
              </a:spcBef>
              <a:spcAft>
                <a:spcPts val="0"/>
              </a:spcAft>
              <a:buClr>
                <a:schemeClr val="dk1"/>
              </a:buClr>
              <a:buSzPts val="1400"/>
              <a:buFont typeface="Anaheim"/>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Font typeface="Anaheim"/>
              <a:buChar char="●"/>
            </a:pPr>
            <a:r>
              <a:rPr lang="en">
                <a:solidFill>
                  <a:schemeClr val="dk1"/>
                </a:solidFill>
              </a:rPr>
              <a:t>You’ll never forget to buy milk!</a:t>
            </a:r>
            <a:endParaRPr>
              <a:solidFill>
                <a:schemeClr val="dk1"/>
              </a:solidFill>
            </a:endParaRPr>
          </a:p>
          <a:p>
            <a:pPr indent="0" lvl="0" marL="0" rtl="0" algn="l">
              <a:spcBef>
                <a:spcPts val="0"/>
              </a:spcBef>
              <a:spcAft>
                <a:spcPts val="0"/>
              </a:spcAft>
              <a:buClr>
                <a:srgbClr val="273D40"/>
              </a:buClr>
              <a:buSzPts val="600"/>
              <a:buFont typeface="Arial"/>
              <a:buNone/>
            </a:pPr>
            <a:r>
              <a:t/>
            </a:r>
            <a:endParaRPr>
              <a:solidFill>
                <a:schemeClr val="dk1"/>
              </a:solidFill>
            </a:endParaRPr>
          </a:p>
          <a:p>
            <a:pPr indent="0" lvl="0" marL="0" rtl="0" algn="l">
              <a:spcBef>
                <a:spcPts val="0"/>
              </a:spcBef>
              <a:spcAft>
                <a:spcPts val="0"/>
              </a:spcAft>
              <a:buClr>
                <a:srgbClr val="273D40"/>
              </a:buClr>
              <a:buSzPts val="600"/>
              <a:buFont typeface="Arial"/>
              <a:buNone/>
            </a:pPr>
            <a:r>
              <a:rPr lang="en">
                <a:solidFill>
                  <a:schemeClr val="dk1"/>
                </a:solidFill>
              </a:rPr>
              <a:t>And the most important thing: the audience won’t miss the point of your presentation</a:t>
            </a:r>
            <a:endParaRPr>
              <a:solidFill>
                <a:schemeClr val="dk1"/>
              </a:solidFill>
            </a:endParaRPr>
          </a:p>
        </p:txBody>
      </p:sp>
      <p:sp>
        <p:nvSpPr>
          <p:cNvPr id="937" name="Google Shape;937;p49"/>
          <p:cNvSpPr txBox="1"/>
          <p:nvPr>
            <p:ph type="title"/>
          </p:nvPr>
        </p:nvSpPr>
        <p:spPr>
          <a:xfrm>
            <a:off x="720000" y="445025"/>
            <a:ext cx="4031700" cy="114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we celebrate tod</a:t>
            </a:r>
            <a:r>
              <a:rPr lang="en"/>
              <a:t>ay</a:t>
            </a:r>
            <a:r>
              <a:rPr lang="en"/>
              <a:t>?</a:t>
            </a:r>
            <a:endParaRPr/>
          </a:p>
        </p:txBody>
      </p:sp>
      <p:grpSp>
        <p:nvGrpSpPr>
          <p:cNvPr id="938" name="Google Shape;938;p49"/>
          <p:cNvGrpSpPr/>
          <p:nvPr/>
        </p:nvGrpSpPr>
        <p:grpSpPr>
          <a:xfrm>
            <a:off x="5385163" y="629960"/>
            <a:ext cx="2772133" cy="3883444"/>
            <a:chOff x="684582" y="712984"/>
            <a:chExt cx="2778245" cy="3892007"/>
          </a:xfrm>
        </p:grpSpPr>
        <p:sp>
          <p:nvSpPr>
            <p:cNvPr id="939" name="Google Shape;939;p49"/>
            <p:cNvSpPr/>
            <p:nvPr/>
          </p:nvSpPr>
          <p:spPr>
            <a:xfrm>
              <a:off x="984313" y="2175095"/>
              <a:ext cx="2122331" cy="2165209"/>
            </a:xfrm>
            <a:custGeom>
              <a:rect b="b" l="l" r="r" t="t"/>
              <a:pathLst>
                <a:path extrusionOk="0" h="36206" w="35489">
                  <a:moveTo>
                    <a:pt x="23595" y="0"/>
                  </a:moveTo>
                  <a:cubicBezTo>
                    <a:pt x="21496" y="0"/>
                    <a:pt x="19872" y="5163"/>
                    <a:pt x="19872" y="5163"/>
                  </a:cubicBezTo>
                  <a:cubicBezTo>
                    <a:pt x="19872" y="5163"/>
                    <a:pt x="17320" y="356"/>
                    <a:pt x="14784" y="356"/>
                  </a:cubicBezTo>
                  <a:cubicBezTo>
                    <a:pt x="14586" y="356"/>
                    <a:pt x="14389" y="385"/>
                    <a:pt x="14193" y="448"/>
                  </a:cubicBezTo>
                  <a:cubicBezTo>
                    <a:pt x="11455" y="1305"/>
                    <a:pt x="13014" y="6294"/>
                    <a:pt x="13014" y="6294"/>
                  </a:cubicBezTo>
                  <a:cubicBezTo>
                    <a:pt x="13014" y="6294"/>
                    <a:pt x="11633" y="3005"/>
                    <a:pt x="9171" y="3005"/>
                  </a:cubicBezTo>
                  <a:cubicBezTo>
                    <a:pt x="8787" y="3005"/>
                    <a:pt x="8377" y="3085"/>
                    <a:pt x="7942" y="3270"/>
                  </a:cubicBezTo>
                  <a:cubicBezTo>
                    <a:pt x="4704" y="4639"/>
                    <a:pt x="9431" y="9639"/>
                    <a:pt x="9431" y="9639"/>
                  </a:cubicBezTo>
                  <a:cubicBezTo>
                    <a:pt x="9431" y="9639"/>
                    <a:pt x="7066" y="7875"/>
                    <a:pt x="5157" y="7875"/>
                  </a:cubicBezTo>
                  <a:cubicBezTo>
                    <a:pt x="4489" y="7875"/>
                    <a:pt x="3877" y="8092"/>
                    <a:pt x="3442" y="8675"/>
                  </a:cubicBezTo>
                  <a:cubicBezTo>
                    <a:pt x="1775" y="10925"/>
                    <a:pt x="7252" y="15092"/>
                    <a:pt x="7252" y="15092"/>
                  </a:cubicBezTo>
                  <a:cubicBezTo>
                    <a:pt x="7252" y="15092"/>
                    <a:pt x="5581" y="14332"/>
                    <a:pt x="3970" y="14332"/>
                  </a:cubicBezTo>
                  <a:cubicBezTo>
                    <a:pt x="2775" y="14332"/>
                    <a:pt x="1613" y="14751"/>
                    <a:pt x="1192" y="16212"/>
                  </a:cubicBezTo>
                  <a:cubicBezTo>
                    <a:pt x="215" y="19641"/>
                    <a:pt x="6478" y="20807"/>
                    <a:pt x="6478" y="20807"/>
                  </a:cubicBezTo>
                  <a:cubicBezTo>
                    <a:pt x="6478" y="20807"/>
                    <a:pt x="1" y="21486"/>
                    <a:pt x="1382" y="24998"/>
                  </a:cubicBezTo>
                  <a:cubicBezTo>
                    <a:pt x="2092" y="26788"/>
                    <a:pt x="3413" y="27227"/>
                    <a:pt x="4539" y="27227"/>
                  </a:cubicBezTo>
                  <a:cubicBezTo>
                    <a:pt x="5623" y="27227"/>
                    <a:pt x="6525" y="26820"/>
                    <a:pt x="6526" y="26820"/>
                  </a:cubicBezTo>
                  <a:lnTo>
                    <a:pt x="6526" y="26820"/>
                  </a:lnTo>
                  <a:cubicBezTo>
                    <a:pt x="6525" y="26820"/>
                    <a:pt x="3216" y="32237"/>
                    <a:pt x="6025" y="33785"/>
                  </a:cubicBezTo>
                  <a:cubicBezTo>
                    <a:pt x="6485" y="34039"/>
                    <a:pt x="6963" y="34145"/>
                    <a:pt x="7442" y="34145"/>
                  </a:cubicBezTo>
                  <a:cubicBezTo>
                    <a:pt x="9882" y="34145"/>
                    <a:pt x="12336" y="31392"/>
                    <a:pt x="12336" y="31392"/>
                  </a:cubicBezTo>
                  <a:lnTo>
                    <a:pt x="12336" y="31392"/>
                  </a:lnTo>
                  <a:cubicBezTo>
                    <a:pt x="12336" y="31392"/>
                    <a:pt x="11002" y="35916"/>
                    <a:pt x="13645" y="36190"/>
                  </a:cubicBezTo>
                  <a:cubicBezTo>
                    <a:pt x="13740" y="36200"/>
                    <a:pt x="13832" y="36205"/>
                    <a:pt x="13923" y="36205"/>
                  </a:cubicBezTo>
                  <a:cubicBezTo>
                    <a:pt x="16368" y="36205"/>
                    <a:pt x="17265" y="32607"/>
                    <a:pt x="17265" y="32606"/>
                  </a:cubicBezTo>
                  <a:lnTo>
                    <a:pt x="17265" y="32606"/>
                  </a:lnTo>
                  <a:cubicBezTo>
                    <a:pt x="17265" y="32607"/>
                    <a:pt x="16924" y="36196"/>
                    <a:pt x="19672" y="36196"/>
                  </a:cubicBezTo>
                  <a:cubicBezTo>
                    <a:pt x="19737" y="36196"/>
                    <a:pt x="19804" y="36194"/>
                    <a:pt x="19872" y="36190"/>
                  </a:cubicBezTo>
                  <a:cubicBezTo>
                    <a:pt x="22837" y="36012"/>
                    <a:pt x="22194" y="32380"/>
                    <a:pt x="22194" y="32380"/>
                  </a:cubicBezTo>
                  <a:lnTo>
                    <a:pt x="22194" y="32380"/>
                  </a:lnTo>
                  <a:cubicBezTo>
                    <a:pt x="22194" y="32380"/>
                    <a:pt x="24438" y="35016"/>
                    <a:pt x="26151" y="35016"/>
                  </a:cubicBezTo>
                  <a:cubicBezTo>
                    <a:pt x="26375" y="35016"/>
                    <a:pt x="26590" y="34971"/>
                    <a:pt x="26790" y="34869"/>
                  </a:cubicBezTo>
                  <a:cubicBezTo>
                    <a:pt x="28516" y="33988"/>
                    <a:pt x="26576" y="29880"/>
                    <a:pt x="26576" y="29880"/>
                  </a:cubicBezTo>
                  <a:lnTo>
                    <a:pt x="26576" y="29880"/>
                  </a:lnTo>
                  <a:cubicBezTo>
                    <a:pt x="26576" y="29880"/>
                    <a:pt x="28390" y="31501"/>
                    <a:pt x="30041" y="31501"/>
                  </a:cubicBezTo>
                  <a:cubicBezTo>
                    <a:pt x="30706" y="31501"/>
                    <a:pt x="31344" y="31238"/>
                    <a:pt x="31826" y="30499"/>
                  </a:cubicBezTo>
                  <a:cubicBezTo>
                    <a:pt x="33505" y="27939"/>
                    <a:pt x="29386" y="25522"/>
                    <a:pt x="29386" y="25522"/>
                  </a:cubicBezTo>
                  <a:lnTo>
                    <a:pt x="29386" y="25522"/>
                  </a:lnTo>
                  <a:cubicBezTo>
                    <a:pt x="29386" y="25522"/>
                    <a:pt x="29965" y="25627"/>
                    <a:pt x="30735" y="25627"/>
                  </a:cubicBezTo>
                  <a:cubicBezTo>
                    <a:pt x="32032" y="25627"/>
                    <a:pt x="33872" y="25331"/>
                    <a:pt x="34410" y="23748"/>
                  </a:cubicBezTo>
                  <a:cubicBezTo>
                    <a:pt x="35279" y="21236"/>
                    <a:pt x="30243" y="19915"/>
                    <a:pt x="30243" y="19914"/>
                  </a:cubicBezTo>
                  <a:lnTo>
                    <a:pt x="30243" y="19914"/>
                  </a:lnTo>
                  <a:cubicBezTo>
                    <a:pt x="30243" y="19914"/>
                    <a:pt x="30871" y="19988"/>
                    <a:pt x="31691" y="19988"/>
                  </a:cubicBezTo>
                  <a:cubicBezTo>
                    <a:pt x="33245" y="19988"/>
                    <a:pt x="35489" y="19723"/>
                    <a:pt x="35458" y="18188"/>
                  </a:cubicBezTo>
                  <a:cubicBezTo>
                    <a:pt x="35410" y="15831"/>
                    <a:pt x="29909" y="15331"/>
                    <a:pt x="29909" y="15331"/>
                  </a:cubicBezTo>
                  <a:cubicBezTo>
                    <a:pt x="29909" y="15331"/>
                    <a:pt x="35362" y="13842"/>
                    <a:pt x="34767" y="11163"/>
                  </a:cubicBezTo>
                  <a:cubicBezTo>
                    <a:pt x="34529" y="10093"/>
                    <a:pt x="33534" y="9771"/>
                    <a:pt x="32426" y="9771"/>
                  </a:cubicBezTo>
                  <a:cubicBezTo>
                    <a:pt x="30760" y="9771"/>
                    <a:pt x="28838" y="10497"/>
                    <a:pt x="28838" y="10497"/>
                  </a:cubicBezTo>
                  <a:cubicBezTo>
                    <a:pt x="28838" y="10497"/>
                    <a:pt x="34577" y="6329"/>
                    <a:pt x="33136" y="4091"/>
                  </a:cubicBezTo>
                  <a:cubicBezTo>
                    <a:pt x="32858" y="3661"/>
                    <a:pt x="32415" y="3488"/>
                    <a:pt x="31882" y="3488"/>
                  </a:cubicBezTo>
                  <a:cubicBezTo>
                    <a:pt x="29653" y="3488"/>
                    <a:pt x="25837" y="6520"/>
                    <a:pt x="25837" y="6520"/>
                  </a:cubicBezTo>
                  <a:cubicBezTo>
                    <a:pt x="25837" y="6520"/>
                    <a:pt x="26945" y="1103"/>
                    <a:pt x="24040" y="79"/>
                  </a:cubicBezTo>
                  <a:cubicBezTo>
                    <a:pt x="23889" y="25"/>
                    <a:pt x="23741" y="0"/>
                    <a:pt x="23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9"/>
            <p:cNvSpPr/>
            <p:nvPr/>
          </p:nvSpPr>
          <p:spPr>
            <a:xfrm>
              <a:off x="1781121" y="1290437"/>
              <a:ext cx="117512" cy="54899"/>
            </a:xfrm>
            <a:custGeom>
              <a:rect b="b" l="l" r="r" t="t"/>
              <a:pathLst>
                <a:path extrusionOk="0" h="918" w="1965">
                  <a:moveTo>
                    <a:pt x="464" y="1"/>
                  </a:moveTo>
                  <a:cubicBezTo>
                    <a:pt x="214" y="1"/>
                    <a:pt x="0" y="203"/>
                    <a:pt x="0" y="453"/>
                  </a:cubicBezTo>
                  <a:cubicBezTo>
                    <a:pt x="0" y="715"/>
                    <a:pt x="214" y="918"/>
                    <a:pt x="464" y="918"/>
                  </a:cubicBezTo>
                  <a:cubicBezTo>
                    <a:pt x="631" y="918"/>
                    <a:pt x="762" y="834"/>
                    <a:pt x="845" y="715"/>
                  </a:cubicBezTo>
                  <a:lnTo>
                    <a:pt x="1965" y="787"/>
                  </a:lnTo>
                  <a:lnTo>
                    <a:pt x="1965" y="132"/>
                  </a:lnTo>
                  <a:lnTo>
                    <a:pt x="1953" y="132"/>
                  </a:lnTo>
                  <a:lnTo>
                    <a:pt x="869" y="251"/>
                  </a:lnTo>
                  <a:cubicBezTo>
                    <a:pt x="786" y="108"/>
                    <a:pt x="643" y="1"/>
                    <a:pt x="4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9"/>
            <p:cNvSpPr/>
            <p:nvPr/>
          </p:nvSpPr>
          <p:spPr>
            <a:xfrm>
              <a:off x="1777533" y="1199298"/>
              <a:ext cx="116854" cy="54899"/>
            </a:xfrm>
            <a:custGeom>
              <a:rect b="b" l="l" r="r" t="t"/>
              <a:pathLst>
                <a:path extrusionOk="0" h="918" w="1954">
                  <a:moveTo>
                    <a:pt x="465" y="1"/>
                  </a:moveTo>
                  <a:cubicBezTo>
                    <a:pt x="215" y="1"/>
                    <a:pt x="0" y="215"/>
                    <a:pt x="0" y="465"/>
                  </a:cubicBezTo>
                  <a:cubicBezTo>
                    <a:pt x="0" y="703"/>
                    <a:pt x="191" y="918"/>
                    <a:pt x="453" y="918"/>
                  </a:cubicBezTo>
                  <a:cubicBezTo>
                    <a:pt x="608" y="918"/>
                    <a:pt x="751" y="822"/>
                    <a:pt x="834" y="703"/>
                  </a:cubicBezTo>
                  <a:lnTo>
                    <a:pt x="1953" y="775"/>
                  </a:lnTo>
                  <a:lnTo>
                    <a:pt x="1953" y="144"/>
                  </a:lnTo>
                  <a:lnTo>
                    <a:pt x="870" y="263"/>
                  </a:lnTo>
                  <a:cubicBezTo>
                    <a:pt x="786" y="108"/>
                    <a:pt x="643" y="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9"/>
            <p:cNvSpPr/>
            <p:nvPr/>
          </p:nvSpPr>
          <p:spPr>
            <a:xfrm>
              <a:off x="1777533" y="1108159"/>
              <a:ext cx="116854" cy="54181"/>
            </a:xfrm>
            <a:custGeom>
              <a:rect b="b" l="l" r="r" t="t"/>
              <a:pathLst>
                <a:path extrusionOk="0" h="906" w="1954">
                  <a:moveTo>
                    <a:pt x="465" y="1"/>
                  </a:moveTo>
                  <a:cubicBezTo>
                    <a:pt x="215" y="1"/>
                    <a:pt x="0" y="203"/>
                    <a:pt x="0" y="453"/>
                  </a:cubicBezTo>
                  <a:cubicBezTo>
                    <a:pt x="0" y="715"/>
                    <a:pt x="191" y="906"/>
                    <a:pt x="453" y="906"/>
                  </a:cubicBezTo>
                  <a:cubicBezTo>
                    <a:pt x="608" y="906"/>
                    <a:pt x="751" y="810"/>
                    <a:pt x="834" y="691"/>
                  </a:cubicBezTo>
                  <a:lnTo>
                    <a:pt x="1953" y="775"/>
                  </a:lnTo>
                  <a:lnTo>
                    <a:pt x="1953" y="132"/>
                  </a:lnTo>
                  <a:lnTo>
                    <a:pt x="870" y="251"/>
                  </a:lnTo>
                  <a:cubicBezTo>
                    <a:pt x="786" y="96"/>
                    <a:pt x="643" y="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9"/>
            <p:cNvSpPr/>
            <p:nvPr/>
          </p:nvSpPr>
          <p:spPr>
            <a:xfrm>
              <a:off x="2151358" y="1290437"/>
              <a:ext cx="117512" cy="54181"/>
            </a:xfrm>
            <a:custGeom>
              <a:rect b="b" l="l" r="r" t="t"/>
              <a:pathLst>
                <a:path extrusionOk="0" h="906" w="1965">
                  <a:moveTo>
                    <a:pt x="1489" y="1"/>
                  </a:moveTo>
                  <a:cubicBezTo>
                    <a:pt x="1310" y="1"/>
                    <a:pt x="1167" y="108"/>
                    <a:pt x="1084" y="251"/>
                  </a:cubicBezTo>
                  <a:lnTo>
                    <a:pt x="0" y="132"/>
                  </a:lnTo>
                  <a:lnTo>
                    <a:pt x="0" y="775"/>
                  </a:lnTo>
                  <a:lnTo>
                    <a:pt x="1119" y="703"/>
                  </a:lnTo>
                  <a:cubicBezTo>
                    <a:pt x="1191" y="822"/>
                    <a:pt x="1346" y="906"/>
                    <a:pt x="1500" y="906"/>
                  </a:cubicBezTo>
                  <a:cubicBezTo>
                    <a:pt x="1762" y="906"/>
                    <a:pt x="1965" y="703"/>
                    <a:pt x="1965" y="441"/>
                  </a:cubicBezTo>
                  <a:cubicBezTo>
                    <a:pt x="1953" y="191"/>
                    <a:pt x="1739" y="1"/>
                    <a:pt x="1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9"/>
            <p:cNvSpPr/>
            <p:nvPr/>
          </p:nvSpPr>
          <p:spPr>
            <a:xfrm>
              <a:off x="2154887" y="1198580"/>
              <a:ext cx="117572" cy="54181"/>
            </a:xfrm>
            <a:custGeom>
              <a:rect b="b" l="l" r="r" t="t"/>
              <a:pathLst>
                <a:path extrusionOk="0" h="906" w="1966">
                  <a:moveTo>
                    <a:pt x="1489" y="1"/>
                  </a:moveTo>
                  <a:cubicBezTo>
                    <a:pt x="1310" y="1"/>
                    <a:pt x="1168" y="108"/>
                    <a:pt x="1084" y="251"/>
                  </a:cubicBezTo>
                  <a:lnTo>
                    <a:pt x="1" y="132"/>
                  </a:lnTo>
                  <a:lnTo>
                    <a:pt x="1" y="775"/>
                  </a:lnTo>
                  <a:lnTo>
                    <a:pt x="1120" y="703"/>
                  </a:lnTo>
                  <a:cubicBezTo>
                    <a:pt x="1191" y="822"/>
                    <a:pt x="1346" y="906"/>
                    <a:pt x="1501" y="906"/>
                  </a:cubicBezTo>
                  <a:cubicBezTo>
                    <a:pt x="1763" y="906"/>
                    <a:pt x="1965" y="703"/>
                    <a:pt x="1965" y="453"/>
                  </a:cubicBezTo>
                  <a:cubicBezTo>
                    <a:pt x="1953" y="215"/>
                    <a:pt x="1739" y="1"/>
                    <a:pt x="1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9"/>
            <p:cNvSpPr/>
            <p:nvPr/>
          </p:nvSpPr>
          <p:spPr>
            <a:xfrm>
              <a:off x="2154887" y="1106783"/>
              <a:ext cx="116854" cy="55557"/>
            </a:xfrm>
            <a:custGeom>
              <a:rect b="b" l="l" r="r" t="t"/>
              <a:pathLst>
                <a:path extrusionOk="0" h="929" w="1954">
                  <a:moveTo>
                    <a:pt x="1489" y="0"/>
                  </a:moveTo>
                  <a:cubicBezTo>
                    <a:pt x="1310" y="0"/>
                    <a:pt x="1168" y="107"/>
                    <a:pt x="1084" y="262"/>
                  </a:cubicBezTo>
                  <a:lnTo>
                    <a:pt x="1" y="143"/>
                  </a:lnTo>
                  <a:lnTo>
                    <a:pt x="1" y="774"/>
                  </a:lnTo>
                  <a:lnTo>
                    <a:pt x="1120" y="702"/>
                  </a:lnTo>
                  <a:cubicBezTo>
                    <a:pt x="1180" y="857"/>
                    <a:pt x="1322" y="929"/>
                    <a:pt x="1489" y="929"/>
                  </a:cubicBezTo>
                  <a:cubicBezTo>
                    <a:pt x="1739" y="929"/>
                    <a:pt x="1953" y="714"/>
                    <a:pt x="1953" y="464"/>
                  </a:cubicBezTo>
                  <a:cubicBezTo>
                    <a:pt x="1953" y="214"/>
                    <a:pt x="1739" y="0"/>
                    <a:pt x="1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9"/>
            <p:cNvSpPr/>
            <p:nvPr/>
          </p:nvSpPr>
          <p:spPr>
            <a:xfrm>
              <a:off x="1848040" y="1035379"/>
              <a:ext cx="341113" cy="1447520"/>
            </a:xfrm>
            <a:custGeom>
              <a:rect b="b" l="l" r="r" t="t"/>
              <a:pathLst>
                <a:path extrusionOk="0" h="24205" w="5704">
                  <a:moveTo>
                    <a:pt x="4405" y="23935"/>
                  </a:moveTo>
                  <a:lnTo>
                    <a:pt x="4405" y="23935"/>
                  </a:lnTo>
                  <a:cubicBezTo>
                    <a:pt x="4405" y="23935"/>
                    <a:pt x="4405" y="23935"/>
                    <a:pt x="4406" y="23935"/>
                  </a:cubicBezTo>
                  <a:cubicBezTo>
                    <a:pt x="4406" y="23935"/>
                    <a:pt x="4406" y="23935"/>
                    <a:pt x="4405" y="23935"/>
                  </a:cubicBezTo>
                  <a:close/>
                  <a:moveTo>
                    <a:pt x="3720" y="1"/>
                  </a:moveTo>
                  <a:cubicBezTo>
                    <a:pt x="2865" y="1"/>
                    <a:pt x="1903" y="121"/>
                    <a:pt x="1286" y="206"/>
                  </a:cubicBezTo>
                  <a:cubicBezTo>
                    <a:pt x="0" y="384"/>
                    <a:pt x="60" y="4444"/>
                    <a:pt x="262" y="5504"/>
                  </a:cubicBezTo>
                  <a:cubicBezTo>
                    <a:pt x="431" y="6327"/>
                    <a:pt x="1135" y="6415"/>
                    <a:pt x="1430" y="6415"/>
                  </a:cubicBezTo>
                  <a:cubicBezTo>
                    <a:pt x="1510" y="6415"/>
                    <a:pt x="1560" y="6409"/>
                    <a:pt x="1560" y="6409"/>
                  </a:cubicBezTo>
                  <a:lnTo>
                    <a:pt x="1560" y="6409"/>
                  </a:lnTo>
                  <a:cubicBezTo>
                    <a:pt x="1881" y="11219"/>
                    <a:pt x="1536" y="24113"/>
                    <a:pt x="1536" y="24113"/>
                  </a:cubicBezTo>
                  <a:cubicBezTo>
                    <a:pt x="1955" y="24180"/>
                    <a:pt x="2334" y="24205"/>
                    <a:pt x="2670" y="24205"/>
                  </a:cubicBezTo>
                  <a:cubicBezTo>
                    <a:pt x="3766" y="24205"/>
                    <a:pt x="4394" y="23935"/>
                    <a:pt x="4405" y="23935"/>
                  </a:cubicBezTo>
                  <a:cubicBezTo>
                    <a:pt x="4405" y="23935"/>
                    <a:pt x="4405" y="23935"/>
                    <a:pt x="4405" y="23935"/>
                  </a:cubicBezTo>
                  <a:lnTo>
                    <a:pt x="4405" y="23935"/>
                  </a:lnTo>
                  <a:cubicBezTo>
                    <a:pt x="4001" y="19970"/>
                    <a:pt x="4346" y="6421"/>
                    <a:pt x="4346" y="6421"/>
                  </a:cubicBezTo>
                  <a:lnTo>
                    <a:pt x="4346" y="6421"/>
                  </a:lnTo>
                  <a:cubicBezTo>
                    <a:pt x="4346" y="6421"/>
                    <a:pt x="4421" y="6429"/>
                    <a:pt x="4535" y="6429"/>
                  </a:cubicBezTo>
                  <a:cubicBezTo>
                    <a:pt x="4846" y="6429"/>
                    <a:pt x="5444" y="6365"/>
                    <a:pt x="5549" y="5885"/>
                  </a:cubicBezTo>
                  <a:cubicBezTo>
                    <a:pt x="5703" y="5242"/>
                    <a:pt x="5703" y="1587"/>
                    <a:pt x="5549" y="646"/>
                  </a:cubicBezTo>
                  <a:cubicBezTo>
                    <a:pt x="5474" y="147"/>
                    <a:pt x="4662" y="1"/>
                    <a:pt x="3720"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9"/>
            <p:cNvSpPr/>
            <p:nvPr/>
          </p:nvSpPr>
          <p:spPr>
            <a:xfrm>
              <a:off x="1591009" y="2458200"/>
              <a:ext cx="1068790" cy="1607970"/>
            </a:xfrm>
            <a:custGeom>
              <a:rect b="b" l="l" r="r" t="t"/>
              <a:pathLst>
                <a:path extrusionOk="0" h="26888" w="17872">
                  <a:moveTo>
                    <a:pt x="9549" y="0"/>
                  </a:moveTo>
                  <a:cubicBezTo>
                    <a:pt x="9549" y="0"/>
                    <a:pt x="9561" y="536"/>
                    <a:pt x="9668" y="1250"/>
                  </a:cubicBezTo>
                  <a:cubicBezTo>
                    <a:pt x="6560" y="1262"/>
                    <a:pt x="3346" y="3381"/>
                    <a:pt x="2500" y="6215"/>
                  </a:cubicBezTo>
                  <a:cubicBezTo>
                    <a:pt x="1619" y="9168"/>
                    <a:pt x="3429" y="10287"/>
                    <a:pt x="3465" y="12692"/>
                  </a:cubicBezTo>
                  <a:cubicBezTo>
                    <a:pt x="3489" y="15109"/>
                    <a:pt x="726" y="15109"/>
                    <a:pt x="393" y="18621"/>
                  </a:cubicBezTo>
                  <a:cubicBezTo>
                    <a:pt x="298" y="19705"/>
                    <a:pt x="500" y="20895"/>
                    <a:pt x="976" y="22038"/>
                  </a:cubicBezTo>
                  <a:cubicBezTo>
                    <a:pt x="393" y="22277"/>
                    <a:pt x="0" y="22467"/>
                    <a:pt x="0" y="22467"/>
                  </a:cubicBezTo>
                  <a:cubicBezTo>
                    <a:pt x="3557" y="26537"/>
                    <a:pt x="6780" y="26888"/>
                    <a:pt x="7786" y="26888"/>
                  </a:cubicBezTo>
                  <a:cubicBezTo>
                    <a:pt x="7995" y="26888"/>
                    <a:pt x="8108" y="26872"/>
                    <a:pt x="8108" y="26872"/>
                  </a:cubicBezTo>
                  <a:lnTo>
                    <a:pt x="8334" y="26872"/>
                  </a:lnTo>
                  <a:cubicBezTo>
                    <a:pt x="8364" y="26873"/>
                    <a:pt x="8393" y="26873"/>
                    <a:pt x="8422" y="26873"/>
                  </a:cubicBezTo>
                  <a:cubicBezTo>
                    <a:pt x="13807" y="26873"/>
                    <a:pt x="16731" y="23615"/>
                    <a:pt x="17276" y="20193"/>
                  </a:cubicBezTo>
                  <a:cubicBezTo>
                    <a:pt x="17871" y="16752"/>
                    <a:pt x="15514" y="14073"/>
                    <a:pt x="15097" y="12692"/>
                  </a:cubicBezTo>
                  <a:cubicBezTo>
                    <a:pt x="14680" y="11311"/>
                    <a:pt x="16490" y="9989"/>
                    <a:pt x="16609" y="6489"/>
                  </a:cubicBezTo>
                  <a:cubicBezTo>
                    <a:pt x="16645" y="5227"/>
                    <a:pt x="16216" y="4191"/>
                    <a:pt x="15502" y="3405"/>
                  </a:cubicBezTo>
                  <a:cubicBezTo>
                    <a:pt x="15502" y="3405"/>
                    <a:pt x="13430" y="679"/>
                    <a:pt x="9549"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9"/>
            <p:cNvSpPr/>
            <p:nvPr/>
          </p:nvSpPr>
          <p:spPr>
            <a:xfrm>
              <a:off x="1477743" y="2446240"/>
              <a:ext cx="1057428" cy="1532140"/>
            </a:xfrm>
            <a:custGeom>
              <a:rect b="b" l="l" r="r" t="t"/>
              <a:pathLst>
                <a:path extrusionOk="0" h="25620" w="17682">
                  <a:moveTo>
                    <a:pt x="9486" y="1"/>
                  </a:moveTo>
                  <a:cubicBezTo>
                    <a:pt x="6375" y="1"/>
                    <a:pt x="3149" y="2117"/>
                    <a:pt x="2323" y="4963"/>
                  </a:cubicBezTo>
                  <a:cubicBezTo>
                    <a:pt x="1430" y="7903"/>
                    <a:pt x="3251" y="9011"/>
                    <a:pt x="3287" y="11428"/>
                  </a:cubicBezTo>
                  <a:cubicBezTo>
                    <a:pt x="3323" y="13856"/>
                    <a:pt x="549" y="13856"/>
                    <a:pt x="227" y="17357"/>
                  </a:cubicBezTo>
                  <a:cubicBezTo>
                    <a:pt x="1" y="19821"/>
                    <a:pt x="1358" y="22941"/>
                    <a:pt x="4097" y="24548"/>
                  </a:cubicBezTo>
                  <a:cubicBezTo>
                    <a:pt x="5228" y="25203"/>
                    <a:pt x="6573" y="25596"/>
                    <a:pt x="8169" y="25620"/>
                  </a:cubicBezTo>
                  <a:cubicBezTo>
                    <a:pt x="8188" y="25620"/>
                    <a:pt x="8208" y="25620"/>
                    <a:pt x="8228" y="25620"/>
                  </a:cubicBezTo>
                  <a:cubicBezTo>
                    <a:pt x="13643" y="25620"/>
                    <a:pt x="16553" y="22357"/>
                    <a:pt x="17110" y="18929"/>
                  </a:cubicBezTo>
                  <a:cubicBezTo>
                    <a:pt x="17682" y="15500"/>
                    <a:pt x="15324" y="12821"/>
                    <a:pt x="14908" y="11428"/>
                  </a:cubicBezTo>
                  <a:cubicBezTo>
                    <a:pt x="14491" y="10046"/>
                    <a:pt x="16301" y="8725"/>
                    <a:pt x="16420" y="5224"/>
                  </a:cubicBezTo>
                  <a:cubicBezTo>
                    <a:pt x="16491" y="2772"/>
                    <a:pt x="14812" y="1272"/>
                    <a:pt x="12681" y="545"/>
                  </a:cubicBezTo>
                  <a:cubicBezTo>
                    <a:pt x="11776" y="224"/>
                    <a:pt x="10788" y="45"/>
                    <a:pt x="9836" y="10"/>
                  </a:cubicBezTo>
                  <a:cubicBezTo>
                    <a:pt x="9719" y="3"/>
                    <a:pt x="9603" y="1"/>
                    <a:pt x="9486"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9"/>
            <p:cNvSpPr/>
            <p:nvPr/>
          </p:nvSpPr>
          <p:spPr>
            <a:xfrm>
              <a:off x="1909996" y="2634677"/>
              <a:ext cx="222166" cy="179587"/>
            </a:xfrm>
            <a:custGeom>
              <a:rect b="b" l="l" r="r" t="t"/>
              <a:pathLst>
                <a:path extrusionOk="0" h="3003" w="3715">
                  <a:moveTo>
                    <a:pt x="943" y="1"/>
                  </a:moveTo>
                  <a:cubicBezTo>
                    <a:pt x="860" y="1"/>
                    <a:pt x="772" y="30"/>
                    <a:pt x="679" y="97"/>
                  </a:cubicBezTo>
                  <a:cubicBezTo>
                    <a:pt x="0" y="561"/>
                    <a:pt x="1834" y="3002"/>
                    <a:pt x="1834" y="3002"/>
                  </a:cubicBezTo>
                  <a:cubicBezTo>
                    <a:pt x="1834" y="3002"/>
                    <a:pt x="3715" y="204"/>
                    <a:pt x="2965" y="109"/>
                  </a:cubicBezTo>
                  <a:cubicBezTo>
                    <a:pt x="2944" y="107"/>
                    <a:pt x="2923" y="105"/>
                    <a:pt x="2902" y="105"/>
                  </a:cubicBezTo>
                  <a:cubicBezTo>
                    <a:pt x="2204" y="105"/>
                    <a:pt x="1834" y="1442"/>
                    <a:pt x="1834" y="1442"/>
                  </a:cubicBezTo>
                  <a:cubicBezTo>
                    <a:pt x="1834" y="1442"/>
                    <a:pt x="1523" y="1"/>
                    <a:pt x="94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9"/>
            <p:cNvSpPr/>
            <p:nvPr/>
          </p:nvSpPr>
          <p:spPr>
            <a:xfrm>
              <a:off x="1753313" y="2512321"/>
              <a:ext cx="778330" cy="1473892"/>
            </a:xfrm>
            <a:custGeom>
              <a:rect b="b" l="l" r="r" t="t"/>
              <a:pathLst>
                <a:path extrusionOk="0" h="24646" w="13015">
                  <a:moveTo>
                    <a:pt x="9548" y="0"/>
                  </a:moveTo>
                  <a:cubicBezTo>
                    <a:pt x="9503" y="0"/>
                    <a:pt x="9459" y="19"/>
                    <a:pt x="9442" y="59"/>
                  </a:cubicBezTo>
                  <a:cubicBezTo>
                    <a:pt x="9407" y="119"/>
                    <a:pt x="9430" y="190"/>
                    <a:pt x="9490" y="226"/>
                  </a:cubicBezTo>
                  <a:cubicBezTo>
                    <a:pt x="10978" y="1131"/>
                    <a:pt x="11728" y="2488"/>
                    <a:pt x="11669" y="4108"/>
                  </a:cubicBezTo>
                  <a:cubicBezTo>
                    <a:pt x="11609" y="5989"/>
                    <a:pt x="11062" y="7215"/>
                    <a:pt x="10633" y="8203"/>
                  </a:cubicBezTo>
                  <a:cubicBezTo>
                    <a:pt x="10264" y="9025"/>
                    <a:pt x="9966" y="9680"/>
                    <a:pt x="10169" y="10358"/>
                  </a:cubicBezTo>
                  <a:cubicBezTo>
                    <a:pt x="10288" y="10751"/>
                    <a:pt x="10562" y="11239"/>
                    <a:pt x="10859" y="11787"/>
                  </a:cubicBezTo>
                  <a:cubicBezTo>
                    <a:pt x="11669" y="13287"/>
                    <a:pt x="12788" y="15347"/>
                    <a:pt x="12383" y="17812"/>
                  </a:cubicBezTo>
                  <a:cubicBezTo>
                    <a:pt x="11895" y="20848"/>
                    <a:pt x="9311" y="24396"/>
                    <a:pt x="3632" y="24396"/>
                  </a:cubicBezTo>
                  <a:lnTo>
                    <a:pt x="3561" y="24396"/>
                  </a:lnTo>
                  <a:cubicBezTo>
                    <a:pt x="2358" y="24396"/>
                    <a:pt x="1227" y="24158"/>
                    <a:pt x="191" y="23681"/>
                  </a:cubicBezTo>
                  <a:cubicBezTo>
                    <a:pt x="175" y="23672"/>
                    <a:pt x="157" y="23667"/>
                    <a:pt x="141" y="23667"/>
                  </a:cubicBezTo>
                  <a:cubicBezTo>
                    <a:pt x="96" y="23667"/>
                    <a:pt x="54" y="23698"/>
                    <a:pt x="36" y="23741"/>
                  </a:cubicBezTo>
                  <a:cubicBezTo>
                    <a:pt x="1" y="23800"/>
                    <a:pt x="36" y="23872"/>
                    <a:pt x="96" y="23908"/>
                  </a:cubicBezTo>
                  <a:cubicBezTo>
                    <a:pt x="1132" y="24396"/>
                    <a:pt x="2310" y="24646"/>
                    <a:pt x="3549" y="24646"/>
                  </a:cubicBezTo>
                  <a:lnTo>
                    <a:pt x="3620" y="24646"/>
                  </a:lnTo>
                  <a:cubicBezTo>
                    <a:pt x="6132" y="24646"/>
                    <a:pt x="8323" y="23931"/>
                    <a:pt x="9919" y="22574"/>
                  </a:cubicBezTo>
                  <a:cubicBezTo>
                    <a:pt x="11347" y="21383"/>
                    <a:pt x="12300" y="19705"/>
                    <a:pt x="12597" y="17859"/>
                  </a:cubicBezTo>
                  <a:cubicBezTo>
                    <a:pt x="13014" y="15311"/>
                    <a:pt x="11883" y="13216"/>
                    <a:pt x="11050" y="11680"/>
                  </a:cubicBezTo>
                  <a:cubicBezTo>
                    <a:pt x="10752" y="11132"/>
                    <a:pt x="10490" y="10656"/>
                    <a:pt x="10395" y="10299"/>
                  </a:cubicBezTo>
                  <a:cubicBezTo>
                    <a:pt x="10216" y="9703"/>
                    <a:pt x="10478" y="9120"/>
                    <a:pt x="10835" y="8310"/>
                  </a:cubicBezTo>
                  <a:cubicBezTo>
                    <a:pt x="11288" y="7298"/>
                    <a:pt x="11835" y="6048"/>
                    <a:pt x="11895" y="4119"/>
                  </a:cubicBezTo>
                  <a:cubicBezTo>
                    <a:pt x="11955" y="2393"/>
                    <a:pt x="11169" y="988"/>
                    <a:pt x="9609" y="12"/>
                  </a:cubicBezTo>
                  <a:cubicBezTo>
                    <a:pt x="9590" y="4"/>
                    <a:pt x="9569" y="0"/>
                    <a:pt x="9548"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9"/>
            <p:cNvSpPr/>
            <p:nvPr/>
          </p:nvSpPr>
          <p:spPr>
            <a:xfrm>
              <a:off x="1808869" y="3524060"/>
              <a:ext cx="408750" cy="81212"/>
            </a:xfrm>
            <a:custGeom>
              <a:rect b="b" l="l" r="r" t="t"/>
              <a:pathLst>
                <a:path extrusionOk="0" h="1358" w="6835">
                  <a:moveTo>
                    <a:pt x="143" y="1"/>
                  </a:moveTo>
                  <a:cubicBezTo>
                    <a:pt x="24" y="239"/>
                    <a:pt x="0" y="1179"/>
                    <a:pt x="0" y="1179"/>
                  </a:cubicBezTo>
                  <a:lnTo>
                    <a:pt x="6835" y="1358"/>
                  </a:lnTo>
                  <a:lnTo>
                    <a:pt x="6835" y="1"/>
                  </a:ln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9"/>
            <p:cNvSpPr/>
            <p:nvPr/>
          </p:nvSpPr>
          <p:spPr>
            <a:xfrm>
              <a:off x="1744761" y="2835853"/>
              <a:ext cx="551917" cy="564057"/>
            </a:xfrm>
            <a:custGeom>
              <a:rect b="b" l="l" r="r" t="t"/>
              <a:pathLst>
                <a:path extrusionOk="0" h="9432" w="9229">
                  <a:moveTo>
                    <a:pt x="3919" y="0"/>
                  </a:moveTo>
                  <a:cubicBezTo>
                    <a:pt x="3892" y="0"/>
                    <a:pt x="3864" y="2"/>
                    <a:pt x="3835" y="7"/>
                  </a:cubicBezTo>
                  <a:cubicBezTo>
                    <a:pt x="3287" y="102"/>
                    <a:pt x="3013" y="912"/>
                    <a:pt x="3013" y="912"/>
                  </a:cubicBezTo>
                  <a:cubicBezTo>
                    <a:pt x="3013" y="912"/>
                    <a:pt x="2451" y="432"/>
                    <a:pt x="1998" y="432"/>
                  </a:cubicBezTo>
                  <a:cubicBezTo>
                    <a:pt x="1875" y="432"/>
                    <a:pt x="1761" y="467"/>
                    <a:pt x="1668" y="555"/>
                  </a:cubicBezTo>
                  <a:cubicBezTo>
                    <a:pt x="1215" y="972"/>
                    <a:pt x="1846" y="1793"/>
                    <a:pt x="1846" y="1793"/>
                  </a:cubicBezTo>
                  <a:cubicBezTo>
                    <a:pt x="1846" y="1793"/>
                    <a:pt x="1541" y="1666"/>
                    <a:pt x="1204" y="1666"/>
                  </a:cubicBezTo>
                  <a:cubicBezTo>
                    <a:pt x="955" y="1666"/>
                    <a:pt x="689" y="1735"/>
                    <a:pt x="513" y="1972"/>
                  </a:cubicBezTo>
                  <a:cubicBezTo>
                    <a:pt x="120" y="2519"/>
                    <a:pt x="1084" y="3150"/>
                    <a:pt x="1084" y="3150"/>
                  </a:cubicBezTo>
                  <a:cubicBezTo>
                    <a:pt x="1084" y="3150"/>
                    <a:pt x="84" y="3543"/>
                    <a:pt x="108" y="3817"/>
                  </a:cubicBezTo>
                  <a:cubicBezTo>
                    <a:pt x="120" y="4091"/>
                    <a:pt x="929" y="4710"/>
                    <a:pt x="929" y="4710"/>
                  </a:cubicBezTo>
                  <a:cubicBezTo>
                    <a:pt x="929" y="4710"/>
                    <a:pt x="1" y="5377"/>
                    <a:pt x="120" y="5794"/>
                  </a:cubicBezTo>
                  <a:cubicBezTo>
                    <a:pt x="239" y="6210"/>
                    <a:pt x="1227" y="6472"/>
                    <a:pt x="1227" y="6472"/>
                  </a:cubicBezTo>
                  <a:cubicBezTo>
                    <a:pt x="1227" y="6472"/>
                    <a:pt x="584" y="7127"/>
                    <a:pt x="906" y="7746"/>
                  </a:cubicBezTo>
                  <a:cubicBezTo>
                    <a:pt x="995" y="7921"/>
                    <a:pt x="1126" y="7984"/>
                    <a:pt x="1266" y="7984"/>
                  </a:cubicBezTo>
                  <a:cubicBezTo>
                    <a:pt x="1615" y="7984"/>
                    <a:pt x="2025" y="7603"/>
                    <a:pt x="2025" y="7603"/>
                  </a:cubicBezTo>
                  <a:cubicBezTo>
                    <a:pt x="2025" y="7603"/>
                    <a:pt x="2120" y="9163"/>
                    <a:pt x="2715" y="9401"/>
                  </a:cubicBezTo>
                  <a:cubicBezTo>
                    <a:pt x="2767" y="9422"/>
                    <a:pt x="2821" y="9431"/>
                    <a:pt x="2877" y="9431"/>
                  </a:cubicBezTo>
                  <a:cubicBezTo>
                    <a:pt x="3463" y="9431"/>
                    <a:pt x="4228" y="8389"/>
                    <a:pt x="4228" y="8389"/>
                  </a:cubicBezTo>
                  <a:cubicBezTo>
                    <a:pt x="4228" y="8389"/>
                    <a:pt x="4753" y="9398"/>
                    <a:pt x="5367" y="9398"/>
                  </a:cubicBezTo>
                  <a:cubicBezTo>
                    <a:pt x="5400" y="9398"/>
                    <a:pt x="5433" y="9395"/>
                    <a:pt x="5466" y="9389"/>
                  </a:cubicBezTo>
                  <a:cubicBezTo>
                    <a:pt x="6097" y="9270"/>
                    <a:pt x="6216" y="7972"/>
                    <a:pt x="6216" y="7972"/>
                  </a:cubicBezTo>
                  <a:cubicBezTo>
                    <a:pt x="6216" y="7972"/>
                    <a:pt x="6769" y="8470"/>
                    <a:pt x="7359" y="8470"/>
                  </a:cubicBezTo>
                  <a:cubicBezTo>
                    <a:pt x="7543" y="8470"/>
                    <a:pt x="7731" y="8422"/>
                    <a:pt x="7907" y="8294"/>
                  </a:cubicBezTo>
                  <a:cubicBezTo>
                    <a:pt x="8633" y="7782"/>
                    <a:pt x="7907" y="6734"/>
                    <a:pt x="7907" y="6734"/>
                  </a:cubicBezTo>
                  <a:cubicBezTo>
                    <a:pt x="7907" y="6734"/>
                    <a:pt x="8692" y="6615"/>
                    <a:pt x="8954" y="5829"/>
                  </a:cubicBezTo>
                  <a:cubicBezTo>
                    <a:pt x="9228" y="5020"/>
                    <a:pt x="8264" y="4174"/>
                    <a:pt x="8264" y="4174"/>
                  </a:cubicBezTo>
                  <a:cubicBezTo>
                    <a:pt x="8264" y="4174"/>
                    <a:pt x="9002" y="4139"/>
                    <a:pt x="8764" y="2996"/>
                  </a:cubicBezTo>
                  <a:cubicBezTo>
                    <a:pt x="8577" y="2050"/>
                    <a:pt x="7770" y="1968"/>
                    <a:pt x="7497" y="1968"/>
                  </a:cubicBezTo>
                  <a:cubicBezTo>
                    <a:pt x="7440" y="1968"/>
                    <a:pt x="7406" y="1972"/>
                    <a:pt x="7406" y="1972"/>
                  </a:cubicBezTo>
                  <a:cubicBezTo>
                    <a:pt x="7406" y="1972"/>
                    <a:pt x="7978" y="1091"/>
                    <a:pt x="7561" y="579"/>
                  </a:cubicBezTo>
                  <a:cubicBezTo>
                    <a:pt x="7482" y="481"/>
                    <a:pt x="7376" y="441"/>
                    <a:pt x="7258" y="441"/>
                  </a:cubicBezTo>
                  <a:cubicBezTo>
                    <a:pt x="6758" y="441"/>
                    <a:pt x="6025" y="1150"/>
                    <a:pt x="6025" y="1150"/>
                  </a:cubicBezTo>
                  <a:cubicBezTo>
                    <a:pt x="6025" y="1150"/>
                    <a:pt x="6148" y="3"/>
                    <a:pt x="5531" y="3"/>
                  </a:cubicBezTo>
                  <a:cubicBezTo>
                    <a:pt x="5510" y="3"/>
                    <a:pt x="5488" y="4"/>
                    <a:pt x="5466" y="7"/>
                  </a:cubicBezTo>
                  <a:cubicBezTo>
                    <a:pt x="4728" y="102"/>
                    <a:pt x="4549" y="793"/>
                    <a:pt x="4549" y="793"/>
                  </a:cubicBezTo>
                  <a:cubicBezTo>
                    <a:pt x="4549" y="793"/>
                    <a:pt x="4420" y="0"/>
                    <a:pt x="3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9"/>
            <p:cNvSpPr/>
            <p:nvPr/>
          </p:nvSpPr>
          <p:spPr>
            <a:xfrm>
              <a:off x="1850851" y="2933690"/>
              <a:ext cx="356064" cy="349187"/>
            </a:xfrm>
            <a:custGeom>
              <a:rect b="b" l="l" r="r" t="t"/>
              <a:pathLst>
                <a:path extrusionOk="0" h="5839" w="5954">
                  <a:moveTo>
                    <a:pt x="2975" y="0"/>
                  </a:moveTo>
                  <a:cubicBezTo>
                    <a:pt x="1416" y="0"/>
                    <a:pt x="119" y="1241"/>
                    <a:pt x="60" y="2812"/>
                  </a:cubicBezTo>
                  <a:cubicBezTo>
                    <a:pt x="1" y="4431"/>
                    <a:pt x="1263" y="5777"/>
                    <a:pt x="2870" y="5836"/>
                  </a:cubicBezTo>
                  <a:cubicBezTo>
                    <a:pt x="2907" y="5838"/>
                    <a:pt x="2944" y="5838"/>
                    <a:pt x="2980" y="5838"/>
                  </a:cubicBezTo>
                  <a:cubicBezTo>
                    <a:pt x="4550" y="5838"/>
                    <a:pt x="5836" y="4597"/>
                    <a:pt x="5894" y="3027"/>
                  </a:cubicBezTo>
                  <a:cubicBezTo>
                    <a:pt x="5954" y="1419"/>
                    <a:pt x="4692" y="62"/>
                    <a:pt x="3085" y="2"/>
                  </a:cubicBezTo>
                  <a:cubicBezTo>
                    <a:pt x="3048" y="1"/>
                    <a:pt x="3012" y="0"/>
                    <a:pt x="2975"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9"/>
            <p:cNvSpPr/>
            <p:nvPr/>
          </p:nvSpPr>
          <p:spPr>
            <a:xfrm>
              <a:off x="2063030" y="1308975"/>
              <a:ext cx="95505" cy="2255750"/>
            </a:xfrm>
            <a:custGeom>
              <a:rect b="b" l="l" r="r" t="t"/>
              <a:pathLst>
                <a:path extrusionOk="0" fill="none" h="37720" w="1597">
                  <a:moveTo>
                    <a:pt x="501" y="37719"/>
                  </a:moveTo>
                  <a:cubicBezTo>
                    <a:pt x="501" y="37719"/>
                    <a:pt x="1" y="4191"/>
                    <a:pt x="25" y="1893"/>
                  </a:cubicBezTo>
                  <a:cubicBezTo>
                    <a:pt x="37" y="524"/>
                    <a:pt x="811" y="0"/>
                    <a:pt x="1596" y="131"/>
                  </a:cubicBezTo>
                </a:path>
              </a:pathLst>
            </a:custGeom>
            <a:noFill/>
            <a:ln cap="rnd" cmpd="sng" w="13400">
              <a:solidFill>
                <a:srgbClr val="FBE6C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9"/>
            <p:cNvSpPr/>
            <p:nvPr/>
          </p:nvSpPr>
          <p:spPr>
            <a:xfrm>
              <a:off x="2038152" y="1203603"/>
              <a:ext cx="124628" cy="2361122"/>
            </a:xfrm>
            <a:custGeom>
              <a:rect b="b" l="l" r="r" t="t"/>
              <a:pathLst>
                <a:path extrusionOk="0" fill="none" h="39482" w="2084">
                  <a:moveTo>
                    <a:pt x="441" y="39481"/>
                  </a:moveTo>
                  <a:cubicBezTo>
                    <a:pt x="441" y="39481"/>
                    <a:pt x="0" y="3786"/>
                    <a:pt x="262" y="1893"/>
                  </a:cubicBezTo>
                  <a:cubicBezTo>
                    <a:pt x="512" y="0"/>
                    <a:pt x="1953" y="322"/>
                    <a:pt x="2084" y="334"/>
                  </a:cubicBezTo>
                </a:path>
              </a:pathLst>
            </a:custGeom>
            <a:noFill/>
            <a:ln cap="rnd" cmpd="sng" w="13400">
              <a:solidFill>
                <a:srgbClr val="FBE6C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9"/>
            <p:cNvSpPr/>
            <p:nvPr/>
          </p:nvSpPr>
          <p:spPr>
            <a:xfrm>
              <a:off x="2020331" y="1091115"/>
              <a:ext cx="151719" cy="2473611"/>
            </a:xfrm>
            <a:custGeom>
              <a:rect b="b" l="l" r="r" t="t"/>
              <a:pathLst>
                <a:path extrusionOk="0" fill="none" h="41363" w="2537">
                  <a:moveTo>
                    <a:pt x="286" y="41362"/>
                  </a:moveTo>
                  <a:cubicBezTo>
                    <a:pt x="286" y="41362"/>
                    <a:pt x="1" y="4429"/>
                    <a:pt x="405" y="2215"/>
                  </a:cubicBezTo>
                  <a:cubicBezTo>
                    <a:pt x="810" y="0"/>
                    <a:pt x="2537" y="726"/>
                    <a:pt x="2537" y="726"/>
                  </a:cubicBezTo>
                </a:path>
              </a:pathLst>
            </a:custGeom>
            <a:noFill/>
            <a:ln cap="rnd" cmpd="sng" w="13400">
              <a:solidFill>
                <a:srgbClr val="FBE6C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9"/>
            <p:cNvSpPr/>
            <p:nvPr/>
          </p:nvSpPr>
          <p:spPr>
            <a:xfrm>
              <a:off x="1882905" y="1310411"/>
              <a:ext cx="96162" cy="2254315"/>
            </a:xfrm>
            <a:custGeom>
              <a:rect b="b" l="l" r="r" t="t"/>
              <a:pathLst>
                <a:path extrusionOk="0" fill="none" h="37696" w="1608">
                  <a:moveTo>
                    <a:pt x="1108" y="37695"/>
                  </a:moveTo>
                  <a:cubicBezTo>
                    <a:pt x="1108" y="37695"/>
                    <a:pt x="1608" y="4167"/>
                    <a:pt x="1584" y="1869"/>
                  </a:cubicBezTo>
                  <a:cubicBezTo>
                    <a:pt x="1572" y="500"/>
                    <a:pt x="691" y="0"/>
                    <a:pt x="1" y="107"/>
                  </a:cubicBezTo>
                </a:path>
              </a:pathLst>
            </a:custGeom>
            <a:noFill/>
            <a:ln cap="rnd" cmpd="sng" w="13400">
              <a:solidFill>
                <a:srgbClr val="FBE6C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9"/>
            <p:cNvSpPr/>
            <p:nvPr/>
          </p:nvSpPr>
          <p:spPr>
            <a:xfrm>
              <a:off x="1876506" y="1203603"/>
              <a:ext cx="127499" cy="2361122"/>
            </a:xfrm>
            <a:custGeom>
              <a:rect b="b" l="l" r="r" t="t"/>
              <a:pathLst>
                <a:path extrusionOk="0" fill="none" h="39482" w="2132">
                  <a:moveTo>
                    <a:pt x="1691" y="39481"/>
                  </a:moveTo>
                  <a:cubicBezTo>
                    <a:pt x="1691" y="39481"/>
                    <a:pt x="2132" y="3786"/>
                    <a:pt x="1870" y="1893"/>
                  </a:cubicBezTo>
                  <a:cubicBezTo>
                    <a:pt x="1620" y="0"/>
                    <a:pt x="131" y="357"/>
                    <a:pt x="0" y="381"/>
                  </a:cubicBezTo>
                </a:path>
              </a:pathLst>
            </a:custGeom>
            <a:noFill/>
            <a:ln cap="rnd" cmpd="sng" w="13400">
              <a:solidFill>
                <a:srgbClr val="FBE6C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9"/>
            <p:cNvSpPr/>
            <p:nvPr/>
          </p:nvSpPr>
          <p:spPr>
            <a:xfrm>
              <a:off x="1881470" y="1091115"/>
              <a:ext cx="141074" cy="2473611"/>
            </a:xfrm>
            <a:custGeom>
              <a:rect b="b" l="l" r="r" t="t"/>
              <a:pathLst>
                <a:path extrusionOk="0" fill="none" h="41363" w="2359">
                  <a:moveTo>
                    <a:pt x="2072" y="41362"/>
                  </a:moveTo>
                  <a:cubicBezTo>
                    <a:pt x="2072" y="41362"/>
                    <a:pt x="2358" y="4429"/>
                    <a:pt x="1953" y="2215"/>
                  </a:cubicBezTo>
                  <a:cubicBezTo>
                    <a:pt x="1549" y="0"/>
                    <a:pt x="1" y="726"/>
                    <a:pt x="1" y="726"/>
                  </a:cubicBezTo>
                </a:path>
              </a:pathLst>
            </a:custGeom>
            <a:noFill/>
            <a:ln cap="rnd" cmpd="sng" w="13400">
              <a:solidFill>
                <a:srgbClr val="FBE6C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9"/>
            <p:cNvSpPr/>
            <p:nvPr/>
          </p:nvSpPr>
          <p:spPr>
            <a:xfrm>
              <a:off x="2196988" y="3699401"/>
              <a:ext cx="67637" cy="113087"/>
            </a:xfrm>
            <a:custGeom>
              <a:rect b="b" l="l" r="r" t="t"/>
              <a:pathLst>
                <a:path extrusionOk="0" h="1891" w="1131">
                  <a:moveTo>
                    <a:pt x="447" y="1"/>
                  </a:moveTo>
                  <a:cubicBezTo>
                    <a:pt x="1" y="1"/>
                    <a:pt x="404" y="1891"/>
                    <a:pt x="404" y="1891"/>
                  </a:cubicBezTo>
                  <a:cubicBezTo>
                    <a:pt x="404" y="1891"/>
                    <a:pt x="1130" y="283"/>
                    <a:pt x="535" y="21"/>
                  </a:cubicBezTo>
                  <a:cubicBezTo>
                    <a:pt x="503" y="7"/>
                    <a:pt x="473" y="1"/>
                    <a:pt x="447"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9"/>
            <p:cNvSpPr/>
            <p:nvPr/>
          </p:nvSpPr>
          <p:spPr>
            <a:xfrm>
              <a:off x="2221148" y="3803936"/>
              <a:ext cx="87611" cy="32712"/>
            </a:xfrm>
            <a:custGeom>
              <a:rect b="b" l="l" r="r" t="t"/>
              <a:pathLst>
                <a:path extrusionOk="0" h="547" w="1465">
                  <a:moveTo>
                    <a:pt x="937" y="1"/>
                  </a:moveTo>
                  <a:cubicBezTo>
                    <a:pt x="527" y="1"/>
                    <a:pt x="0" y="143"/>
                    <a:pt x="0" y="143"/>
                  </a:cubicBezTo>
                  <a:cubicBezTo>
                    <a:pt x="0" y="143"/>
                    <a:pt x="665" y="546"/>
                    <a:pt x="1083" y="546"/>
                  </a:cubicBezTo>
                  <a:cubicBezTo>
                    <a:pt x="1244" y="546"/>
                    <a:pt x="1369" y="487"/>
                    <a:pt x="1405" y="321"/>
                  </a:cubicBezTo>
                  <a:cubicBezTo>
                    <a:pt x="1465" y="73"/>
                    <a:pt x="1231" y="1"/>
                    <a:pt x="937"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9"/>
            <p:cNvSpPr/>
            <p:nvPr/>
          </p:nvSpPr>
          <p:spPr>
            <a:xfrm>
              <a:off x="2259063" y="3635293"/>
              <a:ext cx="76727" cy="118828"/>
            </a:xfrm>
            <a:custGeom>
              <a:rect b="b" l="l" r="r" t="t"/>
              <a:pathLst>
                <a:path extrusionOk="0" h="1987" w="1283">
                  <a:moveTo>
                    <a:pt x="546" y="1"/>
                  </a:moveTo>
                  <a:cubicBezTo>
                    <a:pt x="1" y="1"/>
                    <a:pt x="795" y="1986"/>
                    <a:pt x="795" y="1986"/>
                  </a:cubicBezTo>
                  <a:cubicBezTo>
                    <a:pt x="795" y="1986"/>
                    <a:pt x="1283" y="165"/>
                    <a:pt x="616" y="10"/>
                  </a:cubicBezTo>
                  <a:cubicBezTo>
                    <a:pt x="591" y="4"/>
                    <a:pt x="568" y="1"/>
                    <a:pt x="546"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9"/>
            <p:cNvSpPr/>
            <p:nvPr/>
          </p:nvSpPr>
          <p:spPr>
            <a:xfrm>
              <a:off x="2306546" y="3734505"/>
              <a:ext cx="91438" cy="34626"/>
            </a:xfrm>
            <a:custGeom>
              <a:rect b="b" l="l" r="r" t="t"/>
              <a:pathLst>
                <a:path extrusionOk="0" h="579" w="1529">
                  <a:moveTo>
                    <a:pt x="1173" y="1"/>
                  </a:moveTo>
                  <a:cubicBezTo>
                    <a:pt x="726" y="1"/>
                    <a:pt x="1" y="327"/>
                    <a:pt x="1" y="327"/>
                  </a:cubicBezTo>
                  <a:cubicBezTo>
                    <a:pt x="1" y="327"/>
                    <a:pt x="618" y="578"/>
                    <a:pt x="1064" y="578"/>
                  </a:cubicBezTo>
                  <a:cubicBezTo>
                    <a:pt x="1305" y="578"/>
                    <a:pt x="1496" y="505"/>
                    <a:pt x="1513" y="280"/>
                  </a:cubicBezTo>
                  <a:cubicBezTo>
                    <a:pt x="1528" y="72"/>
                    <a:pt x="1381" y="1"/>
                    <a:pt x="1173"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9"/>
            <p:cNvSpPr/>
            <p:nvPr/>
          </p:nvSpPr>
          <p:spPr>
            <a:xfrm>
              <a:off x="2368501" y="3554978"/>
              <a:ext cx="103997" cy="104415"/>
            </a:xfrm>
            <a:custGeom>
              <a:rect b="b" l="l" r="r" t="t"/>
              <a:pathLst>
                <a:path extrusionOk="0" h="1746" w="1739">
                  <a:moveTo>
                    <a:pt x="719" y="0"/>
                  </a:moveTo>
                  <a:cubicBezTo>
                    <a:pt x="121" y="0"/>
                    <a:pt x="118" y="1532"/>
                    <a:pt x="1" y="1746"/>
                  </a:cubicBezTo>
                  <a:cubicBezTo>
                    <a:pt x="1" y="1746"/>
                    <a:pt x="1739" y="484"/>
                    <a:pt x="953" y="67"/>
                  </a:cubicBezTo>
                  <a:cubicBezTo>
                    <a:pt x="866" y="21"/>
                    <a:pt x="789" y="0"/>
                    <a:pt x="71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9"/>
            <p:cNvSpPr/>
            <p:nvPr/>
          </p:nvSpPr>
          <p:spPr>
            <a:xfrm>
              <a:off x="2087968" y="3629193"/>
              <a:ext cx="299850" cy="216784"/>
            </a:xfrm>
            <a:custGeom>
              <a:rect b="b" l="l" r="r" t="t"/>
              <a:pathLst>
                <a:path extrusionOk="0" h="3625" w="5014">
                  <a:moveTo>
                    <a:pt x="4939" y="0"/>
                  </a:moveTo>
                  <a:cubicBezTo>
                    <a:pt x="4909" y="0"/>
                    <a:pt x="4879" y="16"/>
                    <a:pt x="4870" y="52"/>
                  </a:cubicBezTo>
                  <a:cubicBezTo>
                    <a:pt x="4859" y="76"/>
                    <a:pt x="3435" y="3465"/>
                    <a:pt x="335" y="3465"/>
                  </a:cubicBezTo>
                  <a:cubicBezTo>
                    <a:pt x="253" y="3465"/>
                    <a:pt x="169" y="3463"/>
                    <a:pt x="84" y="3458"/>
                  </a:cubicBezTo>
                  <a:cubicBezTo>
                    <a:pt x="48" y="3458"/>
                    <a:pt x="1" y="3481"/>
                    <a:pt x="1" y="3529"/>
                  </a:cubicBezTo>
                  <a:cubicBezTo>
                    <a:pt x="1" y="3565"/>
                    <a:pt x="36" y="3600"/>
                    <a:pt x="84" y="3600"/>
                  </a:cubicBezTo>
                  <a:cubicBezTo>
                    <a:pt x="167" y="3624"/>
                    <a:pt x="251" y="3624"/>
                    <a:pt x="346" y="3624"/>
                  </a:cubicBezTo>
                  <a:cubicBezTo>
                    <a:pt x="3525" y="3624"/>
                    <a:pt x="5001" y="148"/>
                    <a:pt x="5001" y="88"/>
                  </a:cubicBezTo>
                  <a:cubicBezTo>
                    <a:pt x="5013" y="64"/>
                    <a:pt x="5001" y="17"/>
                    <a:pt x="4966" y="5"/>
                  </a:cubicBezTo>
                  <a:cubicBezTo>
                    <a:pt x="4957" y="2"/>
                    <a:pt x="4948" y="0"/>
                    <a:pt x="493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9"/>
            <p:cNvSpPr/>
            <p:nvPr/>
          </p:nvSpPr>
          <p:spPr>
            <a:xfrm>
              <a:off x="1698474" y="3686125"/>
              <a:ext cx="72540" cy="111412"/>
            </a:xfrm>
            <a:custGeom>
              <a:rect b="b" l="l" r="r" t="t"/>
              <a:pathLst>
                <a:path extrusionOk="0" h="1863" w="1213">
                  <a:moveTo>
                    <a:pt x="673" y="0"/>
                  </a:moveTo>
                  <a:cubicBezTo>
                    <a:pt x="656" y="0"/>
                    <a:pt x="639" y="2"/>
                    <a:pt x="620" y="5"/>
                  </a:cubicBezTo>
                  <a:cubicBezTo>
                    <a:pt x="1" y="136"/>
                    <a:pt x="382" y="1863"/>
                    <a:pt x="382" y="1863"/>
                  </a:cubicBezTo>
                  <a:cubicBezTo>
                    <a:pt x="382" y="1863"/>
                    <a:pt x="1212" y="0"/>
                    <a:pt x="67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9"/>
            <p:cNvSpPr/>
            <p:nvPr/>
          </p:nvSpPr>
          <p:spPr>
            <a:xfrm>
              <a:off x="1636818" y="3776427"/>
              <a:ext cx="84501" cy="33011"/>
            </a:xfrm>
            <a:custGeom>
              <a:rect b="b" l="l" r="r" t="t"/>
              <a:pathLst>
                <a:path extrusionOk="0" h="552" w="1413">
                  <a:moveTo>
                    <a:pt x="298" y="1"/>
                  </a:moveTo>
                  <a:cubicBezTo>
                    <a:pt x="123" y="1"/>
                    <a:pt x="1" y="64"/>
                    <a:pt x="8" y="245"/>
                  </a:cubicBezTo>
                  <a:cubicBezTo>
                    <a:pt x="12" y="479"/>
                    <a:pt x="213" y="551"/>
                    <a:pt x="461" y="551"/>
                  </a:cubicBezTo>
                  <a:cubicBezTo>
                    <a:pt x="872" y="551"/>
                    <a:pt x="1413" y="353"/>
                    <a:pt x="1413" y="353"/>
                  </a:cubicBezTo>
                  <a:cubicBezTo>
                    <a:pt x="1413" y="353"/>
                    <a:pt x="709" y="1"/>
                    <a:pt x="298"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9"/>
            <p:cNvSpPr/>
            <p:nvPr/>
          </p:nvSpPr>
          <p:spPr>
            <a:xfrm>
              <a:off x="1642977" y="3608740"/>
              <a:ext cx="81511" cy="114043"/>
            </a:xfrm>
            <a:custGeom>
              <a:rect b="b" l="l" r="r" t="t"/>
              <a:pathLst>
                <a:path extrusionOk="0" h="1907" w="1363">
                  <a:moveTo>
                    <a:pt x="727" y="1"/>
                  </a:moveTo>
                  <a:cubicBezTo>
                    <a:pt x="719" y="1"/>
                    <a:pt x="711" y="1"/>
                    <a:pt x="703" y="1"/>
                  </a:cubicBezTo>
                  <a:cubicBezTo>
                    <a:pt x="0" y="37"/>
                    <a:pt x="119" y="1906"/>
                    <a:pt x="119" y="1906"/>
                  </a:cubicBezTo>
                  <a:cubicBezTo>
                    <a:pt x="119" y="1906"/>
                    <a:pt x="1363" y="1"/>
                    <a:pt x="727"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9"/>
            <p:cNvSpPr/>
            <p:nvPr/>
          </p:nvSpPr>
          <p:spPr>
            <a:xfrm>
              <a:off x="1559493" y="3688457"/>
              <a:ext cx="90661" cy="38094"/>
            </a:xfrm>
            <a:custGeom>
              <a:rect b="b" l="l" r="r" t="t"/>
              <a:pathLst>
                <a:path extrusionOk="0" h="637" w="1516">
                  <a:moveTo>
                    <a:pt x="303" y="1"/>
                  </a:moveTo>
                  <a:cubicBezTo>
                    <a:pt x="168" y="1"/>
                    <a:pt x="71" y="60"/>
                    <a:pt x="51" y="216"/>
                  </a:cubicBezTo>
                  <a:cubicBezTo>
                    <a:pt x="0" y="557"/>
                    <a:pt x="414" y="637"/>
                    <a:pt x="814" y="637"/>
                  </a:cubicBezTo>
                  <a:cubicBezTo>
                    <a:pt x="1170" y="637"/>
                    <a:pt x="1515" y="573"/>
                    <a:pt x="1515" y="573"/>
                  </a:cubicBezTo>
                  <a:cubicBezTo>
                    <a:pt x="1515" y="573"/>
                    <a:pt x="724" y="1"/>
                    <a:pt x="303"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9"/>
            <p:cNvSpPr/>
            <p:nvPr/>
          </p:nvSpPr>
          <p:spPr>
            <a:xfrm>
              <a:off x="1521937" y="3506059"/>
              <a:ext cx="102322" cy="112070"/>
            </a:xfrm>
            <a:custGeom>
              <a:rect b="b" l="l" r="r" t="t"/>
              <a:pathLst>
                <a:path extrusionOk="0" h="1874" w="1711">
                  <a:moveTo>
                    <a:pt x="1025" y="0"/>
                  </a:moveTo>
                  <a:cubicBezTo>
                    <a:pt x="975" y="0"/>
                    <a:pt x="919" y="9"/>
                    <a:pt x="857" y="28"/>
                  </a:cubicBezTo>
                  <a:cubicBezTo>
                    <a:pt x="0" y="278"/>
                    <a:pt x="1453" y="1873"/>
                    <a:pt x="1453" y="1873"/>
                  </a:cubicBezTo>
                  <a:cubicBezTo>
                    <a:pt x="1375" y="1629"/>
                    <a:pt x="1711" y="0"/>
                    <a:pt x="102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9"/>
            <p:cNvSpPr/>
            <p:nvPr/>
          </p:nvSpPr>
          <p:spPr>
            <a:xfrm>
              <a:off x="1594537" y="3586015"/>
              <a:ext cx="252845" cy="269231"/>
            </a:xfrm>
            <a:custGeom>
              <a:rect b="b" l="l" r="r" t="t"/>
              <a:pathLst>
                <a:path extrusionOk="0" h="4502" w="4228">
                  <a:moveTo>
                    <a:pt x="60" y="0"/>
                  </a:moveTo>
                  <a:cubicBezTo>
                    <a:pt x="12" y="12"/>
                    <a:pt x="1" y="36"/>
                    <a:pt x="1" y="84"/>
                  </a:cubicBezTo>
                  <a:cubicBezTo>
                    <a:pt x="12" y="120"/>
                    <a:pt x="739" y="3822"/>
                    <a:pt x="3870" y="4465"/>
                  </a:cubicBezTo>
                  <a:lnTo>
                    <a:pt x="4132" y="4501"/>
                  </a:lnTo>
                  <a:cubicBezTo>
                    <a:pt x="4180" y="4501"/>
                    <a:pt x="4203" y="4489"/>
                    <a:pt x="4227" y="4442"/>
                  </a:cubicBezTo>
                  <a:cubicBezTo>
                    <a:pt x="4227" y="4406"/>
                    <a:pt x="4192" y="4370"/>
                    <a:pt x="4168" y="4358"/>
                  </a:cubicBezTo>
                  <a:cubicBezTo>
                    <a:pt x="917" y="3882"/>
                    <a:pt x="155" y="84"/>
                    <a:pt x="143" y="60"/>
                  </a:cubicBezTo>
                  <a:cubicBezTo>
                    <a:pt x="132" y="12"/>
                    <a:pt x="96" y="0"/>
                    <a:pt x="6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9"/>
            <p:cNvSpPr/>
            <p:nvPr/>
          </p:nvSpPr>
          <p:spPr>
            <a:xfrm>
              <a:off x="1872260" y="3674045"/>
              <a:ext cx="221449" cy="181202"/>
            </a:xfrm>
            <a:custGeom>
              <a:rect b="b" l="l" r="r" t="t"/>
              <a:pathLst>
                <a:path extrusionOk="0" h="3030" w="3703">
                  <a:moveTo>
                    <a:pt x="936" y="0"/>
                  </a:moveTo>
                  <a:cubicBezTo>
                    <a:pt x="856" y="0"/>
                    <a:pt x="771" y="27"/>
                    <a:pt x="679" y="88"/>
                  </a:cubicBezTo>
                  <a:cubicBezTo>
                    <a:pt x="0" y="529"/>
                    <a:pt x="1691" y="3029"/>
                    <a:pt x="1691" y="3029"/>
                  </a:cubicBezTo>
                  <a:cubicBezTo>
                    <a:pt x="1691" y="3029"/>
                    <a:pt x="3703" y="326"/>
                    <a:pt x="2953" y="207"/>
                  </a:cubicBezTo>
                  <a:cubicBezTo>
                    <a:pt x="2920" y="201"/>
                    <a:pt x="2887" y="199"/>
                    <a:pt x="2855" y="199"/>
                  </a:cubicBezTo>
                  <a:cubicBezTo>
                    <a:pt x="2175" y="199"/>
                    <a:pt x="1762" y="1469"/>
                    <a:pt x="1762" y="1469"/>
                  </a:cubicBezTo>
                  <a:cubicBezTo>
                    <a:pt x="1762" y="1469"/>
                    <a:pt x="1522" y="0"/>
                    <a:pt x="93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9"/>
            <p:cNvSpPr/>
            <p:nvPr/>
          </p:nvSpPr>
          <p:spPr>
            <a:xfrm>
              <a:off x="2059502" y="2578044"/>
              <a:ext cx="330409" cy="261815"/>
            </a:xfrm>
            <a:custGeom>
              <a:rect b="b" l="l" r="r" t="t"/>
              <a:pathLst>
                <a:path extrusionOk="0" h="4378" w="5525">
                  <a:moveTo>
                    <a:pt x="1242" y="1"/>
                  </a:moveTo>
                  <a:cubicBezTo>
                    <a:pt x="432" y="1"/>
                    <a:pt x="24" y="618"/>
                    <a:pt x="24" y="627"/>
                  </a:cubicBezTo>
                  <a:cubicBezTo>
                    <a:pt x="0" y="663"/>
                    <a:pt x="24" y="711"/>
                    <a:pt x="48" y="734"/>
                  </a:cubicBezTo>
                  <a:cubicBezTo>
                    <a:pt x="57" y="737"/>
                    <a:pt x="67" y="739"/>
                    <a:pt x="76" y="739"/>
                  </a:cubicBezTo>
                  <a:cubicBezTo>
                    <a:pt x="106" y="739"/>
                    <a:pt x="137" y="726"/>
                    <a:pt x="155" y="699"/>
                  </a:cubicBezTo>
                  <a:cubicBezTo>
                    <a:pt x="164" y="680"/>
                    <a:pt x="519" y="147"/>
                    <a:pt x="1247" y="147"/>
                  </a:cubicBezTo>
                  <a:cubicBezTo>
                    <a:pt x="1465" y="147"/>
                    <a:pt x="1716" y="194"/>
                    <a:pt x="2001" y="318"/>
                  </a:cubicBezTo>
                  <a:cubicBezTo>
                    <a:pt x="2560" y="568"/>
                    <a:pt x="2739" y="1437"/>
                    <a:pt x="2917" y="2282"/>
                  </a:cubicBezTo>
                  <a:cubicBezTo>
                    <a:pt x="3132" y="3306"/>
                    <a:pt x="3358" y="4378"/>
                    <a:pt x="4299" y="4378"/>
                  </a:cubicBezTo>
                  <a:cubicBezTo>
                    <a:pt x="4870" y="4378"/>
                    <a:pt x="5287" y="4092"/>
                    <a:pt x="5406" y="3640"/>
                  </a:cubicBezTo>
                  <a:cubicBezTo>
                    <a:pt x="5525" y="3223"/>
                    <a:pt x="5394" y="2782"/>
                    <a:pt x="5084" y="2592"/>
                  </a:cubicBezTo>
                  <a:cubicBezTo>
                    <a:pt x="4963" y="2518"/>
                    <a:pt x="4843" y="2487"/>
                    <a:pt x="4731" y="2487"/>
                  </a:cubicBezTo>
                  <a:cubicBezTo>
                    <a:pt x="4536" y="2487"/>
                    <a:pt x="4364" y="2582"/>
                    <a:pt x="4251" y="2711"/>
                  </a:cubicBezTo>
                  <a:cubicBezTo>
                    <a:pt x="4048" y="2937"/>
                    <a:pt x="4037" y="3235"/>
                    <a:pt x="4215" y="3425"/>
                  </a:cubicBezTo>
                  <a:cubicBezTo>
                    <a:pt x="4233" y="3443"/>
                    <a:pt x="4251" y="3452"/>
                    <a:pt x="4269" y="3452"/>
                  </a:cubicBezTo>
                  <a:cubicBezTo>
                    <a:pt x="4287" y="3452"/>
                    <a:pt x="4304" y="3443"/>
                    <a:pt x="4322" y="3425"/>
                  </a:cubicBezTo>
                  <a:cubicBezTo>
                    <a:pt x="4346" y="3401"/>
                    <a:pt x="4346" y="3354"/>
                    <a:pt x="4322" y="3318"/>
                  </a:cubicBezTo>
                  <a:cubicBezTo>
                    <a:pt x="4168" y="3163"/>
                    <a:pt x="4227" y="2937"/>
                    <a:pt x="4346" y="2806"/>
                  </a:cubicBezTo>
                  <a:cubicBezTo>
                    <a:pt x="4423" y="2707"/>
                    <a:pt x="4548" y="2627"/>
                    <a:pt x="4704" y="2627"/>
                  </a:cubicBezTo>
                  <a:cubicBezTo>
                    <a:pt x="4791" y="2627"/>
                    <a:pt x="4887" y="2651"/>
                    <a:pt x="4989" y="2711"/>
                  </a:cubicBezTo>
                  <a:cubicBezTo>
                    <a:pt x="5239" y="2878"/>
                    <a:pt x="5358" y="3247"/>
                    <a:pt x="5263" y="3592"/>
                  </a:cubicBezTo>
                  <a:cubicBezTo>
                    <a:pt x="5215" y="3782"/>
                    <a:pt x="5001" y="4235"/>
                    <a:pt x="4287" y="4235"/>
                  </a:cubicBezTo>
                  <a:cubicBezTo>
                    <a:pt x="3477" y="4235"/>
                    <a:pt x="3263" y="3270"/>
                    <a:pt x="3060" y="2247"/>
                  </a:cubicBezTo>
                  <a:cubicBezTo>
                    <a:pt x="2882" y="1377"/>
                    <a:pt x="2679" y="461"/>
                    <a:pt x="2048" y="187"/>
                  </a:cubicBezTo>
                  <a:cubicBezTo>
                    <a:pt x="1746" y="53"/>
                    <a:pt x="1477" y="1"/>
                    <a:pt x="1242"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9"/>
            <p:cNvSpPr/>
            <p:nvPr/>
          </p:nvSpPr>
          <p:spPr>
            <a:xfrm>
              <a:off x="1669290" y="2565247"/>
              <a:ext cx="339678" cy="252546"/>
            </a:xfrm>
            <a:custGeom>
              <a:rect b="b" l="l" r="r" t="t"/>
              <a:pathLst>
                <a:path extrusionOk="0" h="4223" w="5680">
                  <a:moveTo>
                    <a:pt x="4370" y="0"/>
                  </a:moveTo>
                  <a:cubicBezTo>
                    <a:pt x="4160" y="0"/>
                    <a:pt x="3922" y="40"/>
                    <a:pt x="3656" y="139"/>
                  </a:cubicBezTo>
                  <a:cubicBezTo>
                    <a:pt x="3001" y="377"/>
                    <a:pt x="2763" y="1294"/>
                    <a:pt x="2525" y="2151"/>
                  </a:cubicBezTo>
                  <a:cubicBezTo>
                    <a:pt x="2246" y="3139"/>
                    <a:pt x="2001" y="4070"/>
                    <a:pt x="1226" y="4070"/>
                  </a:cubicBezTo>
                  <a:cubicBezTo>
                    <a:pt x="1207" y="4070"/>
                    <a:pt x="1187" y="4069"/>
                    <a:pt x="1168" y="4068"/>
                  </a:cubicBezTo>
                  <a:cubicBezTo>
                    <a:pt x="453" y="4044"/>
                    <a:pt x="275" y="3568"/>
                    <a:pt x="239" y="3377"/>
                  </a:cubicBezTo>
                  <a:cubicBezTo>
                    <a:pt x="156" y="3020"/>
                    <a:pt x="298" y="2639"/>
                    <a:pt x="548" y="2508"/>
                  </a:cubicBezTo>
                  <a:cubicBezTo>
                    <a:pt x="636" y="2465"/>
                    <a:pt x="719" y="2446"/>
                    <a:pt x="795" y="2446"/>
                  </a:cubicBezTo>
                  <a:cubicBezTo>
                    <a:pt x="969" y="2446"/>
                    <a:pt x="1109" y="2540"/>
                    <a:pt x="1191" y="2639"/>
                  </a:cubicBezTo>
                  <a:cubicBezTo>
                    <a:pt x="1287" y="2782"/>
                    <a:pt x="1334" y="3020"/>
                    <a:pt x="1191" y="3163"/>
                  </a:cubicBezTo>
                  <a:cubicBezTo>
                    <a:pt x="1156" y="3199"/>
                    <a:pt x="1156" y="3234"/>
                    <a:pt x="1191" y="3270"/>
                  </a:cubicBezTo>
                  <a:cubicBezTo>
                    <a:pt x="1203" y="3282"/>
                    <a:pt x="1221" y="3288"/>
                    <a:pt x="1239" y="3288"/>
                  </a:cubicBezTo>
                  <a:cubicBezTo>
                    <a:pt x="1257" y="3288"/>
                    <a:pt x="1275" y="3282"/>
                    <a:pt x="1287" y="3270"/>
                  </a:cubicBezTo>
                  <a:cubicBezTo>
                    <a:pt x="1489" y="3092"/>
                    <a:pt x="1489" y="2794"/>
                    <a:pt x="1310" y="2556"/>
                  </a:cubicBezTo>
                  <a:cubicBezTo>
                    <a:pt x="1198" y="2412"/>
                    <a:pt x="1011" y="2300"/>
                    <a:pt x="799" y="2300"/>
                  </a:cubicBezTo>
                  <a:cubicBezTo>
                    <a:pt x="696" y="2300"/>
                    <a:pt x="586" y="2327"/>
                    <a:pt x="477" y="2389"/>
                  </a:cubicBezTo>
                  <a:cubicBezTo>
                    <a:pt x="156" y="2556"/>
                    <a:pt x="1" y="2984"/>
                    <a:pt x="84" y="3401"/>
                  </a:cubicBezTo>
                  <a:cubicBezTo>
                    <a:pt x="191" y="3889"/>
                    <a:pt x="596" y="4187"/>
                    <a:pt x="1156" y="4223"/>
                  </a:cubicBezTo>
                  <a:lnTo>
                    <a:pt x="1215" y="4223"/>
                  </a:lnTo>
                  <a:cubicBezTo>
                    <a:pt x="2108" y="4223"/>
                    <a:pt x="2382" y="3199"/>
                    <a:pt x="2656" y="2199"/>
                  </a:cubicBezTo>
                  <a:cubicBezTo>
                    <a:pt x="2882" y="1365"/>
                    <a:pt x="3120" y="520"/>
                    <a:pt x="3704" y="294"/>
                  </a:cubicBezTo>
                  <a:cubicBezTo>
                    <a:pt x="3962" y="196"/>
                    <a:pt x="4191" y="157"/>
                    <a:pt x="4390" y="157"/>
                  </a:cubicBezTo>
                  <a:cubicBezTo>
                    <a:pt x="5164" y="157"/>
                    <a:pt x="5509" y="744"/>
                    <a:pt x="5537" y="782"/>
                  </a:cubicBezTo>
                  <a:cubicBezTo>
                    <a:pt x="5555" y="809"/>
                    <a:pt x="5586" y="822"/>
                    <a:pt x="5611" y="822"/>
                  </a:cubicBezTo>
                  <a:cubicBezTo>
                    <a:pt x="5619" y="822"/>
                    <a:pt x="5626" y="820"/>
                    <a:pt x="5632" y="817"/>
                  </a:cubicBezTo>
                  <a:cubicBezTo>
                    <a:pt x="5668" y="782"/>
                    <a:pt x="5680" y="734"/>
                    <a:pt x="5668" y="710"/>
                  </a:cubicBezTo>
                  <a:cubicBezTo>
                    <a:pt x="5658" y="701"/>
                    <a:pt x="5253" y="0"/>
                    <a:pt x="437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9"/>
            <p:cNvSpPr/>
            <p:nvPr/>
          </p:nvSpPr>
          <p:spPr>
            <a:xfrm>
              <a:off x="1015649" y="3071953"/>
              <a:ext cx="2384625" cy="1366427"/>
            </a:xfrm>
            <a:custGeom>
              <a:rect b="b" l="l" r="r" t="t"/>
              <a:pathLst>
                <a:path extrusionOk="0" h="22849" w="39875">
                  <a:moveTo>
                    <a:pt x="10883" y="0"/>
                  </a:moveTo>
                  <a:cubicBezTo>
                    <a:pt x="10883" y="0"/>
                    <a:pt x="9859" y="0"/>
                    <a:pt x="7204" y="1953"/>
                  </a:cubicBezTo>
                  <a:cubicBezTo>
                    <a:pt x="4811" y="3715"/>
                    <a:pt x="1" y="8263"/>
                    <a:pt x="1418" y="14228"/>
                  </a:cubicBezTo>
                  <a:cubicBezTo>
                    <a:pt x="2599" y="19211"/>
                    <a:pt x="7189" y="21926"/>
                    <a:pt x="13539" y="21926"/>
                  </a:cubicBezTo>
                  <a:cubicBezTo>
                    <a:pt x="14807" y="21926"/>
                    <a:pt x="16144" y="21818"/>
                    <a:pt x="17539" y="21598"/>
                  </a:cubicBezTo>
                  <a:cubicBezTo>
                    <a:pt x="22151" y="20870"/>
                    <a:pt x="25892" y="19726"/>
                    <a:pt x="29207" y="19726"/>
                  </a:cubicBezTo>
                  <a:cubicBezTo>
                    <a:pt x="31909" y="19726"/>
                    <a:pt x="34329" y="20485"/>
                    <a:pt x="36708" y="22848"/>
                  </a:cubicBezTo>
                  <a:cubicBezTo>
                    <a:pt x="36708" y="22848"/>
                    <a:pt x="39875" y="13930"/>
                    <a:pt x="32576" y="13383"/>
                  </a:cubicBezTo>
                  <a:cubicBezTo>
                    <a:pt x="32280" y="13360"/>
                    <a:pt x="31988" y="13349"/>
                    <a:pt x="31701" y="13349"/>
                  </a:cubicBezTo>
                  <a:cubicBezTo>
                    <a:pt x="24870" y="13349"/>
                    <a:pt x="20284" y="19449"/>
                    <a:pt x="12867" y="19449"/>
                  </a:cubicBezTo>
                  <a:cubicBezTo>
                    <a:pt x="12517" y="19449"/>
                    <a:pt x="12162" y="19436"/>
                    <a:pt x="11800" y="19407"/>
                  </a:cubicBezTo>
                  <a:cubicBezTo>
                    <a:pt x="6252" y="18979"/>
                    <a:pt x="5109" y="13990"/>
                    <a:pt x="5037" y="10085"/>
                  </a:cubicBezTo>
                  <a:cubicBezTo>
                    <a:pt x="4978" y="6168"/>
                    <a:pt x="8133" y="1667"/>
                    <a:pt x="10943" y="1548"/>
                  </a:cubicBezTo>
                  <a:cubicBezTo>
                    <a:pt x="10943" y="1548"/>
                    <a:pt x="11074" y="881"/>
                    <a:pt x="10883"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9"/>
            <p:cNvSpPr/>
            <p:nvPr/>
          </p:nvSpPr>
          <p:spPr>
            <a:xfrm>
              <a:off x="1205044" y="1466435"/>
              <a:ext cx="1253939" cy="1077222"/>
            </a:xfrm>
            <a:custGeom>
              <a:rect b="b" l="l" r="r" t="t"/>
              <a:pathLst>
                <a:path extrusionOk="0" h="18013" w="20968">
                  <a:moveTo>
                    <a:pt x="9939" y="0"/>
                  </a:moveTo>
                  <a:cubicBezTo>
                    <a:pt x="8837" y="0"/>
                    <a:pt x="7525" y="88"/>
                    <a:pt x="6359" y="403"/>
                  </a:cubicBezTo>
                  <a:cubicBezTo>
                    <a:pt x="3704" y="1106"/>
                    <a:pt x="1" y="4618"/>
                    <a:pt x="1382" y="9286"/>
                  </a:cubicBezTo>
                  <a:cubicBezTo>
                    <a:pt x="2553" y="13220"/>
                    <a:pt x="6158" y="14267"/>
                    <a:pt x="9293" y="14267"/>
                  </a:cubicBezTo>
                  <a:cubicBezTo>
                    <a:pt x="9886" y="14267"/>
                    <a:pt x="10462" y="14230"/>
                    <a:pt x="11002" y="14167"/>
                  </a:cubicBezTo>
                  <a:cubicBezTo>
                    <a:pt x="12917" y="13952"/>
                    <a:pt x="14988" y="13559"/>
                    <a:pt x="16623" y="13559"/>
                  </a:cubicBezTo>
                  <a:cubicBezTo>
                    <a:pt x="17886" y="13559"/>
                    <a:pt x="18888" y="13793"/>
                    <a:pt x="19360" y="14524"/>
                  </a:cubicBezTo>
                  <a:cubicBezTo>
                    <a:pt x="20456" y="16215"/>
                    <a:pt x="18313" y="17263"/>
                    <a:pt x="18313" y="17263"/>
                  </a:cubicBezTo>
                  <a:cubicBezTo>
                    <a:pt x="18313" y="17263"/>
                    <a:pt x="19313" y="17775"/>
                    <a:pt x="19682" y="18013"/>
                  </a:cubicBezTo>
                  <a:cubicBezTo>
                    <a:pt x="19682" y="18013"/>
                    <a:pt x="20884" y="17048"/>
                    <a:pt x="20932" y="14048"/>
                  </a:cubicBezTo>
                  <a:cubicBezTo>
                    <a:pt x="20968" y="11071"/>
                    <a:pt x="17682" y="9321"/>
                    <a:pt x="12919" y="9286"/>
                  </a:cubicBezTo>
                  <a:cubicBezTo>
                    <a:pt x="8157" y="9262"/>
                    <a:pt x="4120" y="8333"/>
                    <a:pt x="3942" y="4880"/>
                  </a:cubicBezTo>
                  <a:cubicBezTo>
                    <a:pt x="3813" y="2388"/>
                    <a:pt x="5947" y="932"/>
                    <a:pt x="8824" y="932"/>
                  </a:cubicBezTo>
                  <a:cubicBezTo>
                    <a:pt x="9933" y="932"/>
                    <a:pt x="11153" y="1149"/>
                    <a:pt x="12395" y="1606"/>
                  </a:cubicBezTo>
                  <a:lnTo>
                    <a:pt x="12395" y="142"/>
                  </a:lnTo>
                  <a:cubicBezTo>
                    <a:pt x="12395" y="142"/>
                    <a:pt x="11336" y="0"/>
                    <a:pt x="9939"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9"/>
            <p:cNvSpPr/>
            <p:nvPr/>
          </p:nvSpPr>
          <p:spPr>
            <a:xfrm>
              <a:off x="2105789" y="1035558"/>
              <a:ext cx="764037" cy="676725"/>
            </a:xfrm>
            <a:custGeom>
              <a:rect b="b" l="l" r="r" t="t"/>
              <a:pathLst>
                <a:path extrusionOk="0" h="11316" w="12776">
                  <a:moveTo>
                    <a:pt x="7370" y="0"/>
                  </a:moveTo>
                  <a:cubicBezTo>
                    <a:pt x="7370" y="0"/>
                    <a:pt x="10061" y="3727"/>
                    <a:pt x="7084" y="6370"/>
                  </a:cubicBezTo>
                  <a:cubicBezTo>
                    <a:pt x="5613" y="7677"/>
                    <a:pt x="3880" y="8009"/>
                    <a:pt x="2498" y="8009"/>
                  </a:cubicBezTo>
                  <a:cubicBezTo>
                    <a:pt x="1074" y="8009"/>
                    <a:pt x="24" y="7656"/>
                    <a:pt x="24" y="7656"/>
                  </a:cubicBezTo>
                  <a:lnTo>
                    <a:pt x="0" y="9240"/>
                  </a:lnTo>
                  <a:cubicBezTo>
                    <a:pt x="0" y="9240"/>
                    <a:pt x="3417" y="11073"/>
                    <a:pt x="6215" y="11299"/>
                  </a:cubicBezTo>
                  <a:cubicBezTo>
                    <a:pt x="6351" y="11310"/>
                    <a:pt x="6487" y="11316"/>
                    <a:pt x="6625" y="11316"/>
                  </a:cubicBezTo>
                  <a:cubicBezTo>
                    <a:pt x="9345" y="11316"/>
                    <a:pt x="12427" y="9208"/>
                    <a:pt x="12597" y="5763"/>
                  </a:cubicBezTo>
                  <a:cubicBezTo>
                    <a:pt x="12776" y="2144"/>
                    <a:pt x="10918" y="108"/>
                    <a:pt x="7370"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9"/>
            <p:cNvSpPr/>
            <p:nvPr/>
          </p:nvSpPr>
          <p:spPr>
            <a:xfrm>
              <a:off x="1727000" y="712984"/>
              <a:ext cx="108243" cy="108302"/>
            </a:xfrm>
            <a:custGeom>
              <a:rect b="b" l="l" r="r" t="t"/>
              <a:pathLst>
                <a:path extrusionOk="0" h="1811" w="1810">
                  <a:moveTo>
                    <a:pt x="905" y="1"/>
                  </a:moveTo>
                  <a:cubicBezTo>
                    <a:pt x="417" y="1"/>
                    <a:pt x="0" y="394"/>
                    <a:pt x="0" y="906"/>
                  </a:cubicBezTo>
                  <a:cubicBezTo>
                    <a:pt x="0" y="1399"/>
                    <a:pt x="394" y="1811"/>
                    <a:pt x="884" y="1811"/>
                  </a:cubicBezTo>
                  <a:cubicBezTo>
                    <a:pt x="891" y="1811"/>
                    <a:pt x="898" y="1811"/>
                    <a:pt x="905" y="1811"/>
                  </a:cubicBezTo>
                  <a:cubicBezTo>
                    <a:pt x="1393" y="1811"/>
                    <a:pt x="1810" y="1406"/>
                    <a:pt x="1810" y="906"/>
                  </a:cubicBezTo>
                  <a:cubicBezTo>
                    <a:pt x="1810" y="418"/>
                    <a:pt x="1417" y="1"/>
                    <a:pt x="905"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9"/>
            <p:cNvSpPr/>
            <p:nvPr/>
          </p:nvSpPr>
          <p:spPr>
            <a:xfrm>
              <a:off x="684582" y="3625904"/>
              <a:ext cx="62733" cy="62015"/>
            </a:xfrm>
            <a:custGeom>
              <a:rect b="b" l="l" r="r" t="t"/>
              <a:pathLst>
                <a:path extrusionOk="0" h="1037" w="1049">
                  <a:moveTo>
                    <a:pt x="524" y="0"/>
                  </a:moveTo>
                  <a:cubicBezTo>
                    <a:pt x="239" y="0"/>
                    <a:pt x="0" y="238"/>
                    <a:pt x="0" y="524"/>
                  </a:cubicBezTo>
                  <a:cubicBezTo>
                    <a:pt x="0" y="798"/>
                    <a:pt x="239" y="1036"/>
                    <a:pt x="524" y="1036"/>
                  </a:cubicBezTo>
                  <a:cubicBezTo>
                    <a:pt x="810" y="1036"/>
                    <a:pt x="1048" y="798"/>
                    <a:pt x="1048" y="524"/>
                  </a:cubicBezTo>
                  <a:cubicBezTo>
                    <a:pt x="1048" y="238"/>
                    <a:pt x="810" y="0"/>
                    <a:pt x="524"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9"/>
            <p:cNvSpPr/>
            <p:nvPr/>
          </p:nvSpPr>
          <p:spPr>
            <a:xfrm>
              <a:off x="3296277" y="2880406"/>
              <a:ext cx="58427" cy="59204"/>
            </a:xfrm>
            <a:custGeom>
              <a:rect b="b" l="l" r="r" t="t"/>
              <a:pathLst>
                <a:path extrusionOk="0" h="990" w="977">
                  <a:moveTo>
                    <a:pt x="489" y="0"/>
                  </a:moveTo>
                  <a:cubicBezTo>
                    <a:pt x="215" y="0"/>
                    <a:pt x="1" y="227"/>
                    <a:pt x="1" y="500"/>
                  </a:cubicBezTo>
                  <a:cubicBezTo>
                    <a:pt x="1" y="779"/>
                    <a:pt x="204" y="989"/>
                    <a:pt x="467" y="989"/>
                  </a:cubicBezTo>
                  <a:cubicBezTo>
                    <a:pt x="474" y="989"/>
                    <a:pt x="481" y="989"/>
                    <a:pt x="489" y="989"/>
                  </a:cubicBezTo>
                  <a:cubicBezTo>
                    <a:pt x="751" y="989"/>
                    <a:pt x="977" y="762"/>
                    <a:pt x="977" y="500"/>
                  </a:cubicBezTo>
                  <a:cubicBezTo>
                    <a:pt x="977" y="227"/>
                    <a:pt x="751" y="0"/>
                    <a:pt x="48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9"/>
            <p:cNvSpPr/>
            <p:nvPr/>
          </p:nvSpPr>
          <p:spPr>
            <a:xfrm>
              <a:off x="1498435" y="4483890"/>
              <a:ext cx="121100" cy="121100"/>
            </a:xfrm>
            <a:custGeom>
              <a:rect b="b" l="l" r="r" t="t"/>
              <a:pathLst>
                <a:path extrusionOk="0" h="2025" w="2025">
                  <a:moveTo>
                    <a:pt x="1012" y="0"/>
                  </a:moveTo>
                  <a:cubicBezTo>
                    <a:pt x="441" y="0"/>
                    <a:pt x="0" y="441"/>
                    <a:pt x="0" y="1012"/>
                  </a:cubicBezTo>
                  <a:cubicBezTo>
                    <a:pt x="0" y="1560"/>
                    <a:pt x="453" y="2024"/>
                    <a:pt x="1012" y="2024"/>
                  </a:cubicBezTo>
                  <a:cubicBezTo>
                    <a:pt x="1572" y="2024"/>
                    <a:pt x="2024" y="1572"/>
                    <a:pt x="2024" y="1012"/>
                  </a:cubicBezTo>
                  <a:cubicBezTo>
                    <a:pt x="2024" y="441"/>
                    <a:pt x="1572" y="0"/>
                    <a:pt x="1012"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9"/>
            <p:cNvSpPr/>
            <p:nvPr/>
          </p:nvSpPr>
          <p:spPr>
            <a:xfrm>
              <a:off x="1017802" y="2178324"/>
              <a:ext cx="121100" cy="121100"/>
            </a:xfrm>
            <a:custGeom>
              <a:rect b="b" l="l" r="r" t="t"/>
              <a:pathLst>
                <a:path extrusionOk="0" h="2025" w="2025">
                  <a:moveTo>
                    <a:pt x="1013" y="1"/>
                  </a:moveTo>
                  <a:cubicBezTo>
                    <a:pt x="441" y="1"/>
                    <a:pt x="1" y="453"/>
                    <a:pt x="1" y="1013"/>
                  </a:cubicBezTo>
                  <a:cubicBezTo>
                    <a:pt x="1" y="1572"/>
                    <a:pt x="453" y="2025"/>
                    <a:pt x="1013" y="2025"/>
                  </a:cubicBezTo>
                  <a:cubicBezTo>
                    <a:pt x="1572" y="2025"/>
                    <a:pt x="2025" y="1584"/>
                    <a:pt x="2025" y="1013"/>
                  </a:cubicBezTo>
                  <a:cubicBezTo>
                    <a:pt x="2025" y="453"/>
                    <a:pt x="1572" y="1"/>
                    <a:pt x="1013"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9"/>
            <p:cNvSpPr/>
            <p:nvPr/>
          </p:nvSpPr>
          <p:spPr>
            <a:xfrm>
              <a:off x="1249716" y="1080111"/>
              <a:ext cx="210624" cy="241722"/>
            </a:xfrm>
            <a:custGeom>
              <a:rect b="b" l="l" r="r" t="t"/>
              <a:pathLst>
                <a:path extrusionOk="0" h="4042" w="3522">
                  <a:moveTo>
                    <a:pt x="1818" y="0"/>
                  </a:moveTo>
                  <a:cubicBezTo>
                    <a:pt x="1813" y="0"/>
                    <a:pt x="1808" y="2"/>
                    <a:pt x="1802" y="5"/>
                  </a:cubicBezTo>
                  <a:cubicBezTo>
                    <a:pt x="1611" y="125"/>
                    <a:pt x="1659" y="1803"/>
                    <a:pt x="1659" y="1803"/>
                  </a:cubicBezTo>
                  <a:cubicBezTo>
                    <a:pt x="1659" y="1803"/>
                    <a:pt x="659" y="804"/>
                    <a:pt x="445" y="804"/>
                  </a:cubicBezTo>
                  <a:cubicBezTo>
                    <a:pt x="427" y="804"/>
                    <a:pt x="414" y="811"/>
                    <a:pt x="409" y="827"/>
                  </a:cubicBezTo>
                  <a:cubicBezTo>
                    <a:pt x="325" y="1029"/>
                    <a:pt x="1278" y="2041"/>
                    <a:pt x="1278" y="2041"/>
                  </a:cubicBezTo>
                  <a:cubicBezTo>
                    <a:pt x="1278" y="2041"/>
                    <a:pt x="691" y="1900"/>
                    <a:pt x="314" y="1900"/>
                  </a:cubicBezTo>
                  <a:cubicBezTo>
                    <a:pt x="133" y="1900"/>
                    <a:pt x="0" y="1933"/>
                    <a:pt x="4" y="2030"/>
                  </a:cubicBezTo>
                  <a:cubicBezTo>
                    <a:pt x="20" y="2231"/>
                    <a:pt x="623" y="2263"/>
                    <a:pt x="1013" y="2263"/>
                  </a:cubicBezTo>
                  <a:cubicBezTo>
                    <a:pt x="1200" y="2263"/>
                    <a:pt x="1337" y="2256"/>
                    <a:pt x="1337" y="2256"/>
                  </a:cubicBezTo>
                  <a:lnTo>
                    <a:pt x="1337" y="2256"/>
                  </a:lnTo>
                  <a:cubicBezTo>
                    <a:pt x="1337" y="2256"/>
                    <a:pt x="385" y="3303"/>
                    <a:pt x="552" y="3518"/>
                  </a:cubicBezTo>
                  <a:cubicBezTo>
                    <a:pt x="564" y="3533"/>
                    <a:pt x="580" y="3540"/>
                    <a:pt x="600" y="3540"/>
                  </a:cubicBezTo>
                  <a:cubicBezTo>
                    <a:pt x="840" y="3540"/>
                    <a:pt x="1564" y="2470"/>
                    <a:pt x="1564" y="2470"/>
                  </a:cubicBezTo>
                  <a:lnTo>
                    <a:pt x="1564" y="2470"/>
                  </a:lnTo>
                  <a:cubicBezTo>
                    <a:pt x="1564" y="2470"/>
                    <a:pt x="1480" y="4006"/>
                    <a:pt x="1790" y="4042"/>
                  </a:cubicBezTo>
                  <a:cubicBezTo>
                    <a:pt x="1792" y="4042"/>
                    <a:pt x="1795" y="4042"/>
                    <a:pt x="1797" y="4042"/>
                  </a:cubicBezTo>
                  <a:cubicBezTo>
                    <a:pt x="2096" y="4042"/>
                    <a:pt x="1849" y="2506"/>
                    <a:pt x="1849" y="2506"/>
                  </a:cubicBezTo>
                  <a:lnTo>
                    <a:pt x="1849" y="2506"/>
                  </a:lnTo>
                  <a:cubicBezTo>
                    <a:pt x="1849" y="2506"/>
                    <a:pt x="2681" y="3357"/>
                    <a:pt x="2925" y="3357"/>
                  </a:cubicBezTo>
                  <a:cubicBezTo>
                    <a:pt x="2950" y="3357"/>
                    <a:pt x="2969" y="3347"/>
                    <a:pt x="2981" y="3327"/>
                  </a:cubicBezTo>
                  <a:cubicBezTo>
                    <a:pt x="3100" y="3101"/>
                    <a:pt x="2088" y="2232"/>
                    <a:pt x="2088" y="2232"/>
                  </a:cubicBezTo>
                  <a:lnTo>
                    <a:pt x="2088" y="2232"/>
                  </a:lnTo>
                  <a:cubicBezTo>
                    <a:pt x="2088" y="2232"/>
                    <a:pt x="2589" y="2307"/>
                    <a:pt x="2998" y="2307"/>
                  </a:cubicBezTo>
                  <a:cubicBezTo>
                    <a:pt x="3282" y="2307"/>
                    <a:pt x="3521" y="2271"/>
                    <a:pt x="3516" y="2149"/>
                  </a:cubicBezTo>
                  <a:cubicBezTo>
                    <a:pt x="3500" y="2005"/>
                    <a:pt x="3188" y="1966"/>
                    <a:pt x="2859" y="1966"/>
                  </a:cubicBezTo>
                  <a:cubicBezTo>
                    <a:pt x="2479" y="1966"/>
                    <a:pt x="2076" y="2018"/>
                    <a:pt x="2076" y="2018"/>
                  </a:cubicBezTo>
                  <a:cubicBezTo>
                    <a:pt x="2076" y="2018"/>
                    <a:pt x="3516" y="910"/>
                    <a:pt x="3147" y="803"/>
                  </a:cubicBezTo>
                  <a:cubicBezTo>
                    <a:pt x="3133" y="800"/>
                    <a:pt x="3118" y="799"/>
                    <a:pt x="3102" y="799"/>
                  </a:cubicBezTo>
                  <a:cubicBezTo>
                    <a:pt x="2703" y="799"/>
                    <a:pt x="1909" y="1791"/>
                    <a:pt x="1909" y="1791"/>
                  </a:cubicBezTo>
                  <a:cubicBezTo>
                    <a:pt x="1909" y="1791"/>
                    <a:pt x="1987" y="0"/>
                    <a:pt x="18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9"/>
            <p:cNvSpPr/>
            <p:nvPr/>
          </p:nvSpPr>
          <p:spPr>
            <a:xfrm>
              <a:off x="3251904" y="3509528"/>
              <a:ext cx="210923" cy="241782"/>
            </a:xfrm>
            <a:custGeom>
              <a:rect b="b" l="l" r="r" t="t"/>
              <a:pathLst>
                <a:path extrusionOk="0" h="4043" w="3527">
                  <a:moveTo>
                    <a:pt x="1831" y="0"/>
                  </a:moveTo>
                  <a:cubicBezTo>
                    <a:pt x="1825" y="0"/>
                    <a:pt x="1820" y="2"/>
                    <a:pt x="1814" y="6"/>
                  </a:cubicBezTo>
                  <a:cubicBezTo>
                    <a:pt x="1612" y="125"/>
                    <a:pt x="1659" y="1815"/>
                    <a:pt x="1659" y="1815"/>
                  </a:cubicBezTo>
                  <a:cubicBezTo>
                    <a:pt x="1659" y="1815"/>
                    <a:pt x="660" y="816"/>
                    <a:pt x="446" y="816"/>
                  </a:cubicBezTo>
                  <a:cubicBezTo>
                    <a:pt x="427" y="816"/>
                    <a:pt x="415" y="823"/>
                    <a:pt x="409" y="839"/>
                  </a:cubicBezTo>
                  <a:cubicBezTo>
                    <a:pt x="338" y="1053"/>
                    <a:pt x="1290" y="2065"/>
                    <a:pt x="1290" y="2065"/>
                  </a:cubicBezTo>
                  <a:cubicBezTo>
                    <a:pt x="1290" y="2065"/>
                    <a:pt x="698" y="1924"/>
                    <a:pt x="318" y="1924"/>
                  </a:cubicBezTo>
                  <a:cubicBezTo>
                    <a:pt x="135" y="1924"/>
                    <a:pt x="0" y="1957"/>
                    <a:pt x="4" y="2053"/>
                  </a:cubicBezTo>
                  <a:cubicBezTo>
                    <a:pt x="27" y="2244"/>
                    <a:pt x="574" y="2278"/>
                    <a:pt x="963" y="2278"/>
                  </a:cubicBezTo>
                  <a:cubicBezTo>
                    <a:pt x="1181" y="2278"/>
                    <a:pt x="1350" y="2268"/>
                    <a:pt x="1350" y="2268"/>
                  </a:cubicBezTo>
                  <a:lnTo>
                    <a:pt x="1350" y="2268"/>
                  </a:lnTo>
                  <a:cubicBezTo>
                    <a:pt x="1350" y="2268"/>
                    <a:pt x="397" y="3327"/>
                    <a:pt x="564" y="3542"/>
                  </a:cubicBezTo>
                  <a:cubicBezTo>
                    <a:pt x="576" y="3557"/>
                    <a:pt x="591" y="3564"/>
                    <a:pt x="610" y="3564"/>
                  </a:cubicBezTo>
                  <a:cubicBezTo>
                    <a:pt x="842" y="3564"/>
                    <a:pt x="1576" y="2494"/>
                    <a:pt x="1576" y="2494"/>
                  </a:cubicBezTo>
                  <a:lnTo>
                    <a:pt x="1576" y="2494"/>
                  </a:lnTo>
                  <a:cubicBezTo>
                    <a:pt x="1576" y="2494"/>
                    <a:pt x="1481" y="4018"/>
                    <a:pt x="1790" y="4042"/>
                  </a:cubicBezTo>
                  <a:cubicBezTo>
                    <a:pt x="1794" y="4042"/>
                    <a:pt x="1797" y="4042"/>
                    <a:pt x="1801" y="4042"/>
                  </a:cubicBezTo>
                  <a:cubicBezTo>
                    <a:pt x="2106" y="4042"/>
                    <a:pt x="1850" y="2506"/>
                    <a:pt x="1850" y="2506"/>
                  </a:cubicBezTo>
                  <a:lnTo>
                    <a:pt x="1850" y="2506"/>
                  </a:lnTo>
                  <a:cubicBezTo>
                    <a:pt x="1850" y="2506"/>
                    <a:pt x="2674" y="3359"/>
                    <a:pt x="2922" y="3359"/>
                  </a:cubicBezTo>
                  <a:cubicBezTo>
                    <a:pt x="2949" y="3359"/>
                    <a:pt x="2969" y="3349"/>
                    <a:pt x="2981" y="3327"/>
                  </a:cubicBezTo>
                  <a:cubicBezTo>
                    <a:pt x="3100" y="3101"/>
                    <a:pt x="2088" y="2244"/>
                    <a:pt x="2088" y="2244"/>
                  </a:cubicBezTo>
                  <a:lnTo>
                    <a:pt x="2088" y="2244"/>
                  </a:lnTo>
                  <a:cubicBezTo>
                    <a:pt x="2088" y="2244"/>
                    <a:pt x="2570" y="2311"/>
                    <a:pt x="2975" y="2311"/>
                  </a:cubicBezTo>
                  <a:cubicBezTo>
                    <a:pt x="3272" y="2311"/>
                    <a:pt x="3527" y="2275"/>
                    <a:pt x="3517" y="2149"/>
                  </a:cubicBezTo>
                  <a:cubicBezTo>
                    <a:pt x="3506" y="2005"/>
                    <a:pt x="3194" y="1966"/>
                    <a:pt x="2864" y="1966"/>
                  </a:cubicBezTo>
                  <a:cubicBezTo>
                    <a:pt x="2483" y="1966"/>
                    <a:pt x="2076" y="2018"/>
                    <a:pt x="2076" y="2018"/>
                  </a:cubicBezTo>
                  <a:cubicBezTo>
                    <a:pt x="2076" y="2018"/>
                    <a:pt x="3517" y="910"/>
                    <a:pt x="3148" y="815"/>
                  </a:cubicBezTo>
                  <a:cubicBezTo>
                    <a:pt x="3132" y="811"/>
                    <a:pt x="3115" y="809"/>
                    <a:pt x="3098" y="809"/>
                  </a:cubicBezTo>
                  <a:cubicBezTo>
                    <a:pt x="2706" y="809"/>
                    <a:pt x="1909" y="1791"/>
                    <a:pt x="1909" y="1791"/>
                  </a:cubicBezTo>
                  <a:cubicBezTo>
                    <a:pt x="1909" y="1791"/>
                    <a:pt x="1999" y="0"/>
                    <a:pt x="18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9"/>
            <p:cNvSpPr/>
            <p:nvPr/>
          </p:nvSpPr>
          <p:spPr>
            <a:xfrm>
              <a:off x="848800" y="4106178"/>
              <a:ext cx="210624" cy="241782"/>
            </a:xfrm>
            <a:custGeom>
              <a:rect b="b" l="l" r="r" t="t"/>
              <a:pathLst>
                <a:path extrusionOk="0" h="4043" w="3522">
                  <a:moveTo>
                    <a:pt x="1831" y="1"/>
                  </a:moveTo>
                  <a:cubicBezTo>
                    <a:pt x="1826" y="1"/>
                    <a:pt x="1820" y="2"/>
                    <a:pt x="1814" y="6"/>
                  </a:cubicBezTo>
                  <a:cubicBezTo>
                    <a:pt x="1612" y="125"/>
                    <a:pt x="1660" y="1804"/>
                    <a:pt x="1660" y="1804"/>
                  </a:cubicBezTo>
                  <a:cubicBezTo>
                    <a:pt x="1660" y="1804"/>
                    <a:pt x="660" y="804"/>
                    <a:pt x="446" y="804"/>
                  </a:cubicBezTo>
                  <a:cubicBezTo>
                    <a:pt x="428" y="804"/>
                    <a:pt x="415" y="811"/>
                    <a:pt x="410" y="827"/>
                  </a:cubicBezTo>
                  <a:cubicBezTo>
                    <a:pt x="338" y="1030"/>
                    <a:pt x="1291" y="2042"/>
                    <a:pt x="1291" y="2042"/>
                  </a:cubicBezTo>
                  <a:cubicBezTo>
                    <a:pt x="1291" y="2042"/>
                    <a:pt x="699" y="1901"/>
                    <a:pt x="318" y="1901"/>
                  </a:cubicBezTo>
                  <a:cubicBezTo>
                    <a:pt x="135" y="1901"/>
                    <a:pt x="1" y="1933"/>
                    <a:pt x="5" y="2030"/>
                  </a:cubicBezTo>
                  <a:cubicBezTo>
                    <a:pt x="29" y="2231"/>
                    <a:pt x="635" y="2264"/>
                    <a:pt x="1025" y="2264"/>
                  </a:cubicBezTo>
                  <a:cubicBezTo>
                    <a:pt x="1212" y="2264"/>
                    <a:pt x="1350" y="2256"/>
                    <a:pt x="1350" y="2256"/>
                  </a:cubicBezTo>
                  <a:lnTo>
                    <a:pt x="1350" y="2256"/>
                  </a:lnTo>
                  <a:cubicBezTo>
                    <a:pt x="1350" y="2256"/>
                    <a:pt x="398" y="3304"/>
                    <a:pt x="552" y="3518"/>
                  </a:cubicBezTo>
                  <a:cubicBezTo>
                    <a:pt x="565" y="3533"/>
                    <a:pt x="581" y="3540"/>
                    <a:pt x="601" y="3540"/>
                  </a:cubicBezTo>
                  <a:cubicBezTo>
                    <a:pt x="843" y="3540"/>
                    <a:pt x="1576" y="2471"/>
                    <a:pt x="1576" y="2471"/>
                  </a:cubicBezTo>
                  <a:lnTo>
                    <a:pt x="1576" y="2471"/>
                  </a:lnTo>
                  <a:cubicBezTo>
                    <a:pt x="1576" y="2471"/>
                    <a:pt x="1481" y="4006"/>
                    <a:pt x="1791" y="4042"/>
                  </a:cubicBezTo>
                  <a:cubicBezTo>
                    <a:pt x="1793" y="4042"/>
                    <a:pt x="1795" y="4042"/>
                    <a:pt x="1798" y="4042"/>
                  </a:cubicBezTo>
                  <a:cubicBezTo>
                    <a:pt x="2108" y="4042"/>
                    <a:pt x="1850" y="2506"/>
                    <a:pt x="1850" y="2506"/>
                  </a:cubicBezTo>
                  <a:lnTo>
                    <a:pt x="1850" y="2506"/>
                  </a:lnTo>
                  <a:cubicBezTo>
                    <a:pt x="1850" y="2506"/>
                    <a:pt x="2681" y="3357"/>
                    <a:pt x="2926" y="3357"/>
                  </a:cubicBezTo>
                  <a:cubicBezTo>
                    <a:pt x="2951" y="3357"/>
                    <a:pt x="2970" y="3348"/>
                    <a:pt x="2981" y="3328"/>
                  </a:cubicBezTo>
                  <a:cubicBezTo>
                    <a:pt x="3100" y="3102"/>
                    <a:pt x="2088" y="2232"/>
                    <a:pt x="2088" y="2232"/>
                  </a:cubicBezTo>
                  <a:lnTo>
                    <a:pt x="2088" y="2232"/>
                  </a:lnTo>
                  <a:cubicBezTo>
                    <a:pt x="2088" y="2232"/>
                    <a:pt x="2590" y="2307"/>
                    <a:pt x="2999" y="2307"/>
                  </a:cubicBezTo>
                  <a:cubicBezTo>
                    <a:pt x="3283" y="2307"/>
                    <a:pt x="3522" y="2271"/>
                    <a:pt x="3517" y="2149"/>
                  </a:cubicBezTo>
                  <a:cubicBezTo>
                    <a:pt x="3506" y="2000"/>
                    <a:pt x="3171" y="1961"/>
                    <a:pt x="2827" y="1961"/>
                  </a:cubicBezTo>
                  <a:cubicBezTo>
                    <a:pt x="2457" y="1961"/>
                    <a:pt x="2076" y="2006"/>
                    <a:pt x="2076" y="2006"/>
                  </a:cubicBezTo>
                  <a:cubicBezTo>
                    <a:pt x="2076" y="2006"/>
                    <a:pt x="3517" y="911"/>
                    <a:pt x="3148" y="804"/>
                  </a:cubicBezTo>
                  <a:cubicBezTo>
                    <a:pt x="3134" y="801"/>
                    <a:pt x="3120" y="799"/>
                    <a:pt x="3104" y="799"/>
                  </a:cubicBezTo>
                  <a:cubicBezTo>
                    <a:pt x="2715" y="799"/>
                    <a:pt x="1910" y="1792"/>
                    <a:pt x="1910" y="1792"/>
                  </a:cubicBezTo>
                  <a:cubicBezTo>
                    <a:pt x="1910" y="1792"/>
                    <a:pt x="1999" y="1"/>
                    <a:pt x="18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9"/>
            <p:cNvSpPr/>
            <p:nvPr/>
          </p:nvSpPr>
          <p:spPr>
            <a:xfrm>
              <a:off x="2753510" y="1934510"/>
              <a:ext cx="210923" cy="241782"/>
            </a:xfrm>
            <a:custGeom>
              <a:rect b="b" l="l" r="r" t="t"/>
              <a:pathLst>
                <a:path extrusionOk="0" h="4043" w="3527">
                  <a:moveTo>
                    <a:pt x="1830" y="1"/>
                  </a:moveTo>
                  <a:cubicBezTo>
                    <a:pt x="1825" y="1"/>
                    <a:pt x="1819" y="2"/>
                    <a:pt x="1814" y="6"/>
                  </a:cubicBezTo>
                  <a:cubicBezTo>
                    <a:pt x="1611" y="125"/>
                    <a:pt x="1659" y="1804"/>
                    <a:pt x="1659" y="1804"/>
                  </a:cubicBezTo>
                  <a:cubicBezTo>
                    <a:pt x="1659" y="1804"/>
                    <a:pt x="659" y="804"/>
                    <a:pt x="445" y="804"/>
                  </a:cubicBezTo>
                  <a:cubicBezTo>
                    <a:pt x="427" y="804"/>
                    <a:pt x="414" y="811"/>
                    <a:pt x="409" y="827"/>
                  </a:cubicBezTo>
                  <a:cubicBezTo>
                    <a:pt x="337" y="1030"/>
                    <a:pt x="1290" y="2042"/>
                    <a:pt x="1290" y="2042"/>
                  </a:cubicBezTo>
                  <a:cubicBezTo>
                    <a:pt x="1290" y="2042"/>
                    <a:pt x="698" y="1901"/>
                    <a:pt x="317" y="1901"/>
                  </a:cubicBezTo>
                  <a:cubicBezTo>
                    <a:pt x="134" y="1901"/>
                    <a:pt x="0" y="1933"/>
                    <a:pt x="4" y="2030"/>
                  </a:cubicBezTo>
                  <a:cubicBezTo>
                    <a:pt x="28" y="2231"/>
                    <a:pt x="634" y="2264"/>
                    <a:pt x="1024" y="2264"/>
                  </a:cubicBezTo>
                  <a:cubicBezTo>
                    <a:pt x="1212" y="2264"/>
                    <a:pt x="1349" y="2256"/>
                    <a:pt x="1349" y="2256"/>
                  </a:cubicBezTo>
                  <a:lnTo>
                    <a:pt x="1349" y="2256"/>
                  </a:lnTo>
                  <a:cubicBezTo>
                    <a:pt x="1349" y="2256"/>
                    <a:pt x="397" y="3304"/>
                    <a:pt x="564" y="3518"/>
                  </a:cubicBezTo>
                  <a:cubicBezTo>
                    <a:pt x="575" y="3533"/>
                    <a:pt x="591" y="3540"/>
                    <a:pt x="609" y="3540"/>
                  </a:cubicBezTo>
                  <a:cubicBezTo>
                    <a:pt x="842" y="3540"/>
                    <a:pt x="1575" y="2471"/>
                    <a:pt x="1576" y="2471"/>
                  </a:cubicBezTo>
                  <a:lnTo>
                    <a:pt x="1576" y="2471"/>
                  </a:lnTo>
                  <a:cubicBezTo>
                    <a:pt x="1576" y="2471"/>
                    <a:pt x="1480" y="4006"/>
                    <a:pt x="1790" y="4042"/>
                  </a:cubicBezTo>
                  <a:cubicBezTo>
                    <a:pt x="1792" y="4042"/>
                    <a:pt x="1795" y="4042"/>
                    <a:pt x="1797" y="4042"/>
                  </a:cubicBezTo>
                  <a:cubicBezTo>
                    <a:pt x="2107" y="4042"/>
                    <a:pt x="1849" y="2506"/>
                    <a:pt x="1849" y="2506"/>
                  </a:cubicBezTo>
                  <a:lnTo>
                    <a:pt x="1849" y="2506"/>
                  </a:lnTo>
                  <a:cubicBezTo>
                    <a:pt x="1850" y="2506"/>
                    <a:pt x="2681" y="3357"/>
                    <a:pt x="2925" y="3357"/>
                  </a:cubicBezTo>
                  <a:cubicBezTo>
                    <a:pt x="2950" y="3357"/>
                    <a:pt x="2969" y="3348"/>
                    <a:pt x="2981" y="3328"/>
                  </a:cubicBezTo>
                  <a:cubicBezTo>
                    <a:pt x="3100" y="3102"/>
                    <a:pt x="2088" y="2232"/>
                    <a:pt x="2088" y="2232"/>
                  </a:cubicBezTo>
                  <a:lnTo>
                    <a:pt x="2088" y="2232"/>
                  </a:lnTo>
                  <a:cubicBezTo>
                    <a:pt x="2088" y="2232"/>
                    <a:pt x="2593" y="2307"/>
                    <a:pt x="3003" y="2307"/>
                  </a:cubicBezTo>
                  <a:cubicBezTo>
                    <a:pt x="3288" y="2307"/>
                    <a:pt x="3526" y="2271"/>
                    <a:pt x="3516" y="2149"/>
                  </a:cubicBezTo>
                  <a:cubicBezTo>
                    <a:pt x="3505" y="2005"/>
                    <a:pt x="3194" y="1967"/>
                    <a:pt x="2863" y="1967"/>
                  </a:cubicBezTo>
                  <a:cubicBezTo>
                    <a:pt x="2482" y="1967"/>
                    <a:pt x="2076" y="2018"/>
                    <a:pt x="2076" y="2018"/>
                  </a:cubicBezTo>
                  <a:cubicBezTo>
                    <a:pt x="2076" y="2018"/>
                    <a:pt x="3516" y="911"/>
                    <a:pt x="3147" y="804"/>
                  </a:cubicBezTo>
                  <a:cubicBezTo>
                    <a:pt x="3133" y="801"/>
                    <a:pt x="3119" y="799"/>
                    <a:pt x="3104" y="799"/>
                  </a:cubicBezTo>
                  <a:cubicBezTo>
                    <a:pt x="2714" y="799"/>
                    <a:pt x="1909" y="1792"/>
                    <a:pt x="1909" y="1792"/>
                  </a:cubicBezTo>
                  <a:cubicBezTo>
                    <a:pt x="1909" y="1792"/>
                    <a:pt x="1999" y="1"/>
                    <a:pt x="183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9"/>
            <p:cNvSpPr/>
            <p:nvPr/>
          </p:nvSpPr>
          <p:spPr>
            <a:xfrm>
              <a:off x="751262" y="2699922"/>
              <a:ext cx="210624" cy="241124"/>
            </a:xfrm>
            <a:custGeom>
              <a:rect b="b" l="l" r="r" t="t"/>
              <a:pathLst>
                <a:path extrusionOk="0" h="4032" w="3522">
                  <a:moveTo>
                    <a:pt x="1819" y="1"/>
                  </a:moveTo>
                  <a:cubicBezTo>
                    <a:pt x="1814" y="1"/>
                    <a:pt x="1808" y="3"/>
                    <a:pt x="1802" y="6"/>
                  </a:cubicBezTo>
                  <a:cubicBezTo>
                    <a:pt x="1612" y="125"/>
                    <a:pt x="1660" y="1804"/>
                    <a:pt x="1660" y="1804"/>
                  </a:cubicBezTo>
                  <a:cubicBezTo>
                    <a:pt x="1660" y="1804"/>
                    <a:pt x="660" y="804"/>
                    <a:pt x="437" y="804"/>
                  </a:cubicBezTo>
                  <a:cubicBezTo>
                    <a:pt x="417" y="804"/>
                    <a:pt x="404" y="812"/>
                    <a:pt x="397" y="828"/>
                  </a:cubicBezTo>
                  <a:cubicBezTo>
                    <a:pt x="326" y="1030"/>
                    <a:pt x="1279" y="2042"/>
                    <a:pt x="1279" y="2042"/>
                  </a:cubicBezTo>
                  <a:cubicBezTo>
                    <a:pt x="1279" y="2042"/>
                    <a:pt x="692" y="1901"/>
                    <a:pt x="315" y="1901"/>
                  </a:cubicBezTo>
                  <a:cubicBezTo>
                    <a:pt x="134" y="1901"/>
                    <a:pt x="1" y="1934"/>
                    <a:pt x="5" y="2030"/>
                  </a:cubicBezTo>
                  <a:cubicBezTo>
                    <a:pt x="20" y="2221"/>
                    <a:pt x="563" y="2255"/>
                    <a:pt x="952" y="2255"/>
                  </a:cubicBezTo>
                  <a:cubicBezTo>
                    <a:pt x="1169" y="2255"/>
                    <a:pt x="1338" y="2245"/>
                    <a:pt x="1338" y="2245"/>
                  </a:cubicBezTo>
                  <a:lnTo>
                    <a:pt x="1338" y="2245"/>
                  </a:lnTo>
                  <a:cubicBezTo>
                    <a:pt x="1338" y="2245"/>
                    <a:pt x="386" y="3304"/>
                    <a:pt x="552" y="3518"/>
                  </a:cubicBezTo>
                  <a:cubicBezTo>
                    <a:pt x="565" y="3534"/>
                    <a:pt x="581" y="3541"/>
                    <a:pt x="600" y="3541"/>
                  </a:cubicBezTo>
                  <a:cubicBezTo>
                    <a:pt x="841" y="3541"/>
                    <a:pt x="1564" y="2471"/>
                    <a:pt x="1564" y="2471"/>
                  </a:cubicBezTo>
                  <a:lnTo>
                    <a:pt x="1564" y="2471"/>
                  </a:lnTo>
                  <a:cubicBezTo>
                    <a:pt x="1564" y="2471"/>
                    <a:pt x="1481" y="4007"/>
                    <a:pt x="1791" y="4030"/>
                  </a:cubicBezTo>
                  <a:cubicBezTo>
                    <a:pt x="1794" y="4031"/>
                    <a:pt x="1797" y="4031"/>
                    <a:pt x="1801" y="4031"/>
                  </a:cubicBezTo>
                  <a:cubicBezTo>
                    <a:pt x="2094" y="4031"/>
                    <a:pt x="1850" y="2507"/>
                    <a:pt x="1850" y="2506"/>
                  </a:cubicBezTo>
                  <a:lnTo>
                    <a:pt x="1850" y="2506"/>
                  </a:lnTo>
                  <a:cubicBezTo>
                    <a:pt x="1850" y="2507"/>
                    <a:pt x="2673" y="3348"/>
                    <a:pt x="2922" y="3348"/>
                  </a:cubicBezTo>
                  <a:cubicBezTo>
                    <a:pt x="2949" y="3348"/>
                    <a:pt x="2969" y="3338"/>
                    <a:pt x="2981" y="3316"/>
                  </a:cubicBezTo>
                  <a:cubicBezTo>
                    <a:pt x="3100" y="3102"/>
                    <a:pt x="2088" y="2233"/>
                    <a:pt x="2088" y="2233"/>
                  </a:cubicBezTo>
                  <a:lnTo>
                    <a:pt x="2088" y="2233"/>
                  </a:lnTo>
                  <a:cubicBezTo>
                    <a:pt x="2088" y="2233"/>
                    <a:pt x="2590" y="2307"/>
                    <a:pt x="2999" y="2307"/>
                  </a:cubicBezTo>
                  <a:cubicBezTo>
                    <a:pt x="3283" y="2307"/>
                    <a:pt x="3522" y="2271"/>
                    <a:pt x="3517" y="2149"/>
                  </a:cubicBezTo>
                  <a:cubicBezTo>
                    <a:pt x="3500" y="1997"/>
                    <a:pt x="3176" y="1957"/>
                    <a:pt x="2839" y="1957"/>
                  </a:cubicBezTo>
                  <a:cubicBezTo>
                    <a:pt x="2465" y="1957"/>
                    <a:pt x="2076" y="2006"/>
                    <a:pt x="2076" y="2006"/>
                  </a:cubicBezTo>
                  <a:cubicBezTo>
                    <a:pt x="2076" y="2006"/>
                    <a:pt x="3517" y="911"/>
                    <a:pt x="3148" y="804"/>
                  </a:cubicBezTo>
                  <a:cubicBezTo>
                    <a:pt x="3134" y="801"/>
                    <a:pt x="3119" y="799"/>
                    <a:pt x="3103" y="799"/>
                  </a:cubicBezTo>
                  <a:cubicBezTo>
                    <a:pt x="2704" y="799"/>
                    <a:pt x="1910" y="1792"/>
                    <a:pt x="1910" y="1792"/>
                  </a:cubicBezTo>
                  <a:cubicBezTo>
                    <a:pt x="1910" y="1792"/>
                    <a:pt x="1988" y="1"/>
                    <a:pt x="1819"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 name="Shape 991"/>
        <p:cNvGrpSpPr/>
        <p:nvPr/>
      </p:nvGrpSpPr>
      <p:grpSpPr>
        <a:xfrm>
          <a:off x="0" y="0"/>
          <a:ext cx="0" cy="0"/>
          <a:chOff x="0" y="0"/>
          <a:chExt cx="0" cy="0"/>
        </a:xfrm>
      </p:grpSpPr>
      <p:sp>
        <p:nvSpPr>
          <p:cNvPr id="992" name="Google Shape;992;p50"/>
          <p:cNvSpPr/>
          <p:nvPr/>
        </p:nvSpPr>
        <p:spPr>
          <a:xfrm>
            <a:off x="1645324" y="191074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4192036" y="191074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6738736" y="191074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Definition of music</a:t>
            </a:r>
            <a:endParaRPr/>
          </a:p>
        </p:txBody>
      </p:sp>
      <p:sp>
        <p:nvSpPr>
          <p:cNvPr id="996" name="Google Shape;996;p50"/>
          <p:cNvSpPr txBox="1"/>
          <p:nvPr>
            <p:ph idx="2" type="title"/>
          </p:nvPr>
        </p:nvSpPr>
        <p:spPr>
          <a:xfrm>
            <a:off x="769725" y="2663500"/>
            <a:ext cx="25113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97" name="Google Shape;997;p50"/>
          <p:cNvSpPr txBox="1"/>
          <p:nvPr>
            <p:ph idx="1" type="subTitle"/>
          </p:nvPr>
        </p:nvSpPr>
        <p:spPr>
          <a:xfrm>
            <a:off x="769725" y="3040375"/>
            <a:ext cx="2511300" cy="78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998" name="Google Shape;998;p50"/>
          <p:cNvSpPr txBox="1"/>
          <p:nvPr>
            <p:ph idx="3" type="title"/>
          </p:nvPr>
        </p:nvSpPr>
        <p:spPr>
          <a:xfrm>
            <a:off x="3316425" y="2663500"/>
            <a:ext cx="25113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99" name="Google Shape;999;p50"/>
          <p:cNvSpPr txBox="1"/>
          <p:nvPr>
            <p:ph idx="4" type="subTitle"/>
          </p:nvPr>
        </p:nvSpPr>
        <p:spPr>
          <a:xfrm>
            <a:off x="3316438" y="3040375"/>
            <a:ext cx="2511300" cy="78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00" name="Google Shape;1000;p50"/>
          <p:cNvSpPr txBox="1"/>
          <p:nvPr>
            <p:ph idx="5" type="title"/>
          </p:nvPr>
        </p:nvSpPr>
        <p:spPr>
          <a:xfrm>
            <a:off x="5863150" y="2663500"/>
            <a:ext cx="25113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01" name="Google Shape;1001;p50"/>
          <p:cNvSpPr txBox="1"/>
          <p:nvPr>
            <p:ph idx="6" type="subTitle"/>
          </p:nvPr>
        </p:nvSpPr>
        <p:spPr>
          <a:xfrm>
            <a:off x="5863151" y="3040375"/>
            <a:ext cx="2511300" cy="78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02" name="Google Shape;1002;p50"/>
          <p:cNvGrpSpPr/>
          <p:nvPr/>
        </p:nvGrpSpPr>
        <p:grpSpPr>
          <a:xfrm>
            <a:off x="1720798" y="1970253"/>
            <a:ext cx="609154" cy="603230"/>
            <a:chOff x="1413850" y="1549725"/>
            <a:chExt cx="306925" cy="303925"/>
          </a:xfrm>
        </p:grpSpPr>
        <p:sp>
          <p:nvSpPr>
            <p:cNvPr id="1003" name="Google Shape;1003;p50"/>
            <p:cNvSpPr/>
            <p:nvPr/>
          </p:nvSpPr>
          <p:spPr>
            <a:xfrm>
              <a:off x="1413850" y="1682625"/>
              <a:ext cx="183975" cy="171025"/>
            </a:xfrm>
            <a:custGeom>
              <a:rect b="b" l="l" r="r" t="t"/>
              <a:pathLst>
                <a:path extrusionOk="0" h="6841" w="7359">
                  <a:moveTo>
                    <a:pt x="4600" y="1"/>
                  </a:moveTo>
                  <a:cubicBezTo>
                    <a:pt x="4156" y="1"/>
                    <a:pt x="3731" y="157"/>
                    <a:pt x="3394" y="495"/>
                  </a:cubicBezTo>
                  <a:cubicBezTo>
                    <a:pt x="3156" y="733"/>
                    <a:pt x="2989" y="1019"/>
                    <a:pt x="2918" y="1328"/>
                  </a:cubicBezTo>
                  <a:cubicBezTo>
                    <a:pt x="2846" y="1626"/>
                    <a:pt x="2572" y="1840"/>
                    <a:pt x="2275" y="1852"/>
                  </a:cubicBezTo>
                  <a:cubicBezTo>
                    <a:pt x="1739" y="1876"/>
                    <a:pt x="1239" y="2090"/>
                    <a:pt x="846" y="2471"/>
                  </a:cubicBezTo>
                  <a:cubicBezTo>
                    <a:pt x="1" y="3317"/>
                    <a:pt x="36" y="4733"/>
                    <a:pt x="846" y="5757"/>
                  </a:cubicBezTo>
                  <a:cubicBezTo>
                    <a:pt x="906" y="5853"/>
                    <a:pt x="989" y="5924"/>
                    <a:pt x="1060" y="6007"/>
                  </a:cubicBezTo>
                  <a:cubicBezTo>
                    <a:pt x="1612" y="6558"/>
                    <a:pt x="2325" y="6841"/>
                    <a:pt x="3009" y="6841"/>
                  </a:cubicBezTo>
                  <a:cubicBezTo>
                    <a:pt x="3596" y="6841"/>
                    <a:pt x="4161" y="6633"/>
                    <a:pt x="4585" y="6210"/>
                  </a:cubicBezTo>
                  <a:cubicBezTo>
                    <a:pt x="4978" y="5829"/>
                    <a:pt x="5180" y="5317"/>
                    <a:pt x="5228" y="4781"/>
                  </a:cubicBezTo>
                  <a:cubicBezTo>
                    <a:pt x="5239" y="4471"/>
                    <a:pt x="5454" y="4221"/>
                    <a:pt x="5751" y="4138"/>
                  </a:cubicBezTo>
                  <a:cubicBezTo>
                    <a:pt x="6061" y="4055"/>
                    <a:pt x="6347" y="3900"/>
                    <a:pt x="6585" y="3662"/>
                  </a:cubicBezTo>
                  <a:cubicBezTo>
                    <a:pt x="7359" y="2888"/>
                    <a:pt x="7180" y="1638"/>
                    <a:pt x="6299" y="769"/>
                  </a:cubicBezTo>
                  <a:cubicBezTo>
                    <a:pt x="6228" y="685"/>
                    <a:pt x="6144" y="614"/>
                    <a:pt x="6061" y="554"/>
                  </a:cubicBezTo>
                  <a:cubicBezTo>
                    <a:pt x="5615" y="196"/>
                    <a:pt x="5096" y="1"/>
                    <a:pt x="4600"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1413850" y="1682625"/>
              <a:ext cx="170875" cy="159900"/>
            </a:xfrm>
            <a:custGeom>
              <a:rect b="b" l="l" r="r" t="t"/>
              <a:pathLst>
                <a:path extrusionOk="0" h="6396" w="6835">
                  <a:moveTo>
                    <a:pt x="4600" y="1"/>
                  </a:moveTo>
                  <a:cubicBezTo>
                    <a:pt x="4156" y="1"/>
                    <a:pt x="3731" y="157"/>
                    <a:pt x="3394" y="495"/>
                  </a:cubicBezTo>
                  <a:cubicBezTo>
                    <a:pt x="3156" y="733"/>
                    <a:pt x="2989" y="1019"/>
                    <a:pt x="2918" y="1328"/>
                  </a:cubicBezTo>
                  <a:cubicBezTo>
                    <a:pt x="2846" y="1626"/>
                    <a:pt x="2572" y="1840"/>
                    <a:pt x="2275" y="1852"/>
                  </a:cubicBezTo>
                  <a:cubicBezTo>
                    <a:pt x="1739" y="1876"/>
                    <a:pt x="1239" y="2090"/>
                    <a:pt x="846" y="2471"/>
                  </a:cubicBezTo>
                  <a:cubicBezTo>
                    <a:pt x="1" y="3317"/>
                    <a:pt x="36" y="4733"/>
                    <a:pt x="846" y="5757"/>
                  </a:cubicBezTo>
                  <a:cubicBezTo>
                    <a:pt x="1366" y="6181"/>
                    <a:pt x="1978" y="6396"/>
                    <a:pt x="2568" y="6396"/>
                  </a:cubicBezTo>
                  <a:cubicBezTo>
                    <a:pt x="3154" y="6396"/>
                    <a:pt x="3717" y="6184"/>
                    <a:pt x="4144" y="5757"/>
                  </a:cubicBezTo>
                  <a:cubicBezTo>
                    <a:pt x="4525" y="5376"/>
                    <a:pt x="4739" y="4864"/>
                    <a:pt x="4763" y="4340"/>
                  </a:cubicBezTo>
                  <a:cubicBezTo>
                    <a:pt x="4775" y="4019"/>
                    <a:pt x="4989" y="3769"/>
                    <a:pt x="5287" y="3698"/>
                  </a:cubicBezTo>
                  <a:cubicBezTo>
                    <a:pt x="5597" y="3602"/>
                    <a:pt x="5882" y="3459"/>
                    <a:pt x="6121" y="3221"/>
                  </a:cubicBezTo>
                  <a:cubicBezTo>
                    <a:pt x="6835" y="2519"/>
                    <a:pt x="6740" y="1400"/>
                    <a:pt x="6061" y="554"/>
                  </a:cubicBezTo>
                  <a:cubicBezTo>
                    <a:pt x="5615" y="196"/>
                    <a:pt x="5096" y="1"/>
                    <a:pt x="4600"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1521000" y="1603000"/>
              <a:ext cx="148575" cy="148850"/>
            </a:xfrm>
            <a:custGeom>
              <a:rect b="b" l="l" r="r" t="t"/>
              <a:pathLst>
                <a:path extrusionOk="0" h="5954" w="5943">
                  <a:moveTo>
                    <a:pt x="5252" y="1"/>
                  </a:moveTo>
                  <a:lnTo>
                    <a:pt x="1" y="5061"/>
                  </a:lnTo>
                  <a:lnTo>
                    <a:pt x="894" y="5954"/>
                  </a:lnTo>
                  <a:lnTo>
                    <a:pt x="5942" y="691"/>
                  </a:lnTo>
                  <a:lnTo>
                    <a:pt x="5252" y="1"/>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1521000" y="1603000"/>
              <a:ext cx="141125" cy="138450"/>
            </a:xfrm>
            <a:custGeom>
              <a:rect b="b" l="l" r="r" t="t"/>
              <a:pathLst>
                <a:path extrusionOk="0" h="5538" w="5645">
                  <a:moveTo>
                    <a:pt x="5252" y="1"/>
                  </a:moveTo>
                  <a:lnTo>
                    <a:pt x="1" y="5061"/>
                  </a:lnTo>
                  <a:lnTo>
                    <a:pt x="477" y="5537"/>
                  </a:lnTo>
                  <a:lnTo>
                    <a:pt x="5645" y="394"/>
                  </a:lnTo>
                  <a:lnTo>
                    <a:pt x="5252" y="1"/>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1465350" y="1766800"/>
              <a:ext cx="42000" cy="41250"/>
            </a:xfrm>
            <a:custGeom>
              <a:rect b="b" l="l" r="r" t="t"/>
              <a:pathLst>
                <a:path extrusionOk="0" h="1650" w="1680">
                  <a:moveTo>
                    <a:pt x="387" y="0"/>
                  </a:moveTo>
                  <a:cubicBezTo>
                    <a:pt x="346" y="0"/>
                    <a:pt x="304" y="15"/>
                    <a:pt x="274" y="45"/>
                  </a:cubicBezTo>
                  <a:lnTo>
                    <a:pt x="60" y="271"/>
                  </a:lnTo>
                  <a:cubicBezTo>
                    <a:pt x="0" y="331"/>
                    <a:pt x="0" y="438"/>
                    <a:pt x="60" y="497"/>
                  </a:cubicBezTo>
                  <a:lnTo>
                    <a:pt x="1167" y="1604"/>
                  </a:lnTo>
                  <a:cubicBezTo>
                    <a:pt x="1197" y="1634"/>
                    <a:pt x="1239" y="1649"/>
                    <a:pt x="1280" y="1649"/>
                  </a:cubicBezTo>
                  <a:cubicBezTo>
                    <a:pt x="1322" y="1649"/>
                    <a:pt x="1364" y="1634"/>
                    <a:pt x="1394" y="1604"/>
                  </a:cubicBezTo>
                  <a:lnTo>
                    <a:pt x="1620" y="1390"/>
                  </a:lnTo>
                  <a:cubicBezTo>
                    <a:pt x="1679" y="1331"/>
                    <a:pt x="1679" y="1223"/>
                    <a:pt x="1620" y="1164"/>
                  </a:cubicBezTo>
                  <a:lnTo>
                    <a:pt x="501" y="45"/>
                  </a:lnTo>
                  <a:cubicBezTo>
                    <a:pt x="471" y="15"/>
                    <a:pt x="429" y="0"/>
                    <a:pt x="38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1503450" y="1729200"/>
              <a:ext cx="41700" cy="38350"/>
            </a:xfrm>
            <a:custGeom>
              <a:rect b="b" l="l" r="r" t="t"/>
              <a:pathLst>
                <a:path extrusionOk="0" h="1534" w="1668">
                  <a:moveTo>
                    <a:pt x="829" y="1"/>
                  </a:moveTo>
                  <a:cubicBezTo>
                    <a:pt x="634" y="1"/>
                    <a:pt x="438" y="75"/>
                    <a:pt x="286" y="227"/>
                  </a:cubicBezTo>
                  <a:cubicBezTo>
                    <a:pt x="60" y="453"/>
                    <a:pt x="0" y="811"/>
                    <a:pt x="143" y="1084"/>
                  </a:cubicBezTo>
                  <a:cubicBezTo>
                    <a:pt x="167" y="1180"/>
                    <a:pt x="227" y="1251"/>
                    <a:pt x="286" y="1311"/>
                  </a:cubicBezTo>
                  <a:cubicBezTo>
                    <a:pt x="435" y="1459"/>
                    <a:pt x="632" y="1534"/>
                    <a:pt x="828" y="1534"/>
                  </a:cubicBezTo>
                  <a:cubicBezTo>
                    <a:pt x="1024" y="1534"/>
                    <a:pt x="1221" y="1459"/>
                    <a:pt x="1370" y="1311"/>
                  </a:cubicBezTo>
                  <a:cubicBezTo>
                    <a:pt x="1667" y="1013"/>
                    <a:pt x="1667" y="525"/>
                    <a:pt x="1370" y="227"/>
                  </a:cubicBezTo>
                  <a:cubicBezTo>
                    <a:pt x="1298" y="168"/>
                    <a:pt x="1227" y="108"/>
                    <a:pt x="1155" y="72"/>
                  </a:cubicBezTo>
                  <a:cubicBezTo>
                    <a:pt x="1052" y="25"/>
                    <a:pt x="941" y="1"/>
                    <a:pt x="82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1501950" y="1728300"/>
              <a:ext cx="35150" cy="30925"/>
            </a:xfrm>
            <a:custGeom>
              <a:rect b="b" l="l" r="r" t="t"/>
              <a:pathLst>
                <a:path extrusionOk="0" h="1237" w="1406">
                  <a:moveTo>
                    <a:pt x="901" y="1"/>
                  </a:moveTo>
                  <a:cubicBezTo>
                    <a:pt x="720" y="1"/>
                    <a:pt x="511" y="91"/>
                    <a:pt x="346" y="263"/>
                  </a:cubicBezTo>
                  <a:cubicBezTo>
                    <a:pt x="60" y="537"/>
                    <a:pt x="1" y="930"/>
                    <a:pt x="203" y="1120"/>
                  </a:cubicBezTo>
                  <a:cubicBezTo>
                    <a:pt x="278" y="1199"/>
                    <a:pt x="382" y="1237"/>
                    <a:pt x="499" y="1237"/>
                  </a:cubicBezTo>
                  <a:cubicBezTo>
                    <a:pt x="682" y="1237"/>
                    <a:pt x="893" y="1145"/>
                    <a:pt x="1061" y="978"/>
                  </a:cubicBezTo>
                  <a:cubicBezTo>
                    <a:pt x="1334" y="704"/>
                    <a:pt x="1406" y="311"/>
                    <a:pt x="1203" y="120"/>
                  </a:cubicBezTo>
                  <a:cubicBezTo>
                    <a:pt x="1128" y="40"/>
                    <a:pt x="1020" y="1"/>
                    <a:pt x="90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1652275" y="1567800"/>
              <a:ext cx="53000" cy="52500"/>
            </a:xfrm>
            <a:custGeom>
              <a:rect b="b" l="l" r="r" t="t"/>
              <a:pathLst>
                <a:path extrusionOk="0" h="2100" w="2120">
                  <a:moveTo>
                    <a:pt x="1084" y="1"/>
                  </a:moveTo>
                  <a:cubicBezTo>
                    <a:pt x="1030" y="1"/>
                    <a:pt x="977" y="22"/>
                    <a:pt x="941" y="63"/>
                  </a:cubicBezTo>
                  <a:lnTo>
                    <a:pt x="501" y="551"/>
                  </a:lnTo>
                  <a:cubicBezTo>
                    <a:pt x="417" y="623"/>
                    <a:pt x="358" y="718"/>
                    <a:pt x="322" y="802"/>
                  </a:cubicBezTo>
                  <a:lnTo>
                    <a:pt x="1" y="1409"/>
                  </a:lnTo>
                  <a:lnTo>
                    <a:pt x="691" y="2099"/>
                  </a:lnTo>
                  <a:lnTo>
                    <a:pt x="1298" y="1790"/>
                  </a:lnTo>
                  <a:cubicBezTo>
                    <a:pt x="1394" y="1742"/>
                    <a:pt x="1477" y="1683"/>
                    <a:pt x="1548" y="1611"/>
                  </a:cubicBezTo>
                  <a:lnTo>
                    <a:pt x="2048" y="1159"/>
                  </a:lnTo>
                  <a:cubicBezTo>
                    <a:pt x="2120" y="1087"/>
                    <a:pt x="2120" y="956"/>
                    <a:pt x="2048" y="873"/>
                  </a:cubicBezTo>
                  <a:lnTo>
                    <a:pt x="1227" y="63"/>
                  </a:lnTo>
                  <a:cubicBezTo>
                    <a:pt x="1191" y="22"/>
                    <a:pt x="1138" y="1"/>
                    <a:pt x="1084"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1651975" y="1567800"/>
              <a:ext cx="46475" cy="45350"/>
            </a:xfrm>
            <a:custGeom>
              <a:rect b="b" l="l" r="r" t="t"/>
              <a:pathLst>
                <a:path extrusionOk="0" h="1814" w="1859">
                  <a:moveTo>
                    <a:pt x="1080" y="1"/>
                  </a:moveTo>
                  <a:cubicBezTo>
                    <a:pt x="1028" y="1"/>
                    <a:pt x="977" y="22"/>
                    <a:pt x="941" y="63"/>
                  </a:cubicBezTo>
                  <a:lnTo>
                    <a:pt x="489" y="551"/>
                  </a:lnTo>
                  <a:cubicBezTo>
                    <a:pt x="417" y="623"/>
                    <a:pt x="358" y="718"/>
                    <a:pt x="310" y="802"/>
                  </a:cubicBezTo>
                  <a:lnTo>
                    <a:pt x="1" y="1409"/>
                  </a:lnTo>
                  <a:lnTo>
                    <a:pt x="406" y="1814"/>
                  </a:lnTo>
                  <a:lnTo>
                    <a:pt x="1013" y="1504"/>
                  </a:lnTo>
                  <a:cubicBezTo>
                    <a:pt x="1108" y="1456"/>
                    <a:pt x="1191" y="1397"/>
                    <a:pt x="1263" y="1325"/>
                  </a:cubicBezTo>
                  <a:lnTo>
                    <a:pt x="1763" y="873"/>
                  </a:lnTo>
                  <a:cubicBezTo>
                    <a:pt x="1858" y="813"/>
                    <a:pt x="1858" y="682"/>
                    <a:pt x="1775" y="611"/>
                  </a:cubicBezTo>
                  <a:lnTo>
                    <a:pt x="1227" y="63"/>
                  </a:lnTo>
                  <a:cubicBezTo>
                    <a:pt x="1185" y="22"/>
                    <a:pt x="1132" y="1"/>
                    <a:pt x="1080"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1460300" y="1778475"/>
              <a:ext cx="15500" cy="14450"/>
            </a:xfrm>
            <a:custGeom>
              <a:rect b="b" l="l" r="r" t="t"/>
              <a:pathLst>
                <a:path extrusionOk="0" h="578" w="620">
                  <a:moveTo>
                    <a:pt x="411" y="0"/>
                  </a:moveTo>
                  <a:cubicBezTo>
                    <a:pt x="366" y="0"/>
                    <a:pt x="322" y="18"/>
                    <a:pt x="286" y="54"/>
                  </a:cubicBezTo>
                  <a:lnTo>
                    <a:pt x="83" y="268"/>
                  </a:lnTo>
                  <a:cubicBezTo>
                    <a:pt x="0" y="340"/>
                    <a:pt x="0" y="447"/>
                    <a:pt x="83" y="518"/>
                  </a:cubicBezTo>
                  <a:cubicBezTo>
                    <a:pt x="119" y="566"/>
                    <a:pt x="167" y="578"/>
                    <a:pt x="214" y="578"/>
                  </a:cubicBezTo>
                  <a:cubicBezTo>
                    <a:pt x="262" y="578"/>
                    <a:pt x="298" y="566"/>
                    <a:pt x="333" y="518"/>
                  </a:cubicBezTo>
                  <a:lnTo>
                    <a:pt x="536" y="304"/>
                  </a:lnTo>
                  <a:cubicBezTo>
                    <a:pt x="619" y="233"/>
                    <a:pt x="619" y="125"/>
                    <a:pt x="536" y="54"/>
                  </a:cubicBezTo>
                  <a:cubicBezTo>
                    <a:pt x="500" y="18"/>
                    <a:pt x="455" y="0"/>
                    <a:pt x="411"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1470100" y="1788075"/>
              <a:ext cx="15225" cy="14375"/>
            </a:xfrm>
            <a:custGeom>
              <a:rect b="b" l="l" r="r" t="t"/>
              <a:pathLst>
                <a:path extrusionOk="0" h="575" w="609">
                  <a:moveTo>
                    <a:pt x="412" y="0"/>
                  </a:moveTo>
                  <a:cubicBezTo>
                    <a:pt x="367" y="0"/>
                    <a:pt x="322" y="21"/>
                    <a:pt x="287" y="63"/>
                  </a:cubicBezTo>
                  <a:lnTo>
                    <a:pt x="72" y="265"/>
                  </a:lnTo>
                  <a:cubicBezTo>
                    <a:pt x="1" y="337"/>
                    <a:pt x="1" y="444"/>
                    <a:pt x="72" y="515"/>
                  </a:cubicBezTo>
                  <a:cubicBezTo>
                    <a:pt x="120" y="563"/>
                    <a:pt x="168" y="575"/>
                    <a:pt x="203" y="575"/>
                  </a:cubicBezTo>
                  <a:cubicBezTo>
                    <a:pt x="251" y="575"/>
                    <a:pt x="299" y="563"/>
                    <a:pt x="322" y="515"/>
                  </a:cubicBezTo>
                  <a:lnTo>
                    <a:pt x="537" y="313"/>
                  </a:lnTo>
                  <a:cubicBezTo>
                    <a:pt x="608" y="242"/>
                    <a:pt x="608" y="134"/>
                    <a:pt x="537" y="63"/>
                  </a:cubicBezTo>
                  <a:cubicBezTo>
                    <a:pt x="501" y="21"/>
                    <a:pt x="456" y="0"/>
                    <a:pt x="41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1480225" y="1798125"/>
              <a:ext cx="15200" cy="14450"/>
            </a:xfrm>
            <a:custGeom>
              <a:rect b="b" l="l" r="r" t="t"/>
              <a:pathLst>
                <a:path extrusionOk="0" h="578" w="608">
                  <a:moveTo>
                    <a:pt x="406" y="0"/>
                  </a:moveTo>
                  <a:cubicBezTo>
                    <a:pt x="361" y="0"/>
                    <a:pt x="316" y="18"/>
                    <a:pt x="275" y="54"/>
                  </a:cubicBezTo>
                  <a:lnTo>
                    <a:pt x="72" y="268"/>
                  </a:lnTo>
                  <a:cubicBezTo>
                    <a:pt x="1" y="340"/>
                    <a:pt x="1" y="447"/>
                    <a:pt x="72" y="518"/>
                  </a:cubicBezTo>
                  <a:cubicBezTo>
                    <a:pt x="120" y="566"/>
                    <a:pt x="156" y="578"/>
                    <a:pt x="203" y="578"/>
                  </a:cubicBezTo>
                  <a:cubicBezTo>
                    <a:pt x="251" y="578"/>
                    <a:pt x="298" y="566"/>
                    <a:pt x="322" y="518"/>
                  </a:cubicBezTo>
                  <a:lnTo>
                    <a:pt x="537" y="316"/>
                  </a:lnTo>
                  <a:cubicBezTo>
                    <a:pt x="608" y="232"/>
                    <a:pt x="608" y="137"/>
                    <a:pt x="537" y="54"/>
                  </a:cubicBezTo>
                  <a:cubicBezTo>
                    <a:pt x="495" y="18"/>
                    <a:pt x="450" y="0"/>
                    <a:pt x="40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1679950" y="1625925"/>
              <a:ext cx="10450" cy="10450"/>
            </a:xfrm>
            <a:custGeom>
              <a:rect b="b" l="l" r="r" t="t"/>
              <a:pathLst>
                <a:path extrusionOk="0" h="418" w="418">
                  <a:moveTo>
                    <a:pt x="203" y="0"/>
                  </a:moveTo>
                  <a:cubicBezTo>
                    <a:pt x="96" y="0"/>
                    <a:pt x="1" y="84"/>
                    <a:pt x="1" y="203"/>
                  </a:cubicBezTo>
                  <a:cubicBezTo>
                    <a:pt x="1" y="322"/>
                    <a:pt x="96" y="417"/>
                    <a:pt x="203" y="417"/>
                  </a:cubicBezTo>
                  <a:cubicBezTo>
                    <a:pt x="322" y="417"/>
                    <a:pt x="418" y="322"/>
                    <a:pt x="418" y="203"/>
                  </a:cubicBezTo>
                  <a:cubicBezTo>
                    <a:pt x="418" y="84"/>
                    <a:pt x="322" y="0"/>
                    <a:pt x="203"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1695150" y="1614625"/>
              <a:ext cx="10425" cy="10425"/>
            </a:xfrm>
            <a:custGeom>
              <a:rect b="b" l="l" r="r" t="t"/>
              <a:pathLst>
                <a:path extrusionOk="0" h="417" w="417">
                  <a:moveTo>
                    <a:pt x="214" y="0"/>
                  </a:moveTo>
                  <a:cubicBezTo>
                    <a:pt x="95" y="0"/>
                    <a:pt x="0" y="95"/>
                    <a:pt x="0" y="214"/>
                  </a:cubicBezTo>
                  <a:cubicBezTo>
                    <a:pt x="0" y="322"/>
                    <a:pt x="95" y="417"/>
                    <a:pt x="214" y="417"/>
                  </a:cubicBezTo>
                  <a:cubicBezTo>
                    <a:pt x="322" y="417"/>
                    <a:pt x="417" y="322"/>
                    <a:pt x="417" y="214"/>
                  </a:cubicBezTo>
                  <a:cubicBezTo>
                    <a:pt x="417" y="95"/>
                    <a:pt x="322" y="0"/>
                    <a:pt x="214"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1710325" y="1600925"/>
              <a:ext cx="10450" cy="10450"/>
            </a:xfrm>
            <a:custGeom>
              <a:rect b="b" l="l" r="r" t="t"/>
              <a:pathLst>
                <a:path extrusionOk="0" h="418" w="418">
                  <a:moveTo>
                    <a:pt x="215" y="0"/>
                  </a:moveTo>
                  <a:cubicBezTo>
                    <a:pt x="96" y="0"/>
                    <a:pt x="0" y="96"/>
                    <a:pt x="0" y="203"/>
                  </a:cubicBezTo>
                  <a:cubicBezTo>
                    <a:pt x="0" y="322"/>
                    <a:pt x="96" y="417"/>
                    <a:pt x="215" y="417"/>
                  </a:cubicBezTo>
                  <a:cubicBezTo>
                    <a:pt x="322" y="417"/>
                    <a:pt x="417" y="322"/>
                    <a:pt x="417" y="203"/>
                  </a:cubicBezTo>
                  <a:cubicBezTo>
                    <a:pt x="417" y="96"/>
                    <a:pt x="322" y="0"/>
                    <a:pt x="215"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1634425" y="1580675"/>
              <a:ext cx="10425" cy="10450"/>
            </a:xfrm>
            <a:custGeom>
              <a:rect b="b" l="l" r="r" t="t"/>
              <a:pathLst>
                <a:path extrusionOk="0" h="418" w="417">
                  <a:moveTo>
                    <a:pt x="215" y="1"/>
                  </a:moveTo>
                  <a:cubicBezTo>
                    <a:pt x="95" y="1"/>
                    <a:pt x="0" y="96"/>
                    <a:pt x="0" y="215"/>
                  </a:cubicBezTo>
                  <a:cubicBezTo>
                    <a:pt x="0" y="322"/>
                    <a:pt x="95" y="417"/>
                    <a:pt x="215" y="417"/>
                  </a:cubicBezTo>
                  <a:cubicBezTo>
                    <a:pt x="322" y="417"/>
                    <a:pt x="417" y="322"/>
                    <a:pt x="417" y="215"/>
                  </a:cubicBezTo>
                  <a:cubicBezTo>
                    <a:pt x="417" y="96"/>
                    <a:pt x="322" y="1"/>
                    <a:pt x="21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1645725" y="1565200"/>
              <a:ext cx="10450" cy="10450"/>
            </a:xfrm>
            <a:custGeom>
              <a:rect b="b" l="l" r="r" t="t"/>
              <a:pathLst>
                <a:path extrusionOk="0" h="418" w="418">
                  <a:moveTo>
                    <a:pt x="203" y="1"/>
                  </a:moveTo>
                  <a:cubicBezTo>
                    <a:pt x="96" y="1"/>
                    <a:pt x="1" y="96"/>
                    <a:pt x="1" y="203"/>
                  </a:cubicBezTo>
                  <a:cubicBezTo>
                    <a:pt x="1" y="322"/>
                    <a:pt x="96" y="417"/>
                    <a:pt x="203" y="417"/>
                  </a:cubicBezTo>
                  <a:cubicBezTo>
                    <a:pt x="322" y="417"/>
                    <a:pt x="417" y="322"/>
                    <a:pt x="417" y="203"/>
                  </a:cubicBezTo>
                  <a:cubicBezTo>
                    <a:pt x="417" y="96"/>
                    <a:pt x="322" y="1"/>
                    <a:pt x="20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1659425" y="1549725"/>
              <a:ext cx="10450" cy="10450"/>
            </a:xfrm>
            <a:custGeom>
              <a:rect b="b" l="l" r="r" t="t"/>
              <a:pathLst>
                <a:path extrusionOk="0" h="418" w="418">
                  <a:moveTo>
                    <a:pt x="203" y="1"/>
                  </a:moveTo>
                  <a:cubicBezTo>
                    <a:pt x="96" y="1"/>
                    <a:pt x="0" y="96"/>
                    <a:pt x="0" y="215"/>
                  </a:cubicBezTo>
                  <a:cubicBezTo>
                    <a:pt x="0" y="334"/>
                    <a:pt x="96" y="417"/>
                    <a:pt x="203" y="417"/>
                  </a:cubicBezTo>
                  <a:cubicBezTo>
                    <a:pt x="322" y="417"/>
                    <a:pt x="417" y="334"/>
                    <a:pt x="417" y="215"/>
                  </a:cubicBezTo>
                  <a:cubicBezTo>
                    <a:pt x="417" y="96"/>
                    <a:pt x="322" y="1"/>
                    <a:pt x="20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50"/>
          <p:cNvGrpSpPr/>
          <p:nvPr/>
        </p:nvGrpSpPr>
        <p:grpSpPr>
          <a:xfrm>
            <a:off x="4264849" y="1975862"/>
            <a:ext cx="614463" cy="592016"/>
            <a:chOff x="2020775" y="1552400"/>
            <a:chExt cx="309600" cy="298275"/>
          </a:xfrm>
        </p:grpSpPr>
        <p:sp>
          <p:nvSpPr>
            <p:cNvPr id="1022" name="Google Shape;1022;p50"/>
            <p:cNvSpPr/>
            <p:nvPr/>
          </p:nvSpPr>
          <p:spPr>
            <a:xfrm>
              <a:off x="2021075" y="1655925"/>
              <a:ext cx="191425" cy="194750"/>
            </a:xfrm>
            <a:custGeom>
              <a:rect b="b" l="l" r="r" t="t"/>
              <a:pathLst>
                <a:path extrusionOk="0" h="7790" w="7657">
                  <a:moveTo>
                    <a:pt x="4805" y="0"/>
                  </a:moveTo>
                  <a:cubicBezTo>
                    <a:pt x="4727" y="0"/>
                    <a:pt x="4629" y="24"/>
                    <a:pt x="4501" y="86"/>
                  </a:cubicBezTo>
                  <a:cubicBezTo>
                    <a:pt x="4394" y="134"/>
                    <a:pt x="4263" y="205"/>
                    <a:pt x="4108" y="324"/>
                  </a:cubicBezTo>
                  <a:cubicBezTo>
                    <a:pt x="3334" y="908"/>
                    <a:pt x="3096" y="1908"/>
                    <a:pt x="3096" y="1908"/>
                  </a:cubicBezTo>
                  <a:cubicBezTo>
                    <a:pt x="3013" y="2218"/>
                    <a:pt x="2739" y="2444"/>
                    <a:pt x="2417" y="2456"/>
                  </a:cubicBezTo>
                  <a:cubicBezTo>
                    <a:pt x="1846" y="2491"/>
                    <a:pt x="1310" y="2706"/>
                    <a:pt x="893" y="3122"/>
                  </a:cubicBezTo>
                  <a:cubicBezTo>
                    <a:pt x="0" y="4039"/>
                    <a:pt x="12" y="5539"/>
                    <a:pt x="882" y="6623"/>
                  </a:cubicBezTo>
                  <a:cubicBezTo>
                    <a:pt x="953" y="6718"/>
                    <a:pt x="1024" y="6801"/>
                    <a:pt x="1120" y="6897"/>
                  </a:cubicBezTo>
                  <a:cubicBezTo>
                    <a:pt x="1709" y="7487"/>
                    <a:pt x="2472" y="7790"/>
                    <a:pt x="3203" y="7790"/>
                  </a:cubicBezTo>
                  <a:cubicBezTo>
                    <a:pt x="3829" y="7790"/>
                    <a:pt x="4431" y="7567"/>
                    <a:pt x="4882" y="7111"/>
                  </a:cubicBezTo>
                  <a:cubicBezTo>
                    <a:pt x="5299" y="6694"/>
                    <a:pt x="5525" y="6159"/>
                    <a:pt x="5549" y="5599"/>
                  </a:cubicBezTo>
                  <a:cubicBezTo>
                    <a:pt x="5573" y="5266"/>
                    <a:pt x="5787" y="4992"/>
                    <a:pt x="6108" y="4908"/>
                  </a:cubicBezTo>
                  <a:cubicBezTo>
                    <a:pt x="6430" y="4825"/>
                    <a:pt x="6727" y="4646"/>
                    <a:pt x="7001" y="4408"/>
                  </a:cubicBezTo>
                  <a:cubicBezTo>
                    <a:pt x="7656" y="3825"/>
                    <a:pt x="7192" y="3444"/>
                    <a:pt x="6823" y="3420"/>
                  </a:cubicBezTo>
                  <a:cubicBezTo>
                    <a:pt x="6466" y="3420"/>
                    <a:pt x="5787" y="3218"/>
                    <a:pt x="5715" y="3182"/>
                  </a:cubicBezTo>
                  <a:lnTo>
                    <a:pt x="5334" y="3587"/>
                  </a:lnTo>
                  <a:cubicBezTo>
                    <a:pt x="5465" y="3682"/>
                    <a:pt x="5632" y="3718"/>
                    <a:pt x="5787" y="3765"/>
                  </a:cubicBezTo>
                  <a:cubicBezTo>
                    <a:pt x="6073" y="3825"/>
                    <a:pt x="6335" y="3873"/>
                    <a:pt x="6370" y="3992"/>
                  </a:cubicBezTo>
                  <a:lnTo>
                    <a:pt x="6370" y="4015"/>
                  </a:lnTo>
                  <a:cubicBezTo>
                    <a:pt x="6311" y="4468"/>
                    <a:pt x="5727" y="4170"/>
                    <a:pt x="5192" y="4813"/>
                  </a:cubicBezTo>
                  <a:cubicBezTo>
                    <a:pt x="5120" y="4896"/>
                    <a:pt x="5073" y="4992"/>
                    <a:pt x="5049" y="5087"/>
                  </a:cubicBezTo>
                  <a:cubicBezTo>
                    <a:pt x="4977" y="5325"/>
                    <a:pt x="4942" y="5611"/>
                    <a:pt x="4858" y="5897"/>
                  </a:cubicBezTo>
                  <a:cubicBezTo>
                    <a:pt x="4763" y="6147"/>
                    <a:pt x="4644" y="6385"/>
                    <a:pt x="4394" y="6575"/>
                  </a:cubicBezTo>
                  <a:cubicBezTo>
                    <a:pt x="4299" y="6659"/>
                    <a:pt x="4180" y="6730"/>
                    <a:pt x="4037" y="6790"/>
                  </a:cubicBezTo>
                  <a:cubicBezTo>
                    <a:pt x="3948" y="6830"/>
                    <a:pt x="3855" y="6847"/>
                    <a:pt x="3763" y="6847"/>
                  </a:cubicBezTo>
                  <a:cubicBezTo>
                    <a:pt x="3310" y="6847"/>
                    <a:pt x="2858" y="6444"/>
                    <a:pt x="2858" y="6444"/>
                  </a:cubicBezTo>
                  <a:lnTo>
                    <a:pt x="2382" y="5968"/>
                  </a:lnTo>
                  <a:lnTo>
                    <a:pt x="1584" y="5170"/>
                  </a:lnTo>
                  <a:lnTo>
                    <a:pt x="2096" y="4730"/>
                  </a:lnTo>
                  <a:lnTo>
                    <a:pt x="2382" y="4492"/>
                  </a:lnTo>
                  <a:lnTo>
                    <a:pt x="2798" y="4158"/>
                  </a:lnTo>
                  <a:lnTo>
                    <a:pt x="3084" y="3920"/>
                  </a:lnTo>
                  <a:lnTo>
                    <a:pt x="3441" y="3623"/>
                  </a:lnTo>
                  <a:lnTo>
                    <a:pt x="4537" y="2563"/>
                  </a:lnTo>
                  <a:lnTo>
                    <a:pt x="5132" y="1979"/>
                  </a:lnTo>
                  <a:cubicBezTo>
                    <a:pt x="5120" y="1956"/>
                    <a:pt x="5108" y="1932"/>
                    <a:pt x="5096" y="1920"/>
                  </a:cubicBezTo>
                  <a:cubicBezTo>
                    <a:pt x="4596" y="1325"/>
                    <a:pt x="5168" y="360"/>
                    <a:pt x="5096" y="229"/>
                  </a:cubicBezTo>
                  <a:cubicBezTo>
                    <a:pt x="5054" y="145"/>
                    <a:pt x="4994" y="0"/>
                    <a:pt x="4805"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2020775" y="1658975"/>
              <a:ext cx="170275" cy="179875"/>
            </a:xfrm>
            <a:custGeom>
              <a:rect b="b" l="l" r="r" t="t"/>
              <a:pathLst>
                <a:path extrusionOk="0" h="7195" w="6811">
                  <a:moveTo>
                    <a:pt x="4489" y="0"/>
                  </a:moveTo>
                  <a:lnTo>
                    <a:pt x="4489" y="0"/>
                  </a:lnTo>
                  <a:cubicBezTo>
                    <a:pt x="4382" y="48"/>
                    <a:pt x="4251" y="119"/>
                    <a:pt x="4108" y="238"/>
                  </a:cubicBezTo>
                  <a:cubicBezTo>
                    <a:pt x="3334" y="822"/>
                    <a:pt x="3096" y="1810"/>
                    <a:pt x="3096" y="1810"/>
                  </a:cubicBezTo>
                  <a:cubicBezTo>
                    <a:pt x="3001" y="2131"/>
                    <a:pt x="2739" y="2346"/>
                    <a:pt x="2406" y="2369"/>
                  </a:cubicBezTo>
                  <a:cubicBezTo>
                    <a:pt x="1846" y="2393"/>
                    <a:pt x="1310" y="2619"/>
                    <a:pt x="894" y="3036"/>
                  </a:cubicBezTo>
                  <a:cubicBezTo>
                    <a:pt x="1" y="3941"/>
                    <a:pt x="12" y="5441"/>
                    <a:pt x="870" y="6537"/>
                  </a:cubicBezTo>
                  <a:cubicBezTo>
                    <a:pt x="1417" y="6971"/>
                    <a:pt x="2066" y="7194"/>
                    <a:pt x="2691" y="7194"/>
                  </a:cubicBezTo>
                  <a:cubicBezTo>
                    <a:pt x="3316" y="7194"/>
                    <a:pt x="3918" y="6971"/>
                    <a:pt x="4370" y="6513"/>
                  </a:cubicBezTo>
                  <a:lnTo>
                    <a:pt x="4382" y="6501"/>
                  </a:lnTo>
                  <a:cubicBezTo>
                    <a:pt x="4596" y="6287"/>
                    <a:pt x="4739" y="6072"/>
                    <a:pt x="4846" y="5810"/>
                  </a:cubicBezTo>
                  <a:cubicBezTo>
                    <a:pt x="4954" y="5560"/>
                    <a:pt x="5025" y="5298"/>
                    <a:pt x="5037" y="5013"/>
                  </a:cubicBezTo>
                  <a:lnTo>
                    <a:pt x="5037" y="4977"/>
                  </a:lnTo>
                  <a:cubicBezTo>
                    <a:pt x="5061" y="4655"/>
                    <a:pt x="5275" y="4370"/>
                    <a:pt x="5596" y="4298"/>
                  </a:cubicBezTo>
                  <a:cubicBezTo>
                    <a:pt x="5870" y="4227"/>
                    <a:pt x="6108" y="4072"/>
                    <a:pt x="6347" y="3893"/>
                  </a:cubicBezTo>
                  <a:cubicBezTo>
                    <a:pt x="6394" y="3870"/>
                    <a:pt x="6442" y="3834"/>
                    <a:pt x="6489" y="3798"/>
                  </a:cubicBezTo>
                  <a:cubicBezTo>
                    <a:pt x="6680" y="3620"/>
                    <a:pt x="6787" y="3465"/>
                    <a:pt x="6811" y="3334"/>
                  </a:cubicBezTo>
                  <a:cubicBezTo>
                    <a:pt x="6452" y="3322"/>
                    <a:pt x="5822" y="3119"/>
                    <a:pt x="5712" y="3119"/>
                  </a:cubicBezTo>
                  <a:cubicBezTo>
                    <a:pt x="5709" y="3119"/>
                    <a:pt x="5706" y="3119"/>
                    <a:pt x="5704" y="3120"/>
                  </a:cubicBezTo>
                  <a:lnTo>
                    <a:pt x="5311" y="3524"/>
                  </a:lnTo>
                  <a:lnTo>
                    <a:pt x="4501" y="4358"/>
                  </a:lnTo>
                  <a:cubicBezTo>
                    <a:pt x="4465" y="4393"/>
                    <a:pt x="4421" y="4411"/>
                    <a:pt x="4376" y="4411"/>
                  </a:cubicBezTo>
                  <a:cubicBezTo>
                    <a:pt x="4331" y="4411"/>
                    <a:pt x="4287" y="4393"/>
                    <a:pt x="4251" y="4358"/>
                  </a:cubicBezTo>
                  <a:lnTo>
                    <a:pt x="3418" y="3524"/>
                  </a:lnTo>
                  <a:lnTo>
                    <a:pt x="4525" y="2465"/>
                  </a:lnTo>
                  <a:lnTo>
                    <a:pt x="5120" y="1893"/>
                  </a:lnTo>
                  <a:cubicBezTo>
                    <a:pt x="5108" y="1857"/>
                    <a:pt x="5085" y="1846"/>
                    <a:pt x="5073" y="1834"/>
                  </a:cubicBezTo>
                  <a:lnTo>
                    <a:pt x="4680" y="1441"/>
                  </a:lnTo>
                  <a:cubicBezTo>
                    <a:pt x="4227" y="1060"/>
                    <a:pt x="4370" y="417"/>
                    <a:pt x="4489"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2060075" y="1747375"/>
              <a:ext cx="119675" cy="80250"/>
            </a:xfrm>
            <a:custGeom>
              <a:rect b="b" l="l" r="r" t="t"/>
              <a:pathLst>
                <a:path extrusionOk="0" h="3210" w="4787">
                  <a:moveTo>
                    <a:pt x="1846" y="0"/>
                  </a:moveTo>
                  <a:lnTo>
                    <a:pt x="1488" y="298"/>
                  </a:lnTo>
                  <a:lnTo>
                    <a:pt x="2429" y="1238"/>
                  </a:lnTo>
                  <a:cubicBezTo>
                    <a:pt x="2500" y="1310"/>
                    <a:pt x="2500" y="1429"/>
                    <a:pt x="2429" y="1500"/>
                  </a:cubicBezTo>
                  <a:cubicBezTo>
                    <a:pt x="2405" y="1536"/>
                    <a:pt x="2358" y="1548"/>
                    <a:pt x="2310" y="1548"/>
                  </a:cubicBezTo>
                  <a:cubicBezTo>
                    <a:pt x="2262" y="1548"/>
                    <a:pt x="2203" y="1524"/>
                    <a:pt x="2179" y="1489"/>
                  </a:cubicBezTo>
                  <a:lnTo>
                    <a:pt x="1238" y="548"/>
                  </a:lnTo>
                  <a:lnTo>
                    <a:pt x="1227" y="536"/>
                  </a:lnTo>
                  <a:lnTo>
                    <a:pt x="810" y="881"/>
                  </a:lnTo>
                  <a:lnTo>
                    <a:pt x="869" y="941"/>
                  </a:lnTo>
                  <a:lnTo>
                    <a:pt x="1524" y="1596"/>
                  </a:lnTo>
                  <a:lnTo>
                    <a:pt x="1798" y="1881"/>
                  </a:lnTo>
                  <a:cubicBezTo>
                    <a:pt x="1881" y="1941"/>
                    <a:pt x="1881" y="2060"/>
                    <a:pt x="1798" y="2131"/>
                  </a:cubicBezTo>
                  <a:cubicBezTo>
                    <a:pt x="1762" y="2179"/>
                    <a:pt x="1715" y="2191"/>
                    <a:pt x="1667" y="2191"/>
                  </a:cubicBezTo>
                  <a:cubicBezTo>
                    <a:pt x="1631" y="2191"/>
                    <a:pt x="1572" y="2155"/>
                    <a:pt x="1536" y="2131"/>
                  </a:cubicBezTo>
                  <a:lnTo>
                    <a:pt x="595" y="1191"/>
                  </a:lnTo>
                  <a:lnTo>
                    <a:pt x="524" y="1119"/>
                  </a:lnTo>
                  <a:lnTo>
                    <a:pt x="0" y="1548"/>
                  </a:lnTo>
                  <a:lnTo>
                    <a:pt x="810" y="2358"/>
                  </a:lnTo>
                  <a:lnTo>
                    <a:pt x="1274" y="2822"/>
                  </a:lnTo>
                  <a:cubicBezTo>
                    <a:pt x="1274" y="2822"/>
                    <a:pt x="1711" y="3209"/>
                    <a:pt x="2166" y="3209"/>
                  </a:cubicBezTo>
                  <a:cubicBezTo>
                    <a:pt x="2258" y="3209"/>
                    <a:pt x="2351" y="3193"/>
                    <a:pt x="2441" y="3155"/>
                  </a:cubicBezTo>
                  <a:cubicBezTo>
                    <a:pt x="2572" y="3096"/>
                    <a:pt x="2691" y="3024"/>
                    <a:pt x="2798" y="2953"/>
                  </a:cubicBezTo>
                  <a:cubicBezTo>
                    <a:pt x="3060" y="2739"/>
                    <a:pt x="3191" y="2501"/>
                    <a:pt x="3262" y="2262"/>
                  </a:cubicBezTo>
                  <a:cubicBezTo>
                    <a:pt x="3346" y="1989"/>
                    <a:pt x="3382" y="1703"/>
                    <a:pt x="3453" y="1465"/>
                  </a:cubicBezTo>
                  <a:cubicBezTo>
                    <a:pt x="3501" y="1358"/>
                    <a:pt x="3548" y="1250"/>
                    <a:pt x="3608" y="1179"/>
                  </a:cubicBezTo>
                  <a:cubicBezTo>
                    <a:pt x="4144" y="536"/>
                    <a:pt x="4727" y="834"/>
                    <a:pt x="4775" y="393"/>
                  </a:cubicBezTo>
                  <a:lnTo>
                    <a:pt x="4786" y="405"/>
                  </a:lnTo>
                  <a:cubicBezTo>
                    <a:pt x="4751" y="286"/>
                    <a:pt x="4489" y="250"/>
                    <a:pt x="4203" y="179"/>
                  </a:cubicBezTo>
                  <a:cubicBezTo>
                    <a:pt x="4036" y="131"/>
                    <a:pt x="3870" y="95"/>
                    <a:pt x="3739" y="0"/>
                  </a:cubicBezTo>
                  <a:lnTo>
                    <a:pt x="2941" y="834"/>
                  </a:lnTo>
                  <a:cubicBezTo>
                    <a:pt x="2899" y="869"/>
                    <a:pt x="2855" y="887"/>
                    <a:pt x="2810" y="887"/>
                  </a:cubicBezTo>
                  <a:cubicBezTo>
                    <a:pt x="2765" y="887"/>
                    <a:pt x="2721" y="869"/>
                    <a:pt x="2679" y="834"/>
                  </a:cubicBezTo>
                  <a:lnTo>
                    <a:pt x="1846"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2059775" y="1746775"/>
              <a:ext cx="105400" cy="68700"/>
            </a:xfrm>
            <a:custGeom>
              <a:rect b="b" l="l" r="r" t="t"/>
              <a:pathLst>
                <a:path extrusionOk="0" h="2748" w="4216">
                  <a:moveTo>
                    <a:pt x="1846" y="0"/>
                  </a:moveTo>
                  <a:lnTo>
                    <a:pt x="1489" y="298"/>
                  </a:lnTo>
                  <a:lnTo>
                    <a:pt x="2429" y="1227"/>
                  </a:lnTo>
                  <a:cubicBezTo>
                    <a:pt x="2501" y="1310"/>
                    <a:pt x="2501" y="1429"/>
                    <a:pt x="2429" y="1501"/>
                  </a:cubicBezTo>
                  <a:cubicBezTo>
                    <a:pt x="2393" y="1536"/>
                    <a:pt x="2358" y="1548"/>
                    <a:pt x="2310" y="1548"/>
                  </a:cubicBezTo>
                  <a:cubicBezTo>
                    <a:pt x="2262" y="1548"/>
                    <a:pt x="2203" y="1513"/>
                    <a:pt x="2179" y="1489"/>
                  </a:cubicBezTo>
                  <a:lnTo>
                    <a:pt x="1239" y="548"/>
                  </a:lnTo>
                  <a:lnTo>
                    <a:pt x="1227" y="536"/>
                  </a:lnTo>
                  <a:lnTo>
                    <a:pt x="810" y="881"/>
                  </a:lnTo>
                  <a:lnTo>
                    <a:pt x="869" y="941"/>
                  </a:lnTo>
                  <a:lnTo>
                    <a:pt x="1524" y="1596"/>
                  </a:lnTo>
                  <a:lnTo>
                    <a:pt x="1798" y="1870"/>
                  </a:lnTo>
                  <a:cubicBezTo>
                    <a:pt x="1881" y="1929"/>
                    <a:pt x="1881" y="2048"/>
                    <a:pt x="1798" y="2132"/>
                  </a:cubicBezTo>
                  <a:cubicBezTo>
                    <a:pt x="1762" y="2167"/>
                    <a:pt x="1715" y="2179"/>
                    <a:pt x="1667" y="2179"/>
                  </a:cubicBezTo>
                  <a:cubicBezTo>
                    <a:pt x="1620" y="2179"/>
                    <a:pt x="1560" y="2155"/>
                    <a:pt x="1536" y="2132"/>
                  </a:cubicBezTo>
                  <a:lnTo>
                    <a:pt x="596" y="1191"/>
                  </a:lnTo>
                  <a:lnTo>
                    <a:pt x="524" y="1108"/>
                  </a:lnTo>
                  <a:lnTo>
                    <a:pt x="0" y="1548"/>
                  </a:lnTo>
                  <a:lnTo>
                    <a:pt x="810" y="2346"/>
                  </a:lnTo>
                  <a:cubicBezTo>
                    <a:pt x="839" y="2385"/>
                    <a:pt x="1273" y="2748"/>
                    <a:pt x="1704" y="2748"/>
                  </a:cubicBezTo>
                  <a:cubicBezTo>
                    <a:pt x="1796" y="2748"/>
                    <a:pt x="1889" y="2731"/>
                    <a:pt x="1977" y="2691"/>
                  </a:cubicBezTo>
                  <a:cubicBezTo>
                    <a:pt x="3096" y="2215"/>
                    <a:pt x="2751" y="1191"/>
                    <a:pt x="3144" y="727"/>
                  </a:cubicBezTo>
                  <a:cubicBezTo>
                    <a:pt x="3572" y="227"/>
                    <a:pt x="4001" y="298"/>
                    <a:pt x="4215" y="143"/>
                  </a:cubicBezTo>
                  <a:cubicBezTo>
                    <a:pt x="4048" y="119"/>
                    <a:pt x="3882" y="60"/>
                    <a:pt x="3739" y="0"/>
                  </a:cubicBezTo>
                  <a:lnTo>
                    <a:pt x="2929" y="834"/>
                  </a:lnTo>
                  <a:cubicBezTo>
                    <a:pt x="2893" y="870"/>
                    <a:pt x="2849" y="887"/>
                    <a:pt x="2804" y="887"/>
                  </a:cubicBezTo>
                  <a:cubicBezTo>
                    <a:pt x="2760" y="887"/>
                    <a:pt x="2715" y="870"/>
                    <a:pt x="2679" y="834"/>
                  </a:cubicBezTo>
                  <a:lnTo>
                    <a:pt x="1846"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2106200" y="1596450"/>
              <a:ext cx="173550" cy="171850"/>
            </a:xfrm>
            <a:custGeom>
              <a:rect b="b" l="l" r="r" t="t"/>
              <a:pathLst>
                <a:path extrusionOk="0" h="6874" w="6942">
                  <a:moveTo>
                    <a:pt x="6192" y="1"/>
                  </a:moveTo>
                  <a:lnTo>
                    <a:pt x="1703" y="4347"/>
                  </a:lnTo>
                  <a:lnTo>
                    <a:pt x="1108" y="4930"/>
                  </a:lnTo>
                  <a:lnTo>
                    <a:pt x="1" y="5978"/>
                  </a:lnTo>
                  <a:lnTo>
                    <a:pt x="834" y="6811"/>
                  </a:lnTo>
                  <a:cubicBezTo>
                    <a:pt x="876" y="6853"/>
                    <a:pt x="920" y="6874"/>
                    <a:pt x="965" y="6874"/>
                  </a:cubicBezTo>
                  <a:cubicBezTo>
                    <a:pt x="1010" y="6874"/>
                    <a:pt x="1054" y="6853"/>
                    <a:pt x="1096" y="6811"/>
                  </a:cubicBezTo>
                  <a:lnTo>
                    <a:pt x="1894" y="5978"/>
                  </a:lnTo>
                  <a:lnTo>
                    <a:pt x="2287" y="5585"/>
                  </a:lnTo>
                  <a:lnTo>
                    <a:pt x="6942" y="739"/>
                  </a:lnTo>
                  <a:lnTo>
                    <a:pt x="6192"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2106800" y="1597050"/>
              <a:ext cx="165225" cy="161025"/>
            </a:xfrm>
            <a:custGeom>
              <a:rect b="b" l="l" r="r" t="t"/>
              <a:pathLst>
                <a:path extrusionOk="0" h="6441" w="6609">
                  <a:moveTo>
                    <a:pt x="6204" y="1"/>
                  </a:moveTo>
                  <a:lnTo>
                    <a:pt x="0" y="5989"/>
                  </a:lnTo>
                  <a:lnTo>
                    <a:pt x="393" y="6394"/>
                  </a:lnTo>
                  <a:cubicBezTo>
                    <a:pt x="425" y="6426"/>
                    <a:pt x="473" y="6440"/>
                    <a:pt x="525" y="6440"/>
                  </a:cubicBezTo>
                  <a:cubicBezTo>
                    <a:pt x="572" y="6440"/>
                    <a:pt x="622" y="6429"/>
                    <a:pt x="667" y="6406"/>
                  </a:cubicBezTo>
                  <a:lnTo>
                    <a:pt x="6608" y="405"/>
                  </a:lnTo>
                  <a:lnTo>
                    <a:pt x="6204"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2050550" y="1785775"/>
              <a:ext cx="28600" cy="30975"/>
            </a:xfrm>
            <a:custGeom>
              <a:rect b="b" l="l" r="r" t="t"/>
              <a:pathLst>
                <a:path extrusionOk="0" h="1239" w="1144">
                  <a:moveTo>
                    <a:pt x="369" y="0"/>
                  </a:moveTo>
                  <a:lnTo>
                    <a:pt x="24" y="345"/>
                  </a:lnTo>
                  <a:cubicBezTo>
                    <a:pt x="0" y="369"/>
                    <a:pt x="0" y="429"/>
                    <a:pt x="24" y="464"/>
                  </a:cubicBezTo>
                  <a:lnTo>
                    <a:pt x="798" y="1238"/>
                  </a:lnTo>
                  <a:lnTo>
                    <a:pt x="1143" y="774"/>
                  </a:lnTo>
                  <a:lnTo>
                    <a:pt x="369"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2069900" y="1805125"/>
              <a:ext cx="22050" cy="21350"/>
            </a:xfrm>
            <a:custGeom>
              <a:rect b="b" l="l" r="r" t="t"/>
              <a:pathLst>
                <a:path extrusionOk="0" h="854" w="882">
                  <a:moveTo>
                    <a:pt x="369" y="0"/>
                  </a:moveTo>
                  <a:lnTo>
                    <a:pt x="24" y="345"/>
                  </a:lnTo>
                  <a:cubicBezTo>
                    <a:pt x="0" y="369"/>
                    <a:pt x="0" y="429"/>
                    <a:pt x="24" y="464"/>
                  </a:cubicBezTo>
                  <a:lnTo>
                    <a:pt x="405" y="833"/>
                  </a:lnTo>
                  <a:cubicBezTo>
                    <a:pt x="426" y="847"/>
                    <a:pt x="455" y="853"/>
                    <a:pt x="483" y="853"/>
                  </a:cubicBezTo>
                  <a:cubicBezTo>
                    <a:pt x="502" y="853"/>
                    <a:pt x="521" y="850"/>
                    <a:pt x="536" y="845"/>
                  </a:cubicBezTo>
                  <a:lnTo>
                    <a:pt x="881" y="500"/>
                  </a:lnTo>
                  <a:lnTo>
                    <a:pt x="369"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2261575" y="1557475"/>
              <a:ext cx="67000" cy="57175"/>
            </a:xfrm>
            <a:custGeom>
              <a:rect b="b" l="l" r="r" t="t"/>
              <a:pathLst>
                <a:path extrusionOk="0" h="2287" w="2680">
                  <a:moveTo>
                    <a:pt x="2215" y="0"/>
                  </a:moveTo>
                  <a:cubicBezTo>
                    <a:pt x="2168" y="0"/>
                    <a:pt x="2120" y="0"/>
                    <a:pt x="2084" y="12"/>
                  </a:cubicBezTo>
                  <a:cubicBezTo>
                    <a:pt x="2084" y="24"/>
                    <a:pt x="2060" y="24"/>
                    <a:pt x="2060" y="24"/>
                  </a:cubicBezTo>
                  <a:lnTo>
                    <a:pt x="477" y="714"/>
                  </a:lnTo>
                  <a:cubicBezTo>
                    <a:pt x="417" y="738"/>
                    <a:pt x="358" y="798"/>
                    <a:pt x="322" y="857"/>
                  </a:cubicBezTo>
                  <a:lnTo>
                    <a:pt x="1" y="1560"/>
                  </a:lnTo>
                  <a:lnTo>
                    <a:pt x="727" y="2286"/>
                  </a:lnTo>
                  <a:lnTo>
                    <a:pt x="1084" y="2274"/>
                  </a:lnTo>
                  <a:cubicBezTo>
                    <a:pt x="1156" y="2274"/>
                    <a:pt x="1215" y="2238"/>
                    <a:pt x="1251" y="2143"/>
                  </a:cubicBezTo>
                  <a:lnTo>
                    <a:pt x="2620" y="262"/>
                  </a:lnTo>
                  <a:cubicBezTo>
                    <a:pt x="2680" y="191"/>
                    <a:pt x="2632" y="72"/>
                    <a:pt x="2525" y="60"/>
                  </a:cubicBezTo>
                  <a:lnTo>
                    <a:pt x="2215"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0"/>
            <p:cNvSpPr/>
            <p:nvPr/>
          </p:nvSpPr>
          <p:spPr>
            <a:xfrm>
              <a:off x="2260975" y="1558050"/>
              <a:ext cx="52125" cy="48850"/>
            </a:xfrm>
            <a:custGeom>
              <a:rect b="b" l="l" r="r" t="t"/>
              <a:pathLst>
                <a:path extrusionOk="0" h="1954" w="2085">
                  <a:moveTo>
                    <a:pt x="2084" y="1"/>
                  </a:moveTo>
                  <a:lnTo>
                    <a:pt x="2076" y="12"/>
                  </a:lnTo>
                  <a:lnTo>
                    <a:pt x="2076" y="12"/>
                  </a:lnTo>
                  <a:cubicBezTo>
                    <a:pt x="2080" y="11"/>
                    <a:pt x="2084" y="8"/>
                    <a:pt x="2084" y="1"/>
                  </a:cubicBezTo>
                  <a:close/>
                  <a:moveTo>
                    <a:pt x="2076" y="12"/>
                  </a:moveTo>
                  <a:cubicBezTo>
                    <a:pt x="2074" y="13"/>
                    <a:pt x="2073" y="13"/>
                    <a:pt x="2073" y="13"/>
                  </a:cubicBezTo>
                  <a:lnTo>
                    <a:pt x="477" y="703"/>
                  </a:lnTo>
                  <a:cubicBezTo>
                    <a:pt x="418" y="727"/>
                    <a:pt x="358" y="787"/>
                    <a:pt x="334" y="846"/>
                  </a:cubicBezTo>
                  <a:lnTo>
                    <a:pt x="1" y="1549"/>
                  </a:lnTo>
                  <a:lnTo>
                    <a:pt x="406" y="1953"/>
                  </a:lnTo>
                  <a:lnTo>
                    <a:pt x="656" y="1882"/>
                  </a:lnTo>
                  <a:cubicBezTo>
                    <a:pt x="739" y="1882"/>
                    <a:pt x="822" y="1787"/>
                    <a:pt x="834" y="1715"/>
                  </a:cubicBezTo>
                  <a:lnTo>
                    <a:pt x="2076" y="12"/>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2025825" y="1552400"/>
              <a:ext cx="25" cy="25"/>
            </a:xfrm>
            <a:custGeom>
              <a:rect b="b" l="l" r="r" t="t"/>
              <a:pathLst>
                <a:path extrusionOk="0" h="1" w="1">
                  <a:moveTo>
                    <a:pt x="1" y="1"/>
                  </a:move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2090425" y="1754225"/>
              <a:ext cx="32175" cy="31275"/>
            </a:xfrm>
            <a:custGeom>
              <a:rect b="b" l="l" r="r" t="t"/>
              <a:pathLst>
                <a:path extrusionOk="0" h="1251" w="1287">
                  <a:moveTo>
                    <a:pt x="274" y="0"/>
                  </a:moveTo>
                  <a:lnTo>
                    <a:pt x="1" y="238"/>
                  </a:lnTo>
                  <a:lnTo>
                    <a:pt x="13" y="250"/>
                  </a:lnTo>
                  <a:lnTo>
                    <a:pt x="953" y="1191"/>
                  </a:lnTo>
                  <a:cubicBezTo>
                    <a:pt x="989" y="1238"/>
                    <a:pt x="1036" y="1250"/>
                    <a:pt x="1084" y="1250"/>
                  </a:cubicBezTo>
                  <a:cubicBezTo>
                    <a:pt x="1132" y="1250"/>
                    <a:pt x="1191" y="1215"/>
                    <a:pt x="1215" y="1191"/>
                  </a:cubicBezTo>
                  <a:cubicBezTo>
                    <a:pt x="1286" y="1119"/>
                    <a:pt x="1286" y="1012"/>
                    <a:pt x="1215" y="941"/>
                  </a:cubicBezTo>
                  <a:lnTo>
                    <a:pt x="274"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2081500" y="1770300"/>
              <a:ext cx="16400" cy="16375"/>
            </a:xfrm>
            <a:custGeom>
              <a:rect b="b" l="l" r="r" t="t"/>
              <a:pathLst>
                <a:path extrusionOk="0" h="655" w="656">
                  <a:moveTo>
                    <a:pt x="655" y="655"/>
                  </a:moveTo>
                  <a:lnTo>
                    <a:pt x="0" y="0"/>
                  </a:lnTo>
                  <a:lnTo>
                    <a:pt x="0"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a:off x="2072875" y="1768800"/>
              <a:ext cx="33950" cy="32475"/>
            </a:xfrm>
            <a:custGeom>
              <a:rect b="b" l="l" r="r" t="t"/>
              <a:pathLst>
                <a:path extrusionOk="0" h="1299" w="1358">
                  <a:moveTo>
                    <a:pt x="286" y="0"/>
                  </a:moveTo>
                  <a:lnTo>
                    <a:pt x="0" y="227"/>
                  </a:lnTo>
                  <a:lnTo>
                    <a:pt x="72" y="310"/>
                  </a:lnTo>
                  <a:lnTo>
                    <a:pt x="1012" y="1251"/>
                  </a:lnTo>
                  <a:cubicBezTo>
                    <a:pt x="1060" y="1286"/>
                    <a:pt x="1096" y="1298"/>
                    <a:pt x="1143" y="1298"/>
                  </a:cubicBezTo>
                  <a:cubicBezTo>
                    <a:pt x="1191" y="1298"/>
                    <a:pt x="1250" y="1274"/>
                    <a:pt x="1274" y="1251"/>
                  </a:cubicBezTo>
                  <a:cubicBezTo>
                    <a:pt x="1357" y="1167"/>
                    <a:pt x="1357" y="1072"/>
                    <a:pt x="1274" y="989"/>
                  </a:cubicBezTo>
                  <a:lnTo>
                    <a:pt x="988" y="715"/>
                  </a:lnTo>
                  <a:lnTo>
                    <a:pt x="345" y="60"/>
                  </a:lnTo>
                  <a:lnTo>
                    <a:pt x="286"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2111550" y="1702725"/>
              <a:ext cx="10450" cy="10450"/>
            </a:xfrm>
            <a:custGeom>
              <a:rect b="b" l="l" r="r" t="t"/>
              <a:pathLst>
                <a:path extrusionOk="0" h="418" w="418">
                  <a:moveTo>
                    <a:pt x="203" y="0"/>
                  </a:moveTo>
                  <a:cubicBezTo>
                    <a:pt x="96" y="0"/>
                    <a:pt x="1" y="96"/>
                    <a:pt x="1" y="215"/>
                  </a:cubicBezTo>
                  <a:cubicBezTo>
                    <a:pt x="1" y="322"/>
                    <a:pt x="96" y="417"/>
                    <a:pt x="203" y="417"/>
                  </a:cubicBezTo>
                  <a:cubicBezTo>
                    <a:pt x="322" y="417"/>
                    <a:pt x="418" y="322"/>
                    <a:pt x="418" y="215"/>
                  </a:cubicBezTo>
                  <a:cubicBezTo>
                    <a:pt x="418" y="96"/>
                    <a:pt x="322" y="0"/>
                    <a:pt x="2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2116025" y="1679550"/>
              <a:ext cx="13425" cy="19325"/>
            </a:xfrm>
            <a:custGeom>
              <a:rect b="b" l="l" r="r" t="t"/>
              <a:pathLst>
                <a:path extrusionOk="0" h="773" w="537">
                  <a:moveTo>
                    <a:pt x="330" y="0"/>
                  </a:moveTo>
                  <a:cubicBezTo>
                    <a:pt x="259" y="0"/>
                    <a:pt x="186" y="53"/>
                    <a:pt x="167" y="130"/>
                  </a:cubicBezTo>
                  <a:lnTo>
                    <a:pt x="24" y="534"/>
                  </a:lnTo>
                  <a:cubicBezTo>
                    <a:pt x="1" y="618"/>
                    <a:pt x="60" y="725"/>
                    <a:pt x="143" y="749"/>
                  </a:cubicBezTo>
                  <a:cubicBezTo>
                    <a:pt x="167" y="773"/>
                    <a:pt x="191" y="773"/>
                    <a:pt x="203" y="773"/>
                  </a:cubicBezTo>
                  <a:cubicBezTo>
                    <a:pt x="286" y="773"/>
                    <a:pt x="358" y="725"/>
                    <a:pt x="370" y="630"/>
                  </a:cubicBezTo>
                  <a:lnTo>
                    <a:pt x="501" y="237"/>
                  </a:lnTo>
                  <a:cubicBezTo>
                    <a:pt x="536" y="141"/>
                    <a:pt x="477" y="34"/>
                    <a:pt x="382" y="11"/>
                  </a:cubicBezTo>
                  <a:cubicBezTo>
                    <a:pt x="365" y="3"/>
                    <a:pt x="347" y="0"/>
                    <a:pt x="33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2305325" y="1570400"/>
              <a:ext cx="25050" cy="24300"/>
            </a:xfrm>
            <a:custGeom>
              <a:rect b="b" l="l" r="r" t="t"/>
              <a:pathLst>
                <a:path extrusionOk="0" h="972" w="1002">
                  <a:moveTo>
                    <a:pt x="212" y="1"/>
                  </a:moveTo>
                  <a:cubicBezTo>
                    <a:pt x="165" y="1"/>
                    <a:pt x="114" y="19"/>
                    <a:pt x="72" y="55"/>
                  </a:cubicBezTo>
                  <a:cubicBezTo>
                    <a:pt x="1" y="114"/>
                    <a:pt x="1" y="233"/>
                    <a:pt x="72" y="317"/>
                  </a:cubicBezTo>
                  <a:lnTo>
                    <a:pt x="668" y="912"/>
                  </a:lnTo>
                  <a:cubicBezTo>
                    <a:pt x="715" y="948"/>
                    <a:pt x="763" y="971"/>
                    <a:pt x="811" y="971"/>
                  </a:cubicBezTo>
                  <a:cubicBezTo>
                    <a:pt x="846" y="971"/>
                    <a:pt x="894" y="948"/>
                    <a:pt x="930" y="912"/>
                  </a:cubicBezTo>
                  <a:cubicBezTo>
                    <a:pt x="1001" y="852"/>
                    <a:pt x="1001" y="733"/>
                    <a:pt x="930" y="650"/>
                  </a:cubicBezTo>
                  <a:lnTo>
                    <a:pt x="334" y="55"/>
                  </a:lnTo>
                  <a:cubicBezTo>
                    <a:pt x="305" y="19"/>
                    <a:pt x="260" y="1"/>
                    <a:pt x="212"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2294325" y="1581725"/>
              <a:ext cx="24725" cy="23975"/>
            </a:xfrm>
            <a:custGeom>
              <a:rect b="b" l="l" r="r" t="t"/>
              <a:pathLst>
                <a:path extrusionOk="0" h="959" w="989">
                  <a:moveTo>
                    <a:pt x="201" y="0"/>
                  </a:moveTo>
                  <a:cubicBezTo>
                    <a:pt x="155" y="0"/>
                    <a:pt x="108" y="18"/>
                    <a:pt x="72" y="54"/>
                  </a:cubicBezTo>
                  <a:cubicBezTo>
                    <a:pt x="0" y="114"/>
                    <a:pt x="0" y="233"/>
                    <a:pt x="72" y="304"/>
                  </a:cubicBezTo>
                  <a:lnTo>
                    <a:pt x="667" y="899"/>
                  </a:lnTo>
                  <a:cubicBezTo>
                    <a:pt x="715" y="947"/>
                    <a:pt x="750" y="959"/>
                    <a:pt x="798" y="959"/>
                  </a:cubicBezTo>
                  <a:cubicBezTo>
                    <a:pt x="858" y="959"/>
                    <a:pt x="905" y="935"/>
                    <a:pt x="917" y="899"/>
                  </a:cubicBezTo>
                  <a:cubicBezTo>
                    <a:pt x="989" y="840"/>
                    <a:pt x="989" y="721"/>
                    <a:pt x="917" y="649"/>
                  </a:cubicBezTo>
                  <a:lnTo>
                    <a:pt x="322" y="54"/>
                  </a:lnTo>
                  <a:cubicBezTo>
                    <a:pt x="292" y="18"/>
                    <a:pt x="247" y="0"/>
                    <a:pt x="201"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2283300" y="1592450"/>
              <a:ext cx="25025" cy="23975"/>
            </a:xfrm>
            <a:custGeom>
              <a:rect b="b" l="l" r="r" t="t"/>
              <a:pathLst>
                <a:path extrusionOk="0" h="959" w="1001">
                  <a:moveTo>
                    <a:pt x="214" y="0"/>
                  </a:moveTo>
                  <a:cubicBezTo>
                    <a:pt x="168" y="0"/>
                    <a:pt x="120" y="18"/>
                    <a:pt x="84" y="54"/>
                  </a:cubicBezTo>
                  <a:cubicBezTo>
                    <a:pt x="1" y="113"/>
                    <a:pt x="1" y="232"/>
                    <a:pt x="84" y="304"/>
                  </a:cubicBezTo>
                  <a:lnTo>
                    <a:pt x="680" y="899"/>
                  </a:lnTo>
                  <a:cubicBezTo>
                    <a:pt x="715" y="947"/>
                    <a:pt x="763" y="958"/>
                    <a:pt x="810" y="958"/>
                  </a:cubicBezTo>
                  <a:cubicBezTo>
                    <a:pt x="858" y="958"/>
                    <a:pt x="894" y="947"/>
                    <a:pt x="930" y="899"/>
                  </a:cubicBezTo>
                  <a:cubicBezTo>
                    <a:pt x="1001" y="839"/>
                    <a:pt x="1001" y="720"/>
                    <a:pt x="930" y="649"/>
                  </a:cubicBezTo>
                  <a:lnTo>
                    <a:pt x="334" y="54"/>
                  </a:lnTo>
                  <a:cubicBezTo>
                    <a:pt x="304" y="18"/>
                    <a:pt x="260" y="0"/>
                    <a:pt x="214"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50"/>
          <p:cNvGrpSpPr/>
          <p:nvPr/>
        </p:nvGrpSpPr>
        <p:grpSpPr>
          <a:xfrm>
            <a:off x="6814213" y="1970353"/>
            <a:ext cx="615009" cy="603032"/>
            <a:chOff x="2666100" y="1549675"/>
            <a:chExt cx="309875" cy="303825"/>
          </a:xfrm>
        </p:grpSpPr>
        <p:sp>
          <p:nvSpPr>
            <p:cNvPr id="1042" name="Google Shape;1042;p50"/>
            <p:cNvSpPr/>
            <p:nvPr/>
          </p:nvSpPr>
          <p:spPr>
            <a:xfrm>
              <a:off x="2666100" y="1673200"/>
              <a:ext cx="176225" cy="180300"/>
            </a:xfrm>
            <a:custGeom>
              <a:rect b="b" l="l" r="r" t="t"/>
              <a:pathLst>
                <a:path extrusionOk="0" h="7212" w="7049">
                  <a:moveTo>
                    <a:pt x="4234" y="0"/>
                  </a:moveTo>
                  <a:cubicBezTo>
                    <a:pt x="4031" y="0"/>
                    <a:pt x="3829" y="95"/>
                    <a:pt x="3656" y="276"/>
                  </a:cubicBezTo>
                  <a:cubicBezTo>
                    <a:pt x="3298" y="646"/>
                    <a:pt x="3215" y="1372"/>
                    <a:pt x="2060" y="1777"/>
                  </a:cubicBezTo>
                  <a:cubicBezTo>
                    <a:pt x="846" y="2193"/>
                    <a:pt x="691" y="2562"/>
                    <a:pt x="524" y="3039"/>
                  </a:cubicBezTo>
                  <a:cubicBezTo>
                    <a:pt x="0" y="4563"/>
                    <a:pt x="596" y="5741"/>
                    <a:pt x="917" y="6230"/>
                  </a:cubicBezTo>
                  <a:cubicBezTo>
                    <a:pt x="1024" y="6372"/>
                    <a:pt x="1096" y="6468"/>
                    <a:pt x="1096" y="6468"/>
                  </a:cubicBezTo>
                  <a:cubicBezTo>
                    <a:pt x="1096" y="6468"/>
                    <a:pt x="2115" y="7212"/>
                    <a:pt x="3424" y="7212"/>
                  </a:cubicBezTo>
                  <a:cubicBezTo>
                    <a:pt x="3771" y="7212"/>
                    <a:pt x="4139" y="7159"/>
                    <a:pt x="4513" y="7027"/>
                  </a:cubicBezTo>
                  <a:cubicBezTo>
                    <a:pt x="4977" y="6872"/>
                    <a:pt x="5370" y="6730"/>
                    <a:pt x="5787" y="5503"/>
                  </a:cubicBezTo>
                  <a:cubicBezTo>
                    <a:pt x="5965" y="4967"/>
                    <a:pt x="6346" y="4646"/>
                    <a:pt x="6704" y="4253"/>
                  </a:cubicBezTo>
                  <a:cubicBezTo>
                    <a:pt x="7049" y="3884"/>
                    <a:pt x="6584" y="3586"/>
                    <a:pt x="6251" y="3182"/>
                  </a:cubicBezTo>
                  <a:cubicBezTo>
                    <a:pt x="6227" y="3146"/>
                    <a:pt x="6215" y="3134"/>
                    <a:pt x="6203" y="3098"/>
                  </a:cubicBezTo>
                  <a:cubicBezTo>
                    <a:pt x="5870" y="2693"/>
                    <a:pt x="5584" y="1967"/>
                    <a:pt x="5584" y="1967"/>
                  </a:cubicBezTo>
                  <a:cubicBezTo>
                    <a:pt x="5584" y="1967"/>
                    <a:pt x="5394" y="1396"/>
                    <a:pt x="5168" y="884"/>
                  </a:cubicBezTo>
                  <a:cubicBezTo>
                    <a:pt x="5060" y="646"/>
                    <a:pt x="4953" y="443"/>
                    <a:pt x="4846" y="300"/>
                  </a:cubicBezTo>
                  <a:cubicBezTo>
                    <a:pt x="4763" y="217"/>
                    <a:pt x="4679" y="145"/>
                    <a:pt x="4584" y="98"/>
                  </a:cubicBezTo>
                  <a:cubicBezTo>
                    <a:pt x="4471" y="32"/>
                    <a:pt x="4352" y="0"/>
                    <a:pt x="4234"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a:off x="2666400" y="1673200"/>
              <a:ext cx="167000" cy="171575"/>
            </a:xfrm>
            <a:custGeom>
              <a:rect b="b" l="l" r="r" t="t"/>
              <a:pathLst>
                <a:path extrusionOk="0" h="6863" w="6680">
                  <a:moveTo>
                    <a:pt x="4229" y="0"/>
                  </a:moveTo>
                  <a:cubicBezTo>
                    <a:pt x="4025" y="0"/>
                    <a:pt x="3824" y="95"/>
                    <a:pt x="3644" y="276"/>
                  </a:cubicBezTo>
                  <a:cubicBezTo>
                    <a:pt x="3286" y="646"/>
                    <a:pt x="3215" y="1384"/>
                    <a:pt x="2048" y="1777"/>
                  </a:cubicBezTo>
                  <a:cubicBezTo>
                    <a:pt x="834" y="2193"/>
                    <a:pt x="679" y="2574"/>
                    <a:pt x="512" y="3051"/>
                  </a:cubicBezTo>
                  <a:cubicBezTo>
                    <a:pt x="0" y="4563"/>
                    <a:pt x="596" y="5741"/>
                    <a:pt x="905" y="6230"/>
                  </a:cubicBezTo>
                  <a:cubicBezTo>
                    <a:pt x="1249" y="6441"/>
                    <a:pt x="2078" y="6863"/>
                    <a:pt x="3065" y="6863"/>
                  </a:cubicBezTo>
                  <a:cubicBezTo>
                    <a:pt x="3410" y="6863"/>
                    <a:pt x="3774" y="6811"/>
                    <a:pt x="4144" y="6682"/>
                  </a:cubicBezTo>
                  <a:cubicBezTo>
                    <a:pt x="4608" y="6515"/>
                    <a:pt x="5001" y="6384"/>
                    <a:pt x="5418" y="5146"/>
                  </a:cubicBezTo>
                  <a:cubicBezTo>
                    <a:pt x="5596" y="4610"/>
                    <a:pt x="5977" y="4301"/>
                    <a:pt x="6334" y="3896"/>
                  </a:cubicBezTo>
                  <a:cubicBezTo>
                    <a:pt x="6680" y="3527"/>
                    <a:pt x="5846" y="2777"/>
                    <a:pt x="5846" y="2765"/>
                  </a:cubicBezTo>
                  <a:cubicBezTo>
                    <a:pt x="5501" y="2336"/>
                    <a:pt x="5037" y="1050"/>
                    <a:pt x="4822" y="550"/>
                  </a:cubicBezTo>
                  <a:cubicBezTo>
                    <a:pt x="4739" y="384"/>
                    <a:pt x="4656" y="217"/>
                    <a:pt x="4584" y="98"/>
                  </a:cubicBezTo>
                  <a:cubicBezTo>
                    <a:pt x="4466" y="32"/>
                    <a:pt x="4347" y="0"/>
                    <a:pt x="4229"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a:off x="2699425" y="1695275"/>
              <a:ext cx="122675" cy="125175"/>
            </a:xfrm>
            <a:custGeom>
              <a:rect b="b" l="l" r="r" t="t"/>
              <a:pathLst>
                <a:path extrusionOk="0" h="5007" w="4907">
                  <a:moveTo>
                    <a:pt x="3835" y="1"/>
                  </a:moveTo>
                  <a:cubicBezTo>
                    <a:pt x="3358" y="239"/>
                    <a:pt x="1977" y="953"/>
                    <a:pt x="977" y="1846"/>
                  </a:cubicBezTo>
                  <a:cubicBezTo>
                    <a:pt x="1" y="2727"/>
                    <a:pt x="358" y="4013"/>
                    <a:pt x="548" y="4501"/>
                  </a:cubicBezTo>
                  <a:cubicBezTo>
                    <a:pt x="596" y="4632"/>
                    <a:pt x="703" y="4739"/>
                    <a:pt x="834" y="4787"/>
                  </a:cubicBezTo>
                  <a:cubicBezTo>
                    <a:pt x="1072" y="4876"/>
                    <a:pt x="1500" y="5007"/>
                    <a:pt x="1980" y="5007"/>
                  </a:cubicBezTo>
                  <a:cubicBezTo>
                    <a:pt x="2076" y="5007"/>
                    <a:pt x="2175" y="5001"/>
                    <a:pt x="2275" y="4989"/>
                  </a:cubicBezTo>
                  <a:cubicBezTo>
                    <a:pt x="2692" y="4942"/>
                    <a:pt x="3120" y="4763"/>
                    <a:pt x="3477" y="4358"/>
                  </a:cubicBezTo>
                  <a:cubicBezTo>
                    <a:pt x="4061" y="3727"/>
                    <a:pt x="4573" y="2918"/>
                    <a:pt x="4906" y="2299"/>
                  </a:cubicBezTo>
                  <a:cubicBezTo>
                    <a:pt x="4894" y="2287"/>
                    <a:pt x="4882" y="2251"/>
                    <a:pt x="4870" y="2239"/>
                  </a:cubicBezTo>
                  <a:cubicBezTo>
                    <a:pt x="4775" y="2132"/>
                    <a:pt x="4704" y="2001"/>
                    <a:pt x="4632" y="1882"/>
                  </a:cubicBezTo>
                  <a:cubicBezTo>
                    <a:pt x="4609" y="1858"/>
                    <a:pt x="4597" y="1834"/>
                    <a:pt x="4585" y="1798"/>
                  </a:cubicBezTo>
                  <a:lnTo>
                    <a:pt x="4251" y="2144"/>
                  </a:lnTo>
                  <a:cubicBezTo>
                    <a:pt x="4222" y="2174"/>
                    <a:pt x="4183" y="2188"/>
                    <a:pt x="4144" y="2188"/>
                  </a:cubicBezTo>
                  <a:cubicBezTo>
                    <a:pt x="4105" y="2188"/>
                    <a:pt x="4067" y="2174"/>
                    <a:pt x="4037" y="2144"/>
                  </a:cubicBezTo>
                  <a:lnTo>
                    <a:pt x="3204" y="1310"/>
                  </a:lnTo>
                  <a:cubicBezTo>
                    <a:pt x="3144" y="1251"/>
                    <a:pt x="3144" y="1156"/>
                    <a:pt x="3204" y="1084"/>
                  </a:cubicBezTo>
                  <a:lnTo>
                    <a:pt x="3561" y="751"/>
                  </a:lnTo>
                  <a:lnTo>
                    <a:pt x="3823" y="489"/>
                  </a:lnTo>
                  <a:lnTo>
                    <a:pt x="3977" y="346"/>
                  </a:lnTo>
                  <a:cubicBezTo>
                    <a:pt x="3954" y="286"/>
                    <a:pt x="3930" y="227"/>
                    <a:pt x="3918" y="179"/>
                  </a:cubicBezTo>
                  <a:cubicBezTo>
                    <a:pt x="3882" y="120"/>
                    <a:pt x="3870" y="60"/>
                    <a:pt x="3835"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a:off x="2756275" y="1739625"/>
              <a:ext cx="65825" cy="80400"/>
            </a:xfrm>
            <a:custGeom>
              <a:rect b="b" l="l" r="r" t="t"/>
              <a:pathLst>
                <a:path extrusionOk="0" h="3216" w="2633">
                  <a:moveTo>
                    <a:pt x="2299" y="1"/>
                  </a:moveTo>
                  <a:cubicBezTo>
                    <a:pt x="1906" y="679"/>
                    <a:pt x="822" y="2489"/>
                    <a:pt x="1" y="3215"/>
                  </a:cubicBezTo>
                  <a:cubicBezTo>
                    <a:pt x="418" y="3168"/>
                    <a:pt x="846" y="2989"/>
                    <a:pt x="1203" y="2584"/>
                  </a:cubicBezTo>
                  <a:cubicBezTo>
                    <a:pt x="1787" y="1953"/>
                    <a:pt x="2299" y="1144"/>
                    <a:pt x="2632" y="525"/>
                  </a:cubicBezTo>
                  <a:cubicBezTo>
                    <a:pt x="2620" y="513"/>
                    <a:pt x="2608" y="477"/>
                    <a:pt x="2573" y="441"/>
                  </a:cubicBezTo>
                  <a:cubicBezTo>
                    <a:pt x="2489" y="346"/>
                    <a:pt x="2406" y="203"/>
                    <a:pt x="2335" y="84"/>
                  </a:cubicBezTo>
                  <a:lnTo>
                    <a:pt x="229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2777725" y="1603600"/>
              <a:ext cx="147650" cy="146400"/>
            </a:xfrm>
            <a:custGeom>
              <a:rect b="b" l="l" r="r" t="t"/>
              <a:pathLst>
                <a:path extrusionOk="0" h="5856" w="5906">
                  <a:moveTo>
                    <a:pt x="5036" y="1"/>
                  </a:moveTo>
                  <a:lnTo>
                    <a:pt x="3679" y="1286"/>
                  </a:lnTo>
                  <a:lnTo>
                    <a:pt x="3417" y="1548"/>
                  </a:lnTo>
                  <a:lnTo>
                    <a:pt x="2774" y="2167"/>
                  </a:lnTo>
                  <a:lnTo>
                    <a:pt x="2500" y="2417"/>
                  </a:lnTo>
                  <a:lnTo>
                    <a:pt x="2012" y="2894"/>
                  </a:lnTo>
                  <a:lnTo>
                    <a:pt x="1750" y="3156"/>
                  </a:lnTo>
                  <a:lnTo>
                    <a:pt x="1334" y="3549"/>
                  </a:lnTo>
                  <a:lnTo>
                    <a:pt x="1060" y="3811"/>
                  </a:lnTo>
                  <a:lnTo>
                    <a:pt x="834" y="4013"/>
                  </a:lnTo>
                  <a:lnTo>
                    <a:pt x="691" y="4168"/>
                  </a:lnTo>
                  <a:lnTo>
                    <a:pt x="1310" y="4787"/>
                  </a:lnTo>
                  <a:lnTo>
                    <a:pt x="1060" y="5061"/>
                  </a:lnTo>
                  <a:lnTo>
                    <a:pt x="417" y="4418"/>
                  </a:lnTo>
                  <a:lnTo>
                    <a:pt x="60" y="4763"/>
                  </a:lnTo>
                  <a:cubicBezTo>
                    <a:pt x="0" y="4823"/>
                    <a:pt x="0" y="4918"/>
                    <a:pt x="60" y="4977"/>
                  </a:cubicBezTo>
                  <a:lnTo>
                    <a:pt x="893" y="5811"/>
                  </a:lnTo>
                  <a:cubicBezTo>
                    <a:pt x="935" y="5841"/>
                    <a:pt x="976" y="5855"/>
                    <a:pt x="1015" y="5855"/>
                  </a:cubicBezTo>
                  <a:cubicBezTo>
                    <a:pt x="1054" y="5855"/>
                    <a:pt x="1090" y="5841"/>
                    <a:pt x="1119" y="5811"/>
                  </a:cubicBezTo>
                  <a:lnTo>
                    <a:pt x="1453" y="5477"/>
                  </a:lnTo>
                  <a:lnTo>
                    <a:pt x="1465" y="5454"/>
                  </a:lnTo>
                  <a:lnTo>
                    <a:pt x="1715" y="5192"/>
                  </a:lnTo>
                  <a:lnTo>
                    <a:pt x="2072" y="4823"/>
                  </a:lnTo>
                  <a:lnTo>
                    <a:pt x="2322" y="4549"/>
                  </a:lnTo>
                  <a:lnTo>
                    <a:pt x="2727" y="4132"/>
                  </a:lnTo>
                  <a:lnTo>
                    <a:pt x="2977" y="3870"/>
                  </a:lnTo>
                  <a:lnTo>
                    <a:pt x="3465" y="3370"/>
                  </a:lnTo>
                  <a:lnTo>
                    <a:pt x="3715" y="3108"/>
                  </a:lnTo>
                  <a:lnTo>
                    <a:pt x="4334" y="2465"/>
                  </a:lnTo>
                  <a:lnTo>
                    <a:pt x="4596" y="2203"/>
                  </a:lnTo>
                  <a:lnTo>
                    <a:pt x="5906" y="846"/>
                  </a:lnTo>
                  <a:lnTo>
                    <a:pt x="5513" y="477"/>
                  </a:lnTo>
                  <a:lnTo>
                    <a:pt x="5036"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a:off x="2869700" y="1603600"/>
              <a:ext cx="45850" cy="45275"/>
            </a:xfrm>
            <a:custGeom>
              <a:rect b="b" l="l" r="r" t="t"/>
              <a:pathLst>
                <a:path extrusionOk="0" h="1811" w="1834">
                  <a:moveTo>
                    <a:pt x="1357" y="1"/>
                  </a:moveTo>
                  <a:lnTo>
                    <a:pt x="0" y="1286"/>
                  </a:lnTo>
                  <a:lnTo>
                    <a:pt x="524" y="1810"/>
                  </a:lnTo>
                  <a:lnTo>
                    <a:pt x="1834" y="477"/>
                  </a:lnTo>
                  <a:lnTo>
                    <a:pt x="1357"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a:off x="2846775" y="1641700"/>
              <a:ext cx="29500" cy="29800"/>
            </a:xfrm>
            <a:custGeom>
              <a:rect b="b" l="l" r="r" t="t"/>
              <a:pathLst>
                <a:path extrusionOk="0" h="1192" w="1180">
                  <a:moveTo>
                    <a:pt x="643" y="1"/>
                  </a:moveTo>
                  <a:lnTo>
                    <a:pt x="0" y="632"/>
                  </a:lnTo>
                  <a:lnTo>
                    <a:pt x="560" y="1191"/>
                  </a:lnTo>
                  <a:lnTo>
                    <a:pt x="1179" y="536"/>
                  </a:lnTo>
                  <a:lnTo>
                    <a:pt x="643"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2828025" y="1664025"/>
              <a:ext cx="26500" cy="26525"/>
            </a:xfrm>
            <a:custGeom>
              <a:rect b="b" l="l" r="r" t="t"/>
              <a:pathLst>
                <a:path extrusionOk="0" h="1061" w="1060">
                  <a:moveTo>
                    <a:pt x="500" y="0"/>
                  </a:moveTo>
                  <a:lnTo>
                    <a:pt x="0" y="477"/>
                  </a:lnTo>
                  <a:lnTo>
                    <a:pt x="584" y="1060"/>
                  </a:lnTo>
                  <a:lnTo>
                    <a:pt x="1060" y="572"/>
                  </a:lnTo>
                  <a:lnTo>
                    <a:pt x="500"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2811050" y="1682475"/>
              <a:ext cx="25325" cy="25325"/>
            </a:xfrm>
            <a:custGeom>
              <a:rect b="b" l="l" r="r" t="t"/>
              <a:pathLst>
                <a:path extrusionOk="0" h="1013" w="1013">
                  <a:moveTo>
                    <a:pt x="417" y="1"/>
                  </a:moveTo>
                  <a:lnTo>
                    <a:pt x="1" y="394"/>
                  </a:lnTo>
                  <a:lnTo>
                    <a:pt x="608" y="1013"/>
                  </a:lnTo>
                  <a:lnTo>
                    <a:pt x="1013" y="596"/>
                  </a:lnTo>
                  <a:lnTo>
                    <a:pt x="417"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2795275" y="1698850"/>
              <a:ext cx="24725" cy="24425"/>
            </a:xfrm>
            <a:custGeom>
              <a:rect b="b" l="l" r="r" t="t"/>
              <a:pathLst>
                <a:path extrusionOk="0" h="977" w="989">
                  <a:moveTo>
                    <a:pt x="382" y="1"/>
                  </a:moveTo>
                  <a:lnTo>
                    <a:pt x="1" y="358"/>
                  </a:lnTo>
                  <a:lnTo>
                    <a:pt x="632" y="977"/>
                  </a:lnTo>
                  <a:lnTo>
                    <a:pt x="989" y="608"/>
                  </a:lnTo>
                  <a:lnTo>
                    <a:pt x="38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2778300" y="1714025"/>
              <a:ext cx="26525" cy="26150"/>
            </a:xfrm>
            <a:custGeom>
              <a:rect b="b" l="l" r="r" t="t"/>
              <a:pathLst>
                <a:path extrusionOk="0" h="1046" w="1061">
                  <a:moveTo>
                    <a:pt x="418" y="1"/>
                  </a:moveTo>
                  <a:lnTo>
                    <a:pt x="60" y="346"/>
                  </a:lnTo>
                  <a:cubicBezTo>
                    <a:pt x="1" y="406"/>
                    <a:pt x="1" y="501"/>
                    <a:pt x="60" y="560"/>
                  </a:cubicBezTo>
                  <a:lnTo>
                    <a:pt x="489" y="1001"/>
                  </a:lnTo>
                  <a:cubicBezTo>
                    <a:pt x="519" y="1031"/>
                    <a:pt x="558" y="1046"/>
                    <a:pt x="598" y="1046"/>
                  </a:cubicBezTo>
                  <a:cubicBezTo>
                    <a:pt x="638" y="1046"/>
                    <a:pt x="680" y="1031"/>
                    <a:pt x="715" y="1001"/>
                  </a:cubicBezTo>
                  <a:lnTo>
                    <a:pt x="1061" y="644"/>
                  </a:lnTo>
                  <a:lnTo>
                    <a:pt x="41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0"/>
            <p:cNvSpPr/>
            <p:nvPr/>
          </p:nvSpPr>
          <p:spPr>
            <a:xfrm>
              <a:off x="2903625" y="1549675"/>
              <a:ext cx="67000" cy="75375"/>
            </a:xfrm>
            <a:custGeom>
              <a:rect b="b" l="l" r="r" t="t"/>
              <a:pathLst>
                <a:path extrusionOk="0" h="3015" w="2680">
                  <a:moveTo>
                    <a:pt x="2026" y="1"/>
                  </a:moveTo>
                  <a:cubicBezTo>
                    <a:pt x="1973" y="1"/>
                    <a:pt x="1915" y="13"/>
                    <a:pt x="1858" y="38"/>
                  </a:cubicBezTo>
                  <a:cubicBezTo>
                    <a:pt x="1465" y="205"/>
                    <a:pt x="1536" y="681"/>
                    <a:pt x="1536" y="681"/>
                  </a:cubicBezTo>
                  <a:lnTo>
                    <a:pt x="131" y="1503"/>
                  </a:lnTo>
                  <a:cubicBezTo>
                    <a:pt x="72" y="1538"/>
                    <a:pt x="24" y="1598"/>
                    <a:pt x="24" y="1681"/>
                  </a:cubicBezTo>
                  <a:lnTo>
                    <a:pt x="0" y="2134"/>
                  </a:lnTo>
                  <a:lnTo>
                    <a:pt x="477" y="2610"/>
                  </a:lnTo>
                  <a:lnTo>
                    <a:pt x="882" y="3015"/>
                  </a:lnTo>
                  <a:lnTo>
                    <a:pt x="1251" y="2884"/>
                  </a:lnTo>
                  <a:cubicBezTo>
                    <a:pt x="1298" y="2872"/>
                    <a:pt x="1322" y="2848"/>
                    <a:pt x="1358" y="2812"/>
                  </a:cubicBezTo>
                  <a:cubicBezTo>
                    <a:pt x="1560" y="2515"/>
                    <a:pt x="2513" y="1157"/>
                    <a:pt x="2608" y="788"/>
                  </a:cubicBezTo>
                  <a:cubicBezTo>
                    <a:pt x="2679" y="467"/>
                    <a:pt x="2453" y="110"/>
                    <a:pt x="2156" y="26"/>
                  </a:cubicBezTo>
                  <a:cubicBezTo>
                    <a:pt x="2117" y="10"/>
                    <a:pt x="2073" y="1"/>
                    <a:pt x="2026"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0"/>
            <p:cNvSpPr/>
            <p:nvPr/>
          </p:nvSpPr>
          <p:spPr>
            <a:xfrm>
              <a:off x="2903625" y="1549675"/>
              <a:ext cx="55975" cy="65250"/>
            </a:xfrm>
            <a:custGeom>
              <a:rect b="b" l="l" r="r" t="t"/>
              <a:pathLst>
                <a:path extrusionOk="0" h="2610" w="2239">
                  <a:moveTo>
                    <a:pt x="2026" y="1"/>
                  </a:moveTo>
                  <a:cubicBezTo>
                    <a:pt x="1973" y="1"/>
                    <a:pt x="1915" y="13"/>
                    <a:pt x="1858" y="38"/>
                  </a:cubicBezTo>
                  <a:cubicBezTo>
                    <a:pt x="1465" y="205"/>
                    <a:pt x="1536" y="681"/>
                    <a:pt x="1536" y="681"/>
                  </a:cubicBezTo>
                  <a:lnTo>
                    <a:pt x="131" y="1503"/>
                  </a:lnTo>
                  <a:cubicBezTo>
                    <a:pt x="72" y="1538"/>
                    <a:pt x="36" y="1598"/>
                    <a:pt x="36" y="1681"/>
                  </a:cubicBezTo>
                  <a:lnTo>
                    <a:pt x="0" y="2134"/>
                  </a:lnTo>
                  <a:lnTo>
                    <a:pt x="477" y="2610"/>
                  </a:lnTo>
                  <a:cubicBezTo>
                    <a:pt x="477" y="2610"/>
                    <a:pt x="1822" y="1586"/>
                    <a:pt x="2084" y="919"/>
                  </a:cubicBezTo>
                  <a:cubicBezTo>
                    <a:pt x="2239" y="550"/>
                    <a:pt x="2239" y="253"/>
                    <a:pt x="2156" y="26"/>
                  </a:cubicBezTo>
                  <a:cubicBezTo>
                    <a:pt x="2117" y="10"/>
                    <a:pt x="2073" y="1"/>
                    <a:pt x="2026"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0"/>
            <p:cNvSpPr/>
            <p:nvPr/>
          </p:nvSpPr>
          <p:spPr>
            <a:xfrm>
              <a:off x="2720575" y="1768425"/>
              <a:ext cx="39600" cy="37975"/>
            </a:xfrm>
            <a:custGeom>
              <a:rect b="b" l="l" r="r" t="t"/>
              <a:pathLst>
                <a:path extrusionOk="0" h="1519" w="1584">
                  <a:moveTo>
                    <a:pt x="268" y="1"/>
                  </a:moveTo>
                  <a:cubicBezTo>
                    <a:pt x="253" y="1"/>
                    <a:pt x="238" y="10"/>
                    <a:pt x="226" y="27"/>
                  </a:cubicBezTo>
                  <a:cubicBezTo>
                    <a:pt x="0" y="266"/>
                    <a:pt x="0" y="635"/>
                    <a:pt x="226" y="861"/>
                  </a:cubicBezTo>
                  <a:lnTo>
                    <a:pt x="715" y="1349"/>
                  </a:lnTo>
                  <a:cubicBezTo>
                    <a:pt x="828" y="1462"/>
                    <a:pt x="976" y="1519"/>
                    <a:pt x="1127" y="1519"/>
                  </a:cubicBezTo>
                  <a:cubicBezTo>
                    <a:pt x="1277" y="1519"/>
                    <a:pt x="1429" y="1462"/>
                    <a:pt x="1548" y="1349"/>
                  </a:cubicBezTo>
                  <a:cubicBezTo>
                    <a:pt x="1584" y="1313"/>
                    <a:pt x="1584" y="1289"/>
                    <a:pt x="1548" y="1266"/>
                  </a:cubicBezTo>
                  <a:lnTo>
                    <a:pt x="310" y="27"/>
                  </a:lnTo>
                  <a:cubicBezTo>
                    <a:pt x="298" y="10"/>
                    <a:pt x="283" y="1"/>
                    <a:pt x="26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2750025" y="1735325"/>
              <a:ext cx="28300" cy="27550"/>
            </a:xfrm>
            <a:custGeom>
              <a:rect b="b" l="l" r="r" t="t"/>
              <a:pathLst>
                <a:path extrusionOk="0" h="1102" w="1132">
                  <a:moveTo>
                    <a:pt x="202" y="0"/>
                  </a:moveTo>
                  <a:cubicBezTo>
                    <a:pt x="156" y="0"/>
                    <a:pt x="108" y="18"/>
                    <a:pt x="72" y="54"/>
                  </a:cubicBezTo>
                  <a:cubicBezTo>
                    <a:pt x="1" y="113"/>
                    <a:pt x="1" y="232"/>
                    <a:pt x="72" y="304"/>
                  </a:cubicBezTo>
                  <a:lnTo>
                    <a:pt x="799" y="1042"/>
                  </a:lnTo>
                  <a:cubicBezTo>
                    <a:pt x="846" y="1078"/>
                    <a:pt x="894" y="1101"/>
                    <a:pt x="941" y="1101"/>
                  </a:cubicBezTo>
                  <a:cubicBezTo>
                    <a:pt x="977" y="1101"/>
                    <a:pt x="1025" y="1078"/>
                    <a:pt x="1061" y="1042"/>
                  </a:cubicBezTo>
                  <a:cubicBezTo>
                    <a:pt x="1132" y="982"/>
                    <a:pt x="1132" y="863"/>
                    <a:pt x="1061" y="780"/>
                  </a:cubicBezTo>
                  <a:lnTo>
                    <a:pt x="322" y="54"/>
                  </a:lnTo>
                  <a:cubicBezTo>
                    <a:pt x="293" y="18"/>
                    <a:pt x="248" y="0"/>
                    <a:pt x="20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2753300" y="1756150"/>
              <a:ext cx="28300" cy="27550"/>
            </a:xfrm>
            <a:custGeom>
              <a:rect b="b" l="l" r="r" t="t"/>
              <a:pathLst>
                <a:path extrusionOk="0" h="1102" w="1132">
                  <a:moveTo>
                    <a:pt x="212" y="0"/>
                  </a:moveTo>
                  <a:cubicBezTo>
                    <a:pt x="165" y="0"/>
                    <a:pt x="114" y="18"/>
                    <a:pt x="72" y="54"/>
                  </a:cubicBezTo>
                  <a:cubicBezTo>
                    <a:pt x="1" y="114"/>
                    <a:pt x="1" y="233"/>
                    <a:pt x="72" y="304"/>
                  </a:cubicBezTo>
                  <a:lnTo>
                    <a:pt x="810" y="1042"/>
                  </a:lnTo>
                  <a:cubicBezTo>
                    <a:pt x="846" y="1078"/>
                    <a:pt x="894" y="1102"/>
                    <a:pt x="941" y="1102"/>
                  </a:cubicBezTo>
                  <a:cubicBezTo>
                    <a:pt x="989" y="1102"/>
                    <a:pt x="1025" y="1078"/>
                    <a:pt x="1060" y="1042"/>
                  </a:cubicBezTo>
                  <a:cubicBezTo>
                    <a:pt x="1132" y="983"/>
                    <a:pt x="1132" y="864"/>
                    <a:pt x="1060" y="780"/>
                  </a:cubicBezTo>
                  <a:lnTo>
                    <a:pt x="334" y="54"/>
                  </a:lnTo>
                  <a:cubicBezTo>
                    <a:pt x="304" y="18"/>
                    <a:pt x="260" y="0"/>
                    <a:pt x="21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2738125" y="1831600"/>
              <a:ext cx="10450" cy="10450"/>
            </a:xfrm>
            <a:custGeom>
              <a:rect b="b" l="l" r="r" t="t"/>
              <a:pathLst>
                <a:path extrusionOk="0" h="418" w="418">
                  <a:moveTo>
                    <a:pt x="203" y="1"/>
                  </a:moveTo>
                  <a:cubicBezTo>
                    <a:pt x="96" y="1"/>
                    <a:pt x="1" y="96"/>
                    <a:pt x="1" y="203"/>
                  </a:cubicBezTo>
                  <a:cubicBezTo>
                    <a:pt x="1" y="322"/>
                    <a:pt x="96" y="417"/>
                    <a:pt x="203" y="417"/>
                  </a:cubicBezTo>
                  <a:cubicBezTo>
                    <a:pt x="322" y="417"/>
                    <a:pt x="417" y="322"/>
                    <a:pt x="417" y="203"/>
                  </a:cubicBezTo>
                  <a:cubicBezTo>
                    <a:pt x="417" y="96"/>
                    <a:pt x="322" y="1"/>
                    <a:pt x="20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2759250" y="1830125"/>
              <a:ext cx="10450" cy="10425"/>
            </a:xfrm>
            <a:custGeom>
              <a:rect b="b" l="l" r="r" t="t"/>
              <a:pathLst>
                <a:path extrusionOk="0" h="417" w="418">
                  <a:moveTo>
                    <a:pt x="215" y="0"/>
                  </a:moveTo>
                  <a:cubicBezTo>
                    <a:pt x="96" y="0"/>
                    <a:pt x="1" y="95"/>
                    <a:pt x="1" y="203"/>
                  </a:cubicBezTo>
                  <a:cubicBezTo>
                    <a:pt x="1" y="322"/>
                    <a:pt x="96" y="417"/>
                    <a:pt x="215" y="417"/>
                  </a:cubicBezTo>
                  <a:cubicBezTo>
                    <a:pt x="322" y="417"/>
                    <a:pt x="418" y="322"/>
                    <a:pt x="418" y="203"/>
                  </a:cubicBezTo>
                  <a:cubicBezTo>
                    <a:pt x="418" y="95"/>
                    <a:pt x="322" y="0"/>
                    <a:pt x="21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2917025" y="1579725"/>
              <a:ext cx="25325" cy="24500"/>
            </a:xfrm>
            <a:custGeom>
              <a:rect b="b" l="l" r="r" t="t"/>
              <a:pathLst>
                <a:path extrusionOk="0" h="980" w="1013">
                  <a:moveTo>
                    <a:pt x="820" y="0"/>
                  </a:moveTo>
                  <a:cubicBezTo>
                    <a:pt x="774" y="0"/>
                    <a:pt x="727" y="21"/>
                    <a:pt x="691" y="63"/>
                  </a:cubicBezTo>
                  <a:lnTo>
                    <a:pt x="72" y="670"/>
                  </a:lnTo>
                  <a:cubicBezTo>
                    <a:pt x="0" y="729"/>
                    <a:pt x="0" y="848"/>
                    <a:pt x="72" y="920"/>
                  </a:cubicBezTo>
                  <a:cubicBezTo>
                    <a:pt x="119" y="967"/>
                    <a:pt x="167" y="979"/>
                    <a:pt x="215" y="979"/>
                  </a:cubicBezTo>
                  <a:cubicBezTo>
                    <a:pt x="250" y="979"/>
                    <a:pt x="298" y="967"/>
                    <a:pt x="334" y="920"/>
                  </a:cubicBezTo>
                  <a:lnTo>
                    <a:pt x="941" y="313"/>
                  </a:lnTo>
                  <a:cubicBezTo>
                    <a:pt x="1012" y="253"/>
                    <a:pt x="1012" y="134"/>
                    <a:pt x="941" y="63"/>
                  </a:cubicBezTo>
                  <a:cubicBezTo>
                    <a:pt x="911" y="21"/>
                    <a:pt x="866" y="0"/>
                    <a:pt x="820"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2940825" y="1602100"/>
              <a:ext cx="19675" cy="15525"/>
            </a:xfrm>
            <a:custGeom>
              <a:rect b="b" l="l" r="r" t="t"/>
              <a:pathLst>
                <a:path extrusionOk="0" h="621" w="787">
                  <a:moveTo>
                    <a:pt x="207" y="1"/>
                  </a:moveTo>
                  <a:cubicBezTo>
                    <a:pt x="147" y="1"/>
                    <a:pt x="87" y="30"/>
                    <a:pt x="48" y="84"/>
                  </a:cubicBezTo>
                  <a:cubicBezTo>
                    <a:pt x="1" y="180"/>
                    <a:pt x="13" y="275"/>
                    <a:pt x="108" y="334"/>
                  </a:cubicBezTo>
                  <a:lnTo>
                    <a:pt x="489" y="596"/>
                  </a:lnTo>
                  <a:cubicBezTo>
                    <a:pt x="525" y="608"/>
                    <a:pt x="572" y="620"/>
                    <a:pt x="596" y="620"/>
                  </a:cubicBezTo>
                  <a:cubicBezTo>
                    <a:pt x="656" y="620"/>
                    <a:pt x="715" y="596"/>
                    <a:pt x="751" y="537"/>
                  </a:cubicBezTo>
                  <a:cubicBezTo>
                    <a:pt x="787" y="442"/>
                    <a:pt x="775" y="334"/>
                    <a:pt x="691" y="275"/>
                  </a:cubicBezTo>
                  <a:lnTo>
                    <a:pt x="298" y="25"/>
                  </a:lnTo>
                  <a:cubicBezTo>
                    <a:pt x="270" y="8"/>
                    <a:pt x="238" y="1"/>
                    <a:pt x="207"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2948875" y="1590775"/>
              <a:ext cx="19950" cy="15225"/>
            </a:xfrm>
            <a:custGeom>
              <a:rect b="b" l="l" r="r" t="t"/>
              <a:pathLst>
                <a:path extrusionOk="0" h="609" w="798">
                  <a:moveTo>
                    <a:pt x="215" y="0"/>
                  </a:moveTo>
                  <a:cubicBezTo>
                    <a:pt x="161" y="0"/>
                    <a:pt x="106" y="24"/>
                    <a:pt x="72" y="73"/>
                  </a:cubicBezTo>
                  <a:cubicBezTo>
                    <a:pt x="0" y="156"/>
                    <a:pt x="24" y="275"/>
                    <a:pt x="107" y="335"/>
                  </a:cubicBezTo>
                  <a:lnTo>
                    <a:pt x="488" y="585"/>
                  </a:lnTo>
                  <a:cubicBezTo>
                    <a:pt x="512" y="597"/>
                    <a:pt x="560" y="609"/>
                    <a:pt x="584" y="609"/>
                  </a:cubicBezTo>
                  <a:cubicBezTo>
                    <a:pt x="643" y="609"/>
                    <a:pt x="703" y="585"/>
                    <a:pt x="738" y="537"/>
                  </a:cubicBezTo>
                  <a:cubicBezTo>
                    <a:pt x="798" y="466"/>
                    <a:pt x="786" y="347"/>
                    <a:pt x="691" y="287"/>
                  </a:cubicBezTo>
                  <a:lnTo>
                    <a:pt x="322" y="37"/>
                  </a:lnTo>
                  <a:cubicBezTo>
                    <a:pt x="292" y="12"/>
                    <a:pt x="254" y="0"/>
                    <a:pt x="21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2956000" y="1578850"/>
              <a:ext cx="19975" cy="15250"/>
            </a:xfrm>
            <a:custGeom>
              <a:rect b="b" l="l" r="r" t="t"/>
              <a:pathLst>
                <a:path extrusionOk="0" h="610" w="799">
                  <a:moveTo>
                    <a:pt x="207" y="1"/>
                  </a:moveTo>
                  <a:cubicBezTo>
                    <a:pt x="150" y="1"/>
                    <a:pt x="95" y="25"/>
                    <a:pt x="61" y="74"/>
                  </a:cubicBezTo>
                  <a:cubicBezTo>
                    <a:pt x="1" y="157"/>
                    <a:pt x="13" y="276"/>
                    <a:pt x="108" y="336"/>
                  </a:cubicBezTo>
                  <a:lnTo>
                    <a:pt x="477" y="586"/>
                  </a:lnTo>
                  <a:cubicBezTo>
                    <a:pt x="513" y="598"/>
                    <a:pt x="561" y="610"/>
                    <a:pt x="584" y="610"/>
                  </a:cubicBezTo>
                  <a:cubicBezTo>
                    <a:pt x="644" y="610"/>
                    <a:pt x="703" y="586"/>
                    <a:pt x="739" y="538"/>
                  </a:cubicBezTo>
                  <a:cubicBezTo>
                    <a:pt x="799" y="467"/>
                    <a:pt x="775" y="348"/>
                    <a:pt x="692" y="288"/>
                  </a:cubicBezTo>
                  <a:lnTo>
                    <a:pt x="322" y="38"/>
                  </a:lnTo>
                  <a:cubicBezTo>
                    <a:pt x="288" y="13"/>
                    <a:pt x="247" y="1"/>
                    <a:pt x="207"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2933100" y="1614075"/>
              <a:ext cx="19375" cy="15450"/>
            </a:xfrm>
            <a:custGeom>
              <a:rect b="b" l="l" r="r" t="t"/>
              <a:pathLst>
                <a:path extrusionOk="0" h="618" w="775">
                  <a:moveTo>
                    <a:pt x="214" y="1"/>
                  </a:moveTo>
                  <a:cubicBezTo>
                    <a:pt x="157" y="1"/>
                    <a:pt x="97" y="30"/>
                    <a:pt x="60" y="82"/>
                  </a:cubicBezTo>
                  <a:cubicBezTo>
                    <a:pt x="0" y="153"/>
                    <a:pt x="12" y="272"/>
                    <a:pt x="107" y="332"/>
                  </a:cubicBezTo>
                  <a:lnTo>
                    <a:pt x="465" y="594"/>
                  </a:lnTo>
                  <a:cubicBezTo>
                    <a:pt x="488" y="605"/>
                    <a:pt x="536" y="617"/>
                    <a:pt x="560" y="617"/>
                  </a:cubicBezTo>
                  <a:cubicBezTo>
                    <a:pt x="619" y="617"/>
                    <a:pt x="679" y="594"/>
                    <a:pt x="715" y="546"/>
                  </a:cubicBezTo>
                  <a:cubicBezTo>
                    <a:pt x="774" y="474"/>
                    <a:pt x="762" y="355"/>
                    <a:pt x="667" y="296"/>
                  </a:cubicBezTo>
                  <a:lnTo>
                    <a:pt x="310" y="34"/>
                  </a:lnTo>
                  <a:cubicBezTo>
                    <a:pt x="283" y="11"/>
                    <a:pt x="249" y="1"/>
                    <a:pt x="21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a:off x="2863150" y="1635450"/>
              <a:ext cx="19675" cy="19675"/>
            </a:xfrm>
            <a:custGeom>
              <a:rect b="b" l="l" r="r" t="t"/>
              <a:pathLst>
                <a:path extrusionOk="0" h="787" w="787">
                  <a:moveTo>
                    <a:pt x="262" y="0"/>
                  </a:moveTo>
                  <a:lnTo>
                    <a:pt x="0" y="251"/>
                  </a:lnTo>
                  <a:lnTo>
                    <a:pt x="536" y="786"/>
                  </a:lnTo>
                  <a:lnTo>
                    <a:pt x="786" y="524"/>
                  </a:lnTo>
                  <a:lnTo>
                    <a:pt x="262"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2876825" y="1648850"/>
              <a:ext cx="16100" cy="16400"/>
            </a:xfrm>
            <a:custGeom>
              <a:rect b="b" l="l" r="r" t="t"/>
              <a:pathLst>
                <a:path extrusionOk="0" h="656" w="644">
                  <a:moveTo>
                    <a:pt x="251" y="0"/>
                  </a:moveTo>
                  <a:lnTo>
                    <a:pt x="1" y="274"/>
                  </a:lnTo>
                  <a:lnTo>
                    <a:pt x="394" y="655"/>
                  </a:lnTo>
                  <a:lnTo>
                    <a:pt x="644" y="393"/>
                  </a:lnTo>
                  <a:lnTo>
                    <a:pt x="25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2840525" y="1657475"/>
              <a:ext cx="20850" cy="20575"/>
            </a:xfrm>
            <a:custGeom>
              <a:rect b="b" l="l" r="r" t="t"/>
              <a:pathLst>
                <a:path extrusionOk="0" h="823" w="834">
                  <a:moveTo>
                    <a:pt x="262" y="1"/>
                  </a:moveTo>
                  <a:lnTo>
                    <a:pt x="0" y="251"/>
                  </a:lnTo>
                  <a:lnTo>
                    <a:pt x="560" y="822"/>
                  </a:lnTo>
                  <a:lnTo>
                    <a:pt x="834" y="560"/>
                  </a:lnTo>
                  <a:lnTo>
                    <a:pt x="2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2854800" y="1671475"/>
              <a:ext cx="16100" cy="16375"/>
            </a:xfrm>
            <a:custGeom>
              <a:rect b="b" l="l" r="r" t="t"/>
              <a:pathLst>
                <a:path extrusionOk="0" h="655" w="644">
                  <a:moveTo>
                    <a:pt x="263" y="0"/>
                  </a:moveTo>
                  <a:lnTo>
                    <a:pt x="1" y="274"/>
                  </a:lnTo>
                  <a:lnTo>
                    <a:pt x="394" y="655"/>
                  </a:lnTo>
                  <a:lnTo>
                    <a:pt x="644" y="393"/>
                  </a:lnTo>
                  <a:lnTo>
                    <a:pt x="263"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2821475" y="1675925"/>
              <a:ext cx="21150" cy="21450"/>
            </a:xfrm>
            <a:custGeom>
              <a:rect b="b" l="l" r="r" t="t"/>
              <a:pathLst>
                <a:path extrusionOk="0" h="858" w="846">
                  <a:moveTo>
                    <a:pt x="262" y="1"/>
                  </a:moveTo>
                  <a:lnTo>
                    <a:pt x="0" y="263"/>
                  </a:lnTo>
                  <a:lnTo>
                    <a:pt x="596" y="858"/>
                  </a:lnTo>
                  <a:lnTo>
                    <a:pt x="846" y="584"/>
                  </a:lnTo>
                  <a:lnTo>
                    <a:pt x="2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2836350" y="1690525"/>
              <a:ext cx="16100" cy="16375"/>
            </a:xfrm>
            <a:custGeom>
              <a:rect b="b" l="l" r="r" t="t"/>
              <a:pathLst>
                <a:path extrusionOk="0" h="655" w="644">
                  <a:moveTo>
                    <a:pt x="251" y="0"/>
                  </a:moveTo>
                  <a:lnTo>
                    <a:pt x="1" y="274"/>
                  </a:lnTo>
                  <a:lnTo>
                    <a:pt x="382" y="655"/>
                  </a:lnTo>
                  <a:lnTo>
                    <a:pt x="644" y="381"/>
                  </a:lnTo>
                  <a:lnTo>
                    <a:pt x="25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2804800" y="1692300"/>
              <a:ext cx="21750" cy="21750"/>
            </a:xfrm>
            <a:custGeom>
              <a:rect b="b" l="l" r="r" t="t"/>
              <a:pathLst>
                <a:path extrusionOk="0" h="870" w="870">
                  <a:moveTo>
                    <a:pt x="263" y="1"/>
                  </a:moveTo>
                  <a:lnTo>
                    <a:pt x="1" y="263"/>
                  </a:lnTo>
                  <a:lnTo>
                    <a:pt x="608" y="870"/>
                  </a:lnTo>
                  <a:lnTo>
                    <a:pt x="870" y="620"/>
                  </a:lnTo>
                  <a:lnTo>
                    <a:pt x="26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0"/>
            <p:cNvSpPr/>
            <p:nvPr/>
          </p:nvSpPr>
          <p:spPr>
            <a:xfrm>
              <a:off x="2819975" y="1707775"/>
              <a:ext cx="16100" cy="16400"/>
            </a:xfrm>
            <a:custGeom>
              <a:rect b="b" l="l" r="r" t="t"/>
              <a:pathLst>
                <a:path extrusionOk="0" h="656" w="644">
                  <a:moveTo>
                    <a:pt x="251" y="1"/>
                  </a:moveTo>
                  <a:lnTo>
                    <a:pt x="1" y="263"/>
                  </a:lnTo>
                  <a:lnTo>
                    <a:pt x="382" y="656"/>
                  </a:lnTo>
                  <a:lnTo>
                    <a:pt x="644" y="382"/>
                  </a:lnTo>
                  <a:lnTo>
                    <a:pt x="25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2788725" y="1707775"/>
              <a:ext cx="22350" cy="22350"/>
            </a:xfrm>
            <a:custGeom>
              <a:rect b="b" l="l" r="r" t="t"/>
              <a:pathLst>
                <a:path extrusionOk="0" h="894" w="894">
                  <a:moveTo>
                    <a:pt x="263" y="1"/>
                  </a:moveTo>
                  <a:lnTo>
                    <a:pt x="1" y="251"/>
                  </a:lnTo>
                  <a:lnTo>
                    <a:pt x="644" y="894"/>
                  </a:lnTo>
                  <a:lnTo>
                    <a:pt x="894" y="620"/>
                  </a:lnTo>
                  <a:lnTo>
                    <a:pt x="26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2804800" y="1723250"/>
              <a:ext cx="15800" cy="16400"/>
            </a:xfrm>
            <a:custGeom>
              <a:rect b="b" l="l" r="r" t="t"/>
              <a:pathLst>
                <a:path extrusionOk="0" h="656" w="632">
                  <a:moveTo>
                    <a:pt x="251" y="1"/>
                  </a:moveTo>
                  <a:lnTo>
                    <a:pt x="1" y="275"/>
                  </a:lnTo>
                  <a:lnTo>
                    <a:pt x="382" y="656"/>
                  </a:lnTo>
                  <a:lnTo>
                    <a:pt x="632" y="394"/>
                  </a:lnTo>
                  <a:lnTo>
                    <a:pt x="25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 name="Shape 1078"/>
        <p:cNvGrpSpPr/>
        <p:nvPr/>
      </p:nvGrpSpPr>
      <p:grpSpPr>
        <a:xfrm>
          <a:off x="0" y="0"/>
          <a:ext cx="0" cy="0"/>
          <a:chOff x="0" y="0"/>
          <a:chExt cx="0" cy="0"/>
        </a:xfrm>
      </p:grpSpPr>
      <p:sp>
        <p:nvSpPr>
          <p:cNvPr id="1079" name="Google Shape;1079;p51"/>
          <p:cNvSpPr/>
          <p:nvPr/>
        </p:nvSpPr>
        <p:spPr>
          <a:xfrm rot="4499992">
            <a:off x="5128649" y="818304"/>
            <a:ext cx="3425687" cy="3506904"/>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1"/>
          <p:cNvSpPr txBox="1"/>
          <p:nvPr>
            <p:ph type="title"/>
          </p:nvPr>
        </p:nvSpPr>
        <p:spPr>
          <a:xfrm>
            <a:off x="309250" y="1633250"/>
            <a:ext cx="4684800" cy="131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sp>
        <p:nvSpPr>
          <p:cNvPr id="1081" name="Google Shape;1081;p51"/>
          <p:cNvSpPr txBox="1"/>
          <p:nvPr>
            <p:ph idx="1" type="subTitle"/>
          </p:nvPr>
        </p:nvSpPr>
        <p:spPr>
          <a:xfrm>
            <a:off x="974950" y="2815850"/>
            <a:ext cx="4019100" cy="816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Images reveal large amounts of data, so remember: use an image instead of a long text. Your audience will appreciate it</a:t>
            </a:r>
            <a:endParaRPr/>
          </a:p>
        </p:txBody>
      </p:sp>
      <p:pic>
        <p:nvPicPr>
          <p:cNvPr id="1082" name="Google Shape;1082;p51"/>
          <p:cNvPicPr preferRelativeResize="0"/>
          <p:nvPr/>
        </p:nvPicPr>
        <p:blipFill rotWithShape="1">
          <a:blip r:embed="rId3">
            <a:alphaModFix/>
          </a:blip>
          <a:srcRect b="7221" l="14368" r="0" t="7221"/>
          <a:stretch/>
        </p:blipFill>
        <p:spPr>
          <a:xfrm>
            <a:off x="5574600" y="1306100"/>
            <a:ext cx="2533800" cy="2531400"/>
          </a:xfrm>
          <a:prstGeom prst="ellipse">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86" name="Shape 1086"/>
        <p:cNvGrpSpPr/>
        <p:nvPr/>
      </p:nvGrpSpPr>
      <p:grpSpPr>
        <a:xfrm>
          <a:off x="0" y="0"/>
          <a:ext cx="0" cy="0"/>
          <a:chOff x="0" y="0"/>
          <a:chExt cx="0" cy="0"/>
        </a:xfrm>
      </p:grpSpPr>
      <p:sp>
        <p:nvSpPr>
          <p:cNvPr id="1087" name="Google Shape;1087;p52"/>
          <p:cNvSpPr txBox="1"/>
          <p:nvPr>
            <p:ph type="title"/>
          </p:nvPr>
        </p:nvSpPr>
        <p:spPr>
          <a:xfrm>
            <a:off x="4971300" y="976750"/>
            <a:ext cx="3452700" cy="16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1" name="Shape 1091"/>
        <p:cNvGrpSpPr/>
        <p:nvPr/>
      </p:nvGrpSpPr>
      <p:grpSpPr>
        <a:xfrm>
          <a:off x="0" y="0"/>
          <a:ext cx="0" cy="0"/>
          <a:chOff x="0" y="0"/>
          <a:chExt cx="0" cy="0"/>
        </a:xfrm>
      </p:grpSpPr>
      <p:sp>
        <p:nvSpPr>
          <p:cNvPr id="1092" name="Google Shape;1092;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Music h</a:t>
            </a:r>
            <a:r>
              <a:rPr lang="en"/>
              <a:t>istory</a:t>
            </a:r>
            <a:endParaRPr/>
          </a:p>
        </p:txBody>
      </p:sp>
      <p:sp>
        <p:nvSpPr>
          <p:cNvPr id="1093" name="Google Shape;1093;p53"/>
          <p:cNvSpPr txBox="1"/>
          <p:nvPr/>
        </p:nvSpPr>
        <p:spPr>
          <a:xfrm>
            <a:off x="2554108" y="2938125"/>
            <a:ext cx="2401200" cy="41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Mars</a:t>
            </a:r>
            <a:endParaRPr sz="2500">
              <a:solidFill>
                <a:schemeClr val="dk2"/>
              </a:solidFill>
              <a:latin typeface="Spicy Rice"/>
              <a:ea typeface="Spicy Rice"/>
              <a:cs typeface="Spicy Rice"/>
              <a:sym typeface="Spicy Rice"/>
            </a:endParaRPr>
          </a:p>
        </p:txBody>
      </p:sp>
      <p:sp>
        <p:nvSpPr>
          <p:cNvPr id="1094" name="Google Shape;1094;p53"/>
          <p:cNvSpPr txBox="1"/>
          <p:nvPr/>
        </p:nvSpPr>
        <p:spPr>
          <a:xfrm>
            <a:off x="2554106" y="3291650"/>
            <a:ext cx="2401200" cy="52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Questrial"/>
                <a:ea typeface="Questrial"/>
                <a:cs typeface="Questrial"/>
                <a:sym typeface="Questrial"/>
              </a:rPr>
              <a:t>Mars is a cold place, full of iron oxide dust</a:t>
            </a:r>
            <a:endParaRPr>
              <a:solidFill>
                <a:schemeClr val="dk1"/>
              </a:solidFill>
              <a:latin typeface="Questrial"/>
              <a:ea typeface="Questrial"/>
              <a:cs typeface="Questrial"/>
              <a:sym typeface="Questrial"/>
            </a:endParaRPr>
          </a:p>
        </p:txBody>
      </p:sp>
      <p:sp>
        <p:nvSpPr>
          <p:cNvPr id="1095" name="Google Shape;1095;p53"/>
          <p:cNvSpPr txBox="1"/>
          <p:nvPr/>
        </p:nvSpPr>
        <p:spPr>
          <a:xfrm>
            <a:off x="5823285" y="2938125"/>
            <a:ext cx="2401200" cy="41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Saturn</a:t>
            </a:r>
            <a:endParaRPr sz="2500">
              <a:solidFill>
                <a:schemeClr val="dk2"/>
              </a:solidFill>
              <a:latin typeface="Spicy Rice"/>
              <a:ea typeface="Spicy Rice"/>
              <a:cs typeface="Spicy Rice"/>
              <a:sym typeface="Spicy Rice"/>
            </a:endParaRPr>
          </a:p>
        </p:txBody>
      </p:sp>
      <p:sp>
        <p:nvSpPr>
          <p:cNvPr id="1096" name="Google Shape;1096;p53"/>
          <p:cNvSpPr txBox="1"/>
          <p:nvPr/>
        </p:nvSpPr>
        <p:spPr>
          <a:xfrm>
            <a:off x="5823284" y="3291650"/>
            <a:ext cx="2401200" cy="52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Questrial"/>
                <a:ea typeface="Questrial"/>
                <a:cs typeface="Questrial"/>
                <a:sym typeface="Questrial"/>
              </a:rPr>
              <a:t>Saturn is a gas giant and has several rings</a:t>
            </a:r>
            <a:endParaRPr>
              <a:solidFill>
                <a:schemeClr val="dk1"/>
              </a:solidFill>
              <a:latin typeface="Questrial"/>
              <a:ea typeface="Questrial"/>
              <a:cs typeface="Questrial"/>
              <a:sym typeface="Questrial"/>
            </a:endParaRPr>
          </a:p>
        </p:txBody>
      </p:sp>
      <p:sp>
        <p:nvSpPr>
          <p:cNvPr id="1097" name="Google Shape;1097;p53"/>
          <p:cNvSpPr txBox="1"/>
          <p:nvPr/>
        </p:nvSpPr>
        <p:spPr>
          <a:xfrm>
            <a:off x="919519" y="1778725"/>
            <a:ext cx="2401200" cy="41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Jupiter</a:t>
            </a:r>
            <a:endParaRPr sz="2500">
              <a:solidFill>
                <a:schemeClr val="dk2"/>
              </a:solidFill>
              <a:latin typeface="Spicy Rice"/>
              <a:ea typeface="Spicy Rice"/>
              <a:cs typeface="Spicy Rice"/>
              <a:sym typeface="Spicy Rice"/>
            </a:endParaRPr>
          </a:p>
        </p:txBody>
      </p:sp>
      <p:sp>
        <p:nvSpPr>
          <p:cNvPr id="1098" name="Google Shape;1098;p53"/>
          <p:cNvSpPr txBox="1"/>
          <p:nvPr/>
        </p:nvSpPr>
        <p:spPr>
          <a:xfrm>
            <a:off x="919517" y="2133750"/>
            <a:ext cx="2401200" cy="52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Questrial"/>
                <a:ea typeface="Questrial"/>
                <a:cs typeface="Questrial"/>
                <a:sym typeface="Questrial"/>
              </a:rPr>
              <a:t>Jupiter is the biggest planet of them all</a:t>
            </a:r>
            <a:endParaRPr>
              <a:solidFill>
                <a:schemeClr val="dk1"/>
              </a:solidFill>
              <a:latin typeface="Questrial"/>
              <a:ea typeface="Questrial"/>
              <a:cs typeface="Questrial"/>
              <a:sym typeface="Questrial"/>
            </a:endParaRPr>
          </a:p>
        </p:txBody>
      </p:sp>
      <p:sp>
        <p:nvSpPr>
          <p:cNvPr id="1099" name="Google Shape;1099;p53"/>
          <p:cNvSpPr txBox="1"/>
          <p:nvPr/>
        </p:nvSpPr>
        <p:spPr>
          <a:xfrm>
            <a:off x="4188696" y="1778725"/>
            <a:ext cx="2401200" cy="41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Mercury</a:t>
            </a:r>
            <a:endParaRPr sz="2500">
              <a:solidFill>
                <a:schemeClr val="dk2"/>
              </a:solidFill>
              <a:latin typeface="Spicy Rice"/>
              <a:ea typeface="Spicy Rice"/>
              <a:cs typeface="Spicy Rice"/>
              <a:sym typeface="Spicy Rice"/>
            </a:endParaRPr>
          </a:p>
        </p:txBody>
      </p:sp>
      <p:sp>
        <p:nvSpPr>
          <p:cNvPr id="1100" name="Google Shape;1100;p53"/>
          <p:cNvSpPr txBox="1"/>
          <p:nvPr/>
        </p:nvSpPr>
        <p:spPr>
          <a:xfrm>
            <a:off x="4188695" y="2133750"/>
            <a:ext cx="2401200" cy="52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Questrial"/>
                <a:ea typeface="Questrial"/>
                <a:cs typeface="Questrial"/>
                <a:sym typeface="Questrial"/>
              </a:rPr>
              <a:t>Mercury is the closest planet to the Sun</a:t>
            </a:r>
            <a:endParaRPr>
              <a:solidFill>
                <a:schemeClr val="dk1"/>
              </a:solidFill>
              <a:latin typeface="Questrial"/>
              <a:ea typeface="Questrial"/>
              <a:cs typeface="Questrial"/>
              <a:sym typeface="Questrial"/>
            </a:endParaRPr>
          </a:p>
        </p:txBody>
      </p:sp>
      <p:cxnSp>
        <p:nvCxnSpPr>
          <p:cNvPr id="1101" name="Google Shape;1101;p53"/>
          <p:cNvCxnSpPr>
            <a:stCxn id="1102" idx="6"/>
            <a:endCxn id="1103" idx="2"/>
          </p:cNvCxnSpPr>
          <p:nvPr/>
        </p:nvCxnSpPr>
        <p:spPr>
          <a:xfrm>
            <a:off x="2194825" y="2818399"/>
            <a:ext cx="1485300" cy="0"/>
          </a:xfrm>
          <a:prstGeom prst="straightConnector1">
            <a:avLst/>
          </a:prstGeom>
          <a:noFill/>
          <a:ln cap="flat" cmpd="sng" w="9525">
            <a:solidFill>
              <a:schemeClr val="accent1"/>
            </a:solidFill>
            <a:prstDash val="solid"/>
            <a:round/>
            <a:headEnd len="med" w="med" type="none"/>
            <a:tailEnd len="med" w="med" type="none"/>
          </a:ln>
        </p:spPr>
      </p:cxnSp>
      <p:cxnSp>
        <p:nvCxnSpPr>
          <p:cNvPr id="1104" name="Google Shape;1104;p53"/>
          <p:cNvCxnSpPr>
            <a:stCxn id="1103" idx="6"/>
            <a:endCxn id="1105" idx="2"/>
          </p:cNvCxnSpPr>
          <p:nvPr/>
        </p:nvCxnSpPr>
        <p:spPr>
          <a:xfrm>
            <a:off x="3829400" y="2818399"/>
            <a:ext cx="1485300" cy="0"/>
          </a:xfrm>
          <a:prstGeom prst="straightConnector1">
            <a:avLst/>
          </a:prstGeom>
          <a:noFill/>
          <a:ln cap="flat" cmpd="sng" w="9525">
            <a:solidFill>
              <a:schemeClr val="accent1"/>
            </a:solidFill>
            <a:prstDash val="solid"/>
            <a:round/>
            <a:headEnd len="med" w="med" type="none"/>
            <a:tailEnd len="med" w="med" type="none"/>
          </a:ln>
        </p:spPr>
      </p:cxnSp>
      <p:cxnSp>
        <p:nvCxnSpPr>
          <p:cNvPr id="1106" name="Google Shape;1106;p53"/>
          <p:cNvCxnSpPr>
            <a:stCxn id="1105" idx="6"/>
            <a:endCxn id="1107" idx="2"/>
          </p:cNvCxnSpPr>
          <p:nvPr/>
        </p:nvCxnSpPr>
        <p:spPr>
          <a:xfrm>
            <a:off x="5463975" y="2818400"/>
            <a:ext cx="1485300" cy="0"/>
          </a:xfrm>
          <a:prstGeom prst="straightConnector1">
            <a:avLst/>
          </a:prstGeom>
          <a:noFill/>
          <a:ln cap="flat" cmpd="sng" w="9525">
            <a:solidFill>
              <a:schemeClr val="accent1"/>
            </a:solidFill>
            <a:prstDash val="solid"/>
            <a:round/>
            <a:headEnd len="med" w="med" type="none"/>
            <a:tailEnd len="med" w="med" type="none"/>
          </a:ln>
        </p:spPr>
      </p:cxnSp>
      <p:sp>
        <p:nvSpPr>
          <p:cNvPr id="1108" name="Google Shape;1108;p53"/>
          <p:cNvSpPr/>
          <p:nvPr/>
        </p:nvSpPr>
        <p:spPr>
          <a:xfrm>
            <a:off x="6923213" y="2709784"/>
            <a:ext cx="201359" cy="217234"/>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3"/>
          <p:cNvSpPr/>
          <p:nvPr/>
        </p:nvSpPr>
        <p:spPr>
          <a:xfrm>
            <a:off x="5288613" y="2709784"/>
            <a:ext cx="201359" cy="217234"/>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3654025" y="2709784"/>
            <a:ext cx="201359" cy="217234"/>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2019450" y="2709784"/>
            <a:ext cx="201359" cy="217234"/>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 name="Shape 1115"/>
        <p:cNvGrpSpPr/>
        <p:nvPr/>
      </p:nvGrpSpPr>
      <p:grpSpPr>
        <a:xfrm>
          <a:off x="0" y="0"/>
          <a:ext cx="0" cy="0"/>
          <a:chOff x="0" y="0"/>
          <a:chExt cx="0" cy="0"/>
        </a:xfrm>
      </p:grpSpPr>
      <p:sp>
        <p:nvSpPr>
          <p:cNvPr id="1116" name="Google Shape;1116;p54"/>
          <p:cNvSpPr txBox="1"/>
          <p:nvPr>
            <p:ph type="title"/>
          </p:nvPr>
        </p:nvSpPr>
        <p:spPr>
          <a:xfrm>
            <a:off x="1784100" y="1307100"/>
            <a:ext cx="5575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0" name="Shape 1120"/>
        <p:cNvGrpSpPr/>
        <p:nvPr/>
      </p:nvGrpSpPr>
      <p:grpSpPr>
        <a:xfrm>
          <a:off x="0" y="0"/>
          <a:ext cx="0" cy="0"/>
          <a:chOff x="0" y="0"/>
          <a:chExt cx="0" cy="0"/>
        </a:xfrm>
      </p:grpSpPr>
      <p:grpSp>
        <p:nvGrpSpPr>
          <p:cNvPr id="1121" name="Google Shape;1121;p55"/>
          <p:cNvGrpSpPr/>
          <p:nvPr/>
        </p:nvGrpSpPr>
        <p:grpSpPr>
          <a:xfrm>
            <a:off x="737877" y="1021023"/>
            <a:ext cx="3191555" cy="2984123"/>
            <a:chOff x="737877" y="1021023"/>
            <a:chExt cx="3191555" cy="2984123"/>
          </a:xfrm>
        </p:grpSpPr>
        <p:sp>
          <p:nvSpPr>
            <p:cNvPr id="1122" name="Google Shape;1122;p55"/>
            <p:cNvSpPr/>
            <p:nvPr/>
          </p:nvSpPr>
          <p:spPr>
            <a:xfrm>
              <a:off x="830873" y="1059673"/>
              <a:ext cx="2845588" cy="2905123"/>
            </a:xfrm>
            <a:custGeom>
              <a:rect b="b" l="l" r="r" t="t"/>
              <a:pathLst>
                <a:path extrusionOk="0" h="42768" w="41890">
                  <a:moveTo>
                    <a:pt x="27866" y="0"/>
                  </a:moveTo>
                  <a:cubicBezTo>
                    <a:pt x="25386" y="0"/>
                    <a:pt x="23468" y="6140"/>
                    <a:pt x="23468" y="6140"/>
                  </a:cubicBezTo>
                  <a:cubicBezTo>
                    <a:pt x="23468" y="6140"/>
                    <a:pt x="20459" y="462"/>
                    <a:pt x="17436" y="462"/>
                  </a:cubicBezTo>
                  <a:cubicBezTo>
                    <a:pt x="17204" y="462"/>
                    <a:pt x="16972" y="496"/>
                    <a:pt x="16741" y="568"/>
                  </a:cubicBezTo>
                  <a:cubicBezTo>
                    <a:pt x="13514" y="1580"/>
                    <a:pt x="15359" y="7473"/>
                    <a:pt x="15359" y="7473"/>
                  </a:cubicBezTo>
                  <a:cubicBezTo>
                    <a:pt x="15359" y="7473"/>
                    <a:pt x="13720" y="3589"/>
                    <a:pt x="10811" y="3589"/>
                  </a:cubicBezTo>
                  <a:cubicBezTo>
                    <a:pt x="10357" y="3589"/>
                    <a:pt x="9873" y="3683"/>
                    <a:pt x="9359" y="3901"/>
                  </a:cubicBezTo>
                  <a:cubicBezTo>
                    <a:pt x="5573" y="5509"/>
                    <a:pt x="11121" y="11402"/>
                    <a:pt x="11121" y="11402"/>
                  </a:cubicBezTo>
                  <a:cubicBezTo>
                    <a:pt x="11121" y="11402"/>
                    <a:pt x="8336" y="9317"/>
                    <a:pt x="6084" y="9317"/>
                  </a:cubicBezTo>
                  <a:cubicBezTo>
                    <a:pt x="5297" y="9317"/>
                    <a:pt x="4575" y="9572"/>
                    <a:pt x="4060" y="10259"/>
                  </a:cubicBezTo>
                  <a:cubicBezTo>
                    <a:pt x="2084" y="12903"/>
                    <a:pt x="8561" y="17832"/>
                    <a:pt x="8561" y="17832"/>
                  </a:cubicBezTo>
                  <a:cubicBezTo>
                    <a:pt x="8561" y="17832"/>
                    <a:pt x="6584" y="16934"/>
                    <a:pt x="4682" y="16934"/>
                  </a:cubicBezTo>
                  <a:cubicBezTo>
                    <a:pt x="3269" y="16934"/>
                    <a:pt x="1897" y="17429"/>
                    <a:pt x="1405" y="19153"/>
                  </a:cubicBezTo>
                  <a:cubicBezTo>
                    <a:pt x="239" y="23225"/>
                    <a:pt x="7656" y="24595"/>
                    <a:pt x="7656" y="24595"/>
                  </a:cubicBezTo>
                  <a:cubicBezTo>
                    <a:pt x="7656" y="24595"/>
                    <a:pt x="0" y="25392"/>
                    <a:pt x="1632" y="29536"/>
                  </a:cubicBezTo>
                  <a:cubicBezTo>
                    <a:pt x="2468" y="31644"/>
                    <a:pt x="4025" y="32161"/>
                    <a:pt x="5353" y="32161"/>
                  </a:cubicBezTo>
                  <a:cubicBezTo>
                    <a:pt x="6635" y="32161"/>
                    <a:pt x="7704" y="31679"/>
                    <a:pt x="7704" y="31679"/>
                  </a:cubicBezTo>
                  <a:lnTo>
                    <a:pt x="7704" y="31679"/>
                  </a:lnTo>
                  <a:cubicBezTo>
                    <a:pt x="7704" y="31679"/>
                    <a:pt x="3799" y="38084"/>
                    <a:pt x="7108" y="39906"/>
                  </a:cubicBezTo>
                  <a:cubicBezTo>
                    <a:pt x="7649" y="40200"/>
                    <a:pt x="8211" y="40324"/>
                    <a:pt x="8774" y="40324"/>
                  </a:cubicBezTo>
                  <a:cubicBezTo>
                    <a:pt x="11669" y="40324"/>
                    <a:pt x="14573" y="37061"/>
                    <a:pt x="14574" y="37060"/>
                  </a:cubicBezTo>
                  <a:lnTo>
                    <a:pt x="14574" y="37060"/>
                  </a:lnTo>
                  <a:cubicBezTo>
                    <a:pt x="14574" y="37061"/>
                    <a:pt x="12990" y="42418"/>
                    <a:pt x="16121" y="42751"/>
                  </a:cubicBezTo>
                  <a:cubicBezTo>
                    <a:pt x="16227" y="42762"/>
                    <a:pt x="16331" y="42768"/>
                    <a:pt x="16432" y="42768"/>
                  </a:cubicBezTo>
                  <a:cubicBezTo>
                    <a:pt x="19317" y="42768"/>
                    <a:pt x="20384" y="38502"/>
                    <a:pt x="20384" y="38501"/>
                  </a:cubicBezTo>
                  <a:lnTo>
                    <a:pt x="20384" y="38501"/>
                  </a:lnTo>
                  <a:cubicBezTo>
                    <a:pt x="20384" y="38502"/>
                    <a:pt x="19976" y="42735"/>
                    <a:pt x="23215" y="42735"/>
                  </a:cubicBezTo>
                  <a:cubicBezTo>
                    <a:pt x="23293" y="42735"/>
                    <a:pt x="23373" y="42733"/>
                    <a:pt x="23456" y="42728"/>
                  </a:cubicBezTo>
                  <a:cubicBezTo>
                    <a:pt x="26956" y="42525"/>
                    <a:pt x="26194" y="38239"/>
                    <a:pt x="26194" y="38239"/>
                  </a:cubicBezTo>
                  <a:lnTo>
                    <a:pt x="26194" y="38239"/>
                  </a:lnTo>
                  <a:cubicBezTo>
                    <a:pt x="26194" y="38239"/>
                    <a:pt x="28845" y="41355"/>
                    <a:pt x="30867" y="41355"/>
                  </a:cubicBezTo>
                  <a:cubicBezTo>
                    <a:pt x="31132" y="41355"/>
                    <a:pt x="31387" y="41302"/>
                    <a:pt x="31623" y="41180"/>
                  </a:cubicBezTo>
                  <a:cubicBezTo>
                    <a:pt x="33671" y="40144"/>
                    <a:pt x="31362" y="35287"/>
                    <a:pt x="31361" y="35286"/>
                  </a:cubicBezTo>
                  <a:lnTo>
                    <a:pt x="31361" y="35286"/>
                  </a:lnTo>
                  <a:cubicBezTo>
                    <a:pt x="31362" y="35287"/>
                    <a:pt x="33503" y="37187"/>
                    <a:pt x="35451" y="37187"/>
                  </a:cubicBezTo>
                  <a:cubicBezTo>
                    <a:pt x="36239" y="37187"/>
                    <a:pt x="36995" y="36875"/>
                    <a:pt x="37565" y="36001"/>
                  </a:cubicBezTo>
                  <a:cubicBezTo>
                    <a:pt x="39541" y="32965"/>
                    <a:pt x="34684" y="30131"/>
                    <a:pt x="34683" y="30131"/>
                  </a:cubicBezTo>
                  <a:lnTo>
                    <a:pt x="34683" y="30131"/>
                  </a:lnTo>
                  <a:cubicBezTo>
                    <a:pt x="34683" y="30131"/>
                    <a:pt x="35359" y="30250"/>
                    <a:pt x="36260" y="30250"/>
                  </a:cubicBezTo>
                  <a:cubicBezTo>
                    <a:pt x="37791" y="30250"/>
                    <a:pt x="39976" y="29906"/>
                    <a:pt x="40613" y="28047"/>
                  </a:cubicBezTo>
                  <a:cubicBezTo>
                    <a:pt x="41625" y="25083"/>
                    <a:pt x="35696" y="23523"/>
                    <a:pt x="35695" y="23523"/>
                  </a:cubicBezTo>
                  <a:lnTo>
                    <a:pt x="35695" y="23523"/>
                  </a:lnTo>
                  <a:cubicBezTo>
                    <a:pt x="35696" y="23523"/>
                    <a:pt x="36441" y="23612"/>
                    <a:pt x="37413" y="23612"/>
                  </a:cubicBezTo>
                  <a:cubicBezTo>
                    <a:pt x="39248" y="23612"/>
                    <a:pt x="41890" y="23296"/>
                    <a:pt x="41851" y="21475"/>
                  </a:cubicBezTo>
                  <a:cubicBezTo>
                    <a:pt x="41791" y="18701"/>
                    <a:pt x="35291" y="18106"/>
                    <a:pt x="35291" y="18106"/>
                  </a:cubicBezTo>
                  <a:cubicBezTo>
                    <a:pt x="35291" y="18106"/>
                    <a:pt x="41744" y="16332"/>
                    <a:pt x="41053" y="13176"/>
                  </a:cubicBezTo>
                  <a:cubicBezTo>
                    <a:pt x="40777" y="11915"/>
                    <a:pt x="39601" y="11537"/>
                    <a:pt x="38289" y="11537"/>
                  </a:cubicBezTo>
                  <a:cubicBezTo>
                    <a:pt x="36319" y="11537"/>
                    <a:pt x="34040" y="12391"/>
                    <a:pt x="34040" y="12391"/>
                  </a:cubicBezTo>
                  <a:cubicBezTo>
                    <a:pt x="34040" y="12391"/>
                    <a:pt x="40839" y="7461"/>
                    <a:pt x="39124" y="4818"/>
                  </a:cubicBezTo>
                  <a:cubicBezTo>
                    <a:pt x="38794" y="4311"/>
                    <a:pt x="38271" y="4107"/>
                    <a:pt x="37642" y="4107"/>
                  </a:cubicBezTo>
                  <a:cubicBezTo>
                    <a:pt x="35005" y="4107"/>
                    <a:pt x="30504" y="7700"/>
                    <a:pt x="30504" y="7700"/>
                  </a:cubicBezTo>
                  <a:cubicBezTo>
                    <a:pt x="30504" y="7700"/>
                    <a:pt x="31826" y="1294"/>
                    <a:pt x="28385" y="91"/>
                  </a:cubicBezTo>
                  <a:cubicBezTo>
                    <a:pt x="28209" y="29"/>
                    <a:pt x="28036" y="0"/>
                    <a:pt x="27866" y="0"/>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918706" y="1933357"/>
              <a:ext cx="172610" cy="196922"/>
            </a:xfrm>
            <a:custGeom>
              <a:rect b="b" l="l" r="r" t="t"/>
              <a:pathLst>
                <a:path extrusionOk="0" h="2899" w="2541">
                  <a:moveTo>
                    <a:pt x="1256" y="0"/>
                  </a:moveTo>
                  <a:cubicBezTo>
                    <a:pt x="1252" y="0"/>
                    <a:pt x="1248" y="2"/>
                    <a:pt x="1243" y="5"/>
                  </a:cubicBezTo>
                  <a:cubicBezTo>
                    <a:pt x="1101" y="88"/>
                    <a:pt x="1184" y="1315"/>
                    <a:pt x="1184" y="1315"/>
                  </a:cubicBezTo>
                  <a:cubicBezTo>
                    <a:pt x="1184" y="1315"/>
                    <a:pt x="436" y="608"/>
                    <a:pt x="281" y="608"/>
                  </a:cubicBezTo>
                  <a:cubicBezTo>
                    <a:pt x="268" y="608"/>
                    <a:pt x="259" y="613"/>
                    <a:pt x="255" y="624"/>
                  </a:cubicBezTo>
                  <a:cubicBezTo>
                    <a:pt x="208" y="767"/>
                    <a:pt x="922" y="1469"/>
                    <a:pt x="922" y="1469"/>
                  </a:cubicBezTo>
                  <a:cubicBezTo>
                    <a:pt x="922" y="1469"/>
                    <a:pt x="556" y="1394"/>
                    <a:pt x="287" y="1394"/>
                  </a:cubicBezTo>
                  <a:cubicBezTo>
                    <a:pt x="127" y="1394"/>
                    <a:pt x="1" y="1421"/>
                    <a:pt x="5" y="1505"/>
                  </a:cubicBezTo>
                  <a:cubicBezTo>
                    <a:pt x="12" y="1616"/>
                    <a:pt x="301" y="1641"/>
                    <a:pt x="561" y="1641"/>
                  </a:cubicBezTo>
                  <a:cubicBezTo>
                    <a:pt x="775" y="1641"/>
                    <a:pt x="970" y="1624"/>
                    <a:pt x="970" y="1624"/>
                  </a:cubicBezTo>
                  <a:lnTo>
                    <a:pt x="970" y="1624"/>
                  </a:lnTo>
                  <a:cubicBezTo>
                    <a:pt x="970" y="1624"/>
                    <a:pt x="315" y="2410"/>
                    <a:pt x="434" y="2553"/>
                  </a:cubicBezTo>
                  <a:cubicBezTo>
                    <a:pt x="443" y="2565"/>
                    <a:pt x="455" y="2570"/>
                    <a:pt x="469" y="2570"/>
                  </a:cubicBezTo>
                  <a:cubicBezTo>
                    <a:pt x="639" y="2570"/>
                    <a:pt x="1136" y="1779"/>
                    <a:pt x="1136" y="1779"/>
                  </a:cubicBezTo>
                  <a:lnTo>
                    <a:pt x="1136" y="1779"/>
                  </a:lnTo>
                  <a:cubicBezTo>
                    <a:pt x="1136" y="1779"/>
                    <a:pt x="1124" y="2886"/>
                    <a:pt x="1339" y="2898"/>
                  </a:cubicBezTo>
                  <a:cubicBezTo>
                    <a:pt x="1340" y="2898"/>
                    <a:pt x="1341" y="2898"/>
                    <a:pt x="1342" y="2898"/>
                  </a:cubicBezTo>
                  <a:cubicBezTo>
                    <a:pt x="1562" y="2898"/>
                    <a:pt x="1339" y="1803"/>
                    <a:pt x="1339" y="1803"/>
                  </a:cubicBezTo>
                  <a:lnTo>
                    <a:pt x="1339" y="1803"/>
                  </a:lnTo>
                  <a:cubicBezTo>
                    <a:pt x="1339" y="1803"/>
                    <a:pt x="1952" y="2387"/>
                    <a:pt x="2130" y="2387"/>
                  </a:cubicBezTo>
                  <a:cubicBezTo>
                    <a:pt x="2150" y="2387"/>
                    <a:pt x="2165" y="2379"/>
                    <a:pt x="2172" y="2362"/>
                  </a:cubicBezTo>
                  <a:cubicBezTo>
                    <a:pt x="2255" y="2196"/>
                    <a:pt x="1505" y="1600"/>
                    <a:pt x="1505" y="1600"/>
                  </a:cubicBezTo>
                  <a:lnTo>
                    <a:pt x="1505" y="1600"/>
                  </a:lnTo>
                  <a:cubicBezTo>
                    <a:pt x="1505" y="1600"/>
                    <a:pt x="1807" y="1638"/>
                    <a:pt x="2083" y="1638"/>
                  </a:cubicBezTo>
                  <a:cubicBezTo>
                    <a:pt x="2321" y="1638"/>
                    <a:pt x="2540" y="1610"/>
                    <a:pt x="2529" y="1505"/>
                  </a:cubicBezTo>
                  <a:cubicBezTo>
                    <a:pt x="2520" y="1414"/>
                    <a:pt x="2349" y="1386"/>
                    <a:pt x="2148" y="1386"/>
                  </a:cubicBezTo>
                  <a:cubicBezTo>
                    <a:pt x="1853" y="1386"/>
                    <a:pt x="1493" y="1446"/>
                    <a:pt x="1493" y="1446"/>
                  </a:cubicBezTo>
                  <a:cubicBezTo>
                    <a:pt x="1493" y="1446"/>
                    <a:pt x="2506" y="612"/>
                    <a:pt x="2232" y="553"/>
                  </a:cubicBezTo>
                  <a:cubicBezTo>
                    <a:pt x="2222" y="550"/>
                    <a:pt x="2212" y="549"/>
                    <a:pt x="2202" y="549"/>
                  </a:cubicBezTo>
                  <a:cubicBezTo>
                    <a:pt x="1928" y="549"/>
                    <a:pt x="1374" y="1291"/>
                    <a:pt x="1374" y="1291"/>
                  </a:cubicBezTo>
                  <a:cubicBezTo>
                    <a:pt x="1374" y="1291"/>
                    <a:pt x="1374" y="0"/>
                    <a:pt x="1256"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737877" y="1623064"/>
              <a:ext cx="1084638" cy="972043"/>
            </a:xfrm>
            <a:custGeom>
              <a:rect b="b" l="l" r="r" t="t"/>
              <a:pathLst>
                <a:path extrusionOk="0" h="14310" w="15967">
                  <a:moveTo>
                    <a:pt x="0" y="1"/>
                  </a:moveTo>
                  <a:cubicBezTo>
                    <a:pt x="0" y="1"/>
                    <a:pt x="703" y="7704"/>
                    <a:pt x="7156" y="12038"/>
                  </a:cubicBezTo>
                  <a:cubicBezTo>
                    <a:pt x="10268" y="14119"/>
                    <a:pt x="13698" y="14310"/>
                    <a:pt x="14850" y="14310"/>
                  </a:cubicBezTo>
                  <a:cubicBezTo>
                    <a:pt x="15108" y="14310"/>
                    <a:pt x="15252" y="14300"/>
                    <a:pt x="15252" y="14300"/>
                  </a:cubicBezTo>
                  <a:lnTo>
                    <a:pt x="15966" y="12967"/>
                  </a:lnTo>
                  <a:cubicBezTo>
                    <a:pt x="15966" y="12967"/>
                    <a:pt x="15728" y="5085"/>
                    <a:pt x="11192" y="3037"/>
                  </a:cubicBezTo>
                  <a:cubicBezTo>
                    <a:pt x="6644" y="977"/>
                    <a:pt x="3084" y="2335"/>
                    <a:pt x="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776665" y="1700502"/>
              <a:ext cx="1032128" cy="860845"/>
            </a:xfrm>
            <a:custGeom>
              <a:rect b="b" l="l" r="r" t="t"/>
              <a:pathLst>
                <a:path extrusionOk="0" h="12673" w="15194">
                  <a:moveTo>
                    <a:pt x="171" y="0"/>
                  </a:moveTo>
                  <a:cubicBezTo>
                    <a:pt x="135" y="0"/>
                    <a:pt x="99" y="13"/>
                    <a:pt x="72" y="40"/>
                  </a:cubicBezTo>
                  <a:cubicBezTo>
                    <a:pt x="13" y="75"/>
                    <a:pt x="1" y="182"/>
                    <a:pt x="60" y="242"/>
                  </a:cubicBezTo>
                  <a:cubicBezTo>
                    <a:pt x="2156" y="2552"/>
                    <a:pt x="4180" y="3528"/>
                    <a:pt x="6132" y="4481"/>
                  </a:cubicBezTo>
                  <a:cubicBezTo>
                    <a:pt x="7359" y="5100"/>
                    <a:pt x="8657" y="5719"/>
                    <a:pt x="9966" y="6683"/>
                  </a:cubicBezTo>
                  <a:cubicBezTo>
                    <a:pt x="14741" y="10231"/>
                    <a:pt x="14884" y="12494"/>
                    <a:pt x="14884" y="12517"/>
                  </a:cubicBezTo>
                  <a:cubicBezTo>
                    <a:pt x="14884" y="12601"/>
                    <a:pt x="14943" y="12660"/>
                    <a:pt x="15014" y="12672"/>
                  </a:cubicBezTo>
                  <a:lnTo>
                    <a:pt x="15038" y="12672"/>
                  </a:lnTo>
                  <a:cubicBezTo>
                    <a:pt x="15134" y="12672"/>
                    <a:pt x="15193" y="12613"/>
                    <a:pt x="15193" y="12517"/>
                  </a:cubicBezTo>
                  <a:cubicBezTo>
                    <a:pt x="15193" y="12422"/>
                    <a:pt x="15086" y="10112"/>
                    <a:pt x="10157" y="6445"/>
                  </a:cubicBezTo>
                  <a:cubicBezTo>
                    <a:pt x="8823" y="5469"/>
                    <a:pt x="7525" y="4826"/>
                    <a:pt x="6263" y="4219"/>
                  </a:cubicBezTo>
                  <a:cubicBezTo>
                    <a:pt x="4239" y="3230"/>
                    <a:pt x="2334" y="2314"/>
                    <a:pt x="275" y="52"/>
                  </a:cubicBezTo>
                  <a:cubicBezTo>
                    <a:pt x="255" y="19"/>
                    <a:pt x="214" y="0"/>
                    <a:pt x="171"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2356241" y="2362727"/>
              <a:ext cx="1552133" cy="1184384"/>
            </a:xfrm>
            <a:custGeom>
              <a:rect b="b" l="l" r="r" t="t"/>
              <a:pathLst>
                <a:path extrusionOk="0" h="17436" w="22849">
                  <a:moveTo>
                    <a:pt x="19571" y="1"/>
                  </a:moveTo>
                  <a:cubicBezTo>
                    <a:pt x="16558" y="1"/>
                    <a:pt x="11133" y="4066"/>
                    <a:pt x="11133" y="4066"/>
                  </a:cubicBezTo>
                  <a:cubicBezTo>
                    <a:pt x="11133" y="4066"/>
                    <a:pt x="15241" y="899"/>
                    <a:pt x="12264" y="470"/>
                  </a:cubicBezTo>
                  <a:cubicBezTo>
                    <a:pt x="12150" y="454"/>
                    <a:pt x="12037" y="445"/>
                    <a:pt x="11925" y="445"/>
                  </a:cubicBezTo>
                  <a:cubicBezTo>
                    <a:pt x="9106" y="445"/>
                    <a:pt x="6871" y="5566"/>
                    <a:pt x="6871" y="5566"/>
                  </a:cubicBezTo>
                  <a:cubicBezTo>
                    <a:pt x="6871" y="5566"/>
                    <a:pt x="6895" y="2763"/>
                    <a:pt x="5732" y="2763"/>
                  </a:cubicBezTo>
                  <a:cubicBezTo>
                    <a:pt x="5491" y="2763"/>
                    <a:pt x="5200" y="2883"/>
                    <a:pt x="4846" y="3173"/>
                  </a:cubicBezTo>
                  <a:cubicBezTo>
                    <a:pt x="2787" y="4876"/>
                    <a:pt x="1298" y="10067"/>
                    <a:pt x="1298" y="10067"/>
                  </a:cubicBezTo>
                  <a:cubicBezTo>
                    <a:pt x="979" y="11036"/>
                    <a:pt x="49" y="12722"/>
                    <a:pt x="36" y="12722"/>
                  </a:cubicBezTo>
                  <a:cubicBezTo>
                    <a:pt x="36" y="12722"/>
                    <a:pt x="36" y="12722"/>
                    <a:pt x="36" y="12722"/>
                  </a:cubicBezTo>
                  <a:lnTo>
                    <a:pt x="1" y="13555"/>
                  </a:lnTo>
                  <a:cubicBezTo>
                    <a:pt x="1" y="13555"/>
                    <a:pt x="6392" y="17436"/>
                    <a:pt x="7945" y="17436"/>
                  </a:cubicBezTo>
                  <a:cubicBezTo>
                    <a:pt x="8130" y="17436"/>
                    <a:pt x="8246" y="17381"/>
                    <a:pt x="8275" y="17258"/>
                  </a:cubicBezTo>
                  <a:cubicBezTo>
                    <a:pt x="8561" y="16091"/>
                    <a:pt x="6704" y="14889"/>
                    <a:pt x="6704" y="14889"/>
                  </a:cubicBezTo>
                  <a:lnTo>
                    <a:pt x="6704" y="14889"/>
                  </a:lnTo>
                  <a:cubicBezTo>
                    <a:pt x="6704" y="14889"/>
                    <a:pt x="9483" y="15494"/>
                    <a:pt x="11726" y="15494"/>
                  </a:cubicBezTo>
                  <a:cubicBezTo>
                    <a:pt x="13123" y="15494"/>
                    <a:pt x="14312" y="15259"/>
                    <a:pt x="14491" y="14496"/>
                  </a:cubicBezTo>
                  <a:cubicBezTo>
                    <a:pt x="14862" y="12872"/>
                    <a:pt x="12452" y="12727"/>
                    <a:pt x="11581" y="12727"/>
                  </a:cubicBezTo>
                  <a:cubicBezTo>
                    <a:pt x="11392" y="12727"/>
                    <a:pt x="11276" y="12734"/>
                    <a:pt x="11276" y="12734"/>
                  </a:cubicBezTo>
                  <a:cubicBezTo>
                    <a:pt x="11276" y="12734"/>
                    <a:pt x="20348" y="12139"/>
                    <a:pt x="20265" y="10388"/>
                  </a:cubicBezTo>
                  <a:cubicBezTo>
                    <a:pt x="20220" y="9567"/>
                    <a:pt x="19295" y="9373"/>
                    <a:pt x="18375" y="9373"/>
                  </a:cubicBezTo>
                  <a:cubicBezTo>
                    <a:pt x="17550" y="9373"/>
                    <a:pt x="16730" y="9528"/>
                    <a:pt x="16547" y="9528"/>
                  </a:cubicBezTo>
                  <a:cubicBezTo>
                    <a:pt x="16502" y="9528"/>
                    <a:pt x="16496" y="9519"/>
                    <a:pt x="16538" y="9495"/>
                  </a:cubicBezTo>
                  <a:cubicBezTo>
                    <a:pt x="16943" y="9281"/>
                    <a:pt x="22849" y="4292"/>
                    <a:pt x="21289" y="959"/>
                  </a:cubicBezTo>
                  <a:cubicBezTo>
                    <a:pt x="20968" y="273"/>
                    <a:pt x="20350" y="1"/>
                    <a:pt x="19571"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2415272" y="2460474"/>
              <a:ext cx="1297395" cy="804465"/>
            </a:xfrm>
            <a:custGeom>
              <a:rect b="b" l="l" r="r" t="t"/>
              <a:pathLst>
                <a:path extrusionOk="0" h="11843" w="19099">
                  <a:moveTo>
                    <a:pt x="18891" y="1"/>
                  </a:moveTo>
                  <a:cubicBezTo>
                    <a:pt x="18829" y="1"/>
                    <a:pt x="18772" y="25"/>
                    <a:pt x="18741" y="79"/>
                  </a:cubicBezTo>
                  <a:cubicBezTo>
                    <a:pt x="13050" y="8711"/>
                    <a:pt x="298" y="11438"/>
                    <a:pt x="167" y="11473"/>
                  </a:cubicBezTo>
                  <a:cubicBezTo>
                    <a:pt x="60" y="11497"/>
                    <a:pt x="1" y="11592"/>
                    <a:pt x="13" y="11688"/>
                  </a:cubicBezTo>
                  <a:cubicBezTo>
                    <a:pt x="25" y="11783"/>
                    <a:pt x="108" y="11843"/>
                    <a:pt x="191" y="11843"/>
                  </a:cubicBezTo>
                  <a:cubicBezTo>
                    <a:pt x="203" y="11843"/>
                    <a:pt x="203" y="11843"/>
                    <a:pt x="251" y="11807"/>
                  </a:cubicBezTo>
                  <a:cubicBezTo>
                    <a:pt x="287" y="11807"/>
                    <a:pt x="3537" y="11128"/>
                    <a:pt x="7454" y="9366"/>
                  </a:cubicBezTo>
                  <a:cubicBezTo>
                    <a:pt x="11074" y="7747"/>
                    <a:pt x="16027" y="4865"/>
                    <a:pt x="19051" y="282"/>
                  </a:cubicBezTo>
                  <a:cubicBezTo>
                    <a:pt x="19098" y="186"/>
                    <a:pt x="19075" y="79"/>
                    <a:pt x="18991" y="20"/>
                  </a:cubicBezTo>
                  <a:cubicBezTo>
                    <a:pt x="18958" y="7"/>
                    <a:pt x="18924" y="1"/>
                    <a:pt x="18891"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2182340" y="1059945"/>
              <a:ext cx="1747092" cy="1169779"/>
            </a:xfrm>
            <a:custGeom>
              <a:rect b="b" l="l" r="r" t="t"/>
              <a:pathLst>
                <a:path extrusionOk="0" h="17221" w="25719">
                  <a:moveTo>
                    <a:pt x="11742" y="1"/>
                  </a:moveTo>
                  <a:cubicBezTo>
                    <a:pt x="11619" y="1"/>
                    <a:pt x="11550" y="4"/>
                    <a:pt x="11550" y="4"/>
                  </a:cubicBezTo>
                  <a:cubicBezTo>
                    <a:pt x="14836" y="1671"/>
                    <a:pt x="15515" y="6648"/>
                    <a:pt x="9050" y="8600"/>
                  </a:cubicBezTo>
                  <a:cubicBezTo>
                    <a:pt x="1680" y="10815"/>
                    <a:pt x="1" y="11756"/>
                    <a:pt x="1" y="11756"/>
                  </a:cubicBezTo>
                  <a:lnTo>
                    <a:pt x="1537" y="17221"/>
                  </a:lnTo>
                  <a:cubicBezTo>
                    <a:pt x="7383" y="13422"/>
                    <a:pt x="13383" y="14542"/>
                    <a:pt x="19801" y="11089"/>
                  </a:cubicBezTo>
                  <a:cubicBezTo>
                    <a:pt x="25718" y="7898"/>
                    <a:pt x="19301" y="790"/>
                    <a:pt x="19301" y="790"/>
                  </a:cubicBezTo>
                  <a:lnTo>
                    <a:pt x="19301" y="790"/>
                  </a:lnTo>
                  <a:cubicBezTo>
                    <a:pt x="19837" y="3350"/>
                    <a:pt x="17932" y="4588"/>
                    <a:pt x="17932" y="4588"/>
                  </a:cubicBezTo>
                  <a:cubicBezTo>
                    <a:pt x="17814" y="230"/>
                    <a:pt x="12795" y="1"/>
                    <a:pt x="11742"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1173512" y="2101885"/>
              <a:ext cx="2207521" cy="1834314"/>
            </a:xfrm>
            <a:custGeom>
              <a:rect b="b" l="l" r="r" t="t"/>
              <a:pathLst>
                <a:path extrusionOk="0" h="27004" w="32497">
                  <a:moveTo>
                    <a:pt x="7577" y="0"/>
                  </a:moveTo>
                  <a:cubicBezTo>
                    <a:pt x="7577" y="0"/>
                    <a:pt x="898" y="4251"/>
                    <a:pt x="421" y="9525"/>
                  </a:cubicBezTo>
                  <a:cubicBezTo>
                    <a:pt x="0" y="14200"/>
                    <a:pt x="4710" y="16678"/>
                    <a:pt x="8736" y="16678"/>
                  </a:cubicBezTo>
                  <a:cubicBezTo>
                    <a:pt x="9263" y="16678"/>
                    <a:pt x="9778" y="16635"/>
                    <a:pt x="10268" y="16550"/>
                  </a:cubicBezTo>
                  <a:cubicBezTo>
                    <a:pt x="12950" y="16092"/>
                    <a:pt x="18586" y="14519"/>
                    <a:pt x="22809" y="14519"/>
                  </a:cubicBezTo>
                  <a:cubicBezTo>
                    <a:pt x="25391" y="14519"/>
                    <a:pt x="27444" y="15107"/>
                    <a:pt x="27972" y="16895"/>
                  </a:cubicBezTo>
                  <a:cubicBezTo>
                    <a:pt x="29371" y="21674"/>
                    <a:pt x="25293" y="26224"/>
                    <a:pt x="20184" y="26224"/>
                  </a:cubicBezTo>
                  <a:cubicBezTo>
                    <a:pt x="20074" y="26224"/>
                    <a:pt x="19963" y="26222"/>
                    <a:pt x="19852" y="26218"/>
                  </a:cubicBezTo>
                  <a:lnTo>
                    <a:pt x="19852" y="26218"/>
                  </a:lnTo>
                  <a:lnTo>
                    <a:pt x="20591" y="27004"/>
                  </a:lnTo>
                  <a:cubicBezTo>
                    <a:pt x="20591" y="27004"/>
                    <a:pt x="32497" y="25956"/>
                    <a:pt x="30354" y="15919"/>
                  </a:cubicBezTo>
                  <a:cubicBezTo>
                    <a:pt x="29709" y="12927"/>
                    <a:pt x="27751" y="11965"/>
                    <a:pt x="25241" y="11965"/>
                  </a:cubicBezTo>
                  <a:cubicBezTo>
                    <a:pt x="20714" y="11965"/>
                    <a:pt x="14392" y="15097"/>
                    <a:pt x="10744" y="15097"/>
                  </a:cubicBezTo>
                  <a:cubicBezTo>
                    <a:pt x="9622" y="15097"/>
                    <a:pt x="8753" y="14801"/>
                    <a:pt x="8268" y="14026"/>
                  </a:cubicBezTo>
                  <a:cubicBezTo>
                    <a:pt x="5089" y="8990"/>
                    <a:pt x="11625" y="4810"/>
                    <a:pt x="11625" y="4810"/>
                  </a:cubicBezTo>
                  <a:cubicBezTo>
                    <a:pt x="11625" y="4810"/>
                    <a:pt x="9994" y="1822"/>
                    <a:pt x="7577"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1840245" y="2169813"/>
              <a:ext cx="790230" cy="1479053"/>
            </a:xfrm>
            <a:custGeom>
              <a:rect b="b" l="l" r="r" t="t"/>
              <a:pathLst>
                <a:path extrusionOk="0" h="21774" w="11633">
                  <a:moveTo>
                    <a:pt x="7656" y="0"/>
                  </a:moveTo>
                  <a:lnTo>
                    <a:pt x="7656" y="0"/>
                  </a:lnTo>
                  <a:cubicBezTo>
                    <a:pt x="4672" y="1767"/>
                    <a:pt x="1750" y="1972"/>
                    <a:pt x="560" y="1972"/>
                  </a:cubicBezTo>
                  <a:cubicBezTo>
                    <a:pt x="202" y="1972"/>
                    <a:pt x="0" y="1953"/>
                    <a:pt x="0" y="1953"/>
                  </a:cubicBezTo>
                  <a:lnTo>
                    <a:pt x="0" y="1953"/>
                  </a:lnTo>
                  <a:cubicBezTo>
                    <a:pt x="0" y="1953"/>
                    <a:pt x="1584" y="3763"/>
                    <a:pt x="2298" y="5346"/>
                  </a:cubicBezTo>
                  <a:cubicBezTo>
                    <a:pt x="3001" y="6918"/>
                    <a:pt x="8335" y="21765"/>
                    <a:pt x="8335" y="21765"/>
                  </a:cubicBezTo>
                  <a:cubicBezTo>
                    <a:pt x="8442" y="21771"/>
                    <a:pt x="8547" y="21774"/>
                    <a:pt x="8649" y="21774"/>
                  </a:cubicBezTo>
                  <a:cubicBezTo>
                    <a:pt x="10776" y="21774"/>
                    <a:pt x="11633" y="20527"/>
                    <a:pt x="11633" y="20527"/>
                  </a:cubicBezTo>
                  <a:cubicBezTo>
                    <a:pt x="11633" y="20527"/>
                    <a:pt x="8394" y="7132"/>
                    <a:pt x="7882" y="4775"/>
                  </a:cubicBezTo>
                  <a:cubicBezTo>
                    <a:pt x="7382" y="2418"/>
                    <a:pt x="7656" y="1"/>
                    <a:pt x="765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1691410" y="2095432"/>
              <a:ext cx="795121" cy="276940"/>
            </a:xfrm>
            <a:custGeom>
              <a:rect b="b" l="l" r="r" t="t"/>
              <a:pathLst>
                <a:path extrusionOk="0" h="4077" w="11705">
                  <a:moveTo>
                    <a:pt x="10490" y="0"/>
                  </a:moveTo>
                  <a:cubicBezTo>
                    <a:pt x="10490" y="0"/>
                    <a:pt x="8427" y="2953"/>
                    <a:pt x="4377" y="2953"/>
                  </a:cubicBezTo>
                  <a:cubicBezTo>
                    <a:pt x="3316" y="2953"/>
                    <a:pt x="2119" y="2750"/>
                    <a:pt x="786" y="2238"/>
                  </a:cubicBezTo>
                  <a:lnTo>
                    <a:pt x="786" y="2238"/>
                  </a:lnTo>
                  <a:cubicBezTo>
                    <a:pt x="786" y="2239"/>
                    <a:pt x="1" y="3036"/>
                    <a:pt x="1965" y="3727"/>
                  </a:cubicBezTo>
                  <a:cubicBezTo>
                    <a:pt x="2594" y="3953"/>
                    <a:pt x="3438" y="4077"/>
                    <a:pt x="4355" y="4077"/>
                  </a:cubicBezTo>
                  <a:cubicBezTo>
                    <a:pt x="6284" y="4077"/>
                    <a:pt x="8540" y="3530"/>
                    <a:pt x="9823" y="2238"/>
                  </a:cubicBezTo>
                  <a:cubicBezTo>
                    <a:pt x="11704" y="334"/>
                    <a:pt x="10490" y="0"/>
                    <a:pt x="10490"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5"/>
            <p:cNvSpPr/>
            <p:nvPr/>
          </p:nvSpPr>
          <p:spPr>
            <a:xfrm>
              <a:off x="1559558" y="1512614"/>
              <a:ext cx="909175" cy="813160"/>
            </a:xfrm>
            <a:custGeom>
              <a:rect b="b" l="l" r="r" t="t"/>
              <a:pathLst>
                <a:path extrusionOk="0" h="11971" w="13384">
                  <a:moveTo>
                    <a:pt x="6416" y="0"/>
                  </a:moveTo>
                  <a:cubicBezTo>
                    <a:pt x="5998" y="0"/>
                    <a:pt x="5579" y="46"/>
                    <a:pt x="5168" y="139"/>
                  </a:cubicBezTo>
                  <a:cubicBezTo>
                    <a:pt x="2025" y="841"/>
                    <a:pt x="1" y="4151"/>
                    <a:pt x="525" y="7306"/>
                  </a:cubicBezTo>
                  <a:cubicBezTo>
                    <a:pt x="973" y="9933"/>
                    <a:pt x="3325" y="11970"/>
                    <a:pt x="6206" y="11970"/>
                  </a:cubicBezTo>
                  <a:cubicBezTo>
                    <a:pt x="6772" y="11970"/>
                    <a:pt x="7358" y="11891"/>
                    <a:pt x="7954" y="11723"/>
                  </a:cubicBezTo>
                  <a:cubicBezTo>
                    <a:pt x="11586" y="10699"/>
                    <a:pt x="13384" y="8818"/>
                    <a:pt x="12598" y="5139"/>
                  </a:cubicBezTo>
                  <a:cubicBezTo>
                    <a:pt x="11916" y="1947"/>
                    <a:pt x="9163" y="0"/>
                    <a:pt x="641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1586255" y="1514720"/>
              <a:ext cx="840430" cy="808813"/>
            </a:xfrm>
            <a:custGeom>
              <a:rect b="b" l="l" r="r" t="t"/>
              <a:pathLst>
                <a:path extrusionOk="0" h="11907" w="12372">
                  <a:moveTo>
                    <a:pt x="6871" y="405"/>
                  </a:moveTo>
                  <a:cubicBezTo>
                    <a:pt x="7133" y="786"/>
                    <a:pt x="7347" y="1191"/>
                    <a:pt x="7549" y="1596"/>
                  </a:cubicBezTo>
                  <a:cubicBezTo>
                    <a:pt x="6918" y="1667"/>
                    <a:pt x="6264" y="1774"/>
                    <a:pt x="5561" y="1905"/>
                  </a:cubicBezTo>
                  <a:cubicBezTo>
                    <a:pt x="5525" y="1917"/>
                    <a:pt x="5478" y="1917"/>
                    <a:pt x="5442" y="1941"/>
                  </a:cubicBezTo>
                  <a:cubicBezTo>
                    <a:pt x="5240" y="1501"/>
                    <a:pt x="5013" y="1072"/>
                    <a:pt x="4775" y="655"/>
                  </a:cubicBezTo>
                  <a:cubicBezTo>
                    <a:pt x="5025" y="608"/>
                    <a:pt x="5263" y="572"/>
                    <a:pt x="5502" y="536"/>
                  </a:cubicBezTo>
                  <a:cubicBezTo>
                    <a:pt x="5978" y="477"/>
                    <a:pt x="6442" y="429"/>
                    <a:pt x="6871" y="405"/>
                  </a:cubicBezTo>
                  <a:close/>
                  <a:moveTo>
                    <a:pt x="4549" y="715"/>
                  </a:moveTo>
                  <a:cubicBezTo>
                    <a:pt x="4787" y="1132"/>
                    <a:pt x="5013" y="1560"/>
                    <a:pt x="5228" y="2001"/>
                  </a:cubicBezTo>
                  <a:cubicBezTo>
                    <a:pt x="4418" y="2155"/>
                    <a:pt x="3692" y="2370"/>
                    <a:pt x="3049" y="2596"/>
                  </a:cubicBezTo>
                  <a:cubicBezTo>
                    <a:pt x="3037" y="2155"/>
                    <a:pt x="3037" y="1703"/>
                    <a:pt x="3037" y="1227"/>
                  </a:cubicBezTo>
                  <a:cubicBezTo>
                    <a:pt x="3513" y="1012"/>
                    <a:pt x="4013" y="834"/>
                    <a:pt x="4549" y="715"/>
                  </a:cubicBezTo>
                  <a:close/>
                  <a:moveTo>
                    <a:pt x="9526" y="1655"/>
                  </a:moveTo>
                  <a:cubicBezTo>
                    <a:pt x="9835" y="2203"/>
                    <a:pt x="10109" y="2751"/>
                    <a:pt x="10312" y="3287"/>
                  </a:cubicBezTo>
                  <a:cubicBezTo>
                    <a:pt x="9812" y="3334"/>
                    <a:pt x="9228" y="3406"/>
                    <a:pt x="8573" y="3501"/>
                  </a:cubicBezTo>
                  <a:cubicBezTo>
                    <a:pt x="8371" y="2917"/>
                    <a:pt x="8157" y="2358"/>
                    <a:pt x="7883" y="1774"/>
                  </a:cubicBezTo>
                  <a:cubicBezTo>
                    <a:pt x="8478" y="1715"/>
                    <a:pt x="9038" y="1667"/>
                    <a:pt x="9526" y="1655"/>
                  </a:cubicBezTo>
                  <a:close/>
                  <a:moveTo>
                    <a:pt x="7668" y="1798"/>
                  </a:moveTo>
                  <a:cubicBezTo>
                    <a:pt x="7930" y="2370"/>
                    <a:pt x="8169" y="2953"/>
                    <a:pt x="8347" y="3525"/>
                  </a:cubicBezTo>
                  <a:cubicBezTo>
                    <a:pt x="7728" y="3620"/>
                    <a:pt x="7026" y="3727"/>
                    <a:pt x="6264" y="3870"/>
                  </a:cubicBezTo>
                  <a:cubicBezTo>
                    <a:pt x="6037" y="3287"/>
                    <a:pt x="5799" y="2715"/>
                    <a:pt x="5549" y="2144"/>
                  </a:cubicBezTo>
                  <a:cubicBezTo>
                    <a:pt x="5585" y="2144"/>
                    <a:pt x="5597" y="2132"/>
                    <a:pt x="5621" y="2132"/>
                  </a:cubicBezTo>
                  <a:cubicBezTo>
                    <a:pt x="6359" y="1977"/>
                    <a:pt x="7037" y="1882"/>
                    <a:pt x="7668" y="1798"/>
                  </a:cubicBezTo>
                  <a:close/>
                  <a:moveTo>
                    <a:pt x="5323" y="2203"/>
                  </a:moveTo>
                  <a:cubicBezTo>
                    <a:pt x="5597" y="2751"/>
                    <a:pt x="5835" y="3334"/>
                    <a:pt x="6037" y="3918"/>
                  </a:cubicBezTo>
                  <a:cubicBezTo>
                    <a:pt x="5978" y="3930"/>
                    <a:pt x="5942" y="3930"/>
                    <a:pt x="5883" y="3941"/>
                  </a:cubicBezTo>
                  <a:cubicBezTo>
                    <a:pt x="4871" y="4120"/>
                    <a:pt x="3989" y="4346"/>
                    <a:pt x="3227" y="4584"/>
                  </a:cubicBezTo>
                  <a:cubicBezTo>
                    <a:pt x="3156" y="4037"/>
                    <a:pt x="3096" y="3441"/>
                    <a:pt x="3061" y="2810"/>
                  </a:cubicBezTo>
                  <a:cubicBezTo>
                    <a:pt x="3739" y="2596"/>
                    <a:pt x="4490" y="2382"/>
                    <a:pt x="5323" y="2203"/>
                  </a:cubicBezTo>
                  <a:close/>
                  <a:moveTo>
                    <a:pt x="2846" y="2870"/>
                  </a:moveTo>
                  <a:cubicBezTo>
                    <a:pt x="2870" y="3501"/>
                    <a:pt x="2930" y="4096"/>
                    <a:pt x="3001" y="4644"/>
                  </a:cubicBezTo>
                  <a:cubicBezTo>
                    <a:pt x="2513" y="4811"/>
                    <a:pt x="2073" y="4977"/>
                    <a:pt x="1680" y="5132"/>
                  </a:cubicBezTo>
                  <a:cubicBezTo>
                    <a:pt x="1596" y="4584"/>
                    <a:pt x="1537" y="4001"/>
                    <a:pt x="1501" y="3406"/>
                  </a:cubicBezTo>
                  <a:cubicBezTo>
                    <a:pt x="1894" y="3227"/>
                    <a:pt x="2334" y="3048"/>
                    <a:pt x="2846" y="2870"/>
                  </a:cubicBezTo>
                  <a:close/>
                  <a:moveTo>
                    <a:pt x="10383" y="3513"/>
                  </a:moveTo>
                  <a:cubicBezTo>
                    <a:pt x="10967" y="5049"/>
                    <a:pt x="11133" y="6537"/>
                    <a:pt x="11133" y="7775"/>
                  </a:cubicBezTo>
                  <a:cubicBezTo>
                    <a:pt x="10586" y="8085"/>
                    <a:pt x="10026" y="8335"/>
                    <a:pt x="9478" y="8561"/>
                  </a:cubicBezTo>
                  <a:cubicBezTo>
                    <a:pt x="9407" y="7156"/>
                    <a:pt x="9169" y="5453"/>
                    <a:pt x="8633" y="3727"/>
                  </a:cubicBezTo>
                  <a:cubicBezTo>
                    <a:pt x="9300" y="3632"/>
                    <a:pt x="9883" y="3560"/>
                    <a:pt x="10383" y="3513"/>
                  </a:cubicBezTo>
                  <a:close/>
                  <a:moveTo>
                    <a:pt x="8407" y="3751"/>
                  </a:moveTo>
                  <a:cubicBezTo>
                    <a:pt x="8954" y="5513"/>
                    <a:pt x="9192" y="7239"/>
                    <a:pt x="9264" y="8644"/>
                  </a:cubicBezTo>
                  <a:cubicBezTo>
                    <a:pt x="8752" y="8859"/>
                    <a:pt x="8228" y="9037"/>
                    <a:pt x="7728" y="9168"/>
                  </a:cubicBezTo>
                  <a:cubicBezTo>
                    <a:pt x="7454" y="7751"/>
                    <a:pt x="7014" y="5930"/>
                    <a:pt x="6335" y="4084"/>
                  </a:cubicBezTo>
                  <a:cubicBezTo>
                    <a:pt x="7097" y="3941"/>
                    <a:pt x="7799" y="3846"/>
                    <a:pt x="8407" y="3751"/>
                  </a:cubicBezTo>
                  <a:close/>
                  <a:moveTo>
                    <a:pt x="6133" y="4144"/>
                  </a:moveTo>
                  <a:cubicBezTo>
                    <a:pt x="6811" y="6001"/>
                    <a:pt x="7252" y="7835"/>
                    <a:pt x="7526" y="9240"/>
                  </a:cubicBezTo>
                  <a:cubicBezTo>
                    <a:pt x="6609" y="9466"/>
                    <a:pt x="5728" y="9621"/>
                    <a:pt x="4930" y="9704"/>
                  </a:cubicBezTo>
                  <a:cubicBezTo>
                    <a:pt x="4275" y="8668"/>
                    <a:pt x="3585" y="7085"/>
                    <a:pt x="3263" y="4811"/>
                  </a:cubicBezTo>
                  <a:cubicBezTo>
                    <a:pt x="4013" y="4572"/>
                    <a:pt x="4906" y="4346"/>
                    <a:pt x="5918" y="4168"/>
                  </a:cubicBezTo>
                  <a:cubicBezTo>
                    <a:pt x="6002" y="4156"/>
                    <a:pt x="6061" y="4144"/>
                    <a:pt x="6133" y="4144"/>
                  </a:cubicBezTo>
                  <a:close/>
                  <a:moveTo>
                    <a:pt x="3049" y="4870"/>
                  </a:moveTo>
                  <a:cubicBezTo>
                    <a:pt x="3394" y="7097"/>
                    <a:pt x="4049" y="8668"/>
                    <a:pt x="4692" y="9716"/>
                  </a:cubicBezTo>
                  <a:cubicBezTo>
                    <a:pt x="4239" y="9752"/>
                    <a:pt x="3811" y="9775"/>
                    <a:pt x="3418" y="9775"/>
                  </a:cubicBezTo>
                  <a:cubicBezTo>
                    <a:pt x="2751" y="8644"/>
                    <a:pt x="2073" y="7156"/>
                    <a:pt x="1727" y="5358"/>
                  </a:cubicBezTo>
                  <a:cubicBezTo>
                    <a:pt x="2108" y="5192"/>
                    <a:pt x="2549" y="5037"/>
                    <a:pt x="3049" y="4870"/>
                  </a:cubicBezTo>
                  <a:close/>
                  <a:moveTo>
                    <a:pt x="11133" y="8025"/>
                  </a:moveTo>
                  <a:cubicBezTo>
                    <a:pt x="11133" y="8561"/>
                    <a:pt x="11086" y="9049"/>
                    <a:pt x="11026" y="9466"/>
                  </a:cubicBezTo>
                  <a:cubicBezTo>
                    <a:pt x="10526" y="9740"/>
                    <a:pt x="10014" y="9954"/>
                    <a:pt x="9526" y="10156"/>
                  </a:cubicBezTo>
                  <a:cubicBezTo>
                    <a:pt x="9526" y="9752"/>
                    <a:pt x="9526" y="9287"/>
                    <a:pt x="9490" y="8799"/>
                  </a:cubicBezTo>
                  <a:cubicBezTo>
                    <a:pt x="10026" y="8573"/>
                    <a:pt x="10574" y="8323"/>
                    <a:pt x="11133" y="8025"/>
                  </a:cubicBezTo>
                  <a:close/>
                  <a:moveTo>
                    <a:pt x="9276" y="8882"/>
                  </a:moveTo>
                  <a:cubicBezTo>
                    <a:pt x="9288" y="9394"/>
                    <a:pt x="9300" y="9859"/>
                    <a:pt x="9288" y="10240"/>
                  </a:cubicBezTo>
                  <a:cubicBezTo>
                    <a:pt x="8859" y="10418"/>
                    <a:pt x="8419" y="10549"/>
                    <a:pt x="7990" y="10692"/>
                  </a:cubicBezTo>
                  <a:cubicBezTo>
                    <a:pt x="7930" y="10311"/>
                    <a:pt x="7859" y="9883"/>
                    <a:pt x="7764" y="9394"/>
                  </a:cubicBezTo>
                  <a:cubicBezTo>
                    <a:pt x="8264" y="9263"/>
                    <a:pt x="8764" y="9085"/>
                    <a:pt x="9276" y="8882"/>
                  </a:cubicBezTo>
                  <a:close/>
                  <a:moveTo>
                    <a:pt x="7561" y="9454"/>
                  </a:moveTo>
                  <a:cubicBezTo>
                    <a:pt x="7645" y="9942"/>
                    <a:pt x="7728" y="10371"/>
                    <a:pt x="7788" y="10752"/>
                  </a:cubicBezTo>
                  <a:cubicBezTo>
                    <a:pt x="7168" y="10907"/>
                    <a:pt x="6597" y="11026"/>
                    <a:pt x="6037" y="11121"/>
                  </a:cubicBezTo>
                  <a:cubicBezTo>
                    <a:pt x="5728" y="10811"/>
                    <a:pt x="5406" y="10406"/>
                    <a:pt x="5073" y="9918"/>
                  </a:cubicBezTo>
                  <a:cubicBezTo>
                    <a:pt x="5823" y="9835"/>
                    <a:pt x="6668" y="9692"/>
                    <a:pt x="7561" y="9454"/>
                  </a:cubicBezTo>
                  <a:close/>
                  <a:moveTo>
                    <a:pt x="4823" y="9942"/>
                  </a:moveTo>
                  <a:cubicBezTo>
                    <a:pt x="4835" y="9954"/>
                    <a:pt x="4835" y="9978"/>
                    <a:pt x="4847" y="9990"/>
                  </a:cubicBezTo>
                  <a:cubicBezTo>
                    <a:pt x="5168" y="10466"/>
                    <a:pt x="5478" y="10835"/>
                    <a:pt x="5763" y="11145"/>
                  </a:cubicBezTo>
                  <a:cubicBezTo>
                    <a:pt x="5299" y="11204"/>
                    <a:pt x="4847" y="11240"/>
                    <a:pt x="4430" y="11252"/>
                  </a:cubicBezTo>
                  <a:cubicBezTo>
                    <a:pt x="4180" y="10942"/>
                    <a:pt x="3870" y="10514"/>
                    <a:pt x="3561" y="10002"/>
                  </a:cubicBezTo>
                  <a:cubicBezTo>
                    <a:pt x="3858" y="10002"/>
                    <a:pt x="4168" y="9990"/>
                    <a:pt x="4490" y="9978"/>
                  </a:cubicBezTo>
                  <a:cubicBezTo>
                    <a:pt x="4597" y="9978"/>
                    <a:pt x="4704" y="9954"/>
                    <a:pt x="4823" y="9942"/>
                  </a:cubicBezTo>
                  <a:close/>
                  <a:moveTo>
                    <a:pt x="6597" y="0"/>
                  </a:moveTo>
                  <a:cubicBezTo>
                    <a:pt x="6633" y="60"/>
                    <a:pt x="6680" y="131"/>
                    <a:pt x="6728" y="191"/>
                  </a:cubicBezTo>
                  <a:cubicBezTo>
                    <a:pt x="6323" y="227"/>
                    <a:pt x="5906" y="274"/>
                    <a:pt x="5466" y="310"/>
                  </a:cubicBezTo>
                  <a:cubicBezTo>
                    <a:pt x="5180" y="346"/>
                    <a:pt x="4906" y="393"/>
                    <a:pt x="4644" y="453"/>
                  </a:cubicBezTo>
                  <a:cubicBezTo>
                    <a:pt x="4585" y="358"/>
                    <a:pt x="4537" y="274"/>
                    <a:pt x="4478" y="179"/>
                  </a:cubicBezTo>
                  <a:cubicBezTo>
                    <a:pt x="4406" y="191"/>
                    <a:pt x="4347" y="227"/>
                    <a:pt x="4275" y="239"/>
                  </a:cubicBezTo>
                  <a:cubicBezTo>
                    <a:pt x="4311" y="334"/>
                    <a:pt x="4370" y="405"/>
                    <a:pt x="4418" y="489"/>
                  </a:cubicBezTo>
                  <a:cubicBezTo>
                    <a:pt x="3930" y="608"/>
                    <a:pt x="3454" y="774"/>
                    <a:pt x="3025" y="953"/>
                  </a:cubicBezTo>
                  <a:lnTo>
                    <a:pt x="3025" y="810"/>
                  </a:lnTo>
                  <a:cubicBezTo>
                    <a:pt x="2942" y="846"/>
                    <a:pt x="2870" y="905"/>
                    <a:pt x="2799" y="953"/>
                  </a:cubicBezTo>
                  <a:lnTo>
                    <a:pt x="2799" y="1060"/>
                  </a:lnTo>
                  <a:cubicBezTo>
                    <a:pt x="2668" y="1120"/>
                    <a:pt x="2549" y="1179"/>
                    <a:pt x="2430" y="1239"/>
                  </a:cubicBezTo>
                  <a:cubicBezTo>
                    <a:pt x="2204" y="1417"/>
                    <a:pt x="1989" y="1608"/>
                    <a:pt x="1799" y="1810"/>
                  </a:cubicBezTo>
                  <a:cubicBezTo>
                    <a:pt x="2096" y="1644"/>
                    <a:pt x="2442" y="1453"/>
                    <a:pt x="2787" y="1310"/>
                  </a:cubicBezTo>
                  <a:cubicBezTo>
                    <a:pt x="2787" y="1774"/>
                    <a:pt x="2787" y="2215"/>
                    <a:pt x="2799" y="2644"/>
                  </a:cubicBezTo>
                  <a:cubicBezTo>
                    <a:pt x="2311" y="2822"/>
                    <a:pt x="1858" y="2989"/>
                    <a:pt x="1453" y="3168"/>
                  </a:cubicBezTo>
                  <a:cubicBezTo>
                    <a:pt x="1477" y="2846"/>
                    <a:pt x="1477" y="2501"/>
                    <a:pt x="1489" y="2155"/>
                  </a:cubicBezTo>
                  <a:lnTo>
                    <a:pt x="1489" y="2155"/>
                  </a:lnTo>
                  <a:cubicBezTo>
                    <a:pt x="1394" y="2263"/>
                    <a:pt x="1322" y="2370"/>
                    <a:pt x="1239" y="2489"/>
                  </a:cubicBezTo>
                  <a:cubicBezTo>
                    <a:pt x="1215" y="2751"/>
                    <a:pt x="1215" y="3001"/>
                    <a:pt x="1215" y="3263"/>
                  </a:cubicBezTo>
                  <a:cubicBezTo>
                    <a:pt x="1001" y="3358"/>
                    <a:pt x="799" y="3453"/>
                    <a:pt x="608" y="3560"/>
                  </a:cubicBezTo>
                  <a:cubicBezTo>
                    <a:pt x="560" y="3656"/>
                    <a:pt x="525" y="3763"/>
                    <a:pt x="477" y="3882"/>
                  </a:cubicBezTo>
                  <a:cubicBezTo>
                    <a:pt x="703" y="3763"/>
                    <a:pt x="953" y="3632"/>
                    <a:pt x="1239" y="3513"/>
                  </a:cubicBezTo>
                  <a:cubicBezTo>
                    <a:pt x="1263" y="4108"/>
                    <a:pt x="1322" y="4668"/>
                    <a:pt x="1418" y="5227"/>
                  </a:cubicBezTo>
                  <a:cubicBezTo>
                    <a:pt x="834" y="5477"/>
                    <a:pt x="382" y="5715"/>
                    <a:pt x="13" y="5918"/>
                  </a:cubicBezTo>
                  <a:cubicBezTo>
                    <a:pt x="13" y="6013"/>
                    <a:pt x="1" y="6096"/>
                    <a:pt x="1" y="6192"/>
                  </a:cubicBezTo>
                  <a:cubicBezTo>
                    <a:pt x="358" y="5965"/>
                    <a:pt x="834" y="5715"/>
                    <a:pt x="1442" y="5442"/>
                  </a:cubicBezTo>
                  <a:cubicBezTo>
                    <a:pt x="1787" y="7204"/>
                    <a:pt x="2430" y="8656"/>
                    <a:pt x="3096" y="9775"/>
                  </a:cubicBezTo>
                  <a:cubicBezTo>
                    <a:pt x="2275" y="9775"/>
                    <a:pt x="1596" y="9704"/>
                    <a:pt x="1072" y="9633"/>
                  </a:cubicBezTo>
                  <a:lnTo>
                    <a:pt x="1072" y="9633"/>
                  </a:lnTo>
                  <a:cubicBezTo>
                    <a:pt x="1132" y="9704"/>
                    <a:pt x="1191" y="9787"/>
                    <a:pt x="1263" y="9871"/>
                  </a:cubicBezTo>
                  <a:cubicBezTo>
                    <a:pt x="1787" y="9942"/>
                    <a:pt x="2454" y="10002"/>
                    <a:pt x="3227" y="10002"/>
                  </a:cubicBezTo>
                  <a:cubicBezTo>
                    <a:pt x="3537" y="10490"/>
                    <a:pt x="3835" y="10918"/>
                    <a:pt x="4109" y="11264"/>
                  </a:cubicBezTo>
                  <a:cubicBezTo>
                    <a:pt x="3656" y="11264"/>
                    <a:pt x="3275" y="11252"/>
                    <a:pt x="2918" y="11216"/>
                  </a:cubicBezTo>
                  <a:lnTo>
                    <a:pt x="2918" y="11216"/>
                  </a:lnTo>
                  <a:cubicBezTo>
                    <a:pt x="3085" y="11311"/>
                    <a:pt x="3263" y="11395"/>
                    <a:pt x="3442" y="11478"/>
                  </a:cubicBezTo>
                  <a:cubicBezTo>
                    <a:pt x="3597" y="11478"/>
                    <a:pt x="3763" y="11490"/>
                    <a:pt x="3942" y="11490"/>
                  </a:cubicBezTo>
                  <a:lnTo>
                    <a:pt x="4287" y="11490"/>
                  </a:lnTo>
                  <a:cubicBezTo>
                    <a:pt x="4394" y="11621"/>
                    <a:pt x="4490" y="11728"/>
                    <a:pt x="4573" y="11835"/>
                  </a:cubicBezTo>
                  <a:cubicBezTo>
                    <a:pt x="4668" y="11847"/>
                    <a:pt x="4787" y="11871"/>
                    <a:pt x="4894" y="11895"/>
                  </a:cubicBezTo>
                  <a:cubicBezTo>
                    <a:pt x="4787" y="11788"/>
                    <a:pt x="4692" y="11657"/>
                    <a:pt x="4549" y="11502"/>
                  </a:cubicBezTo>
                  <a:cubicBezTo>
                    <a:pt x="4966" y="11490"/>
                    <a:pt x="5418" y="11442"/>
                    <a:pt x="5894" y="11371"/>
                  </a:cubicBezTo>
                  <a:cubicBezTo>
                    <a:pt x="6121" y="11597"/>
                    <a:pt x="6323" y="11776"/>
                    <a:pt x="6514" y="11907"/>
                  </a:cubicBezTo>
                  <a:cubicBezTo>
                    <a:pt x="6621" y="11895"/>
                    <a:pt x="6728" y="11871"/>
                    <a:pt x="6847" y="11859"/>
                  </a:cubicBezTo>
                  <a:cubicBezTo>
                    <a:pt x="6656" y="11728"/>
                    <a:pt x="6430" y="11549"/>
                    <a:pt x="6192" y="11323"/>
                  </a:cubicBezTo>
                  <a:cubicBezTo>
                    <a:pt x="6692" y="11252"/>
                    <a:pt x="7216" y="11133"/>
                    <a:pt x="7764" y="10978"/>
                  </a:cubicBezTo>
                  <a:cubicBezTo>
                    <a:pt x="7811" y="11252"/>
                    <a:pt x="7823" y="11454"/>
                    <a:pt x="7859" y="11621"/>
                  </a:cubicBezTo>
                  <a:cubicBezTo>
                    <a:pt x="7930" y="11609"/>
                    <a:pt x="7990" y="11573"/>
                    <a:pt x="8061" y="11561"/>
                  </a:cubicBezTo>
                  <a:cubicBezTo>
                    <a:pt x="8049" y="11395"/>
                    <a:pt x="8026" y="11192"/>
                    <a:pt x="7978" y="10942"/>
                  </a:cubicBezTo>
                  <a:cubicBezTo>
                    <a:pt x="8395" y="10823"/>
                    <a:pt x="8811" y="10680"/>
                    <a:pt x="9240" y="10502"/>
                  </a:cubicBezTo>
                  <a:lnTo>
                    <a:pt x="9240" y="10502"/>
                  </a:lnTo>
                  <a:cubicBezTo>
                    <a:pt x="9228" y="10740"/>
                    <a:pt x="9228" y="10942"/>
                    <a:pt x="9216" y="11133"/>
                  </a:cubicBezTo>
                  <a:cubicBezTo>
                    <a:pt x="9288" y="11097"/>
                    <a:pt x="9359" y="11061"/>
                    <a:pt x="9431" y="11026"/>
                  </a:cubicBezTo>
                  <a:cubicBezTo>
                    <a:pt x="9454" y="10847"/>
                    <a:pt x="9454" y="10645"/>
                    <a:pt x="9466" y="10418"/>
                  </a:cubicBezTo>
                  <a:cubicBezTo>
                    <a:pt x="9943" y="10228"/>
                    <a:pt x="10431" y="10014"/>
                    <a:pt x="10943" y="9764"/>
                  </a:cubicBezTo>
                  <a:lnTo>
                    <a:pt x="10943" y="9764"/>
                  </a:lnTo>
                  <a:cubicBezTo>
                    <a:pt x="10919" y="9883"/>
                    <a:pt x="10895" y="9990"/>
                    <a:pt x="10883" y="10085"/>
                  </a:cubicBezTo>
                  <a:cubicBezTo>
                    <a:pt x="10967" y="10014"/>
                    <a:pt x="11062" y="9930"/>
                    <a:pt x="11145" y="9835"/>
                  </a:cubicBezTo>
                  <a:cubicBezTo>
                    <a:pt x="11157" y="9764"/>
                    <a:pt x="11157" y="9704"/>
                    <a:pt x="11181" y="9633"/>
                  </a:cubicBezTo>
                  <a:cubicBezTo>
                    <a:pt x="11276" y="9585"/>
                    <a:pt x="11371" y="9525"/>
                    <a:pt x="11478" y="9466"/>
                  </a:cubicBezTo>
                  <a:cubicBezTo>
                    <a:pt x="11574" y="9335"/>
                    <a:pt x="11669" y="9192"/>
                    <a:pt x="11752" y="9061"/>
                  </a:cubicBezTo>
                  <a:lnTo>
                    <a:pt x="11752" y="9061"/>
                  </a:lnTo>
                  <a:cubicBezTo>
                    <a:pt x="11574" y="9168"/>
                    <a:pt x="11395" y="9252"/>
                    <a:pt x="11217" y="9359"/>
                  </a:cubicBezTo>
                  <a:cubicBezTo>
                    <a:pt x="11300" y="8918"/>
                    <a:pt x="11336" y="8430"/>
                    <a:pt x="11336" y="7894"/>
                  </a:cubicBezTo>
                  <a:cubicBezTo>
                    <a:pt x="11681" y="7716"/>
                    <a:pt x="12026" y="7501"/>
                    <a:pt x="12348" y="7275"/>
                  </a:cubicBezTo>
                  <a:cubicBezTo>
                    <a:pt x="12371" y="7192"/>
                    <a:pt x="12371" y="7097"/>
                    <a:pt x="12371" y="7013"/>
                  </a:cubicBezTo>
                  <a:lnTo>
                    <a:pt x="12371" y="7013"/>
                  </a:lnTo>
                  <a:cubicBezTo>
                    <a:pt x="12026" y="7239"/>
                    <a:pt x="11681" y="7454"/>
                    <a:pt x="11336" y="7656"/>
                  </a:cubicBezTo>
                  <a:cubicBezTo>
                    <a:pt x="11324" y="6442"/>
                    <a:pt x="11145" y="5001"/>
                    <a:pt x="10597" y="3501"/>
                  </a:cubicBezTo>
                  <a:cubicBezTo>
                    <a:pt x="10967" y="3465"/>
                    <a:pt x="11300" y="3441"/>
                    <a:pt x="11574" y="3429"/>
                  </a:cubicBezTo>
                  <a:cubicBezTo>
                    <a:pt x="11550" y="3346"/>
                    <a:pt x="11502" y="3275"/>
                    <a:pt x="11455" y="3215"/>
                  </a:cubicBezTo>
                  <a:cubicBezTo>
                    <a:pt x="11181" y="3227"/>
                    <a:pt x="10859" y="3263"/>
                    <a:pt x="10502" y="3287"/>
                  </a:cubicBezTo>
                  <a:cubicBezTo>
                    <a:pt x="10300" y="2751"/>
                    <a:pt x="10050" y="2215"/>
                    <a:pt x="9752" y="1667"/>
                  </a:cubicBezTo>
                  <a:cubicBezTo>
                    <a:pt x="9907" y="1667"/>
                    <a:pt x="10074" y="1667"/>
                    <a:pt x="10228" y="1655"/>
                  </a:cubicBezTo>
                  <a:cubicBezTo>
                    <a:pt x="10145" y="1584"/>
                    <a:pt x="10062" y="1501"/>
                    <a:pt x="9990" y="1441"/>
                  </a:cubicBezTo>
                  <a:cubicBezTo>
                    <a:pt x="9871" y="1441"/>
                    <a:pt x="9752" y="1441"/>
                    <a:pt x="9633" y="1465"/>
                  </a:cubicBezTo>
                  <a:cubicBezTo>
                    <a:pt x="9526" y="1298"/>
                    <a:pt x="9419" y="1120"/>
                    <a:pt x="9300" y="953"/>
                  </a:cubicBezTo>
                  <a:cubicBezTo>
                    <a:pt x="9157" y="870"/>
                    <a:pt x="9002" y="774"/>
                    <a:pt x="8859" y="703"/>
                  </a:cubicBezTo>
                  <a:lnTo>
                    <a:pt x="8859" y="703"/>
                  </a:lnTo>
                  <a:cubicBezTo>
                    <a:pt x="9038" y="953"/>
                    <a:pt x="9216" y="1203"/>
                    <a:pt x="9359" y="1465"/>
                  </a:cubicBezTo>
                  <a:cubicBezTo>
                    <a:pt x="8871" y="1489"/>
                    <a:pt x="8335" y="1524"/>
                    <a:pt x="7752" y="1596"/>
                  </a:cubicBezTo>
                  <a:cubicBezTo>
                    <a:pt x="7561" y="1191"/>
                    <a:pt x="7335" y="810"/>
                    <a:pt x="7097" y="417"/>
                  </a:cubicBezTo>
                  <a:cubicBezTo>
                    <a:pt x="7454" y="393"/>
                    <a:pt x="7788" y="370"/>
                    <a:pt x="8085" y="358"/>
                  </a:cubicBezTo>
                  <a:cubicBezTo>
                    <a:pt x="7883" y="286"/>
                    <a:pt x="7680" y="227"/>
                    <a:pt x="7490" y="167"/>
                  </a:cubicBezTo>
                  <a:cubicBezTo>
                    <a:pt x="7323" y="179"/>
                    <a:pt x="7157" y="179"/>
                    <a:pt x="6978" y="191"/>
                  </a:cubicBezTo>
                  <a:cubicBezTo>
                    <a:pt x="6954" y="131"/>
                    <a:pt x="6906" y="84"/>
                    <a:pt x="6871" y="24"/>
                  </a:cubicBezTo>
                  <a:cubicBezTo>
                    <a:pt x="6787" y="12"/>
                    <a:pt x="6680" y="0"/>
                    <a:pt x="6597"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2052934" y="2460542"/>
              <a:ext cx="291759" cy="269808"/>
            </a:xfrm>
            <a:custGeom>
              <a:rect b="b" l="l" r="r" t="t"/>
              <a:pathLst>
                <a:path extrusionOk="0" h="3972" w="4295">
                  <a:moveTo>
                    <a:pt x="3477" y="0"/>
                  </a:moveTo>
                  <a:cubicBezTo>
                    <a:pt x="3458" y="0"/>
                    <a:pt x="3439" y="2"/>
                    <a:pt x="3418" y="7"/>
                  </a:cubicBezTo>
                  <a:cubicBezTo>
                    <a:pt x="2477" y="185"/>
                    <a:pt x="2561" y="2067"/>
                    <a:pt x="2561" y="2067"/>
                  </a:cubicBezTo>
                  <a:cubicBezTo>
                    <a:pt x="2561" y="2067"/>
                    <a:pt x="1741" y="643"/>
                    <a:pt x="1058" y="643"/>
                  </a:cubicBezTo>
                  <a:cubicBezTo>
                    <a:pt x="906" y="643"/>
                    <a:pt x="760" y="714"/>
                    <a:pt x="632" y="888"/>
                  </a:cubicBezTo>
                  <a:cubicBezTo>
                    <a:pt x="1" y="1721"/>
                    <a:pt x="3180" y="3972"/>
                    <a:pt x="3180" y="3972"/>
                  </a:cubicBezTo>
                  <a:cubicBezTo>
                    <a:pt x="3180" y="3972"/>
                    <a:pt x="4295" y="0"/>
                    <a:pt x="3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2387013" y="3373012"/>
              <a:ext cx="159771" cy="147471"/>
            </a:xfrm>
            <a:custGeom>
              <a:rect b="b" l="l" r="r" t="t"/>
              <a:pathLst>
                <a:path extrusionOk="0" h="2171" w="2352">
                  <a:moveTo>
                    <a:pt x="1892" y="0"/>
                  </a:moveTo>
                  <a:cubicBezTo>
                    <a:pt x="1881" y="0"/>
                    <a:pt x="1869" y="1"/>
                    <a:pt x="1857" y="4"/>
                  </a:cubicBezTo>
                  <a:cubicBezTo>
                    <a:pt x="1357" y="99"/>
                    <a:pt x="1393" y="1135"/>
                    <a:pt x="1393" y="1135"/>
                  </a:cubicBezTo>
                  <a:cubicBezTo>
                    <a:pt x="1393" y="1135"/>
                    <a:pt x="948" y="357"/>
                    <a:pt x="578" y="357"/>
                  </a:cubicBezTo>
                  <a:cubicBezTo>
                    <a:pt x="495" y="357"/>
                    <a:pt x="415" y="396"/>
                    <a:pt x="345" y="492"/>
                  </a:cubicBezTo>
                  <a:cubicBezTo>
                    <a:pt x="0" y="956"/>
                    <a:pt x="1726" y="2171"/>
                    <a:pt x="1726" y="2171"/>
                  </a:cubicBezTo>
                  <a:cubicBezTo>
                    <a:pt x="1726" y="2171"/>
                    <a:pt x="2351" y="0"/>
                    <a:pt x="1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2420978" y="3144368"/>
              <a:ext cx="99246" cy="131915"/>
            </a:xfrm>
            <a:custGeom>
              <a:rect b="b" l="l" r="r" t="t"/>
              <a:pathLst>
                <a:path extrusionOk="0" h="1942" w="1461">
                  <a:moveTo>
                    <a:pt x="963" y="0"/>
                  </a:moveTo>
                  <a:cubicBezTo>
                    <a:pt x="960" y="0"/>
                    <a:pt x="956" y="0"/>
                    <a:pt x="953" y="0"/>
                  </a:cubicBezTo>
                  <a:cubicBezTo>
                    <a:pt x="453" y="36"/>
                    <a:pt x="0" y="1941"/>
                    <a:pt x="0" y="1941"/>
                  </a:cubicBezTo>
                  <a:cubicBezTo>
                    <a:pt x="1182" y="1646"/>
                    <a:pt x="1461" y="0"/>
                    <a:pt x="96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2272483" y="3194295"/>
              <a:ext cx="148563" cy="86132"/>
            </a:xfrm>
            <a:custGeom>
              <a:rect b="b" l="l" r="r" t="t"/>
              <a:pathLst>
                <a:path extrusionOk="0" h="1268" w="2187">
                  <a:moveTo>
                    <a:pt x="509" y="1"/>
                  </a:moveTo>
                  <a:cubicBezTo>
                    <a:pt x="464" y="1"/>
                    <a:pt x="423" y="9"/>
                    <a:pt x="388" y="27"/>
                  </a:cubicBezTo>
                  <a:cubicBezTo>
                    <a:pt x="0" y="227"/>
                    <a:pt x="786" y="1268"/>
                    <a:pt x="1777" y="1268"/>
                  </a:cubicBezTo>
                  <a:cubicBezTo>
                    <a:pt x="1910" y="1268"/>
                    <a:pt x="2048" y="1249"/>
                    <a:pt x="2186" y="1206"/>
                  </a:cubicBezTo>
                  <a:cubicBezTo>
                    <a:pt x="2186" y="1206"/>
                    <a:pt x="1041" y="1"/>
                    <a:pt x="509"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2387013" y="3040847"/>
              <a:ext cx="79818" cy="107665"/>
            </a:xfrm>
            <a:custGeom>
              <a:rect b="b" l="l" r="r" t="t"/>
              <a:pathLst>
                <a:path extrusionOk="0" h="1585" w="1175">
                  <a:moveTo>
                    <a:pt x="784" y="0"/>
                  </a:moveTo>
                  <a:cubicBezTo>
                    <a:pt x="781" y="0"/>
                    <a:pt x="777" y="0"/>
                    <a:pt x="774" y="0"/>
                  </a:cubicBezTo>
                  <a:cubicBezTo>
                    <a:pt x="369" y="24"/>
                    <a:pt x="0" y="1584"/>
                    <a:pt x="0" y="1584"/>
                  </a:cubicBezTo>
                  <a:cubicBezTo>
                    <a:pt x="956" y="1348"/>
                    <a:pt x="1175" y="0"/>
                    <a:pt x="784"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2264536" y="3081332"/>
              <a:ext cx="122546" cy="70441"/>
            </a:xfrm>
            <a:custGeom>
              <a:rect b="b" l="l" r="r" t="t"/>
              <a:pathLst>
                <a:path extrusionOk="0" h="1037" w="1804">
                  <a:moveTo>
                    <a:pt x="426" y="0"/>
                  </a:moveTo>
                  <a:cubicBezTo>
                    <a:pt x="389" y="0"/>
                    <a:pt x="355" y="7"/>
                    <a:pt x="327" y="24"/>
                  </a:cubicBezTo>
                  <a:cubicBezTo>
                    <a:pt x="1" y="192"/>
                    <a:pt x="649" y="1037"/>
                    <a:pt x="1468" y="1037"/>
                  </a:cubicBezTo>
                  <a:cubicBezTo>
                    <a:pt x="1577" y="1037"/>
                    <a:pt x="1690" y="1022"/>
                    <a:pt x="1803" y="988"/>
                  </a:cubicBezTo>
                  <a:cubicBezTo>
                    <a:pt x="1803" y="988"/>
                    <a:pt x="855" y="0"/>
                    <a:pt x="426"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2350603" y="2927612"/>
              <a:ext cx="64601" cy="87423"/>
            </a:xfrm>
            <a:custGeom>
              <a:rect b="b" l="l" r="r" t="t"/>
              <a:pathLst>
                <a:path extrusionOk="0" h="1287" w="951">
                  <a:moveTo>
                    <a:pt x="625" y="1"/>
                  </a:moveTo>
                  <a:cubicBezTo>
                    <a:pt x="623" y="1"/>
                    <a:pt x="621" y="1"/>
                    <a:pt x="619" y="1"/>
                  </a:cubicBezTo>
                  <a:cubicBezTo>
                    <a:pt x="298" y="24"/>
                    <a:pt x="0" y="1286"/>
                    <a:pt x="0" y="1286"/>
                  </a:cubicBezTo>
                  <a:cubicBezTo>
                    <a:pt x="782" y="1097"/>
                    <a:pt x="951" y="1"/>
                    <a:pt x="625"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2251901" y="2960421"/>
              <a:ext cx="98770" cy="57399"/>
            </a:xfrm>
            <a:custGeom>
              <a:rect b="b" l="l" r="r" t="t"/>
              <a:pathLst>
                <a:path extrusionOk="0" h="845" w="1454">
                  <a:moveTo>
                    <a:pt x="338" y="0"/>
                  </a:moveTo>
                  <a:cubicBezTo>
                    <a:pt x="310" y="0"/>
                    <a:pt x="284" y="6"/>
                    <a:pt x="263" y="18"/>
                  </a:cubicBezTo>
                  <a:cubicBezTo>
                    <a:pt x="1" y="164"/>
                    <a:pt x="522" y="845"/>
                    <a:pt x="1178" y="845"/>
                  </a:cubicBezTo>
                  <a:cubicBezTo>
                    <a:pt x="1268" y="845"/>
                    <a:pt x="1360" y="832"/>
                    <a:pt x="1453" y="803"/>
                  </a:cubicBezTo>
                  <a:cubicBezTo>
                    <a:pt x="1453" y="803"/>
                    <a:pt x="681" y="0"/>
                    <a:pt x="338"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2327099" y="2937325"/>
              <a:ext cx="96325" cy="338958"/>
            </a:xfrm>
            <a:custGeom>
              <a:rect b="b" l="l" r="r" t="t"/>
              <a:pathLst>
                <a:path extrusionOk="0" h="4990" w="1418">
                  <a:moveTo>
                    <a:pt x="13" y="0"/>
                  </a:moveTo>
                  <a:cubicBezTo>
                    <a:pt x="1" y="0"/>
                    <a:pt x="1" y="24"/>
                    <a:pt x="1" y="60"/>
                  </a:cubicBezTo>
                  <a:lnTo>
                    <a:pt x="1346" y="4942"/>
                  </a:lnTo>
                  <a:cubicBezTo>
                    <a:pt x="1346" y="4965"/>
                    <a:pt x="1370" y="4989"/>
                    <a:pt x="1382" y="4989"/>
                  </a:cubicBezTo>
                  <a:cubicBezTo>
                    <a:pt x="1418" y="4989"/>
                    <a:pt x="1418" y="4953"/>
                    <a:pt x="1406" y="4930"/>
                  </a:cubicBezTo>
                  <a:lnTo>
                    <a:pt x="61" y="48"/>
                  </a:lnTo>
                  <a:cubicBezTo>
                    <a:pt x="61" y="12"/>
                    <a:pt x="37" y="0"/>
                    <a:pt x="1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2257607" y="2823343"/>
              <a:ext cx="81312" cy="131847"/>
            </a:xfrm>
            <a:custGeom>
              <a:rect b="b" l="l" r="r" t="t"/>
              <a:pathLst>
                <a:path extrusionOk="0" h="1941" w="1197">
                  <a:moveTo>
                    <a:pt x="681" y="1"/>
                  </a:moveTo>
                  <a:cubicBezTo>
                    <a:pt x="658" y="1"/>
                    <a:pt x="633" y="4"/>
                    <a:pt x="607" y="12"/>
                  </a:cubicBezTo>
                  <a:cubicBezTo>
                    <a:pt x="0" y="178"/>
                    <a:pt x="1131" y="1940"/>
                    <a:pt x="1131" y="1940"/>
                  </a:cubicBezTo>
                  <a:cubicBezTo>
                    <a:pt x="1131" y="1690"/>
                    <a:pt x="1197" y="1"/>
                    <a:pt x="681"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1596784" y="1809118"/>
              <a:ext cx="816179" cy="271438"/>
            </a:xfrm>
            <a:custGeom>
              <a:rect b="b" l="l" r="r" t="t"/>
              <a:pathLst>
                <a:path extrusionOk="0" h="3996" w="12015">
                  <a:moveTo>
                    <a:pt x="11835" y="0"/>
                  </a:moveTo>
                  <a:cubicBezTo>
                    <a:pt x="10942" y="119"/>
                    <a:pt x="8835" y="1012"/>
                    <a:pt x="6251" y="1655"/>
                  </a:cubicBezTo>
                  <a:cubicBezTo>
                    <a:pt x="3632" y="2310"/>
                    <a:pt x="870" y="2608"/>
                    <a:pt x="1" y="3060"/>
                  </a:cubicBezTo>
                  <a:cubicBezTo>
                    <a:pt x="60" y="3346"/>
                    <a:pt x="144" y="3620"/>
                    <a:pt x="227" y="3870"/>
                  </a:cubicBezTo>
                  <a:cubicBezTo>
                    <a:pt x="479" y="3957"/>
                    <a:pt x="816" y="3995"/>
                    <a:pt x="1219" y="3995"/>
                  </a:cubicBezTo>
                  <a:cubicBezTo>
                    <a:pt x="2528" y="3995"/>
                    <a:pt x="4536" y="3587"/>
                    <a:pt x="6621" y="3096"/>
                  </a:cubicBezTo>
                  <a:cubicBezTo>
                    <a:pt x="9204" y="2489"/>
                    <a:pt x="11288" y="1334"/>
                    <a:pt x="12014" y="608"/>
                  </a:cubicBezTo>
                  <a:cubicBezTo>
                    <a:pt x="11978" y="405"/>
                    <a:pt x="11907" y="191"/>
                    <a:pt x="1183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2628029" y="3815628"/>
              <a:ext cx="168263" cy="189518"/>
            </a:xfrm>
            <a:custGeom>
              <a:rect b="b" l="l" r="r" t="t"/>
              <a:pathLst>
                <a:path extrusionOk="0" h="2790" w="2477">
                  <a:moveTo>
                    <a:pt x="1327" y="0"/>
                  </a:moveTo>
                  <a:cubicBezTo>
                    <a:pt x="1122" y="0"/>
                    <a:pt x="1226" y="1060"/>
                    <a:pt x="1226" y="1060"/>
                  </a:cubicBezTo>
                  <a:cubicBezTo>
                    <a:pt x="1226" y="1060"/>
                    <a:pt x="687" y="432"/>
                    <a:pt x="516" y="432"/>
                  </a:cubicBezTo>
                  <a:cubicBezTo>
                    <a:pt x="499" y="432"/>
                    <a:pt x="485" y="439"/>
                    <a:pt x="476" y="453"/>
                  </a:cubicBezTo>
                  <a:cubicBezTo>
                    <a:pt x="393" y="596"/>
                    <a:pt x="1048" y="1239"/>
                    <a:pt x="1048" y="1239"/>
                  </a:cubicBezTo>
                  <a:cubicBezTo>
                    <a:pt x="1048" y="1239"/>
                    <a:pt x="609" y="1144"/>
                    <a:pt x="316" y="1144"/>
                  </a:cubicBezTo>
                  <a:cubicBezTo>
                    <a:pt x="169" y="1144"/>
                    <a:pt x="60" y="1167"/>
                    <a:pt x="60" y="1239"/>
                  </a:cubicBezTo>
                  <a:cubicBezTo>
                    <a:pt x="60" y="1366"/>
                    <a:pt x="451" y="1390"/>
                    <a:pt x="742" y="1390"/>
                  </a:cubicBezTo>
                  <a:cubicBezTo>
                    <a:pt x="912" y="1390"/>
                    <a:pt x="1048" y="1382"/>
                    <a:pt x="1048" y="1382"/>
                  </a:cubicBezTo>
                  <a:lnTo>
                    <a:pt x="1048" y="1382"/>
                  </a:lnTo>
                  <a:cubicBezTo>
                    <a:pt x="1048" y="1382"/>
                    <a:pt x="0" y="2084"/>
                    <a:pt x="262" y="2179"/>
                  </a:cubicBezTo>
                  <a:cubicBezTo>
                    <a:pt x="274" y="2183"/>
                    <a:pt x="287" y="2185"/>
                    <a:pt x="301" y="2185"/>
                  </a:cubicBezTo>
                  <a:cubicBezTo>
                    <a:pt x="573" y="2185"/>
                    <a:pt x="1155" y="1549"/>
                    <a:pt x="1155" y="1548"/>
                  </a:cubicBezTo>
                  <a:lnTo>
                    <a:pt x="1155" y="1548"/>
                  </a:lnTo>
                  <a:cubicBezTo>
                    <a:pt x="1155" y="1549"/>
                    <a:pt x="1020" y="2790"/>
                    <a:pt x="1144" y="2790"/>
                  </a:cubicBezTo>
                  <a:cubicBezTo>
                    <a:pt x="1148" y="2790"/>
                    <a:pt x="1151" y="2789"/>
                    <a:pt x="1155" y="2787"/>
                  </a:cubicBezTo>
                  <a:cubicBezTo>
                    <a:pt x="1286" y="2715"/>
                    <a:pt x="1334" y="1548"/>
                    <a:pt x="1334" y="1548"/>
                  </a:cubicBezTo>
                  <a:cubicBezTo>
                    <a:pt x="1334" y="1548"/>
                    <a:pt x="1984" y="2291"/>
                    <a:pt x="2130" y="2291"/>
                  </a:cubicBezTo>
                  <a:cubicBezTo>
                    <a:pt x="2142" y="2291"/>
                    <a:pt x="2151" y="2286"/>
                    <a:pt x="2155" y="2275"/>
                  </a:cubicBezTo>
                  <a:cubicBezTo>
                    <a:pt x="2215" y="2132"/>
                    <a:pt x="1596" y="1406"/>
                    <a:pt x="1596" y="1406"/>
                  </a:cubicBezTo>
                  <a:lnTo>
                    <a:pt x="1596" y="1406"/>
                  </a:lnTo>
                  <a:cubicBezTo>
                    <a:pt x="1596" y="1406"/>
                    <a:pt x="2054" y="1542"/>
                    <a:pt x="2309" y="1542"/>
                  </a:cubicBezTo>
                  <a:cubicBezTo>
                    <a:pt x="2408" y="1542"/>
                    <a:pt x="2477" y="1522"/>
                    <a:pt x="2477" y="1465"/>
                  </a:cubicBezTo>
                  <a:cubicBezTo>
                    <a:pt x="2477" y="1251"/>
                    <a:pt x="1572" y="1251"/>
                    <a:pt x="1572" y="1251"/>
                  </a:cubicBezTo>
                  <a:cubicBezTo>
                    <a:pt x="1572" y="1251"/>
                    <a:pt x="2274" y="572"/>
                    <a:pt x="2167" y="417"/>
                  </a:cubicBezTo>
                  <a:cubicBezTo>
                    <a:pt x="2158" y="406"/>
                    <a:pt x="2146" y="400"/>
                    <a:pt x="2131" y="400"/>
                  </a:cubicBezTo>
                  <a:cubicBezTo>
                    <a:pt x="1960" y="400"/>
                    <a:pt x="1417" y="1084"/>
                    <a:pt x="1417" y="1084"/>
                  </a:cubicBezTo>
                  <a:cubicBezTo>
                    <a:pt x="1417" y="1084"/>
                    <a:pt x="1536" y="48"/>
                    <a:pt x="1334" y="1"/>
                  </a:cubicBezTo>
                  <a:cubicBezTo>
                    <a:pt x="1331" y="0"/>
                    <a:pt x="1329" y="0"/>
                    <a:pt x="1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2853625" y="2492468"/>
              <a:ext cx="168331" cy="189518"/>
            </a:xfrm>
            <a:custGeom>
              <a:rect b="b" l="l" r="r" t="t"/>
              <a:pathLst>
                <a:path extrusionOk="0" h="2790" w="2478">
                  <a:moveTo>
                    <a:pt x="1324" y="0"/>
                  </a:moveTo>
                  <a:cubicBezTo>
                    <a:pt x="1124" y="0"/>
                    <a:pt x="1227" y="1049"/>
                    <a:pt x="1227" y="1049"/>
                  </a:cubicBezTo>
                  <a:cubicBezTo>
                    <a:pt x="1227" y="1049"/>
                    <a:pt x="681" y="424"/>
                    <a:pt x="514" y="424"/>
                  </a:cubicBezTo>
                  <a:cubicBezTo>
                    <a:pt x="498" y="424"/>
                    <a:pt x="485" y="429"/>
                    <a:pt x="477" y="442"/>
                  </a:cubicBezTo>
                  <a:cubicBezTo>
                    <a:pt x="394" y="596"/>
                    <a:pt x="1049" y="1227"/>
                    <a:pt x="1049" y="1227"/>
                  </a:cubicBezTo>
                  <a:cubicBezTo>
                    <a:pt x="1049" y="1227"/>
                    <a:pt x="609" y="1137"/>
                    <a:pt x="317" y="1137"/>
                  </a:cubicBezTo>
                  <a:cubicBezTo>
                    <a:pt x="170" y="1137"/>
                    <a:pt x="60" y="1160"/>
                    <a:pt x="60" y="1227"/>
                  </a:cubicBezTo>
                  <a:cubicBezTo>
                    <a:pt x="60" y="1365"/>
                    <a:pt x="469" y="1390"/>
                    <a:pt x="761" y="1390"/>
                  </a:cubicBezTo>
                  <a:cubicBezTo>
                    <a:pt x="923" y="1390"/>
                    <a:pt x="1049" y="1382"/>
                    <a:pt x="1049" y="1382"/>
                  </a:cubicBezTo>
                  <a:lnTo>
                    <a:pt x="1049" y="1382"/>
                  </a:lnTo>
                  <a:cubicBezTo>
                    <a:pt x="1049" y="1382"/>
                    <a:pt x="1" y="2085"/>
                    <a:pt x="263" y="2168"/>
                  </a:cubicBezTo>
                  <a:cubicBezTo>
                    <a:pt x="275" y="2172"/>
                    <a:pt x="288" y="2173"/>
                    <a:pt x="303" y="2173"/>
                  </a:cubicBezTo>
                  <a:cubicBezTo>
                    <a:pt x="575" y="2173"/>
                    <a:pt x="1156" y="1549"/>
                    <a:pt x="1156" y="1549"/>
                  </a:cubicBezTo>
                  <a:lnTo>
                    <a:pt x="1156" y="1549"/>
                  </a:lnTo>
                  <a:cubicBezTo>
                    <a:pt x="1156" y="1549"/>
                    <a:pt x="1020" y="2790"/>
                    <a:pt x="1145" y="2790"/>
                  </a:cubicBezTo>
                  <a:cubicBezTo>
                    <a:pt x="1148" y="2790"/>
                    <a:pt x="1152" y="2789"/>
                    <a:pt x="1156" y="2787"/>
                  </a:cubicBezTo>
                  <a:cubicBezTo>
                    <a:pt x="1287" y="2704"/>
                    <a:pt x="1334" y="1549"/>
                    <a:pt x="1334" y="1549"/>
                  </a:cubicBezTo>
                  <a:cubicBezTo>
                    <a:pt x="1334" y="1549"/>
                    <a:pt x="1982" y="2289"/>
                    <a:pt x="2121" y="2289"/>
                  </a:cubicBezTo>
                  <a:cubicBezTo>
                    <a:pt x="2132" y="2289"/>
                    <a:pt x="2140" y="2284"/>
                    <a:pt x="2144" y="2275"/>
                  </a:cubicBezTo>
                  <a:cubicBezTo>
                    <a:pt x="2204" y="2120"/>
                    <a:pt x="1596" y="1394"/>
                    <a:pt x="1596" y="1394"/>
                  </a:cubicBezTo>
                  <a:lnTo>
                    <a:pt x="1596" y="1394"/>
                  </a:lnTo>
                  <a:cubicBezTo>
                    <a:pt x="1596" y="1394"/>
                    <a:pt x="2052" y="1536"/>
                    <a:pt x="2308" y="1536"/>
                  </a:cubicBezTo>
                  <a:cubicBezTo>
                    <a:pt x="2408" y="1536"/>
                    <a:pt x="2477" y="1514"/>
                    <a:pt x="2477" y="1454"/>
                  </a:cubicBezTo>
                  <a:cubicBezTo>
                    <a:pt x="2477" y="1251"/>
                    <a:pt x="1573" y="1251"/>
                    <a:pt x="1573" y="1251"/>
                  </a:cubicBezTo>
                  <a:cubicBezTo>
                    <a:pt x="1573" y="1251"/>
                    <a:pt x="2263" y="561"/>
                    <a:pt x="2168" y="418"/>
                  </a:cubicBezTo>
                  <a:cubicBezTo>
                    <a:pt x="2159" y="404"/>
                    <a:pt x="2145" y="398"/>
                    <a:pt x="2129" y="398"/>
                  </a:cubicBezTo>
                  <a:cubicBezTo>
                    <a:pt x="1955" y="398"/>
                    <a:pt x="1418" y="1085"/>
                    <a:pt x="1418" y="1085"/>
                  </a:cubicBezTo>
                  <a:cubicBezTo>
                    <a:pt x="1418" y="1085"/>
                    <a:pt x="1537" y="37"/>
                    <a:pt x="1334" y="1"/>
                  </a:cubicBezTo>
                  <a:cubicBezTo>
                    <a:pt x="1331" y="0"/>
                    <a:pt x="1328" y="0"/>
                    <a:pt x="13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1674428" y="3034122"/>
              <a:ext cx="212010" cy="239037"/>
            </a:xfrm>
            <a:custGeom>
              <a:rect b="b" l="l" r="r" t="t"/>
              <a:pathLst>
                <a:path extrusionOk="0" h="3519" w="3121">
                  <a:moveTo>
                    <a:pt x="1680" y="0"/>
                  </a:moveTo>
                  <a:cubicBezTo>
                    <a:pt x="1676" y="0"/>
                    <a:pt x="1672" y="2"/>
                    <a:pt x="1668" y="4"/>
                  </a:cubicBezTo>
                  <a:cubicBezTo>
                    <a:pt x="1501" y="88"/>
                    <a:pt x="1441" y="1564"/>
                    <a:pt x="1441" y="1564"/>
                  </a:cubicBezTo>
                  <a:cubicBezTo>
                    <a:pt x="1441" y="1564"/>
                    <a:pt x="608" y="618"/>
                    <a:pt x="443" y="618"/>
                  </a:cubicBezTo>
                  <a:cubicBezTo>
                    <a:pt x="430" y="618"/>
                    <a:pt x="422" y="623"/>
                    <a:pt x="417" y="635"/>
                  </a:cubicBezTo>
                  <a:cubicBezTo>
                    <a:pt x="334" y="826"/>
                    <a:pt x="1108" y="1743"/>
                    <a:pt x="1108" y="1743"/>
                  </a:cubicBezTo>
                  <a:cubicBezTo>
                    <a:pt x="1108" y="1743"/>
                    <a:pt x="540" y="1566"/>
                    <a:pt x="218" y="1566"/>
                  </a:cubicBezTo>
                  <a:cubicBezTo>
                    <a:pt x="90" y="1566"/>
                    <a:pt x="1" y="1593"/>
                    <a:pt x="1" y="1671"/>
                  </a:cubicBezTo>
                  <a:cubicBezTo>
                    <a:pt x="1" y="1933"/>
                    <a:pt x="1144" y="1933"/>
                    <a:pt x="1144" y="1933"/>
                  </a:cubicBezTo>
                  <a:cubicBezTo>
                    <a:pt x="1144" y="1933"/>
                    <a:pt x="251" y="2802"/>
                    <a:pt x="382" y="2993"/>
                  </a:cubicBezTo>
                  <a:cubicBezTo>
                    <a:pt x="392" y="3009"/>
                    <a:pt x="407" y="3016"/>
                    <a:pt x="426" y="3016"/>
                  </a:cubicBezTo>
                  <a:cubicBezTo>
                    <a:pt x="633" y="3016"/>
                    <a:pt x="1322" y="2148"/>
                    <a:pt x="1322" y="2147"/>
                  </a:cubicBezTo>
                  <a:lnTo>
                    <a:pt x="1322" y="2147"/>
                  </a:lnTo>
                  <a:cubicBezTo>
                    <a:pt x="1322" y="2148"/>
                    <a:pt x="1167" y="3469"/>
                    <a:pt x="1441" y="3517"/>
                  </a:cubicBezTo>
                  <a:cubicBezTo>
                    <a:pt x="1447" y="3518"/>
                    <a:pt x="1452" y="3518"/>
                    <a:pt x="1457" y="3518"/>
                  </a:cubicBezTo>
                  <a:cubicBezTo>
                    <a:pt x="1698" y="3518"/>
                    <a:pt x="1572" y="2195"/>
                    <a:pt x="1572" y="2195"/>
                  </a:cubicBezTo>
                  <a:lnTo>
                    <a:pt x="1572" y="2195"/>
                  </a:lnTo>
                  <a:cubicBezTo>
                    <a:pt x="1572" y="2195"/>
                    <a:pt x="2253" y="2994"/>
                    <a:pt x="2465" y="2994"/>
                  </a:cubicBezTo>
                  <a:cubicBezTo>
                    <a:pt x="2486" y="2994"/>
                    <a:pt x="2502" y="2986"/>
                    <a:pt x="2513" y="2969"/>
                  </a:cubicBezTo>
                  <a:cubicBezTo>
                    <a:pt x="2632" y="2790"/>
                    <a:pt x="1799" y="1969"/>
                    <a:pt x="1798" y="1969"/>
                  </a:cubicBezTo>
                  <a:lnTo>
                    <a:pt x="1798" y="1969"/>
                  </a:lnTo>
                  <a:cubicBezTo>
                    <a:pt x="1799" y="1969"/>
                    <a:pt x="2354" y="2085"/>
                    <a:pt x="2725" y="2085"/>
                  </a:cubicBezTo>
                  <a:cubicBezTo>
                    <a:pt x="2910" y="2085"/>
                    <a:pt x="3049" y="2056"/>
                    <a:pt x="3049" y="1969"/>
                  </a:cubicBezTo>
                  <a:cubicBezTo>
                    <a:pt x="3049" y="1799"/>
                    <a:pt x="2566" y="1766"/>
                    <a:pt x="2200" y="1766"/>
                  </a:cubicBezTo>
                  <a:cubicBezTo>
                    <a:pt x="1977" y="1766"/>
                    <a:pt x="1798" y="1778"/>
                    <a:pt x="1798" y="1778"/>
                  </a:cubicBezTo>
                  <a:cubicBezTo>
                    <a:pt x="1798" y="1778"/>
                    <a:pt x="3120" y="885"/>
                    <a:pt x="2799" y="778"/>
                  </a:cubicBezTo>
                  <a:cubicBezTo>
                    <a:pt x="2780" y="772"/>
                    <a:pt x="2761" y="769"/>
                    <a:pt x="2740" y="769"/>
                  </a:cubicBezTo>
                  <a:cubicBezTo>
                    <a:pt x="2388" y="769"/>
                    <a:pt x="1668" y="1564"/>
                    <a:pt x="1668" y="1564"/>
                  </a:cubicBezTo>
                  <a:cubicBezTo>
                    <a:pt x="1668" y="1564"/>
                    <a:pt x="1814" y="0"/>
                    <a:pt x="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2702344" y="1021023"/>
              <a:ext cx="186128" cy="210711"/>
            </a:xfrm>
            <a:custGeom>
              <a:rect b="b" l="l" r="r" t="t"/>
              <a:pathLst>
                <a:path extrusionOk="0" h="3102" w="2740">
                  <a:moveTo>
                    <a:pt x="1372" y="0"/>
                  </a:moveTo>
                  <a:cubicBezTo>
                    <a:pt x="1368" y="0"/>
                    <a:pt x="1363" y="2"/>
                    <a:pt x="1359" y="6"/>
                  </a:cubicBezTo>
                  <a:cubicBezTo>
                    <a:pt x="1216" y="101"/>
                    <a:pt x="1299" y="1387"/>
                    <a:pt x="1299" y="1387"/>
                  </a:cubicBezTo>
                  <a:cubicBezTo>
                    <a:pt x="1299" y="1387"/>
                    <a:pt x="498" y="647"/>
                    <a:pt x="317" y="647"/>
                  </a:cubicBezTo>
                  <a:cubicBezTo>
                    <a:pt x="303" y="647"/>
                    <a:pt x="293" y="651"/>
                    <a:pt x="287" y="660"/>
                  </a:cubicBezTo>
                  <a:cubicBezTo>
                    <a:pt x="240" y="827"/>
                    <a:pt x="1002" y="1565"/>
                    <a:pt x="1002" y="1565"/>
                  </a:cubicBezTo>
                  <a:cubicBezTo>
                    <a:pt x="1002" y="1565"/>
                    <a:pt x="596" y="1485"/>
                    <a:pt x="304" y="1485"/>
                  </a:cubicBezTo>
                  <a:cubicBezTo>
                    <a:pt x="132" y="1485"/>
                    <a:pt x="0" y="1513"/>
                    <a:pt x="13" y="1601"/>
                  </a:cubicBezTo>
                  <a:cubicBezTo>
                    <a:pt x="20" y="1726"/>
                    <a:pt x="303" y="1756"/>
                    <a:pt x="570" y="1756"/>
                  </a:cubicBezTo>
                  <a:cubicBezTo>
                    <a:pt x="810" y="1756"/>
                    <a:pt x="1037" y="1732"/>
                    <a:pt x="1037" y="1732"/>
                  </a:cubicBezTo>
                  <a:lnTo>
                    <a:pt x="1037" y="1732"/>
                  </a:lnTo>
                  <a:cubicBezTo>
                    <a:pt x="1037" y="1732"/>
                    <a:pt x="347" y="2565"/>
                    <a:pt x="478" y="2732"/>
                  </a:cubicBezTo>
                  <a:cubicBezTo>
                    <a:pt x="488" y="2745"/>
                    <a:pt x="501" y="2751"/>
                    <a:pt x="517" y="2751"/>
                  </a:cubicBezTo>
                  <a:cubicBezTo>
                    <a:pt x="703" y="2751"/>
                    <a:pt x="1240" y="1911"/>
                    <a:pt x="1240" y="1911"/>
                  </a:cubicBezTo>
                  <a:lnTo>
                    <a:pt x="1240" y="1911"/>
                  </a:lnTo>
                  <a:cubicBezTo>
                    <a:pt x="1240" y="1911"/>
                    <a:pt x="1216" y="3089"/>
                    <a:pt x="1454" y="3101"/>
                  </a:cubicBezTo>
                  <a:cubicBezTo>
                    <a:pt x="1455" y="3101"/>
                    <a:pt x="1456" y="3101"/>
                    <a:pt x="1458" y="3101"/>
                  </a:cubicBezTo>
                  <a:cubicBezTo>
                    <a:pt x="1690" y="3101"/>
                    <a:pt x="1454" y="1923"/>
                    <a:pt x="1454" y="1923"/>
                  </a:cubicBezTo>
                  <a:lnTo>
                    <a:pt x="1454" y="1923"/>
                  </a:lnTo>
                  <a:cubicBezTo>
                    <a:pt x="1454" y="1923"/>
                    <a:pt x="2105" y="2545"/>
                    <a:pt x="2300" y="2545"/>
                  </a:cubicBezTo>
                  <a:cubicBezTo>
                    <a:pt x="2322" y="2545"/>
                    <a:pt x="2338" y="2536"/>
                    <a:pt x="2347" y="2518"/>
                  </a:cubicBezTo>
                  <a:cubicBezTo>
                    <a:pt x="2442" y="2339"/>
                    <a:pt x="1633" y="1708"/>
                    <a:pt x="1633" y="1708"/>
                  </a:cubicBezTo>
                  <a:lnTo>
                    <a:pt x="1633" y="1708"/>
                  </a:lnTo>
                  <a:cubicBezTo>
                    <a:pt x="1633" y="1708"/>
                    <a:pt x="1940" y="1744"/>
                    <a:pt x="2229" y="1744"/>
                  </a:cubicBezTo>
                  <a:cubicBezTo>
                    <a:pt x="2492" y="1744"/>
                    <a:pt x="2739" y="1714"/>
                    <a:pt x="2728" y="1601"/>
                  </a:cubicBezTo>
                  <a:cubicBezTo>
                    <a:pt x="2718" y="1506"/>
                    <a:pt x="2539" y="1477"/>
                    <a:pt x="2328" y="1477"/>
                  </a:cubicBezTo>
                  <a:cubicBezTo>
                    <a:pt x="2011" y="1477"/>
                    <a:pt x="1621" y="1542"/>
                    <a:pt x="1621" y="1542"/>
                  </a:cubicBezTo>
                  <a:cubicBezTo>
                    <a:pt x="1621" y="1542"/>
                    <a:pt x="2692" y="649"/>
                    <a:pt x="2407" y="589"/>
                  </a:cubicBezTo>
                  <a:cubicBezTo>
                    <a:pt x="2396" y="587"/>
                    <a:pt x="2386" y="586"/>
                    <a:pt x="2375" y="586"/>
                  </a:cubicBezTo>
                  <a:cubicBezTo>
                    <a:pt x="2067" y="586"/>
                    <a:pt x="1490" y="1375"/>
                    <a:pt x="1490" y="1375"/>
                  </a:cubicBezTo>
                  <a:cubicBezTo>
                    <a:pt x="1490" y="1375"/>
                    <a:pt x="1490" y="0"/>
                    <a:pt x="1372"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1503991" y="3521026"/>
              <a:ext cx="172542" cy="197601"/>
            </a:xfrm>
            <a:custGeom>
              <a:rect b="b" l="l" r="r" t="t"/>
              <a:pathLst>
                <a:path extrusionOk="0" h="2909" w="2540">
                  <a:moveTo>
                    <a:pt x="1248" y="0"/>
                  </a:moveTo>
                  <a:cubicBezTo>
                    <a:pt x="1244" y="0"/>
                    <a:pt x="1240" y="1"/>
                    <a:pt x="1236" y="4"/>
                  </a:cubicBezTo>
                  <a:cubicBezTo>
                    <a:pt x="1105" y="99"/>
                    <a:pt x="1176" y="1313"/>
                    <a:pt x="1176" y="1313"/>
                  </a:cubicBezTo>
                  <a:cubicBezTo>
                    <a:pt x="1176" y="1313"/>
                    <a:pt x="432" y="620"/>
                    <a:pt x="283" y="620"/>
                  </a:cubicBezTo>
                  <a:cubicBezTo>
                    <a:pt x="271" y="620"/>
                    <a:pt x="263" y="625"/>
                    <a:pt x="259" y="635"/>
                  </a:cubicBezTo>
                  <a:cubicBezTo>
                    <a:pt x="212" y="778"/>
                    <a:pt x="926" y="1480"/>
                    <a:pt x="926" y="1480"/>
                  </a:cubicBezTo>
                  <a:cubicBezTo>
                    <a:pt x="926" y="1480"/>
                    <a:pt x="541" y="1402"/>
                    <a:pt x="270" y="1402"/>
                  </a:cubicBezTo>
                  <a:cubicBezTo>
                    <a:pt x="117" y="1402"/>
                    <a:pt x="1" y="1427"/>
                    <a:pt x="9" y="1504"/>
                  </a:cubicBezTo>
                  <a:cubicBezTo>
                    <a:pt x="16" y="1617"/>
                    <a:pt x="286" y="1644"/>
                    <a:pt x="538" y="1644"/>
                  </a:cubicBezTo>
                  <a:cubicBezTo>
                    <a:pt x="763" y="1644"/>
                    <a:pt x="974" y="1623"/>
                    <a:pt x="974" y="1623"/>
                  </a:cubicBezTo>
                  <a:lnTo>
                    <a:pt x="974" y="1623"/>
                  </a:lnTo>
                  <a:cubicBezTo>
                    <a:pt x="974" y="1623"/>
                    <a:pt x="319" y="2421"/>
                    <a:pt x="438" y="2564"/>
                  </a:cubicBezTo>
                  <a:cubicBezTo>
                    <a:pt x="447" y="2576"/>
                    <a:pt x="459" y="2581"/>
                    <a:pt x="473" y="2581"/>
                  </a:cubicBezTo>
                  <a:cubicBezTo>
                    <a:pt x="643" y="2581"/>
                    <a:pt x="1140" y="1790"/>
                    <a:pt x="1140" y="1790"/>
                  </a:cubicBezTo>
                  <a:lnTo>
                    <a:pt x="1140" y="1790"/>
                  </a:lnTo>
                  <a:cubicBezTo>
                    <a:pt x="1140" y="1790"/>
                    <a:pt x="1117" y="2897"/>
                    <a:pt x="1343" y="2909"/>
                  </a:cubicBezTo>
                  <a:cubicBezTo>
                    <a:pt x="1344" y="2909"/>
                    <a:pt x="1345" y="2909"/>
                    <a:pt x="1346" y="2909"/>
                  </a:cubicBezTo>
                  <a:cubicBezTo>
                    <a:pt x="1567" y="2909"/>
                    <a:pt x="1343" y="1814"/>
                    <a:pt x="1343" y="1814"/>
                  </a:cubicBezTo>
                  <a:lnTo>
                    <a:pt x="1343" y="1814"/>
                  </a:lnTo>
                  <a:cubicBezTo>
                    <a:pt x="1343" y="1814"/>
                    <a:pt x="1956" y="2398"/>
                    <a:pt x="2134" y="2398"/>
                  </a:cubicBezTo>
                  <a:cubicBezTo>
                    <a:pt x="2154" y="2398"/>
                    <a:pt x="2169" y="2390"/>
                    <a:pt x="2176" y="2373"/>
                  </a:cubicBezTo>
                  <a:cubicBezTo>
                    <a:pt x="2248" y="2206"/>
                    <a:pt x="1510" y="1611"/>
                    <a:pt x="1510" y="1611"/>
                  </a:cubicBezTo>
                  <a:lnTo>
                    <a:pt x="1510" y="1611"/>
                  </a:lnTo>
                  <a:cubicBezTo>
                    <a:pt x="1510" y="1611"/>
                    <a:pt x="1796" y="1644"/>
                    <a:pt x="2067" y="1644"/>
                  </a:cubicBezTo>
                  <a:cubicBezTo>
                    <a:pt x="2310" y="1644"/>
                    <a:pt x="2539" y="1617"/>
                    <a:pt x="2533" y="1516"/>
                  </a:cubicBezTo>
                  <a:cubicBezTo>
                    <a:pt x="2519" y="1424"/>
                    <a:pt x="2347" y="1397"/>
                    <a:pt x="2147" y="1397"/>
                  </a:cubicBezTo>
                  <a:cubicBezTo>
                    <a:pt x="1853" y="1397"/>
                    <a:pt x="1498" y="1456"/>
                    <a:pt x="1498" y="1456"/>
                  </a:cubicBezTo>
                  <a:cubicBezTo>
                    <a:pt x="1498" y="1456"/>
                    <a:pt x="2498" y="623"/>
                    <a:pt x="2236" y="563"/>
                  </a:cubicBezTo>
                  <a:cubicBezTo>
                    <a:pt x="2226" y="561"/>
                    <a:pt x="2217" y="560"/>
                    <a:pt x="2206" y="560"/>
                  </a:cubicBezTo>
                  <a:cubicBezTo>
                    <a:pt x="1932" y="560"/>
                    <a:pt x="1379" y="1302"/>
                    <a:pt x="1379" y="1302"/>
                  </a:cubicBezTo>
                  <a:cubicBezTo>
                    <a:pt x="1379" y="1302"/>
                    <a:pt x="1379" y="0"/>
                    <a:pt x="1248"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2935956" y="1850893"/>
              <a:ext cx="143400" cy="159698"/>
            </a:xfrm>
            <a:custGeom>
              <a:rect b="b" l="l" r="r" t="t"/>
              <a:pathLst>
                <a:path extrusionOk="0" h="2351" w="2111">
                  <a:moveTo>
                    <a:pt x="907" y="0"/>
                  </a:moveTo>
                  <a:cubicBezTo>
                    <a:pt x="903" y="0"/>
                    <a:pt x="900" y="1"/>
                    <a:pt x="896" y="4"/>
                  </a:cubicBezTo>
                  <a:cubicBezTo>
                    <a:pt x="789" y="100"/>
                    <a:pt x="968" y="1064"/>
                    <a:pt x="968" y="1064"/>
                  </a:cubicBezTo>
                  <a:cubicBezTo>
                    <a:pt x="968" y="1064"/>
                    <a:pt x="354" y="601"/>
                    <a:pt x="194" y="601"/>
                  </a:cubicBezTo>
                  <a:cubicBezTo>
                    <a:pt x="175" y="601"/>
                    <a:pt x="162" y="608"/>
                    <a:pt x="158" y="624"/>
                  </a:cubicBezTo>
                  <a:cubicBezTo>
                    <a:pt x="134" y="755"/>
                    <a:pt x="777" y="1243"/>
                    <a:pt x="777" y="1243"/>
                  </a:cubicBezTo>
                  <a:cubicBezTo>
                    <a:pt x="777" y="1243"/>
                    <a:pt x="620" y="1229"/>
                    <a:pt x="449" y="1229"/>
                  </a:cubicBezTo>
                  <a:cubicBezTo>
                    <a:pt x="235" y="1229"/>
                    <a:pt x="1" y="1251"/>
                    <a:pt x="27" y="1350"/>
                  </a:cubicBezTo>
                  <a:cubicBezTo>
                    <a:pt x="43" y="1401"/>
                    <a:pt x="136" y="1419"/>
                    <a:pt x="252" y="1419"/>
                  </a:cubicBezTo>
                  <a:cubicBezTo>
                    <a:pt x="485" y="1419"/>
                    <a:pt x="813" y="1350"/>
                    <a:pt x="813" y="1350"/>
                  </a:cubicBezTo>
                  <a:lnTo>
                    <a:pt x="813" y="1350"/>
                  </a:lnTo>
                  <a:cubicBezTo>
                    <a:pt x="813" y="1350"/>
                    <a:pt x="361" y="2040"/>
                    <a:pt x="480" y="2148"/>
                  </a:cubicBezTo>
                  <a:cubicBezTo>
                    <a:pt x="487" y="2154"/>
                    <a:pt x="496" y="2158"/>
                    <a:pt x="505" y="2158"/>
                  </a:cubicBezTo>
                  <a:cubicBezTo>
                    <a:pt x="644" y="2158"/>
                    <a:pt x="968" y="1469"/>
                    <a:pt x="968" y="1469"/>
                  </a:cubicBezTo>
                  <a:cubicBezTo>
                    <a:pt x="968" y="1469"/>
                    <a:pt x="1050" y="2350"/>
                    <a:pt x="1226" y="2350"/>
                  </a:cubicBezTo>
                  <a:cubicBezTo>
                    <a:pt x="1227" y="2350"/>
                    <a:pt x="1229" y="2350"/>
                    <a:pt x="1230" y="2350"/>
                  </a:cubicBezTo>
                  <a:cubicBezTo>
                    <a:pt x="1408" y="2326"/>
                    <a:pt x="1135" y="1457"/>
                    <a:pt x="1134" y="1457"/>
                  </a:cubicBezTo>
                  <a:lnTo>
                    <a:pt x="1134" y="1457"/>
                  </a:lnTo>
                  <a:cubicBezTo>
                    <a:pt x="1135" y="1457"/>
                    <a:pt x="1665" y="1848"/>
                    <a:pt x="1821" y="1848"/>
                  </a:cubicBezTo>
                  <a:cubicBezTo>
                    <a:pt x="1841" y="1848"/>
                    <a:pt x="1855" y="1841"/>
                    <a:pt x="1861" y="1826"/>
                  </a:cubicBezTo>
                  <a:cubicBezTo>
                    <a:pt x="1908" y="1671"/>
                    <a:pt x="1254" y="1278"/>
                    <a:pt x="1254" y="1278"/>
                  </a:cubicBezTo>
                  <a:cubicBezTo>
                    <a:pt x="1254" y="1278"/>
                    <a:pt x="2111" y="1278"/>
                    <a:pt x="2063" y="1100"/>
                  </a:cubicBezTo>
                  <a:cubicBezTo>
                    <a:pt x="2057" y="1055"/>
                    <a:pt x="1993" y="1039"/>
                    <a:pt x="1904" y="1039"/>
                  </a:cubicBezTo>
                  <a:cubicBezTo>
                    <a:pt x="1662" y="1039"/>
                    <a:pt x="1230" y="1159"/>
                    <a:pt x="1230" y="1159"/>
                  </a:cubicBezTo>
                  <a:cubicBezTo>
                    <a:pt x="1230" y="1159"/>
                    <a:pt x="1968" y="397"/>
                    <a:pt x="1742" y="362"/>
                  </a:cubicBezTo>
                  <a:cubicBezTo>
                    <a:pt x="1738" y="361"/>
                    <a:pt x="1734" y="361"/>
                    <a:pt x="1730" y="361"/>
                  </a:cubicBezTo>
                  <a:cubicBezTo>
                    <a:pt x="1502" y="361"/>
                    <a:pt x="1111" y="1040"/>
                    <a:pt x="1111" y="1040"/>
                  </a:cubicBezTo>
                  <a:cubicBezTo>
                    <a:pt x="1111" y="1040"/>
                    <a:pt x="1000" y="0"/>
                    <a:pt x="907"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836375" y="2433983"/>
              <a:ext cx="143400" cy="159698"/>
            </a:xfrm>
            <a:custGeom>
              <a:rect b="b" l="l" r="r" t="t"/>
              <a:pathLst>
                <a:path extrusionOk="0" h="2351" w="2111">
                  <a:moveTo>
                    <a:pt x="895" y="0"/>
                  </a:moveTo>
                  <a:cubicBezTo>
                    <a:pt x="892" y="0"/>
                    <a:pt x="888" y="2"/>
                    <a:pt x="884" y="5"/>
                  </a:cubicBezTo>
                  <a:cubicBezTo>
                    <a:pt x="789" y="100"/>
                    <a:pt x="967" y="1064"/>
                    <a:pt x="967" y="1064"/>
                  </a:cubicBezTo>
                  <a:cubicBezTo>
                    <a:pt x="967" y="1064"/>
                    <a:pt x="325" y="604"/>
                    <a:pt x="184" y="604"/>
                  </a:cubicBezTo>
                  <a:cubicBezTo>
                    <a:pt x="168" y="604"/>
                    <a:pt x="159" y="610"/>
                    <a:pt x="158" y="624"/>
                  </a:cubicBezTo>
                  <a:cubicBezTo>
                    <a:pt x="134" y="755"/>
                    <a:pt x="765" y="1243"/>
                    <a:pt x="765" y="1243"/>
                  </a:cubicBezTo>
                  <a:cubicBezTo>
                    <a:pt x="765" y="1243"/>
                    <a:pt x="610" y="1229"/>
                    <a:pt x="441" y="1229"/>
                  </a:cubicBezTo>
                  <a:cubicBezTo>
                    <a:pt x="231" y="1229"/>
                    <a:pt x="0" y="1251"/>
                    <a:pt x="27" y="1350"/>
                  </a:cubicBezTo>
                  <a:cubicBezTo>
                    <a:pt x="42" y="1406"/>
                    <a:pt x="135" y="1424"/>
                    <a:pt x="251" y="1424"/>
                  </a:cubicBezTo>
                  <a:cubicBezTo>
                    <a:pt x="484" y="1424"/>
                    <a:pt x="812" y="1350"/>
                    <a:pt x="812" y="1350"/>
                  </a:cubicBezTo>
                  <a:lnTo>
                    <a:pt x="812" y="1350"/>
                  </a:lnTo>
                  <a:cubicBezTo>
                    <a:pt x="812" y="1350"/>
                    <a:pt x="348" y="2053"/>
                    <a:pt x="467" y="2160"/>
                  </a:cubicBezTo>
                  <a:cubicBezTo>
                    <a:pt x="474" y="2165"/>
                    <a:pt x="482" y="2168"/>
                    <a:pt x="490" y="2168"/>
                  </a:cubicBezTo>
                  <a:cubicBezTo>
                    <a:pt x="628" y="2168"/>
                    <a:pt x="967" y="1469"/>
                    <a:pt x="967" y="1469"/>
                  </a:cubicBezTo>
                  <a:cubicBezTo>
                    <a:pt x="967" y="1469"/>
                    <a:pt x="1049" y="2350"/>
                    <a:pt x="1226" y="2350"/>
                  </a:cubicBezTo>
                  <a:cubicBezTo>
                    <a:pt x="1227" y="2350"/>
                    <a:pt x="1228" y="2350"/>
                    <a:pt x="1229" y="2350"/>
                  </a:cubicBezTo>
                  <a:cubicBezTo>
                    <a:pt x="1408" y="2327"/>
                    <a:pt x="1122" y="1457"/>
                    <a:pt x="1122" y="1457"/>
                  </a:cubicBezTo>
                  <a:lnTo>
                    <a:pt x="1122" y="1457"/>
                  </a:lnTo>
                  <a:cubicBezTo>
                    <a:pt x="1122" y="1457"/>
                    <a:pt x="1662" y="1848"/>
                    <a:pt x="1820" y="1848"/>
                  </a:cubicBezTo>
                  <a:cubicBezTo>
                    <a:pt x="1840" y="1848"/>
                    <a:pt x="1855" y="1842"/>
                    <a:pt x="1860" y="1826"/>
                  </a:cubicBezTo>
                  <a:cubicBezTo>
                    <a:pt x="1896" y="1672"/>
                    <a:pt x="1241" y="1279"/>
                    <a:pt x="1241" y="1279"/>
                  </a:cubicBezTo>
                  <a:cubicBezTo>
                    <a:pt x="1241" y="1279"/>
                    <a:pt x="2110" y="1279"/>
                    <a:pt x="2063" y="1100"/>
                  </a:cubicBezTo>
                  <a:cubicBezTo>
                    <a:pt x="2056" y="1055"/>
                    <a:pt x="1993" y="1039"/>
                    <a:pt x="1904" y="1039"/>
                  </a:cubicBezTo>
                  <a:cubicBezTo>
                    <a:pt x="1661" y="1039"/>
                    <a:pt x="1229" y="1160"/>
                    <a:pt x="1229" y="1160"/>
                  </a:cubicBezTo>
                  <a:cubicBezTo>
                    <a:pt x="1229" y="1160"/>
                    <a:pt x="1955" y="398"/>
                    <a:pt x="1741" y="362"/>
                  </a:cubicBezTo>
                  <a:cubicBezTo>
                    <a:pt x="1737" y="362"/>
                    <a:pt x="1733" y="361"/>
                    <a:pt x="1730" y="361"/>
                  </a:cubicBezTo>
                  <a:cubicBezTo>
                    <a:pt x="1501" y="361"/>
                    <a:pt x="1110" y="1041"/>
                    <a:pt x="1110" y="1041"/>
                  </a:cubicBezTo>
                  <a:cubicBezTo>
                    <a:pt x="1110" y="1041"/>
                    <a:pt x="999" y="0"/>
                    <a:pt x="89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3172352" y="1678901"/>
              <a:ext cx="192514" cy="191759"/>
            </a:xfrm>
            <a:custGeom>
              <a:rect b="b" l="l" r="r" t="t"/>
              <a:pathLst>
                <a:path extrusionOk="0" h="2823" w="2834">
                  <a:moveTo>
                    <a:pt x="1417" y="0"/>
                  </a:moveTo>
                  <a:cubicBezTo>
                    <a:pt x="631" y="0"/>
                    <a:pt x="0" y="631"/>
                    <a:pt x="0" y="1405"/>
                  </a:cubicBezTo>
                  <a:cubicBezTo>
                    <a:pt x="0" y="2191"/>
                    <a:pt x="631" y="2822"/>
                    <a:pt x="1417" y="2822"/>
                  </a:cubicBezTo>
                  <a:cubicBezTo>
                    <a:pt x="2191" y="2822"/>
                    <a:pt x="2834" y="2191"/>
                    <a:pt x="2834" y="1405"/>
                  </a:cubicBezTo>
                  <a:cubicBezTo>
                    <a:pt x="2834" y="631"/>
                    <a:pt x="2191" y="0"/>
                    <a:pt x="1417"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1270856" y="2799025"/>
              <a:ext cx="171523" cy="171517"/>
            </a:xfrm>
            <a:custGeom>
              <a:rect b="b" l="l" r="r" t="t"/>
              <a:pathLst>
                <a:path extrusionOk="0" h="2525" w="2525">
                  <a:moveTo>
                    <a:pt x="1262" y="1"/>
                  </a:moveTo>
                  <a:cubicBezTo>
                    <a:pt x="560" y="1"/>
                    <a:pt x="0" y="560"/>
                    <a:pt x="0" y="1263"/>
                  </a:cubicBezTo>
                  <a:cubicBezTo>
                    <a:pt x="0" y="1965"/>
                    <a:pt x="560" y="2525"/>
                    <a:pt x="1262" y="2525"/>
                  </a:cubicBezTo>
                  <a:cubicBezTo>
                    <a:pt x="1965" y="2525"/>
                    <a:pt x="2525" y="1965"/>
                    <a:pt x="2525" y="1263"/>
                  </a:cubicBezTo>
                  <a:cubicBezTo>
                    <a:pt x="2525" y="560"/>
                    <a:pt x="1965" y="1"/>
                    <a:pt x="1262"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3252374" y="2482007"/>
              <a:ext cx="171523" cy="172332"/>
            </a:xfrm>
            <a:custGeom>
              <a:rect b="b" l="l" r="r" t="t"/>
              <a:pathLst>
                <a:path extrusionOk="0" h="2537" w="2525">
                  <a:moveTo>
                    <a:pt x="1263" y="0"/>
                  </a:moveTo>
                  <a:cubicBezTo>
                    <a:pt x="560" y="0"/>
                    <a:pt x="1" y="572"/>
                    <a:pt x="1" y="1274"/>
                  </a:cubicBezTo>
                  <a:cubicBezTo>
                    <a:pt x="1" y="1965"/>
                    <a:pt x="560" y="2536"/>
                    <a:pt x="1263" y="2536"/>
                  </a:cubicBezTo>
                  <a:cubicBezTo>
                    <a:pt x="1965" y="2536"/>
                    <a:pt x="2525" y="1965"/>
                    <a:pt x="2525" y="1274"/>
                  </a:cubicBezTo>
                  <a:cubicBezTo>
                    <a:pt x="2525" y="572"/>
                    <a:pt x="1965" y="0"/>
                    <a:pt x="1263"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1169776" y="2317827"/>
              <a:ext cx="78527" cy="78524"/>
            </a:xfrm>
            <a:custGeom>
              <a:rect b="b" l="l" r="r" t="t"/>
              <a:pathLst>
                <a:path extrusionOk="0" h="1156" w="1156">
                  <a:moveTo>
                    <a:pt x="584" y="0"/>
                  </a:moveTo>
                  <a:cubicBezTo>
                    <a:pt x="262" y="0"/>
                    <a:pt x="0" y="250"/>
                    <a:pt x="0" y="572"/>
                  </a:cubicBezTo>
                  <a:cubicBezTo>
                    <a:pt x="0" y="893"/>
                    <a:pt x="262" y="1155"/>
                    <a:pt x="584" y="1155"/>
                  </a:cubicBezTo>
                  <a:cubicBezTo>
                    <a:pt x="893" y="1155"/>
                    <a:pt x="1155" y="893"/>
                    <a:pt x="1155" y="572"/>
                  </a:cubicBezTo>
                  <a:cubicBezTo>
                    <a:pt x="1155" y="250"/>
                    <a:pt x="893" y="0"/>
                    <a:pt x="584"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2818844" y="2289501"/>
              <a:ext cx="78527" cy="78524"/>
            </a:xfrm>
            <a:custGeom>
              <a:rect b="b" l="l" r="r" t="t"/>
              <a:pathLst>
                <a:path extrusionOk="0" h="1156" w="1156">
                  <a:moveTo>
                    <a:pt x="572" y="1"/>
                  </a:moveTo>
                  <a:cubicBezTo>
                    <a:pt x="251" y="1"/>
                    <a:pt x="1" y="263"/>
                    <a:pt x="1" y="572"/>
                  </a:cubicBezTo>
                  <a:cubicBezTo>
                    <a:pt x="1" y="894"/>
                    <a:pt x="251" y="1144"/>
                    <a:pt x="572" y="1156"/>
                  </a:cubicBezTo>
                  <a:cubicBezTo>
                    <a:pt x="906" y="1156"/>
                    <a:pt x="1156" y="905"/>
                    <a:pt x="1156" y="572"/>
                  </a:cubicBezTo>
                  <a:cubicBezTo>
                    <a:pt x="1156" y="251"/>
                    <a:pt x="894" y="1"/>
                    <a:pt x="572"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1929233" y="3374031"/>
              <a:ext cx="169893" cy="169955"/>
            </a:xfrm>
            <a:custGeom>
              <a:rect b="b" l="l" r="r" t="t"/>
              <a:pathLst>
                <a:path extrusionOk="0" h="2502" w="2501">
                  <a:moveTo>
                    <a:pt x="1250" y="1"/>
                  </a:moveTo>
                  <a:cubicBezTo>
                    <a:pt x="560" y="1"/>
                    <a:pt x="0" y="549"/>
                    <a:pt x="0" y="1251"/>
                  </a:cubicBezTo>
                  <a:cubicBezTo>
                    <a:pt x="0" y="1930"/>
                    <a:pt x="560" y="2501"/>
                    <a:pt x="1250" y="2501"/>
                  </a:cubicBezTo>
                  <a:cubicBezTo>
                    <a:pt x="1929" y="2501"/>
                    <a:pt x="2500" y="1953"/>
                    <a:pt x="2500" y="1251"/>
                  </a:cubicBezTo>
                  <a:cubicBezTo>
                    <a:pt x="2500" y="560"/>
                    <a:pt x="1929" y="1"/>
                    <a:pt x="1250"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1207749" y="3183155"/>
              <a:ext cx="79342" cy="78524"/>
            </a:xfrm>
            <a:custGeom>
              <a:rect b="b" l="l" r="r" t="t"/>
              <a:pathLst>
                <a:path extrusionOk="0" h="1156" w="1168">
                  <a:moveTo>
                    <a:pt x="584" y="1"/>
                  </a:moveTo>
                  <a:cubicBezTo>
                    <a:pt x="263" y="1"/>
                    <a:pt x="1" y="251"/>
                    <a:pt x="1" y="572"/>
                  </a:cubicBezTo>
                  <a:cubicBezTo>
                    <a:pt x="1" y="894"/>
                    <a:pt x="263" y="1156"/>
                    <a:pt x="584" y="1156"/>
                  </a:cubicBezTo>
                  <a:cubicBezTo>
                    <a:pt x="906" y="1156"/>
                    <a:pt x="1168" y="894"/>
                    <a:pt x="1168" y="572"/>
                  </a:cubicBezTo>
                  <a:cubicBezTo>
                    <a:pt x="1168" y="251"/>
                    <a:pt x="906" y="1"/>
                    <a:pt x="584"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1700309" y="1069931"/>
              <a:ext cx="113307" cy="113235"/>
            </a:xfrm>
            <a:custGeom>
              <a:rect b="b" l="l" r="r" t="t"/>
              <a:pathLst>
                <a:path extrusionOk="0" h="1667" w="1668">
                  <a:moveTo>
                    <a:pt x="834" y="0"/>
                  </a:moveTo>
                  <a:cubicBezTo>
                    <a:pt x="370" y="0"/>
                    <a:pt x="1" y="369"/>
                    <a:pt x="1" y="833"/>
                  </a:cubicBezTo>
                  <a:cubicBezTo>
                    <a:pt x="1" y="1298"/>
                    <a:pt x="370" y="1667"/>
                    <a:pt x="834" y="1667"/>
                  </a:cubicBezTo>
                  <a:cubicBezTo>
                    <a:pt x="1298" y="1667"/>
                    <a:pt x="1668" y="1298"/>
                    <a:pt x="1668" y="833"/>
                  </a:cubicBezTo>
                  <a:cubicBezTo>
                    <a:pt x="1668" y="369"/>
                    <a:pt x="1298" y="0"/>
                    <a:pt x="834"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1271671" y="2010455"/>
              <a:ext cx="83350" cy="82600"/>
            </a:xfrm>
            <a:custGeom>
              <a:rect b="b" l="l" r="r" t="t"/>
              <a:pathLst>
                <a:path extrusionOk="0" h="1216" w="1227">
                  <a:moveTo>
                    <a:pt x="608" y="1"/>
                  </a:moveTo>
                  <a:cubicBezTo>
                    <a:pt x="274" y="1"/>
                    <a:pt x="0" y="263"/>
                    <a:pt x="0" y="608"/>
                  </a:cubicBezTo>
                  <a:cubicBezTo>
                    <a:pt x="0" y="930"/>
                    <a:pt x="286" y="1215"/>
                    <a:pt x="608" y="1215"/>
                  </a:cubicBezTo>
                  <a:cubicBezTo>
                    <a:pt x="953" y="1215"/>
                    <a:pt x="1227" y="953"/>
                    <a:pt x="1227" y="608"/>
                  </a:cubicBezTo>
                  <a:cubicBezTo>
                    <a:pt x="1227" y="263"/>
                    <a:pt x="953" y="1"/>
                    <a:pt x="608" y="1"/>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2291572" y="1325474"/>
              <a:ext cx="83350" cy="83347"/>
            </a:xfrm>
            <a:custGeom>
              <a:rect b="b" l="l" r="r" t="t"/>
              <a:pathLst>
                <a:path extrusionOk="0" h="1227" w="1227">
                  <a:moveTo>
                    <a:pt x="619" y="0"/>
                  </a:moveTo>
                  <a:cubicBezTo>
                    <a:pt x="274" y="0"/>
                    <a:pt x="0" y="274"/>
                    <a:pt x="0" y="608"/>
                  </a:cubicBezTo>
                  <a:cubicBezTo>
                    <a:pt x="0" y="941"/>
                    <a:pt x="286" y="1227"/>
                    <a:pt x="619" y="1227"/>
                  </a:cubicBezTo>
                  <a:cubicBezTo>
                    <a:pt x="953" y="1227"/>
                    <a:pt x="1226" y="953"/>
                    <a:pt x="1226" y="608"/>
                  </a:cubicBezTo>
                  <a:cubicBezTo>
                    <a:pt x="1226" y="274"/>
                    <a:pt x="953" y="0"/>
                    <a:pt x="619" y="0"/>
                  </a:cubicBez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 name="Google Shape;1162;p55"/>
          <p:cNvSpPr/>
          <p:nvPr/>
        </p:nvSpPr>
        <p:spPr>
          <a:xfrm>
            <a:off x="5298612" y="976748"/>
            <a:ext cx="1602894" cy="1640877"/>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txBox="1"/>
          <p:nvPr>
            <p:ph type="title"/>
          </p:nvPr>
        </p:nvSpPr>
        <p:spPr>
          <a:xfrm>
            <a:off x="3923700" y="2554525"/>
            <a:ext cx="45003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music</a:t>
            </a:r>
            <a:endParaRPr/>
          </a:p>
        </p:txBody>
      </p:sp>
      <p:sp>
        <p:nvSpPr>
          <p:cNvPr id="1164" name="Google Shape;1164;p55"/>
          <p:cNvSpPr txBox="1"/>
          <p:nvPr>
            <p:ph idx="2" type="title"/>
          </p:nvPr>
        </p:nvSpPr>
        <p:spPr>
          <a:xfrm>
            <a:off x="3923700" y="1338775"/>
            <a:ext cx="45003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65" name="Google Shape;1165;p55"/>
          <p:cNvSpPr txBox="1"/>
          <p:nvPr>
            <p:ph idx="1" type="subTitle"/>
          </p:nvPr>
        </p:nvSpPr>
        <p:spPr>
          <a:xfrm>
            <a:off x="3923700" y="3250300"/>
            <a:ext cx="4500300" cy="396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9" name="Shape 1169"/>
        <p:cNvGrpSpPr/>
        <p:nvPr/>
      </p:nvGrpSpPr>
      <p:grpSpPr>
        <a:xfrm>
          <a:off x="0" y="0"/>
          <a:ext cx="0" cy="0"/>
          <a:chOff x="0" y="0"/>
          <a:chExt cx="0" cy="0"/>
        </a:xfrm>
      </p:grpSpPr>
      <p:sp>
        <p:nvSpPr>
          <p:cNvPr id="1170" name="Google Shape;1170;p56"/>
          <p:cNvSpPr/>
          <p:nvPr/>
        </p:nvSpPr>
        <p:spPr>
          <a:xfrm>
            <a:off x="2587885" y="1397337"/>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6"/>
          <p:cNvSpPr/>
          <p:nvPr/>
        </p:nvSpPr>
        <p:spPr>
          <a:xfrm>
            <a:off x="5795997" y="139734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Background </a:t>
            </a:r>
            <a:r>
              <a:rPr lang="en"/>
              <a:t>of popu</a:t>
            </a:r>
            <a:r>
              <a:rPr lang="en"/>
              <a:t>lar</a:t>
            </a:r>
            <a:r>
              <a:rPr lang="en"/>
              <a:t> music genres</a:t>
            </a:r>
            <a:endParaRPr/>
          </a:p>
        </p:txBody>
      </p:sp>
      <p:sp>
        <p:nvSpPr>
          <p:cNvPr id="1173" name="Google Shape;1173;p56"/>
          <p:cNvSpPr txBox="1"/>
          <p:nvPr>
            <p:ph idx="2" type="title"/>
          </p:nvPr>
        </p:nvSpPr>
        <p:spPr>
          <a:xfrm>
            <a:off x="1482336" y="2314288"/>
            <a:ext cx="29712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74" name="Google Shape;1174;p56"/>
          <p:cNvSpPr txBox="1"/>
          <p:nvPr>
            <p:ph idx="3" type="title"/>
          </p:nvPr>
        </p:nvSpPr>
        <p:spPr>
          <a:xfrm>
            <a:off x="4690461" y="2314288"/>
            <a:ext cx="29712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75" name="Google Shape;1175;p56"/>
          <p:cNvSpPr txBox="1"/>
          <p:nvPr>
            <p:ph idx="1" type="subTitle"/>
          </p:nvPr>
        </p:nvSpPr>
        <p:spPr>
          <a:xfrm>
            <a:off x="4690464" y="2708115"/>
            <a:ext cx="29712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1176" name="Google Shape;1176;p56"/>
          <p:cNvSpPr txBox="1"/>
          <p:nvPr>
            <p:ph idx="4" type="subTitle"/>
          </p:nvPr>
        </p:nvSpPr>
        <p:spPr>
          <a:xfrm>
            <a:off x="1482336" y="2708114"/>
            <a:ext cx="29712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177" name="Google Shape;1177;p56"/>
          <p:cNvSpPr/>
          <p:nvPr/>
        </p:nvSpPr>
        <p:spPr>
          <a:xfrm>
            <a:off x="10282358" y="3797727"/>
            <a:ext cx="625800" cy="622657"/>
          </a:xfrm>
          <a:custGeom>
            <a:rect b="b" l="l" r="r" t="t"/>
            <a:pathLst>
              <a:path extrusionOk="0" h="7133" w="7169">
                <a:moveTo>
                  <a:pt x="1239" y="5406"/>
                </a:moveTo>
                <a:cubicBezTo>
                  <a:pt x="1191" y="5358"/>
                  <a:pt x="1120" y="5358"/>
                  <a:pt x="1072" y="5406"/>
                </a:cubicBezTo>
                <a:cubicBezTo>
                  <a:pt x="1025" y="5442"/>
                  <a:pt x="1025" y="5525"/>
                  <a:pt x="1072" y="5561"/>
                </a:cubicBezTo>
                <a:lnTo>
                  <a:pt x="1096" y="5596"/>
                </a:lnTo>
                <a:lnTo>
                  <a:pt x="751" y="5977"/>
                </a:lnTo>
                <a:cubicBezTo>
                  <a:pt x="715" y="6025"/>
                  <a:pt x="727" y="6096"/>
                  <a:pt x="774" y="6144"/>
                </a:cubicBezTo>
                <a:cubicBezTo>
                  <a:pt x="786" y="6156"/>
                  <a:pt x="822" y="6180"/>
                  <a:pt x="846" y="6180"/>
                </a:cubicBezTo>
                <a:cubicBezTo>
                  <a:pt x="870" y="6180"/>
                  <a:pt x="905" y="6156"/>
                  <a:pt x="941" y="6132"/>
                </a:cubicBezTo>
                <a:lnTo>
                  <a:pt x="1263" y="5763"/>
                </a:lnTo>
                <a:lnTo>
                  <a:pt x="1417" y="5906"/>
                </a:lnTo>
                <a:lnTo>
                  <a:pt x="1036" y="6227"/>
                </a:lnTo>
                <a:cubicBezTo>
                  <a:pt x="989" y="6275"/>
                  <a:pt x="977" y="6358"/>
                  <a:pt x="1025" y="6394"/>
                </a:cubicBezTo>
                <a:cubicBezTo>
                  <a:pt x="1048" y="6430"/>
                  <a:pt x="1084" y="6442"/>
                  <a:pt x="1120" y="6442"/>
                </a:cubicBezTo>
                <a:cubicBezTo>
                  <a:pt x="1144" y="6442"/>
                  <a:pt x="1167" y="6430"/>
                  <a:pt x="1191" y="6418"/>
                </a:cubicBezTo>
                <a:lnTo>
                  <a:pt x="1572" y="6073"/>
                </a:lnTo>
                <a:lnTo>
                  <a:pt x="1608" y="6096"/>
                </a:lnTo>
                <a:cubicBezTo>
                  <a:pt x="1620" y="6120"/>
                  <a:pt x="1656" y="6132"/>
                  <a:pt x="1679" y="6132"/>
                </a:cubicBezTo>
                <a:cubicBezTo>
                  <a:pt x="1715" y="6132"/>
                  <a:pt x="1739" y="6108"/>
                  <a:pt x="1751" y="6096"/>
                </a:cubicBezTo>
                <a:cubicBezTo>
                  <a:pt x="1798" y="6061"/>
                  <a:pt x="1798" y="5977"/>
                  <a:pt x="1751" y="5942"/>
                </a:cubicBezTo>
                <a:close/>
                <a:moveTo>
                  <a:pt x="7132" y="1000"/>
                </a:moveTo>
                <a:lnTo>
                  <a:pt x="7037" y="905"/>
                </a:lnTo>
                <a:lnTo>
                  <a:pt x="7109" y="834"/>
                </a:lnTo>
                <a:cubicBezTo>
                  <a:pt x="7156" y="786"/>
                  <a:pt x="7156" y="715"/>
                  <a:pt x="7109" y="667"/>
                </a:cubicBezTo>
                <a:lnTo>
                  <a:pt x="6501" y="60"/>
                </a:lnTo>
                <a:cubicBezTo>
                  <a:pt x="6454" y="12"/>
                  <a:pt x="6382" y="12"/>
                  <a:pt x="6335" y="60"/>
                </a:cubicBezTo>
                <a:lnTo>
                  <a:pt x="6263" y="131"/>
                </a:lnTo>
                <a:lnTo>
                  <a:pt x="6168" y="48"/>
                </a:lnTo>
                <a:cubicBezTo>
                  <a:pt x="6132" y="0"/>
                  <a:pt x="6049" y="0"/>
                  <a:pt x="6013" y="48"/>
                </a:cubicBezTo>
                <a:cubicBezTo>
                  <a:pt x="5966" y="84"/>
                  <a:pt x="5966" y="167"/>
                  <a:pt x="6013" y="203"/>
                </a:cubicBezTo>
                <a:lnTo>
                  <a:pt x="6097" y="298"/>
                </a:lnTo>
                <a:lnTo>
                  <a:pt x="6013" y="381"/>
                </a:lnTo>
                <a:lnTo>
                  <a:pt x="5918" y="298"/>
                </a:lnTo>
                <a:cubicBezTo>
                  <a:pt x="5870" y="250"/>
                  <a:pt x="5799" y="250"/>
                  <a:pt x="5751" y="298"/>
                </a:cubicBezTo>
                <a:cubicBezTo>
                  <a:pt x="5716" y="346"/>
                  <a:pt x="5716" y="417"/>
                  <a:pt x="5751" y="465"/>
                </a:cubicBezTo>
                <a:lnTo>
                  <a:pt x="5847" y="548"/>
                </a:lnTo>
                <a:lnTo>
                  <a:pt x="5751" y="643"/>
                </a:lnTo>
                <a:lnTo>
                  <a:pt x="5668" y="548"/>
                </a:lnTo>
                <a:cubicBezTo>
                  <a:pt x="5620" y="500"/>
                  <a:pt x="5549" y="500"/>
                  <a:pt x="5501" y="548"/>
                </a:cubicBezTo>
                <a:cubicBezTo>
                  <a:pt x="5454" y="596"/>
                  <a:pt x="5454" y="667"/>
                  <a:pt x="5501" y="715"/>
                </a:cubicBezTo>
                <a:lnTo>
                  <a:pt x="5597" y="798"/>
                </a:lnTo>
                <a:lnTo>
                  <a:pt x="5513" y="870"/>
                </a:lnTo>
                <a:cubicBezTo>
                  <a:pt x="5501" y="893"/>
                  <a:pt x="5489" y="917"/>
                  <a:pt x="5489" y="941"/>
                </a:cubicBezTo>
                <a:lnTo>
                  <a:pt x="5442" y="1203"/>
                </a:lnTo>
                <a:lnTo>
                  <a:pt x="3775" y="2763"/>
                </a:lnTo>
                <a:cubicBezTo>
                  <a:pt x="3430" y="2584"/>
                  <a:pt x="3049" y="2572"/>
                  <a:pt x="2691" y="2703"/>
                </a:cubicBezTo>
                <a:lnTo>
                  <a:pt x="2584" y="2608"/>
                </a:lnTo>
                <a:cubicBezTo>
                  <a:pt x="2537" y="2560"/>
                  <a:pt x="2465" y="2560"/>
                  <a:pt x="2418" y="2608"/>
                </a:cubicBezTo>
                <a:cubicBezTo>
                  <a:pt x="2382" y="2644"/>
                  <a:pt x="2382" y="2727"/>
                  <a:pt x="2418" y="2763"/>
                </a:cubicBezTo>
                <a:lnTo>
                  <a:pt x="2465" y="2810"/>
                </a:lnTo>
                <a:cubicBezTo>
                  <a:pt x="2406" y="2858"/>
                  <a:pt x="2334" y="2905"/>
                  <a:pt x="2275" y="2941"/>
                </a:cubicBezTo>
                <a:lnTo>
                  <a:pt x="2179" y="2858"/>
                </a:lnTo>
                <a:cubicBezTo>
                  <a:pt x="2144" y="2810"/>
                  <a:pt x="2060" y="2810"/>
                  <a:pt x="2025" y="2858"/>
                </a:cubicBezTo>
                <a:cubicBezTo>
                  <a:pt x="1977" y="2905"/>
                  <a:pt x="1977" y="2977"/>
                  <a:pt x="2025" y="3025"/>
                </a:cubicBezTo>
                <a:lnTo>
                  <a:pt x="2108" y="3108"/>
                </a:lnTo>
                <a:cubicBezTo>
                  <a:pt x="2048" y="3179"/>
                  <a:pt x="1989" y="3275"/>
                  <a:pt x="1941" y="3346"/>
                </a:cubicBezTo>
                <a:cubicBezTo>
                  <a:pt x="1429" y="3334"/>
                  <a:pt x="917" y="3525"/>
                  <a:pt x="548" y="3894"/>
                </a:cubicBezTo>
                <a:cubicBezTo>
                  <a:pt x="191" y="4251"/>
                  <a:pt x="12" y="4703"/>
                  <a:pt x="1" y="5180"/>
                </a:cubicBezTo>
                <a:lnTo>
                  <a:pt x="1" y="5311"/>
                </a:lnTo>
                <a:cubicBezTo>
                  <a:pt x="12" y="5775"/>
                  <a:pt x="191" y="6227"/>
                  <a:pt x="548" y="6596"/>
                </a:cubicBezTo>
                <a:cubicBezTo>
                  <a:pt x="858" y="6906"/>
                  <a:pt x="1275" y="7085"/>
                  <a:pt x="1679" y="7132"/>
                </a:cubicBezTo>
                <a:lnTo>
                  <a:pt x="2084" y="7132"/>
                </a:lnTo>
                <a:cubicBezTo>
                  <a:pt x="2501" y="7085"/>
                  <a:pt x="2894" y="6906"/>
                  <a:pt x="3215" y="6596"/>
                </a:cubicBezTo>
                <a:cubicBezTo>
                  <a:pt x="3584" y="6215"/>
                  <a:pt x="3787" y="5703"/>
                  <a:pt x="3763" y="5168"/>
                </a:cubicBezTo>
                <a:lnTo>
                  <a:pt x="4108" y="4822"/>
                </a:lnTo>
                <a:cubicBezTo>
                  <a:pt x="4382" y="4537"/>
                  <a:pt x="4382" y="4096"/>
                  <a:pt x="4108" y="3810"/>
                </a:cubicBezTo>
                <a:lnTo>
                  <a:pt x="4013" y="3715"/>
                </a:lnTo>
                <a:lnTo>
                  <a:pt x="5906" y="1715"/>
                </a:lnTo>
                <a:lnTo>
                  <a:pt x="6168" y="1667"/>
                </a:lnTo>
                <a:cubicBezTo>
                  <a:pt x="6204" y="1667"/>
                  <a:pt x="6216" y="1655"/>
                  <a:pt x="6228" y="1632"/>
                </a:cubicBezTo>
                <a:lnTo>
                  <a:pt x="6311" y="1560"/>
                </a:lnTo>
                <a:lnTo>
                  <a:pt x="6394" y="1655"/>
                </a:lnTo>
                <a:cubicBezTo>
                  <a:pt x="6406" y="1667"/>
                  <a:pt x="6442" y="1679"/>
                  <a:pt x="6466" y="1679"/>
                </a:cubicBezTo>
                <a:cubicBezTo>
                  <a:pt x="6501" y="1679"/>
                  <a:pt x="6525" y="1667"/>
                  <a:pt x="6549" y="1655"/>
                </a:cubicBezTo>
                <a:cubicBezTo>
                  <a:pt x="6585" y="1608"/>
                  <a:pt x="6585" y="1536"/>
                  <a:pt x="6549" y="1489"/>
                </a:cubicBezTo>
                <a:lnTo>
                  <a:pt x="6454" y="1393"/>
                </a:lnTo>
                <a:lnTo>
                  <a:pt x="6549" y="1310"/>
                </a:lnTo>
                <a:lnTo>
                  <a:pt x="6632" y="1393"/>
                </a:lnTo>
                <a:cubicBezTo>
                  <a:pt x="6644" y="1417"/>
                  <a:pt x="6680" y="1429"/>
                  <a:pt x="6704" y="1429"/>
                </a:cubicBezTo>
                <a:cubicBezTo>
                  <a:pt x="6740" y="1429"/>
                  <a:pt x="6763" y="1417"/>
                  <a:pt x="6787" y="1393"/>
                </a:cubicBezTo>
                <a:cubicBezTo>
                  <a:pt x="6823" y="1358"/>
                  <a:pt x="6823" y="1274"/>
                  <a:pt x="6787" y="1239"/>
                </a:cubicBezTo>
                <a:lnTo>
                  <a:pt x="6692" y="1143"/>
                </a:lnTo>
                <a:lnTo>
                  <a:pt x="6787" y="1060"/>
                </a:lnTo>
                <a:lnTo>
                  <a:pt x="6870" y="1143"/>
                </a:lnTo>
                <a:cubicBezTo>
                  <a:pt x="6882" y="1155"/>
                  <a:pt x="6918" y="1179"/>
                  <a:pt x="6942" y="1179"/>
                </a:cubicBezTo>
                <a:cubicBezTo>
                  <a:pt x="6978" y="1179"/>
                  <a:pt x="7001" y="1155"/>
                  <a:pt x="7025" y="1143"/>
                </a:cubicBezTo>
                <a:cubicBezTo>
                  <a:pt x="7168" y="1120"/>
                  <a:pt x="7168" y="1036"/>
                  <a:pt x="7132" y="1000"/>
                </a:cubicBezTo>
                <a:close/>
                <a:moveTo>
                  <a:pt x="3822" y="3656"/>
                </a:moveTo>
                <a:cubicBezTo>
                  <a:pt x="3775" y="3703"/>
                  <a:pt x="3775" y="3775"/>
                  <a:pt x="3822" y="3822"/>
                </a:cubicBezTo>
                <a:lnTo>
                  <a:pt x="3989" y="3989"/>
                </a:lnTo>
                <a:cubicBezTo>
                  <a:pt x="4180" y="4179"/>
                  <a:pt x="4180" y="4489"/>
                  <a:pt x="3989" y="4680"/>
                </a:cubicBezTo>
                <a:lnTo>
                  <a:pt x="3596" y="5072"/>
                </a:lnTo>
                <a:cubicBezTo>
                  <a:pt x="3572" y="5096"/>
                  <a:pt x="3572" y="5132"/>
                  <a:pt x="3572" y="5156"/>
                </a:cubicBezTo>
                <a:cubicBezTo>
                  <a:pt x="3596" y="5632"/>
                  <a:pt x="3418" y="6108"/>
                  <a:pt x="3084" y="6454"/>
                </a:cubicBezTo>
                <a:cubicBezTo>
                  <a:pt x="2429" y="7108"/>
                  <a:pt x="1370" y="7108"/>
                  <a:pt x="727" y="6454"/>
                </a:cubicBezTo>
                <a:cubicBezTo>
                  <a:pt x="72" y="5799"/>
                  <a:pt x="72" y="4739"/>
                  <a:pt x="727" y="4084"/>
                </a:cubicBezTo>
                <a:cubicBezTo>
                  <a:pt x="1036" y="3775"/>
                  <a:pt x="1477" y="3596"/>
                  <a:pt x="1906" y="3596"/>
                </a:cubicBezTo>
                <a:lnTo>
                  <a:pt x="2025" y="3596"/>
                </a:lnTo>
                <a:cubicBezTo>
                  <a:pt x="2072" y="3596"/>
                  <a:pt x="2108" y="3572"/>
                  <a:pt x="2132" y="3537"/>
                </a:cubicBezTo>
                <a:cubicBezTo>
                  <a:pt x="2179" y="3417"/>
                  <a:pt x="2263" y="3298"/>
                  <a:pt x="2346" y="3215"/>
                </a:cubicBezTo>
                <a:cubicBezTo>
                  <a:pt x="2679" y="2882"/>
                  <a:pt x="3168" y="2798"/>
                  <a:pt x="3584" y="2953"/>
                </a:cubicBezTo>
                <a:lnTo>
                  <a:pt x="3334" y="3191"/>
                </a:lnTo>
                <a:cubicBezTo>
                  <a:pt x="3287" y="3239"/>
                  <a:pt x="3287" y="3322"/>
                  <a:pt x="3334" y="3358"/>
                </a:cubicBezTo>
                <a:cubicBezTo>
                  <a:pt x="3382" y="3406"/>
                  <a:pt x="3453" y="3406"/>
                  <a:pt x="3501" y="3358"/>
                </a:cubicBezTo>
                <a:lnTo>
                  <a:pt x="3858" y="3013"/>
                </a:lnTo>
                <a:lnTo>
                  <a:pt x="3858" y="3013"/>
                </a:lnTo>
                <a:lnTo>
                  <a:pt x="5525" y="1441"/>
                </a:lnTo>
                <a:lnTo>
                  <a:pt x="5716" y="1632"/>
                </a:lnTo>
                <a:close/>
                <a:moveTo>
                  <a:pt x="6156" y="1477"/>
                </a:moveTo>
                <a:lnTo>
                  <a:pt x="5942" y="1501"/>
                </a:lnTo>
                <a:lnTo>
                  <a:pt x="5668" y="1239"/>
                </a:lnTo>
                <a:lnTo>
                  <a:pt x="5704" y="1012"/>
                </a:lnTo>
                <a:lnTo>
                  <a:pt x="6394" y="310"/>
                </a:lnTo>
                <a:lnTo>
                  <a:pt x="6847" y="762"/>
                </a:lnTo>
                <a:close/>
                <a:moveTo>
                  <a:pt x="1596" y="4477"/>
                </a:moveTo>
                <a:cubicBezTo>
                  <a:pt x="1548" y="4429"/>
                  <a:pt x="1477" y="4429"/>
                  <a:pt x="1429" y="4477"/>
                </a:cubicBezTo>
                <a:cubicBezTo>
                  <a:pt x="1382" y="4525"/>
                  <a:pt x="1382" y="4596"/>
                  <a:pt x="1429" y="4644"/>
                </a:cubicBezTo>
                <a:lnTo>
                  <a:pt x="1453" y="4668"/>
                </a:lnTo>
                <a:cubicBezTo>
                  <a:pt x="1310" y="4894"/>
                  <a:pt x="1334" y="5191"/>
                  <a:pt x="1536" y="5382"/>
                </a:cubicBezTo>
                <a:lnTo>
                  <a:pt x="1798" y="5656"/>
                </a:lnTo>
                <a:cubicBezTo>
                  <a:pt x="1906" y="5763"/>
                  <a:pt x="2048" y="5823"/>
                  <a:pt x="2203" y="5823"/>
                </a:cubicBezTo>
                <a:cubicBezTo>
                  <a:pt x="2310" y="5823"/>
                  <a:pt x="2429" y="5787"/>
                  <a:pt x="2513" y="5727"/>
                </a:cubicBezTo>
                <a:lnTo>
                  <a:pt x="2549" y="5763"/>
                </a:lnTo>
                <a:cubicBezTo>
                  <a:pt x="2560" y="5775"/>
                  <a:pt x="2584" y="5787"/>
                  <a:pt x="2620" y="5787"/>
                </a:cubicBezTo>
                <a:cubicBezTo>
                  <a:pt x="2644" y="5787"/>
                  <a:pt x="2679" y="5775"/>
                  <a:pt x="2691" y="5763"/>
                </a:cubicBezTo>
                <a:cubicBezTo>
                  <a:pt x="2739" y="5715"/>
                  <a:pt x="2739" y="5632"/>
                  <a:pt x="2691" y="5596"/>
                </a:cubicBezTo>
                <a:close/>
                <a:moveTo>
                  <a:pt x="1965" y="5489"/>
                </a:moveTo>
                <a:lnTo>
                  <a:pt x="1691" y="5227"/>
                </a:lnTo>
                <a:cubicBezTo>
                  <a:pt x="1596" y="5120"/>
                  <a:pt x="1572" y="4965"/>
                  <a:pt x="1632" y="4834"/>
                </a:cubicBezTo>
                <a:lnTo>
                  <a:pt x="2346" y="5549"/>
                </a:lnTo>
                <a:cubicBezTo>
                  <a:pt x="2215" y="5608"/>
                  <a:pt x="2072" y="5596"/>
                  <a:pt x="1965" y="5489"/>
                </a:cubicBezTo>
                <a:close/>
                <a:moveTo>
                  <a:pt x="2918" y="3632"/>
                </a:moveTo>
                <a:cubicBezTo>
                  <a:pt x="2572" y="3632"/>
                  <a:pt x="2275" y="3918"/>
                  <a:pt x="2275" y="4275"/>
                </a:cubicBezTo>
                <a:cubicBezTo>
                  <a:pt x="2275" y="4608"/>
                  <a:pt x="2560" y="4906"/>
                  <a:pt x="2918" y="4906"/>
                </a:cubicBezTo>
                <a:cubicBezTo>
                  <a:pt x="3263" y="4906"/>
                  <a:pt x="3561" y="4632"/>
                  <a:pt x="3561" y="4275"/>
                </a:cubicBezTo>
                <a:cubicBezTo>
                  <a:pt x="3537" y="3918"/>
                  <a:pt x="3263" y="3632"/>
                  <a:pt x="2918" y="3632"/>
                </a:cubicBezTo>
                <a:close/>
                <a:moveTo>
                  <a:pt x="2918" y="4668"/>
                </a:moveTo>
                <a:cubicBezTo>
                  <a:pt x="2691" y="4668"/>
                  <a:pt x="2513" y="4489"/>
                  <a:pt x="2513" y="4275"/>
                </a:cubicBezTo>
                <a:cubicBezTo>
                  <a:pt x="2513" y="4048"/>
                  <a:pt x="2691" y="3870"/>
                  <a:pt x="2918" y="3870"/>
                </a:cubicBezTo>
                <a:cubicBezTo>
                  <a:pt x="3144" y="3870"/>
                  <a:pt x="3322" y="4048"/>
                  <a:pt x="3322" y="4275"/>
                </a:cubicBezTo>
                <a:cubicBezTo>
                  <a:pt x="3322" y="4489"/>
                  <a:pt x="3144" y="4668"/>
                  <a:pt x="2918" y="46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 name="Google Shape;1178;p56"/>
          <p:cNvGrpSpPr/>
          <p:nvPr/>
        </p:nvGrpSpPr>
        <p:grpSpPr>
          <a:xfrm>
            <a:off x="5892492" y="1442743"/>
            <a:ext cx="567109" cy="622596"/>
            <a:chOff x="1431125" y="2087300"/>
            <a:chExt cx="277125" cy="304225"/>
          </a:xfrm>
        </p:grpSpPr>
        <p:sp>
          <p:nvSpPr>
            <p:cNvPr id="1179" name="Google Shape;1179;p56"/>
            <p:cNvSpPr/>
            <p:nvPr/>
          </p:nvSpPr>
          <p:spPr>
            <a:xfrm>
              <a:off x="1674300" y="2097125"/>
              <a:ext cx="33950" cy="16075"/>
            </a:xfrm>
            <a:custGeom>
              <a:rect b="b" l="l" r="r" t="t"/>
              <a:pathLst>
                <a:path extrusionOk="0" h="643" w="1358">
                  <a:moveTo>
                    <a:pt x="179" y="0"/>
                  </a:moveTo>
                  <a:lnTo>
                    <a:pt x="1" y="345"/>
                  </a:lnTo>
                  <a:lnTo>
                    <a:pt x="179" y="643"/>
                  </a:lnTo>
                  <a:lnTo>
                    <a:pt x="1108" y="643"/>
                  </a:lnTo>
                  <a:cubicBezTo>
                    <a:pt x="1251" y="643"/>
                    <a:pt x="1358" y="524"/>
                    <a:pt x="1358" y="393"/>
                  </a:cubicBezTo>
                  <a:lnTo>
                    <a:pt x="1358" y="262"/>
                  </a:lnTo>
                  <a:cubicBezTo>
                    <a:pt x="1358" y="119"/>
                    <a:pt x="1251" y="0"/>
                    <a:pt x="1108"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6"/>
            <p:cNvSpPr/>
            <p:nvPr/>
          </p:nvSpPr>
          <p:spPr>
            <a:xfrm>
              <a:off x="1457325" y="2087875"/>
              <a:ext cx="221475" cy="303650"/>
            </a:xfrm>
            <a:custGeom>
              <a:rect b="b" l="l" r="r" t="t"/>
              <a:pathLst>
                <a:path extrusionOk="0" h="12146" w="8859">
                  <a:moveTo>
                    <a:pt x="6060" y="1"/>
                  </a:moveTo>
                  <a:cubicBezTo>
                    <a:pt x="5513" y="1"/>
                    <a:pt x="5060" y="453"/>
                    <a:pt x="5060" y="1001"/>
                  </a:cubicBezTo>
                  <a:lnTo>
                    <a:pt x="5060" y="8740"/>
                  </a:lnTo>
                  <a:cubicBezTo>
                    <a:pt x="5060" y="9074"/>
                    <a:pt x="4801" y="9240"/>
                    <a:pt x="4542" y="9240"/>
                  </a:cubicBezTo>
                  <a:cubicBezTo>
                    <a:pt x="4283" y="9240"/>
                    <a:pt x="4024" y="9074"/>
                    <a:pt x="4024" y="8740"/>
                  </a:cubicBezTo>
                  <a:lnTo>
                    <a:pt x="4024" y="7335"/>
                  </a:lnTo>
                  <a:cubicBezTo>
                    <a:pt x="4024" y="5954"/>
                    <a:pt x="3143" y="5109"/>
                    <a:pt x="2238" y="4192"/>
                  </a:cubicBezTo>
                  <a:lnTo>
                    <a:pt x="738" y="5002"/>
                  </a:lnTo>
                  <a:lnTo>
                    <a:pt x="0" y="6430"/>
                  </a:lnTo>
                  <a:cubicBezTo>
                    <a:pt x="738" y="7157"/>
                    <a:pt x="1298" y="7931"/>
                    <a:pt x="1298" y="9038"/>
                  </a:cubicBezTo>
                  <a:cubicBezTo>
                    <a:pt x="1298" y="10645"/>
                    <a:pt x="2536" y="11955"/>
                    <a:pt x="4096" y="12133"/>
                  </a:cubicBezTo>
                  <a:cubicBezTo>
                    <a:pt x="4203" y="12145"/>
                    <a:pt x="4322" y="12145"/>
                    <a:pt x="4441" y="12145"/>
                  </a:cubicBezTo>
                  <a:cubicBezTo>
                    <a:pt x="6156" y="12145"/>
                    <a:pt x="7584" y="10752"/>
                    <a:pt x="7584" y="9026"/>
                  </a:cubicBezTo>
                  <a:cubicBezTo>
                    <a:pt x="7584" y="8192"/>
                    <a:pt x="7537" y="7359"/>
                    <a:pt x="7418" y="6537"/>
                  </a:cubicBezTo>
                  <a:lnTo>
                    <a:pt x="6751" y="1680"/>
                  </a:lnTo>
                  <a:cubicBezTo>
                    <a:pt x="6691" y="1346"/>
                    <a:pt x="6953" y="1025"/>
                    <a:pt x="7310" y="1025"/>
                  </a:cubicBezTo>
                  <a:lnTo>
                    <a:pt x="8858" y="1025"/>
                  </a:lnTo>
                  <a:lnTo>
                    <a:pt x="8858" y="370"/>
                  </a:lnTo>
                  <a:lnTo>
                    <a:pt x="8192" y="287"/>
                  </a:lnTo>
                  <a:lnTo>
                    <a:pt x="6060"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6"/>
            <p:cNvSpPr/>
            <p:nvPr/>
          </p:nvSpPr>
          <p:spPr>
            <a:xfrm>
              <a:off x="1456125" y="2087300"/>
              <a:ext cx="203925" cy="303025"/>
            </a:xfrm>
            <a:custGeom>
              <a:rect b="b" l="l" r="r" t="t"/>
              <a:pathLst>
                <a:path extrusionOk="0" h="12121" w="8157">
                  <a:moveTo>
                    <a:pt x="6049" y="0"/>
                  </a:moveTo>
                  <a:cubicBezTo>
                    <a:pt x="5501" y="0"/>
                    <a:pt x="5049" y="441"/>
                    <a:pt x="5049" y="988"/>
                  </a:cubicBezTo>
                  <a:lnTo>
                    <a:pt x="5049" y="8727"/>
                  </a:lnTo>
                  <a:cubicBezTo>
                    <a:pt x="5049" y="9073"/>
                    <a:pt x="4799" y="9239"/>
                    <a:pt x="4525" y="9239"/>
                  </a:cubicBezTo>
                  <a:cubicBezTo>
                    <a:pt x="4488" y="9239"/>
                    <a:pt x="4449" y="9240"/>
                    <a:pt x="4409" y="9240"/>
                  </a:cubicBezTo>
                  <a:cubicBezTo>
                    <a:pt x="3816" y="9240"/>
                    <a:pt x="2989" y="9198"/>
                    <a:pt x="2989" y="7858"/>
                  </a:cubicBezTo>
                  <a:cubicBezTo>
                    <a:pt x="2989" y="6763"/>
                    <a:pt x="2358" y="6037"/>
                    <a:pt x="1846" y="5620"/>
                  </a:cubicBezTo>
                  <a:cubicBezTo>
                    <a:pt x="1697" y="5499"/>
                    <a:pt x="1515" y="5439"/>
                    <a:pt x="1333" y="5439"/>
                  </a:cubicBezTo>
                  <a:cubicBezTo>
                    <a:pt x="1122" y="5439"/>
                    <a:pt x="910" y="5520"/>
                    <a:pt x="750" y="5679"/>
                  </a:cubicBezTo>
                  <a:lnTo>
                    <a:pt x="274" y="5656"/>
                  </a:lnTo>
                  <a:lnTo>
                    <a:pt x="0" y="6430"/>
                  </a:lnTo>
                  <a:cubicBezTo>
                    <a:pt x="739" y="7156"/>
                    <a:pt x="1298" y="7930"/>
                    <a:pt x="1298" y="9025"/>
                  </a:cubicBezTo>
                  <a:cubicBezTo>
                    <a:pt x="1298" y="10632"/>
                    <a:pt x="2536" y="11942"/>
                    <a:pt x="4096" y="12121"/>
                  </a:cubicBezTo>
                  <a:cubicBezTo>
                    <a:pt x="5668" y="11966"/>
                    <a:pt x="6894" y="10632"/>
                    <a:pt x="6894" y="9025"/>
                  </a:cubicBezTo>
                  <a:cubicBezTo>
                    <a:pt x="6894" y="8192"/>
                    <a:pt x="6858" y="7358"/>
                    <a:pt x="6739" y="6549"/>
                  </a:cubicBezTo>
                  <a:lnTo>
                    <a:pt x="6084" y="1691"/>
                  </a:lnTo>
                  <a:cubicBezTo>
                    <a:pt x="6084" y="1334"/>
                    <a:pt x="6382" y="1036"/>
                    <a:pt x="6716" y="1024"/>
                  </a:cubicBezTo>
                  <a:lnTo>
                    <a:pt x="8156" y="1024"/>
                  </a:lnTo>
                  <a:lnTo>
                    <a:pt x="8156" y="274"/>
                  </a:lnTo>
                  <a:lnTo>
                    <a:pt x="6049" y="0"/>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6"/>
            <p:cNvSpPr/>
            <p:nvPr/>
          </p:nvSpPr>
          <p:spPr>
            <a:xfrm>
              <a:off x="1593350" y="2134925"/>
              <a:ext cx="16975" cy="8950"/>
            </a:xfrm>
            <a:custGeom>
              <a:rect b="b" l="l" r="r" t="t"/>
              <a:pathLst>
                <a:path extrusionOk="0" h="358" w="679">
                  <a:moveTo>
                    <a:pt x="179" y="0"/>
                  </a:moveTo>
                  <a:cubicBezTo>
                    <a:pt x="72" y="0"/>
                    <a:pt x="0" y="72"/>
                    <a:pt x="0" y="179"/>
                  </a:cubicBezTo>
                  <a:cubicBezTo>
                    <a:pt x="12" y="274"/>
                    <a:pt x="84" y="357"/>
                    <a:pt x="191" y="357"/>
                  </a:cubicBezTo>
                  <a:lnTo>
                    <a:pt x="500" y="357"/>
                  </a:lnTo>
                  <a:cubicBezTo>
                    <a:pt x="595" y="357"/>
                    <a:pt x="679" y="262"/>
                    <a:pt x="679" y="179"/>
                  </a:cubicBezTo>
                  <a:cubicBezTo>
                    <a:pt x="667" y="72"/>
                    <a:pt x="595" y="0"/>
                    <a:pt x="488"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6"/>
            <p:cNvSpPr/>
            <p:nvPr/>
          </p:nvSpPr>
          <p:spPr>
            <a:xfrm>
              <a:off x="1593350" y="2227775"/>
              <a:ext cx="16975" cy="8975"/>
            </a:xfrm>
            <a:custGeom>
              <a:rect b="b" l="l" r="r" t="t"/>
              <a:pathLst>
                <a:path extrusionOk="0" h="359" w="679">
                  <a:moveTo>
                    <a:pt x="179" y="1"/>
                  </a:moveTo>
                  <a:cubicBezTo>
                    <a:pt x="72" y="1"/>
                    <a:pt x="0" y="72"/>
                    <a:pt x="0" y="179"/>
                  </a:cubicBezTo>
                  <a:cubicBezTo>
                    <a:pt x="12" y="287"/>
                    <a:pt x="84" y="358"/>
                    <a:pt x="191" y="358"/>
                  </a:cubicBezTo>
                  <a:lnTo>
                    <a:pt x="500" y="358"/>
                  </a:lnTo>
                  <a:cubicBezTo>
                    <a:pt x="595" y="358"/>
                    <a:pt x="679" y="287"/>
                    <a:pt x="679" y="179"/>
                  </a:cubicBezTo>
                  <a:cubicBezTo>
                    <a:pt x="667" y="72"/>
                    <a:pt x="595" y="1"/>
                    <a:pt x="48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6"/>
            <p:cNvSpPr/>
            <p:nvPr/>
          </p:nvSpPr>
          <p:spPr>
            <a:xfrm>
              <a:off x="1593350" y="2181050"/>
              <a:ext cx="16975" cy="8950"/>
            </a:xfrm>
            <a:custGeom>
              <a:rect b="b" l="l" r="r" t="t"/>
              <a:pathLst>
                <a:path extrusionOk="0" h="358" w="679">
                  <a:moveTo>
                    <a:pt x="179" y="1"/>
                  </a:moveTo>
                  <a:cubicBezTo>
                    <a:pt x="72" y="1"/>
                    <a:pt x="0" y="72"/>
                    <a:pt x="0" y="179"/>
                  </a:cubicBezTo>
                  <a:cubicBezTo>
                    <a:pt x="12" y="274"/>
                    <a:pt x="84" y="358"/>
                    <a:pt x="191" y="358"/>
                  </a:cubicBezTo>
                  <a:lnTo>
                    <a:pt x="500" y="358"/>
                  </a:lnTo>
                  <a:cubicBezTo>
                    <a:pt x="595" y="358"/>
                    <a:pt x="679" y="274"/>
                    <a:pt x="679" y="179"/>
                  </a:cubicBezTo>
                  <a:cubicBezTo>
                    <a:pt x="667" y="72"/>
                    <a:pt x="595" y="1"/>
                    <a:pt x="48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6"/>
            <p:cNvSpPr/>
            <p:nvPr/>
          </p:nvSpPr>
          <p:spPr>
            <a:xfrm>
              <a:off x="1431125" y="2167500"/>
              <a:ext cx="85150" cy="84200"/>
            </a:xfrm>
            <a:custGeom>
              <a:rect b="b" l="l" r="r" t="t"/>
              <a:pathLst>
                <a:path extrusionOk="0" h="3368" w="3406">
                  <a:moveTo>
                    <a:pt x="2738" y="1"/>
                  </a:moveTo>
                  <a:cubicBezTo>
                    <a:pt x="2617" y="1"/>
                    <a:pt x="2497" y="46"/>
                    <a:pt x="2405" y="138"/>
                  </a:cubicBezTo>
                  <a:lnTo>
                    <a:pt x="179" y="2364"/>
                  </a:lnTo>
                  <a:cubicBezTo>
                    <a:pt x="24" y="2531"/>
                    <a:pt x="0" y="2757"/>
                    <a:pt x="96" y="2936"/>
                  </a:cubicBezTo>
                  <a:cubicBezTo>
                    <a:pt x="131" y="2960"/>
                    <a:pt x="143" y="2995"/>
                    <a:pt x="179" y="3019"/>
                  </a:cubicBezTo>
                  <a:lnTo>
                    <a:pt x="381" y="3233"/>
                  </a:lnTo>
                  <a:cubicBezTo>
                    <a:pt x="471" y="3323"/>
                    <a:pt x="590" y="3367"/>
                    <a:pt x="709" y="3367"/>
                  </a:cubicBezTo>
                  <a:cubicBezTo>
                    <a:pt x="828" y="3367"/>
                    <a:pt x="947" y="3323"/>
                    <a:pt x="1036" y="3233"/>
                  </a:cubicBezTo>
                  <a:lnTo>
                    <a:pt x="3274" y="995"/>
                  </a:lnTo>
                  <a:cubicBezTo>
                    <a:pt x="3358" y="912"/>
                    <a:pt x="3405" y="793"/>
                    <a:pt x="3405" y="674"/>
                  </a:cubicBezTo>
                  <a:cubicBezTo>
                    <a:pt x="3405" y="566"/>
                    <a:pt x="3358" y="447"/>
                    <a:pt x="3274" y="340"/>
                  </a:cubicBezTo>
                  <a:lnTo>
                    <a:pt x="3060" y="138"/>
                  </a:lnTo>
                  <a:cubicBezTo>
                    <a:pt x="3036" y="102"/>
                    <a:pt x="3001" y="78"/>
                    <a:pt x="2977" y="66"/>
                  </a:cubicBezTo>
                  <a:cubicBezTo>
                    <a:pt x="2904" y="23"/>
                    <a:pt x="2821" y="1"/>
                    <a:pt x="2738"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6"/>
            <p:cNvSpPr/>
            <p:nvPr/>
          </p:nvSpPr>
          <p:spPr>
            <a:xfrm>
              <a:off x="1431125" y="2167500"/>
              <a:ext cx="75925" cy="74975"/>
            </a:xfrm>
            <a:custGeom>
              <a:rect b="b" l="l" r="r" t="t"/>
              <a:pathLst>
                <a:path extrusionOk="0" h="2999" w="3037">
                  <a:moveTo>
                    <a:pt x="2738" y="1"/>
                  </a:moveTo>
                  <a:cubicBezTo>
                    <a:pt x="2617" y="1"/>
                    <a:pt x="2497" y="46"/>
                    <a:pt x="2405" y="138"/>
                  </a:cubicBezTo>
                  <a:lnTo>
                    <a:pt x="179" y="2364"/>
                  </a:lnTo>
                  <a:cubicBezTo>
                    <a:pt x="24" y="2531"/>
                    <a:pt x="0" y="2757"/>
                    <a:pt x="96" y="2936"/>
                  </a:cubicBezTo>
                  <a:cubicBezTo>
                    <a:pt x="166" y="2978"/>
                    <a:pt x="246" y="2998"/>
                    <a:pt x="326" y="2998"/>
                  </a:cubicBezTo>
                  <a:cubicBezTo>
                    <a:pt x="449" y="2998"/>
                    <a:pt x="573" y="2951"/>
                    <a:pt x="667" y="2864"/>
                  </a:cubicBezTo>
                  <a:lnTo>
                    <a:pt x="2893" y="626"/>
                  </a:lnTo>
                  <a:cubicBezTo>
                    <a:pt x="2989" y="543"/>
                    <a:pt x="3036" y="424"/>
                    <a:pt x="3036" y="304"/>
                  </a:cubicBezTo>
                  <a:cubicBezTo>
                    <a:pt x="3036" y="221"/>
                    <a:pt x="3001" y="150"/>
                    <a:pt x="2977" y="66"/>
                  </a:cubicBezTo>
                  <a:cubicBezTo>
                    <a:pt x="2904" y="23"/>
                    <a:pt x="2821" y="1"/>
                    <a:pt x="2738"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6"/>
            <p:cNvSpPr/>
            <p:nvPr/>
          </p:nvSpPr>
          <p:spPr>
            <a:xfrm>
              <a:off x="1568925" y="2217675"/>
              <a:ext cx="28900" cy="28300"/>
            </a:xfrm>
            <a:custGeom>
              <a:rect b="b" l="l" r="r" t="t"/>
              <a:pathLst>
                <a:path extrusionOk="0" h="1132" w="1156">
                  <a:moveTo>
                    <a:pt x="584" y="0"/>
                  </a:moveTo>
                  <a:cubicBezTo>
                    <a:pt x="477" y="0"/>
                    <a:pt x="394" y="24"/>
                    <a:pt x="310" y="60"/>
                  </a:cubicBezTo>
                  <a:cubicBezTo>
                    <a:pt x="120" y="155"/>
                    <a:pt x="1" y="345"/>
                    <a:pt x="1" y="572"/>
                  </a:cubicBezTo>
                  <a:cubicBezTo>
                    <a:pt x="1" y="798"/>
                    <a:pt x="144" y="988"/>
                    <a:pt x="310" y="1072"/>
                  </a:cubicBezTo>
                  <a:cubicBezTo>
                    <a:pt x="406" y="1107"/>
                    <a:pt x="489" y="1131"/>
                    <a:pt x="584" y="1131"/>
                  </a:cubicBezTo>
                  <a:cubicBezTo>
                    <a:pt x="894" y="1131"/>
                    <a:pt x="1156" y="881"/>
                    <a:pt x="1156" y="572"/>
                  </a:cubicBezTo>
                  <a:cubicBezTo>
                    <a:pt x="1156" y="262"/>
                    <a:pt x="894" y="0"/>
                    <a:pt x="58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6"/>
            <p:cNvSpPr/>
            <p:nvPr/>
          </p:nvSpPr>
          <p:spPr>
            <a:xfrm>
              <a:off x="1568925" y="2219150"/>
              <a:ext cx="15800" cy="25325"/>
            </a:xfrm>
            <a:custGeom>
              <a:rect b="b" l="l" r="r" t="t"/>
              <a:pathLst>
                <a:path extrusionOk="0" h="1013" w="632">
                  <a:moveTo>
                    <a:pt x="310" y="1"/>
                  </a:moveTo>
                  <a:cubicBezTo>
                    <a:pt x="120" y="96"/>
                    <a:pt x="1" y="286"/>
                    <a:pt x="1" y="513"/>
                  </a:cubicBezTo>
                  <a:cubicBezTo>
                    <a:pt x="1" y="739"/>
                    <a:pt x="144" y="929"/>
                    <a:pt x="310" y="1013"/>
                  </a:cubicBezTo>
                  <a:cubicBezTo>
                    <a:pt x="513" y="929"/>
                    <a:pt x="632" y="739"/>
                    <a:pt x="632" y="513"/>
                  </a:cubicBezTo>
                  <a:cubicBezTo>
                    <a:pt x="632" y="286"/>
                    <a:pt x="501" y="108"/>
                    <a:pt x="31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a:off x="1568925" y="2171225"/>
              <a:ext cx="28900" cy="28300"/>
            </a:xfrm>
            <a:custGeom>
              <a:rect b="b" l="l" r="r" t="t"/>
              <a:pathLst>
                <a:path extrusionOk="0" h="1132" w="1156">
                  <a:moveTo>
                    <a:pt x="584" y="1"/>
                  </a:moveTo>
                  <a:cubicBezTo>
                    <a:pt x="477" y="1"/>
                    <a:pt x="394" y="13"/>
                    <a:pt x="310" y="60"/>
                  </a:cubicBezTo>
                  <a:cubicBezTo>
                    <a:pt x="120" y="155"/>
                    <a:pt x="1" y="346"/>
                    <a:pt x="1" y="572"/>
                  </a:cubicBezTo>
                  <a:cubicBezTo>
                    <a:pt x="1" y="787"/>
                    <a:pt x="144" y="989"/>
                    <a:pt x="310" y="1072"/>
                  </a:cubicBezTo>
                  <a:cubicBezTo>
                    <a:pt x="406" y="1108"/>
                    <a:pt x="489" y="1132"/>
                    <a:pt x="584" y="1132"/>
                  </a:cubicBezTo>
                  <a:cubicBezTo>
                    <a:pt x="894" y="1132"/>
                    <a:pt x="1156" y="882"/>
                    <a:pt x="1156" y="572"/>
                  </a:cubicBezTo>
                  <a:cubicBezTo>
                    <a:pt x="1156" y="251"/>
                    <a:pt x="894" y="1"/>
                    <a:pt x="58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a:off x="1568925" y="2172725"/>
              <a:ext cx="15800" cy="25325"/>
            </a:xfrm>
            <a:custGeom>
              <a:rect b="b" l="l" r="r" t="t"/>
              <a:pathLst>
                <a:path extrusionOk="0" h="1013" w="632">
                  <a:moveTo>
                    <a:pt x="310" y="0"/>
                  </a:moveTo>
                  <a:cubicBezTo>
                    <a:pt x="144" y="0"/>
                    <a:pt x="1" y="226"/>
                    <a:pt x="1" y="500"/>
                  </a:cubicBezTo>
                  <a:cubicBezTo>
                    <a:pt x="1" y="786"/>
                    <a:pt x="144" y="1012"/>
                    <a:pt x="310" y="1012"/>
                  </a:cubicBezTo>
                  <a:cubicBezTo>
                    <a:pt x="489" y="1012"/>
                    <a:pt x="632" y="786"/>
                    <a:pt x="632" y="500"/>
                  </a:cubicBezTo>
                  <a:cubicBezTo>
                    <a:pt x="632" y="226"/>
                    <a:pt x="489" y="0"/>
                    <a:pt x="310"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a:off x="1568925" y="2124800"/>
              <a:ext cx="28900" cy="28300"/>
            </a:xfrm>
            <a:custGeom>
              <a:rect b="b" l="l" r="r" t="t"/>
              <a:pathLst>
                <a:path extrusionOk="0" h="1132" w="1156">
                  <a:moveTo>
                    <a:pt x="584" y="0"/>
                  </a:moveTo>
                  <a:cubicBezTo>
                    <a:pt x="477" y="0"/>
                    <a:pt x="394" y="12"/>
                    <a:pt x="310" y="60"/>
                  </a:cubicBezTo>
                  <a:cubicBezTo>
                    <a:pt x="120" y="143"/>
                    <a:pt x="1" y="346"/>
                    <a:pt x="1" y="560"/>
                  </a:cubicBezTo>
                  <a:cubicBezTo>
                    <a:pt x="1" y="786"/>
                    <a:pt x="144" y="977"/>
                    <a:pt x="310" y="1072"/>
                  </a:cubicBezTo>
                  <a:cubicBezTo>
                    <a:pt x="406" y="1096"/>
                    <a:pt x="489" y="1131"/>
                    <a:pt x="584" y="1131"/>
                  </a:cubicBezTo>
                  <a:cubicBezTo>
                    <a:pt x="894" y="1131"/>
                    <a:pt x="1156" y="881"/>
                    <a:pt x="1156" y="560"/>
                  </a:cubicBezTo>
                  <a:cubicBezTo>
                    <a:pt x="1156" y="250"/>
                    <a:pt x="894" y="0"/>
                    <a:pt x="58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6"/>
            <p:cNvSpPr/>
            <p:nvPr/>
          </p:nvSpPr>
          <p:spPr>
            <a:xfrm>
              <a:off x="1568925" y="2126275"/>
              <a:ext cx="15800" cy="25325"/>
            </a:xfrm>
            <a:custGeom>
              <a:rect b="b" l="l" r="r" t="t"/>
              <a:pathLst>
                <a:path extrusionOk="0" h="1013" w="632">
                  <a:moveTo>
                    <a:pt x="310" y="1"/>
                  </a:moveTo>
                  <a:cubicBezTo>
                    <a:pt x="120" y="84"/>
                    <a:pt x="1" y="287"/>
                    <a:pt x="1" y="501"/>
                  </a:cubicBezTo>
                  <a:cubicBezTo>
                    <a:pt x="1" y="727"/>
                    <a:pt x="144" y="918"/>
                    <a:pt x="310" y="1013"/>
                  </a:cubicBezTo>
                  <a:cubicBezTo>
                    <a:pt x="513" y="918"/>
                    <a:pt x="632" y="727"/>
                    <a:pt x="632" y="501"/>
                  </a:cubicBezTo>
                  <a:cubicBezTo>
                    <a:pt x="632" y="299"/>
                    <a:pt x="501" y="108"/>
                    <a:pt x="31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a:off x="1596625" y="2264100"/>
              <a:ext cx="10425" cy="10450"/>
            </a:xfrm>
            <a:custGeom>
              <a:rect b="b" l="l" r="r" t="t"/>
              <a:pathLst>
                <a:path extrusionOk="0" h="418" w="417">
                  <a:moveTo>
                    <a:pt x="203" y="0"/>
                  </a:moveTo>
                  <a:cubicBezTo>
                    <a:pt x="95" y="0"/>
                    <a:pt x="0" y="96"/>
                    <a:pt x="0" y="215"/>
                  </a:cubicBezTo>
                  <a:cubicBezTo>
                    <a:pt x="0" y="334"/>
                    <a:pt x="95" y="417"/>
                    <a:pt x="203" y="417"/>
                  </a:cubicBezTo>
                  <a:cubicBezTo>
                    <a:pt x="322" y="417"/>
                    <a:pt x="417" y="334"/>
                    <a:pt x="417" y="215"/>
                  </a:cubicBezTo>
                  <a:cubicBezTo>
                    <a:pt x="417" y="96"/>
                    <a:pt x="322" y="0"/>
                    <a:pt x="20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6"/>
            <p:cNvSpPr/>
            <p:nvPr/>
          </p:nvSpPr>
          <p:spPr>
            <a:xfrm>
              <a:off x="1596625" y="2292075"/>
              <a:ext cx="10425" cy="10450"/>
            </a:xfrm>
            <a:custGeom>
              <a:rect b="b" l="l" r="r" t="t"/>
              <a:pathLst>
                <a:path extrusionOk="0" h="418" w="417">
                  <a:moveTo>
                    <a:pt x="203" y="1"/>
                  </a:moveTo>
                  <a:cubicBezTo>
                    <a:pt x="95" y="1"/>
                    <a:pt x="0" y="96"/>
                    <a:pt x="0" y="215"/>
                  </a:cubicBezTo>
                  <a:cubicBezTo>
                    <a:pt x="0" y="322"/>
                    <a:pt x="95" y="417"/>
                    <a:pt x="203" y="417"/>
                  </a:cubicBezTo>
                  <a:cubicBezTo>
                    <a:pt x="322" y="417"/>
                    <a:pt x="417" y="322"/>
                    <a:pt x="417" y="215"/>
                  </a:cubicBezTo>
                  <a:cubicBezTo>
                    <a:pt x="417" y="96"/>
                    <a:pt x="322" y="1"/>
                    <a:pt x="203"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6"/>
            <p:cNvSpPr/>
            <p:nvPr/>
          </p:nvSpPr>
          <p:spPr>
            <a:xfrm>
              <a:off x="1624600" y="2149800"/>
              <a:ext cx="41700" cy="129500"/>
            </a:xfrm>
            <a:custGeom>
              <a:rect b="b" l="l" r="r" t="t"/>
              <a:pathLst>
                <a:path extrusionOk="0" h="5180" w="1668">
                  <a:moveTo>
                    <a:pt x="179" y="0"/>
                  </a:moveTo>
                  <a:cubicBezTo>
                    <a:pt x="84" y="0"/>
                    <a:pt x="0" y="72"/>
                    <a:pt x="0" y="179"/>
                  </a:cubicBezTo>
                  <a:cubicBezTo>
                    <a:pt x="0" y="274"/>
                    <a:pt x="72" y="358"/>
                    <a:pt x="179" y="358"/>
                  </a:cubicBezTo>
                  <a:lnTo>
                    <a:pt x="298" y="358"/>
                  </a:lnTo>
                  <a:cubicBezTo>
                    <a:pt x="512" y="358"/>
                    <a:pt x="715" y="512"/>
                    <a:pt x="739" y="739"/>
                  </a:cubicBezTo>
                  <a:lnTo>
                    <a:pt x="1262" y="4299"/>
                  </a:lnTo>
                  <a:cubicBezTo>
                    <a:pt x="1274" y="4418"/>
                    <a:pt x="1250" y="4549"/>
                    <a:pt x="1155" y="4656"/>
                  </a:cubicBezTo>
                  <a:cubicBezTo>
                    <a:pt x="1072" y="4763"/>
                    <a:pt x="953" y="4822"/>
                    <a:pt x="810" y="4822"/>
                  </a:cubicBezTo>
                  <a:cubicBezTo>
                    <a:pt x="727" y="4822"/>
                    <a:pt x="631" y="4894"/>
                    <a:pt x="631" y="5001"/>
                  </a:cubicBezTo>
                  <a:cubicBezTo>
                    <a:pt x="631" y="5084"/>
                    <a:pt x="715" y="5180"/>
                    <a:pt x="810" y="5180"/>
                  </a:cubicBezTo>
                  <a:cubicBezTo>
                    <a:pt x="1048" y="5180"/>
                    <a:pt x="1286" y="5073"/>
                    <a:pt x="1441" y="4906"/>
                  </a:cubicBezTo>
                  <a:cubicBezTo>
                    <a:pt x="1608" y="4727"/>
                    <a:pt x="1667" y="4489"/>
                    <a:pt x="1631" y="4251"/>
                  </a:cubicBezTo>
                  <a:lnTo>
                    <a:pt x="1108" y="691"/>
                  </a:lnTo>
                  <a:cubicBezTo>
                    <a:pt x="1048" y="298"/>
                    <a:pt x="691" y="0"/>
                    <a:pt x="298"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56"/>
          <p:cNvGrpSpPr/>
          <p:nvPr/>
        </p:nvGrpSpPr>
        <p:grpSpPr>
          <a:xfrm>
            <a:off x="2747824" y="1442717"/>
            <a:ext cx="531808" cy="622648"/>
            <a:chOff x="799800" y="2087275"/>
            <a:chExt cx="259875" cy="304250"/>
          </a:xfrm>
        </p:grpSpPr>
        <p:sp>
          <p:nvSpPr>
            <p:cNvPr id="1197" name="Google Shape;1197;p56"/>
            <p:cNvSpPr/>
            <p:nvPr/>
          </p:nvSpPr>
          <p:spPr>
            <a:xfrm>
              <a:off x="959925" y="2190575"/>
              <a:ext cx="64925" cy="28000"/>
            </a:xfrm>
            <a:custGeom>
              <a:rect b="b" l="l" r="r" t="t"/>
              <a:pathLst>
                <a:path extrusionOk="0" h="1120" w="2597">
                  <a:moveTo>
                    <a:pt x="1060" y="1"/>
                  </a:moveTo>
                  <a:cubicBezTo>
                    <a:pt x="715" y="1"/>
                    <a:pt x="453" y="96"/>
                    <a:pt x="275" y="286"/>
                  </a:cubicBezTo>
                  <a:cubicBezTo>
                    <a:pt x="1" y="572"/>
                    <a:pt x="13" y="929"/>
                    <a:pt x="13" y="941"/>
                  </a:cubicBezTo>
                  <a:cubicBezTo>
                    <a:pt x="13" y="1048"/>
                    <a:pt x="96" y="1120"/>
                    <a:pt x="191" y="1120"/>
                  </a:cubicBezTo>
                  <a:cubicBezTo>
                    <a:pt x="298" y="1120"/>
                    <a:pt x="394" y="1048"/>
                    <a:pt x="394" y="929"/>
                  </a:cubicBezTo>
                  <a:cubicBezTo>
                    <a:pt x="394" y="929"/>
                    <a:pt x="370" y="703"/>
                    <a:pt x="536" y="536"/>
                  </a:cubicBezTo>
                  <a:cubicBezTo>
                    <a:pt x="656" y="417"/>
                    <a:pt x="822" y="358"/>
                    <a:pt x="1060" y="358"/>
                  </a:cubicBezTo>
                  <a:lnTo>
                    <a:pt x="2394" y="358"/>
                  </a:lnTo>
                  <a:cubicBezTo>
                    <a:pt x="2501" y="358"/>
                    <a:pt x="2596" y="274"/>
                    <a:pt x="2572" y="167"/>
                  </a:cubicBezTo>
                  <a:cubicBezTo>
                    <a:pt x="2572" y="60"/>
                    <a:pt x="2489" y="1"/>
                    <a:pt x="239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a:off x="959625" y="2254875"/>
              <a:ext cx="48850" cy="45275"/>
            </a:xfrm>
            <a:custGeom>
              <a:rect b="b" l="l" r="r" t="t"/>
              <a:pathLst>
                <a:path extrusionOk="0" h="1811" w="1954">
                  <a:moveTo>
                    <a:pt x="227" y="0"/>
                  </a:moveTo>
                  <a:cubicBezTo>
                    <a:pt x="120" y="0"/>
                    <a:pt x="25" y="84"/>
                    <a:pt x="25" y="179"/>
                  </a:cubicBezTo>
                  <a:cubicBezTo>
                    <a:pt x="13" y="227"/>
                    <a:pt x="1" y="619"/>
                    <a:pt x="227" y="858"/>
                  </a:cubicBezTo>
                  <a:cubicBezTo>
                    <a:pt x="322" y="953"/>
                    <a:pt x="465" y="1012"/>
                    <a:pt x="608" y="1012"/>
                  </a:cubicBezTo>
                  <a:cubicBezTo>
                    <a:pt x="1572" y="1012"/>
                    <a:pt x="1572" y="1477"/>
                    <a:pt x="1572" y="1632"/>
                  </a:cubicBezTo>
                  <a:cubicBezTo>
                    <a:pt x="1572" y="1715"/>
                    <a:pt x="1656" y="1810"/>
                    <a:pt x="1751" y="1810"/>
                  </a:cubicBezTo>
                  <a:cubicBezTo>
                    <a:pt x="1858" y="1810"/>
                    <a:pt x="1930" y="1715"/>
                    <a:pt x="1953" y="1596"/>
                  </a:cubicBezTo>
                  <a:cubicBezTo>
                    <a:pt x="1953" y="1239"/>
                    <a:pt x="1787" y="631"/>
                    <a:pt x="620" y="631"/>
                  </a:cubicBezTo>
                  <a:cubicBezTo>
                    <a:pt x="560" y="631"/>
                    <a:pt x="513" y="596"/>
                    <a:pt x="501" y="584"/>
                  </a:cubicBezTo>
                  <a:cubicBezTo>
                    <a:pt x="406" y="500"/>
                    <a:pt x="406" y="274"/>
                    <a:pt x="406" y="203"/>
                  </a:cubicBezTo>
                  <a:cubicBezTo>
                    <a:pt x="406" y="96"/>
                    <a:pt x="322" y="0"/>
                    <a:pt x="22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a:off x="933725" y="2244750"/>
              <a:ext cx="56875" cy="14600"/>
            </a:xfrm>
            <a:custGeom>
              <a:rect b="b" l="l" r="r" t="t"/>
              <a:pathLst>
                <a:path extrusionOk="0" h="584" w="2275">
                  <a:moveTo>
                    <a:pt x="299" y="1"/>
                  </a:moveTo>
                  <a:cubicBezTo>
                    <a:pt x="227" y="84"/>
                    <a:pt x="132" y="132"/>
                    <a:pt x="1" y="132"/>
                  </a:cubicBezTo>
                  <a:cubicBezTo>
                    <a:pt x="227" y="132"/>
                    <a:pt x="430" y="298"/>
                    <a:pt x="430" y="548"/>
                  </a:cubicBezTo>
                  <a:lnTo>
                    <a:pt x="430" y="584"/>
                  </a:lnTo>
                  <a:lnTo>
                    <a:pt x="1977" y="584"/>
                  </a:lnTo>
                  <a:cubicBezTo>
                    <a:pt x="2132" y="584"/>
                    <a:pt x="2275" y="453"/>
                    <a:pt x="2275" y="286"/>
                  </a:cubicBezTo>
                  <a:cubicBezTo>
                    <a:pt x="2275" y="203"/>
                    <a:pt x="2239" y="132"/>
                    <a:pt x="2180" y="96"/>
                  </a:cubicBezTo>
                  <a:cubicBezTo>
                    <a:pt x="2120" y="36"/>
                    <a:pt x="2061" y="1"/>
                    <a:pt x="1965"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a:off x="941475" y="2229575"/>
              <a:ext cx="49125" cy="14900"/>
            </a:xfrm>
            <a:custGeom>
              <a:rect b="b" l="l" r="r" t="t"/>
              <a:pathLst>
                <a:path extrusionOk="0" h="596" w="1965">
                  <a:moveTo>
                    <a:pt x="0" y="0"/>
                  </a:moveTo>
                  <a:cubicBezTo>
                    <a:pt x="72" y="84"/>
                    <a:pt x="120" y="179"/>
                    <a:pt x="120" y="298"/>
                  </a:cubicBezTo>
                  <a:cubicBezTo>
                    <a:pt x="120" y="417"/>
                    <a:pt x="72" y="524"/>
                    <a:pt x="0" y="596"/>
                  </a:cubicBezTo>
                  <a:lnTo>
                    <a:pt x="1667" y="596"/>
                  </a:lnTo>
                  <a:cubicBezTo>
                    <a:pt x="1822" y="596"/>
                    <a:pt x="1965" y="465"/>
                    <a:pt x="1965" y="298"/>
                  </a:cubicBezTo>
                  <a:cubicBezTo>
                    <a:pt x="1965" y="227"/>
                    <a:pt x="1929" y="155"/>
                    <a:pt x="1870" y="96"/>
                  </a:cubicBezTo>
                  <a:cubicBezTo>
                    <a:pt x="1810" y="36"/>
                    <a:pt x="1751" y="0"/>
                    <a:pt x="166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a:off x="934325" y="2214975"/>
              <a:ext cx="56575" cy="14625"/>
            </a:xfrm>
            <a:custGeom>
              <a:rect b="b" l="l" r="r" t="t"/>
              <a:pathLst>
                <a:path extrusionOk="0" h="585" w="2263">
                  <a:moveTo>
                    <a:pt x="417" y="1"/>
                  </a:moveTo>
                  <a:lnTo>
                    <a:pt x="417" y="49"/>
                  </a:lnTo>
                  <a:cubicBezTo>
                    <a:pt x="417" y="275"/>
                    <a:pt x="239" y="465"/>
                    <a:pt x="1" y="465"/>
                  </a:cubicBezTo>
                  <a:cubicBezTo>
                    <a:pt x="120" y="465"/>
                    <a:pt x="227" y="513"/>
                    <a:pt x="298" y="584"/>
                  </a:cubicBezTo>
                  <a:lnTo>
                    <a:pt x="1953" y="584"/>
                  </a:lnTo>
                  <a:cubicBezTo>
                    <a:pt x="2108" y="584"/>
                    <a:pt x="2251" y="453"/>
                    <a:pt x="2263" y="299"/>
                  </a:cubicBezTo>
                  <a:cubicBezTo>
                    <a:pt x="2263" y="227"/>
                    <a:pt x="2227" y="156"/>
                    <a:pt x="2168" y="96"/>
                  </a:cubicBezTo>
                  <a:cubicBezTo>
                    <a:pt x="2108" y="37"/>
                    <a:pt x="2049" y="1"/>
                    <a:pt x="1965"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a:off x="923625" y="2247125"/>
              <a:ext cx="20850" cy="21750"/>
            </a:xfrm>
            <a:custGeom>
              <a:rect b="b" l="l" r="r" t="t"/>
              <a:pathLst>
                <a:path extrusionOk="0" h="870" w="834">
                  <a:moveTo>
                    <a:pt x="417" y="1"/>
                  </a:moveTo>
                  <a:cubicBezTo>
                    <a:pt x="357" y="1"/>
                    <a:pt x="298" y="13"/>
                    <a:pt x="238" y="48"/>
                  </a:cubicBezTo>
                  <a:cubicBezTo>
                    <a:pt x="95" y="120"/>
                    <a:pt x="0" y="263"/>
                    <a:pt x="0" y="429"/>
                  </a:cubicBezTo>
                  <a:cubicBezTo>
                    <a:pt x="0" y="608"/>
                    <a:pt x="83" y="751"/>
                    <a:pt x="238" y="822"/>
                  </a:cubicBezTo>
                  <a:cubicBezTo>
                    <a:pt x="274" y="846"/>
                    <a:pt x="357" y="870"/>
                    <a:pt x="417" y="870"/>
                  </a:cubicBezTo>
                  <a:cubicBezTo>
                    <a:pt x="619" y="870"/>
                    <a:pt x="798" y="703"/>
                    <a:pt x="834" y="489"/>
                  </a:cubicBezTo>
                  <a:lnTo>
                    <a:pt x="834" y="453"/>
                  </a:lnTo>
                  <a:cubicBezTo>
                    <a:pt x="834" y="215"/>
                    <a:pt x="655" y="37"/>
                    <a:pt x="41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a:off x="923625" y="2248325"/>
              <a:ext cx="11925" cy="19375"/>
            </a:xfrm>
            <a:custGeom>
              <a:rect b="b" l="l" r="r" t="t"/>
              <a:pathLst>
                <a:path extrusionOk="0" h="775" w="477">
                  <a:moveTo>
                    <a:pt x="238" y="0"/>
                  </a:moveTo>
                  <a:cubicBezTo>
                    <a:pt x="95" y="72"/>
                    <a:pt x="0" y="215"/>
                    <a:pt x="0" y="381"/>
                  </a:cubicBezTo>
                  <a:cubicBezTo>
                    <a:pt x="0" y="560"/>
                    <a:pt x="83" y="703"/>
                    <a:pt x="238" y="774"/>
                  </a:cubicBezTo>
                  <a:cubicBezTo>
                    <a:pt x="369" y="715"/>
                    <a:pt x="453" y="596"/>
                    <a:pt x="476" y="441"/>
                  </a:cubicBezTo>
                  <a:lnTo>
                    <a:pt x="476" y="405"/>
                  </a:lnTo>
                  <a:cubicBezTo>
                    <a:pt x="476" y="239"/>
                    <a:pt x="369" y="84"/>
                    <a:pt x="238"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6"/>
            <p:cNvSpPr/>
            <p:nvPr/>
          </p:nvSpPr>
          <p:spPr>
            <a:xfrm>
              <a:off x="923625" y="2226300"/>
              <a:ext cx="20850" cy="21750"/>
            </a:xfrm>
            <a:custGeom>
              <a:rect b="b" l="l" r="r" t="t"/>
              <a:pathLst>
                <a:path extrusionOk="0" h="870" w="834">
                  <a:moveTo>
                    <a:pt x="417" y="0"/>
                  </a:moveTo>
                  <a:cubicBezTo>
                    <a:pt x="357" y="0"/>
                    <a:pt x="298" y="12"/>
                    <a:pt x="238" y="48"/>
                  </a:cubicBezTo>
                  <a:cubicBezTo>
                    <a:pt x="95" y="119"/>
                    <a:pt x="0" y="274"/>
                    <a:pt x="0" y="429"/>
                  </a:cubicBezTo>
                  <a:cubicBezTo>
                    <a:pt x="0" y="608"/>
                    <a:pt x="95" y="750"/>
                    <a:pt x="238" y="822"/>
                  </a:cubicBezTo>
                  <a:cubicBezTo>
                    <a:pt x="274" y="846"/>
                    <a:pt x="357" y="870"/>
                    <a:pt x="417" y="870"/>
                  </a:cubicBezTo>
                  <a:cubicBezTo>
                    <a:pt x="536" y="870"/>
                    <a:pt x="631" y="822"/>
                    <a:pt x="714" y="750"/>
                  </a:cubicBezTo>
                  <a:cubicBezTo>
                    <a:pt x="786" y="667"/>
                    <a:pt x="834" y="572"/>
                    <a:pt x="834" y="453"/>
                  </a:cubicBezTo>
                  <a:cubicBezTo>
                    <a:pt x="834" y="334"/>
                    <a:pt x="786" y="227"/>
                    <a:pt x="714" y="119"/>
                  </a:cubicBezTo>
                  <a:cubicBezTo>
                    <a:pt x="631" y="48"/>
                    <a:pt x="536" y="0"/>
                    <a:pt x="41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a:off x="923625" y="2227775"/>
              <a:ext cx="11925" cy="19375"/>
            </a:xfrm>
            <a:custGeom>
              <a:rect b="b" l="l" r="r" t="t"/>
              <a:pathLst>
                <a:path extrusionOk="0" h="775" w="477">
                  <a:moveTo>
                    <a:pt x="238" y="1"/>
                  </a:moveTo>
                  <a:cubicBezTo>
                    <a:pt x="95" y="72"/>
                    <a:pt x="0" y="227"/>
                    <a:pt x="0" y="394"/>
                  </a:cubicBezTo>
                  <a:cubicBezTo>
                    <a:pt x="0" y="572"/>
                    <a:pt x="95" y="703"/>
                    <a:pt x="238" y="775"/>
                  </a:cubicBezTo>
                  <a:cubicBezTo>
                    <a:pt x="274" y="751"/>
                    <a:pt x="322" y="715"/>
                    <a:pt x="357" y="691"/>
                  </a:cubicBezTo>
                  <a:cubicBezTo>
                    <a:pt x="429" y="608"/>
                    <a:pt x="476" y="513"/>
                    <a:pt x="476" y="394"/>
                  </a:cubicBezTo>
                  <a:cubicBezTo>
                    <a:pt x="476" y="275"/>
                    <a:pt x="417" y="168"/>
                    <a:pt x="357" y="96"/>
                  </a:cubicBezTo>
                  <a:cubicBezTo>
                    <a:pt x="310" y="49"/>
                    <a:pt x="274" y="13"/>
                    <a:pt x="238"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a:off x="923025" y="2205175"/>
              <a:ext cx="21450" cy="21450"/>
            </a:xfrm>
            <a:custGeom>
              <a:rect b="b" l="l" r="r" t="t"/>
              <a:pathLst>
                <a:path extrusionOk="0" h="858" w="858">
                  <a:moveTo>
                    <a:pt x="417" y="0"/>
                  </a:moveTo>
                  <a:cubicBezTo>
                    <a:pt x="357" y="0"/>
                    <a:pt x="298" y="12"/>
                    <a:pt x="238" y="36"/>
                  </a:cubicBezTo>
                  <a:cubicBezTo>
                    <a:pt x="107" y="119"/>
                    <a:pt x="0" y="262"/>
                    <a:pt x="0" y="429"/>
                  </a:cubicBezTo>
                  <a:cubicBezTo>
                    <a:pt x="0" y="607"/>
                    <a:pt x="96" y="738"/>
                    <a:pt x="238" y="822"/>
                  </a:cubicBezTo>
                  <a:cubicBezTo>
                    <a:pt x="286" y="845"/>
                    <a:pt x="357" y="857"/>
                    <a:pt x="417" y="857"/>
                  </a:cubicBezTo>
                  <a:cubicBezTo>
                    <a:pt x="655" y="857"/>
                    <a:pt x="858" y="667"/>
                    <a:pt x="858" y="429"/>
                  </a:cubicBezTo>
                  <a:cubicBezTo>
                    <a:pt x="858" y="417"/>
                    <a:pt x="858" y="405"/>
                    <a:pt x="834" y="369"/>
                  </a:cubicBezTo>
                  <a:cubicBezTo>
                    <a:pt x="822" y="155"/>
                    <a:pt x="643" y="0"/>
                    <a:pt x="41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a:off x="923625" y="2206350"/>
              <a:ext cx="11925" cy="19375"/>
            </a:xfrm>
            <a:custGeom>
              <a:rect b="b" l="l" r="r" t="t"/>
              <a:pathLst>
                <a:path extrusionOk="0" h="775" w="477">
                  <a:moveTo>
                    <a:pt x="238" y="1"/>
                  </a:moveTo>
                  <a:cubicBezTo>
                    <a:pt x="95" y="72"/>
                    <a:pt x="0" y="215"/>
                    <a:pt x="0" y="382"/>
                  </a:cubicBezTo>
                  <a:cubicBezTo>
                    <a:pt x="0" y="560"/>
                    <a:pt x="83" y="691"/>
                    <a:pt x="238" y="775"/>
                  </a:cubicBezTo>
                  <a:cubicBezTo>
                    <a:pt x="369" y="691"/>
                    <a:pt x="476" y="548"/>
                    <a:pt x="476" y="382"/>
                  </a:cubicBezTo>
                  <a:lnTo>
                    <a:pt x="476" y="322"/>
                  </a:lnTo>
                  <a:cubicBezTo>
                    <a:pt x="453" y="179"/>
                    <a:pt x="369" y="48"/>
                    <a:pt x="238"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a:off x="986725" y="2247425"/>
              <a:ext cx="49125" cy="8950"/>
            </a:xfrm>
            <a:custGeom>
              <a:rect b="b" l="l" r="r" t="t"/>
              <a:pathLst>
                <a:path extrusionOk="0" h="358" w="1965">
                  <a:moveTo>
                    <a:pt x="179" y="1"/>
                  </a:moveTo>
                  <a:cubicBezTo>
                    <a:pt x="72" y="1"/>
                    <a:pt x="0" y="84"/>
                    <a:pt x="0" y="179"/>
                  </a:cubicBezTo>
                  <a:cubicBezTo>
                    <a:pt x="12" y="286"/>
                    <a:pt x="95" y="358"/>
                    <a:pt x="191" y="358"/>
                  </a:cubicBezTo>
                  <a:lnTo>
                    <a:pt x="1786" y="358"/>
                  </a:lnTo>
                  <a:cubicBezTo>
                    <a:pt x="1893" y="358"/>
                    <a:pt x="1965" y="275"/>
                    <a:pt x="1965" y="179"/>
                  </a:cubicBezTo>
                  <a:cubicBezTo>
                    <a:pt x="1953" y="84"/>
                    <a:pt x="1870" y="1"/>
                    <a:pt x="177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6"/>
            <p:cNvSpPr/>
            <p:nvPr/>
          </p:nvSpPr>
          <p:spPr>
            <a:xfrm>
              <a:off x="986725" y="2232550"/>
              <a:ext cx="50625" cy="8950"/>
            </a:xfrm>
            <a:custGeom>
              <a:rect b="b" l="l" r="r" t="t"/>
              <a:pathLst>
                <a:path extrusionOk="0" h="358" w="2025">
                  <a:moveTo>
                    <a:pt x="179" y="0"/>
                  </a:moveTo>
                  <a:cubicBezTo>
                    <a:pt x="72" y="0"/>
                    <a:pt x="0" y="84"/>
                    <a:pt x="0" y="179"/>
                  </a:cubicBezTo>
                  <a:cubicBezTo>
                    <a:pt x="12" y="286"/>
                    <a:pt x="95" y="358"/>
                    <a:pt x="191" y="358"/>
                  </a:cubicBezTo>
                  <a:lnTo>
                    <a:pt x="1846" y="358"/>
                  </a:lnTo>
                  <a:cubicBezTo>
                    <a:pt x="1953" y="358"/>
                    <a:pt x="2024" y="274"/>
                    <a:pt x="2024" y="179"/>
                  </a:cubicBezTo>
                  <a:cubicBezTo>
                    <a:pt x="2012" y="84"/>
                    <a:pt x="1929" y="0"/>
                    <a:pt x="183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6"/>
            <p:cNvSpPr/>
            <p:nvPr/>
          </p:nvSpPr>
          <p:spPr>
            <a:xfrm>
              <a:off x="986725" y="2217675"/>
              <a:ext cx="49125" cy="8950"/>
            </a:xfrm>
            <a:custGeom>
              <a:rect b="b" l="l" r="r" t="t"/>
              <a:pathLst>
                <a:path extrusionOk="0" h="358" w="1965">
                  <a:moveTo>
                    <a:pt x="179" y="0"/>
                  </a:moveTo>
                  <a:cubicBezTo>
                    <a:pt x="72" y="0"/>
                    <a:pt x="0" y="83"/>
                    <a:pt x="0" y="179"/>
                  </a:cubicBezTo>
                  <a:cubicBezTo>
                    <a:pt x="12" y="286"/>
                    <a:pt x="95" y="357"/>
                    <a:pt x="191" y="357"/>
                  </a:cubicBezTo>
                  <a:lnTo>
                    <a:pt x="1786" y="357"/>
                  </a:lnTo>
                  <a:cubicBezTo>
                    <a:pt x="1893" y="357"/>
                    <a:pt x="1965" y="286"/>
                    <a:pt x="1965" y="179"/>
                  </a:cubicBezTo>
                  <a:cubicBezTo>
                    <a:pt x="1953" y="83"/>
                    <a:pt x="1870" y="0"/>
                    <a:pt x="177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6"/>
            <p:cNvSpPr/>
            <p:nvPr/>
          </p:nvSpPr>
          <p:spPr>
            <a:xfrm>
              <a:off x="971825" y="2101575"/>
              <a:ext cx="68200" cy="94375"/>
            </a:xfrm>
            <a:custGeom>
              <a:rect b="b" l="l" r="r" t="t"/>
              <a:pathLst>
                <a:path extrusionOk="0" h="3775" w="2728">
                  <a:moveTo>
                    <a:pt x="668" y="1"/>
                  </a:moveTo>
                  <a:lnTo>
                    <a:pt x="1" y="405"/>
                  </a:lnTo>
                  <a:lnTo>
                    <a:pt x="1918" y="3775"/>
                  </a:lnTo>
                  <a:lnTo>
                    <a:pt x="2727" y="3072"/>
                  </a:lnTo>
                  <a:lnTo>
                    <a:pt x="668"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a:off x="865575" y="2139975"/>
              <a:ext cx="154200" cy="164925"/>
            </a:xfrm>
            <a:custGeom>
              <a:rect b="b" l="l" r="r" t="t"/>
              <a:pathLst>
                <a:path extrusionOk="0" h="6597" w="6168">
                  <a:moveTo>
                    <a:pt x="3882" y="1"/>
                  </a:moveTo>
                  <a:cubicBezTo>
                    <a:pt x="3775" y="1"/>
                    <a:pt x="3656" y="1"/>
                    <a:pt x="3548" y="12"/>
                  </a:cubicBezTo>
                  <a:cubicBezTo>
                    <a:pt x="1560" y="179"/>
                    <a:pt x="0" y="1846"/>
                    <a:pt x="0" y="3882"/>
                  </a:cubicBezTo>
                  <a:cubicBezTo>
                    <a:pt x="0" y="4799"/>
                    <a:pt x="310" y="5644"/>
                    <a:pt x="846" y="6311"/>
                  </a:cubicBezTo>
                  <a:cubicBezTo>
                    <a:pt x="1286" y="6442"/>
                    <a:pt x="1751" y="6525"/>
                    <a:pt x="2215" y="6549"/>
                  </a:cubicBezTo>
                  <a:lnTo>
                    <a:pt x="3013" y="6597"/>
                  </a:lnTo>
                  <a:cubicBezTo>
                    <a:pt x="1870" y="6239"/>
                    <a:pt x="1036" y="5156"/>
                    <a:pt x="1036" y="3882"/>
                  </a:cubicBezTo>
                  <a:cubicBezTo>
                    <a:pt x="1036" y="2429"/>
                    <a:pt x="2144" y="1227"/>
                    <a:pt x="3548" y="1060"/>
                  </a:cubicBezTo>
                  <a:cubicBezTo>
                    <a:pt x="3656" y="1048"/>
                    <a:pt x="3775" y="1048"/>
                    <a:pt x="3882" y="1048"/>
                  </a:cubicBezTo>
                  <a:cubicBezTo>
                    <a:pt x="4799" y="1048"/>
                    <a:pt x="5656" y="1501"/>
                    <a:pt x="6168" y="2215"/>
                  </a:cubicBezTo>
                  <a:lnTo>
                    <a:pt x="5215" y="548"/>
                  </a:lnTo>
                  <a:lnTo>
                    <a:pt x="5001" y="167"/>
                  </a:lnTo>
                  <a:cubicBezTo>
                    <a:pt x="4656" y="60"/>
                    <a:pt x="4263" y="1"/>
                    <a:pt x="3882"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6"/>
            <p:cNvSpPr/>
            <p:nvPr/>
          </p:nvSpPr>
          <p:spPr>
            <a:xfrm>
              <a:off x="864975" y="2140275"/>
              <a:ext cx="154500" cy="163425"/>
            </a:xfrm>
            <a:custGeom>
              <a:rect b="b" l="l" r="r" t="t"/>
              <a:pathLst>
                <a:path extrusionOk="0" h="6537" w="6180">
                  <a:moveTo>
                    <a:pt x="3561" y="0"/>
                  </a:moveTo>
                  <a:cubicBezTo>
                    <a:pt x="1560" y="167"/>
                    <a:pt x="1" y="1846"/>
                    <a:pt x="1" y="3870"/>
                  </a:cubicBezTo>
                  <a:cubicBezTo>
                    <a:pt x="1" y="4799"/>
                    <a:pt x="310" y="5644"/>
                    <a:pt x="846" y="6299"/>
                  </a:cubicBezTo>
                  <a:cubicBezTo>
                    <a:pt x="1298" y="6418"/>
                    <a:pt x="1739" y="6513"/>
                    <a:pt x="2215" y="6537"/>
                  </a:cubicBezTo>
                  <a:cubicBezTo>
                    <a:pt x="1144" y="6132"/>
                    <a:pt x="393" y="5096"/>
                    <a:pt x="393" y="3870"/>
                  </a:cubicBezTo>
                  <a:cubicBezTo>
                    <a:pt x="393" y="2298"/>
                    <a:pt x="1667" y="1036"/>
                    <a:pt x="3227" y="1036"/>
                  </a:cubicBezTo>
                  <a:cubicBezTo>
                    <a:pt x="3334" y="1036"/>
                    <a:pt x="3453" y="1036"/>
                    <a:pt x="3561" y="1048"/>
                  </a:cubicBezTo>
                  <a:cubicBezTo>
                    <a:pt x="3668" y="1036"/>
                    <a:pt x="3787" y="1036"/>
                    <a:pt x="3882" y="1036"/>
                  </a:cubicBezTo>
                  <a:cubicBezTo>
                    <a:pt x="4823" y="1036"/>
                    <a:pt x="5656" y="1513"/>
                    <a:pt x="6180" y="2203"/>
                  </a:cubicBezTo>
                  <a:lnTo>
                    <a:pt x="5239" y="536"/>
                  </a:lnTo>
                  <a:cubicBezTo>
                    <a:pt x="4751" y="239"/>
                    <a:pt x="4168" y="48"/>
                    <a:pt x="3561"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6"/>
            <p:cNvSpPr/>
            <p:nvPr/>
          </p:nvSpPr>
          <p:spPr>
            <a:xfrm>
              <a:off x="962600" y="2178375"/>
              <a:ext cx="97075" cy="156000"/>
            </a:xfrm>
            <a:custGeom>
              <a:rect b="b" l="l" r="r" t="t"/>
              <a:pathLst>
                <a:path extrusionOk="0" h="6240" w="3883">
                  <a:moveTo>
                    <a:pt x="3096" y="0"/>
                  </a:moveTo>
                  <a:lnTo>
                    <a:pt x="2680" y="358"/>
                  </a:lnTo>
                  <a:lnTo>
                    <a:pt x="2287" y="679"/>
                  </a:lnTo>
                  <a:cubicBezTo>
                    <a:pt x="2632" y="1155"/>
                    <a:pt x="2846" y="1727"/>
                    <a:pt x="2846" y="2346"/>
                  </a:cubicBezTo>
                  <a:cubicBezTo>
                    <a:pt x="2846" y="3918"/>
                    <a:pt x="1561" y="5192"/>
                    <a:pt x="1" y="5192"/>
                  </a:cubicBezTo>
                  <a:cubicBezTo>
                    <a:pt x="60" y="5251"/>
                    <a:pt x="84" y="5323"/>
                    <a:pt x="84" y="5418"/>
                  </a:cubicBezTo>
                  <a:lnTo>
                    <a:pt x="84" y="6025"/>
                  </a:lnTo>
                  <a:cubicBezTo>
                    <a:pt x="84" y="6085"/>
                    <a:pt x="72" y="6132"/>
                    <a:pt x="48" y="6180"/>
                  </a:cubicBezTo>
                  <a:cubicBezTo>
                    <a:pt x="25" y="6192"/>
                    <a:pt x="13" y="6216"/>
                    <a:pt x="1" y="6239"/>
                  </a:cubicBezTo>
                  <a:cubicBezTo>
                    <a:pt x="2144" y="6239"/>
                    <a:pt x="3882" y="4489"/>
                    <a:pt x="3882" y="2346"/>
                  </a:cubicBezTo>
                  <a:cubicBezTo>
                    <a:pt x="3882" y="1477"/>
                    <a:pt x="3585" y="655"/>
                    <a:pt x="3096"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a:off x="962600" y="2187300"/>
              <a:ext cx="80700" cy="145575"/>
            </a:xfrm>
            <a:custGeom>
              <a:rect b="b" l="l" r="r" t="t"/>
              <a:pathLst>
                <a:path extrusionOk="0" h="5823" w="3228">
                  <a:moveTo>
                    <a:pt x="2680" y="1"/>
                  </a:moveTo>
                  <a:lnTo>
                    <a:pt x="2287" y="322"/>
                  </a:lnTo>
                  <a:cubicBezTo>
                    <a:pt x="2632" y="798"/>
                    <a:pt x="2846" y="1370"/>
                    <a:pt x="2846" y="1989"/>
                  </a:cubicBezTo>
                  <a:cubicBezTo>
                    <a:pt x="2846" y="3573"/>
                    <a:pt x="1572" y="4835"/>
                    <a:pt x="1" y="4835"/>
                  </a:cubicBezTo>
                  <a:cubicBezTo>
                    <a:pt x="60" y="4894"/>
                    <a:pt x="84" y="4966"/>
                    <a:pt x="84" y="5061"/>
                  </a:cubicBezTo>
                  <a:lnTo>
                    <a:pt x="84" y="5668"/>
                  </a:lnTo>
                  <a:cubicBezTo>
                    <a:pt x="84" y="5728"/>
                    <a:pt x="72" y="5775"/>
                    <a:pt x="37" y="5823"/>
                  </a:cubicBezTo>
                  <a:cubicBezTo>
                    <a:pt x="1846" y="5478"/>
                    <a:pt x="3216" y="3894"/>
                    <a:pt x="3216" y="1989"/>
                  </a:cubicBezTo>
                  <a:cubicBezTo>
                    <a:pt x="3227" y="1263"/>
                    <a:pt x="3025" y="584"/>
                    <a:pt x="2680"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6"/>
            <p:cNvSpPr/>
            <p:nvPr/>
          </p:nvSpPr>
          <p:spPr>
            <a:xfrm>
              <a:off x="826875" y="2266775"/>
              <a:ext cx="137850" cy="110150"/>
            </a:xfrm>
            <a:custGeom>
              <a:rect b="b" l="l" r="r" t="t"/>
              <a:pathLst>
                <a:path extrusionOk="0" h="4406" w="5514">
                  <a:moveTo>
                    <a:pt x="1" y="1"/>
                  </a:moveTo>
                  <a:lnTo>
                    <a:pt x="1" y="4406"/>
                  </a:lnTo>
                  <a:cubicBezTo>
                    <a:pt x="513" y="3977"/>
                    <a:pt x="1096" y="3620"/>
                    <a:pt x="1739" y="3370"/>
                  </a:cubicBezTo>
                  <a:cubicBezTo>
                    <a:pt x="2358" y="3096"/>
                    <a:pt x="3060" y="2953"/>
                    <a:pt x="3763" y="2906"/>
                  </a:cubicBezTo>
                  <a:lnTo>
                    <a:pt x="4132" y="2882"/>
                  </a:lnTo>
                  <a:lnTo>
                    <a:pt x="5239" y="2799"/>
                  </a:lnTo>
                  <a:cubicBezTo>
                    <a:pt x="5311" y="2799"/>
                    <a:pt x="5382" y="2763"/>
                    <a:pt x="5430" y="2715"/>
                  </a:cubicBezTo>
                  <a:cubicBezTo>
                    <a:pt x="5489" y="2656"/>
                    <a:pt x="5513" y="2584"/>
                    <a:pt x="5513" y="2489"/>
                  </a:cubicBezTo>
                  <a:lnTo>
                    <a:pt x="5513" y="1882"/>
                  </a:lnTo>
                  <a:cubicBezTo>
                    <a:pt x="5513" y="1787"/>
                    <a:pt x="5489" y="1715"/>
                    <a:pt x="5430" y="1703"/>
                  </a:cubicBezTo>
                  <a:cubicBezTo>
                    <a:pt x="5382" y="1656"/>
                    <a:pt x="5311" y="1608"/>
                    <a:pt x="5239" y="1608"/>
                  </a:cubicBezTo>
                  <a:lnTo>
                    <a:pt x="4561" y="1572"/>
                  </a:lnTo>
                  <a:lnTo>
                    <a:pt x="4132" y="1537"/>
                  </a:lnTo>
                  <a:lnTo>
                    <a:pt x="3763" y="1513"/>
                  </a:lnTo>
                  <a:cubicBezTo>
                    <a:pt x="3287" y="1477"/>
                    <a:pt x="2834" y="1394"/>
                    <a:pt x="2394" y="1275"/>
                  </a:cubicBezTo>
                  <a:cubicBezTo>
                    <a:pt x="1501" y="1036"/>
                    <a:pt x="679" y="584"/>
                    <a:pt x="1"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6"/>
            <p:cNvSpPr/>
            <p:nvPr/>
          </p:nvSpPr>
          <p:spPr>
            <a:xfrm>
              <a:off x="817050" y="2266775"/>
              <a:ext cx="112850" cy="110150"/>
            </a:xfrm>
            <a:custGeom>
              <a:rect b="b" l="l" r="r" t="t"/>
              <a:pathLst>
                <a:path extrusionOk="0" h="4406" w="4514">
                  <a:moveTo>
                    <a:pt x="358" y="1"/>
                  </a:moveTo>
                  <a:lnTo>
                    <a:pt x="1" y="2203"/>
                  </a:lnTo>
                  <a:lnTo>
                    <a:pt x="358" y="4406"/>
                  </a:lnTo>
                  <a:cubicBezTo>
                    <a:pt x="870" y="3977"/>
                    <a:pt x="1465" y="3620"/>
                    <a:pt x="2096" y="3370"/>
                  </a:cubicBezTo>
                  <a:cubicBezTo>
                    <a:pt x="2739" y="3120"/>
                    <a:pt x="3430" y="2953"/>
                    <a:pt x="4144" y="2906"/>
                  </a:cubicBezTo>
                  <a:cubicBezTo>
                    <a:pt x="4346" y="2894"/>
                    <a:pt x="4513" y="2715"/>
                    <a:pt x="4513" y="2501"/>
                  </a:cubicBezTo>
                  <a:lnTo>
                    <a:pt x="4513" y="1882"/>
                  </a:lnTo>
                  <a:cubicBezTo>
                    <a:pt x="4513" y="1680"/>
                    <a:pt x="4366" y="1511"/>
                    <a:pt x="4160" y="1511"/>
                  </a:cubicBezTo>
                  <a:cubicBezTo>
                    <a:pt x="4147" y="1511"/>
                    <a:pt x="4134" y="1511"/>
                    <a:pt x="4120" y="1513"/>
                  </a:cubicBezTo>
                  <a:cubicBezTo>
                    <a:pt x="3668" y="1477"/>
                    <a:pt x="3203" y="1394"/>
                    <a:pt x="2751" y="1275"/>
                  </a:cubicBezTo>
                  <a:cubicBezTo>
                    <a:pt x="1858" y="1036"/>
                    <a:pt x="1048" y="596"/>
                    <a:pt x="358"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6"/>
            <p:cNvSpPr/>
            <p:nvPr/>
          </p:nvSpPr>
          <p:spPr>
            <a:xfrm>
              <a:off x="799800" y="2251200"/>
              <a:ext cx="26500" cy="140325"/>
            </a:xfrm>
            <a:custGeom>
              <a:rect b="b" l="l" r="r" t="t"/>
              <a:pathLst>
                <a:path extrusionOk="0" h="5613" w="1060">
                  <a:moveTo>
                    <a:pt x="544" y="0"/>
                  </a:moveTo>
                  <a:cubicBezTo>
                    <a:pt x="447" y="0"/>
                    <a:pt x="354" y="18"/>
                    <a:pt x="262" y="64"/>
                  </a:cubicBezTo>
                  <a:cubicBezTo>
                    <a:pt x="226" y="88"/>
                    <a:pt x="179" y="124"/>
                    <a:pt x="155" y="147"/>
                  </a:cubicBezTo>
                  <a:cubicBezTo>
                    <a:pt x="60" y="255"/>
                    <a:pt x="0" y="374"/>
                    <a:pt x="0" y="528"/>
                  </a:cubicBezTo>
                  <a:lnTo>
                    <a:pt x="0" y="5088"/>
                  </a:lnTo>
                  <a:cubicBezTo>
                    <a:pt x="0" y="5291"/>
                    <a:pt x="119" y="5446"/>
                    <a:pt x="274" y="5541"/>
                  </a:cubicBezTo>
                  <a:cubicBezTo>
                    <a:pt x="369" y="5588"/>
                    <a:pt x="453" y="5612"/>
                    <a:pt x="548" y="5612"/>
                  </a:cubicBezTo>
                  <a:cubicBezTo>
                    <a:pt x="822" y="5612"/>
                    <a:pt x="1060" y="5374"/>
                    <a:pt x="1060" y="5088"/>
                  </a:cubicBezTo>
                  <a:lnTo>
                    <a:pt x="1060" y="528"/>
                  </a:lnTo>
                  <a:cubicBezTo>
                    <a:pt x="1060" y="266"/>
                    <a:pt x="881" y="52"/>
                    <a:pt x="631" y="4"/>
                  </a:cubicBezTo>
                  <a:cubicBezTo>
                    <a:pt x="602" y="2"/>
                    <a:pt x="573" y="0"/>
                    <a:pt x="544"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6"/>
            <p:cNvSpPr/>
            <p:nvPr/>
          </p:nvSpPr>
          <p:spPr>
            <a:xfrm>
              <a:off x="799800" y="2252800"/>
              <a:ext cx="13700" cy="137225"/>
            </a:xfrm>
            <a:custGeom>
              <a:rect b="b" l="l" r="r" t="t"/>
              <a:pathLst>
                <a:path extrusionOk="0" h="5489" w="548">
                  <a:moveTo>
                    <a:pt x="262" y="0"/>
                  </a:moveTo>
                  <a:cubicBezTo>
                    <a:pt x="226" y="24"/>
                    <a:pt x="179" y="60"/>
                    <a:pt x="155" y="83"/>
                  </a:cubicBezTo>
                  <a:cubicBezTo>
                    <a:pt x="60" y="191"/>
                    <a:pt x="0" y="310"/>
                    <a:pt x="0" y="464"/>
                  </a:cubicBezTo>
                  <a:lnTo>
                    <a:pt x="0" y="5048"/>
                  </a:lnTo>
                  <a:cubicBezTo>
                    <a:pt x="0" y="5239"/>
                    <a:pt x="119" y="5405"/>
                    <a:pt x="274" y="5489"/>
                  </a:cubicBezTo>
                  <a:cubicBezTo>
                    <a:pt x="441" y="5405"/>
                    <a:pt x="548" y="5239"/>
                    <a:pt x="548" y="5048"/>
                  </a:cubicBezTo>
                  <a:lnTo>
                    <a:pt x="548" y="464"/>
                  </a:lnTo>
                  <a:cubicBezTo>
                    <a:pt x="548" y="262"/>
                    <a:pt x="441" y="83"/>
                    <a:pt x="262"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6"/>
            <p:cNvSpPr/>
            <p:nvPr/>
          </p:nvSpPr>
          <p:spPr>
            <a:xfrm>
              <a:off x="963800" y="2087275"/>
              <a:ext cx="25325" cy="24450"/>
            </a:xfrm>
            <a:custGeom>
              <a:rect b="b" l="l" r="r" t="t"/>
              <a:pathLst>
                <a:path extrusionOk="0" h="978" w="1013">
                  <a:moveTo>
                    <a:pt x="524" y="1"/>
                  </a:moveTo>
                  <a:cubicBezTo>
                    <a:pt x="494" y="1"/>
                    <a:pt x="465" y="9"/>
                    <a:pt x="441" y="25"/>
                  </a:cubicBezTo>
                  <a:lnTo>
                    <a:pt x="96" y="215"/>
                  </a:lnTo>
                  <a:cubicBezTo>
                    <a:pt x="24" y="263"/>
                    <a:pt x="0" y="370"/>
                    <a:pt x="36" y="454"/>
                  </a:cubicBezTo>
                  <a:lnTo>
                    <a:pt x="334" y="977"/>
                  </a:lnTo>
                  <a:lnTo>
                    <a:pt x="1012" y="573"/>
                  </a:lnTo>
                  <a:lnTo>
                    <a:pt x="679" y="84"/>
                  </a:lnTo>
                  <a:cubicBezTo>
                    <a:pt x="640" y="30"/>
                    <a:pt x="580" y="1"/>
                    <a:pt x="524" y="1"/>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4" name="Shape 1224"/>
        <p:cNvGrpSpPr/>
        <p:nvPr/>
      </p:nvGrpSpPr>
      <p:grpSpPr>
        <a:xfrm>
          <a:off x="0" y="0"/>
          <a:ext cx="0" cy="0"/>
          <a:chOff x="0" y="0"/>
          <a:chExt cx="0" cy="0"/>
        </a:xfrm>
      </p:grpSpPr>
      <p:pic>
        <p:nvPicPr>
          <p:cNvPr id="1225" name="Google Shape;1225;p57" title="Chart">
            <a:hlinkClick r:id="rId3"/>
          </p:cNvPr>
          <p:cNvPicPr preferRelativeResize="0"/>
          <p:nvPr/>
        </p:nvPicPr>
        <p:blipFill>
          <a:blip r:embed="rId4">
            <a:alphaModFix/>
          </a:blip>
          <a:stretch>
            <a:fillRect/>
          </a:stretch>
        </p:blipFill>
        <p:spPr>
          <a:xfrm>
            <a:off x="1349975" y="1415850"/>
            <a:ext cx="4281624" cy="2643875"/>
          </a:xfrm>
          <a:prstGeom prst="rect">
            <a:avLst/>
          </a:prstGeom>
          <a:noFill/>
          <a:ln>
            <a:noFill/>
          </a:ln>
        </p:spPr>
      </p:pic>
      <p:sp>
        <p:nvSpPr>
          <p:cNvPr id="1226" name="Google Shape;1226;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ost popular albums downloads</a:t>
            </a:r>
            <a:endParaRPr>
              <a:solidFill>
                <a:srgbClr val="D9D9D9"/>
              </a:solidFill>
            </a:endParaRPr>
          </a:p>
        </p:txBody>
      </p:sp>
      <p:sp>
        <p:nvSpPr>
          <p:cNvPr id="1227" name="Google Shape;1227;p57"/>
          <p:cNvSpPr txBox="1"/>
          <p:nvPr>
            <p:ph idx="4294967295" type="subTitle"/>
          </p:nvPr>
        </p:nvSpPr>
        <p:spPr>
          <a:xfrm>
            <a:off x="708450" y="4151400"/>
            <a:ext cx="7715700" cy="36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dk1"/>
                </a:solidFill>
              </a:rPr>
              <a:t>Follow the link in the graph to modify its data and then paste the new one here. </a:t>
            </a:r>
            <a:r>
              <a:rPr b="1" lang="en" sz="1100">
                <a:solidFill>
                  <a:schemeClr val="dk1"/>
                </a:solidFill>
                <a:uFill>
                  <a:noFill/>
                </a:uFill>
                <a:hlinkClick r:id="rId5">
                  <a:extLst>
                    <a:ext uri="{A12FA001-AC4F-418D-AE19-62706E023703}">
                      <ahyp:hlinkClr val="tx"/>
                    </a:ext>
                  </a:extLst>
                </a:hlinkClick>
              </a:rPr>
              <a:t>For more info, click here</a:t>
            </a:r>
            <a:endParaRPr b="1" sz="1100">
              <a:solidFill>
                <a:schemeClr val="dk1"/>
              </a:solidFill>
            </a:endParaRPr>
          </a:p>
        </p:txBody>
      </p:sp>
      <p:sp>
        <p:nvSpPr>
          <p:cNvPr id="1228" name="Google Shape;1228;p57"/>
          <p:cNvSpPr txBox="1"/>
          <p:nvPr/>
        </p:nvSpPr>
        <p:spPr>
          <a:xfrm>
            <a:off x="6071325" y="1309713"/>
            <a:ext cx="24639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Mercury</a:t>
            </a:r>
            <a:endParaRPr sz="2500">
              <a:solidFill>
                <a:schemeClr val="dk2"/>
              </a:solidFill>
              <a:latin typeface="Spicy Rice"/>
              <a:ea typeface="Spicy Rice"/>
              <a:cs typeface="Spicy Rice"/>
              <a:sym typeface="Spicy Rice"/>
            </a:endParaRPr>
          </a:p>
        </p:txBody>
      </p:sp>
      <p:sp>
        <p:nvSpPr>
          <p:cNvPr id="1229" name="Google Shape;1229;p57"/>
          <p:cNvSpPr txBox="1"/>
          <p:nvPr/>
        </p:nvSpPr>
        <p:spPr>
          <a:xfrm>
            <a:off x="6071325" y="1703890"/>
            <a:ext cx="2463900" cy="86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It’s the closest planet to the Sun and the smallest in the Solar System</a:t>
            </a:r>
            <a:endParaRPr>
              <a:solidFill>
                <a:schemeClr val="dk1"/>
              </a:solidFill>
              <a:latin typeface="Montserrat"/>
              <a:ea typeface="Montserrat"/>
              <a:cs typeface="Montserrat"/>
              <a:sym typeface="Montserrat"/>
            </a:endParaRPr>
          </a:p>
        </p:txBody>
      </p:sp>
      <p:sp>
        <p:nvSpPr>
          <p:cNvPr id="1230" name="Google Shape;1230;p57"/>
          <p:cNvSpPr txBox="1"/>
          <p:nvPr/>
        </p:nvSpPr>
        <p:spPr>
          <a:xfrm>
            <a:off x="6071325" y="2865271"/>
            <a:ext cx="24639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Venus</a:t>
            </a:r>
            <a:endParaRPr sz="2500">
              <a:solidFill>
                <a:schemeClr val="dk2"/>
              </a:solidFill>
              <a:latin typeface="Spicy Rice"/>
              <a:ea typeface="Spicy Rice"/>
              <a:cs typeface="Spicy Rice"/>
              <a:sym typeface="Spicy Rice"/>
            </a:endParaRPr>
          </a:p>
        </p:txBody>
      </p:sp>
      <p:sp>
        <p:nvSpPr>
          <p:cNvPr id="1231" name="Google Shape;1231;p57"/>
          <p:cNvSpPr txBox="1"/>
          <p:nvPr/>
        </p:nvSpPr>
        <p:spPr>
          <a:xfrm>
            <a:off x="6071325" y="3259449"/>
            <a:ext cx="2463900" cy="86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It </a:t>
            </a:r>
            <a:r>
              <a:rPr lang="en">
                <a:solidFill>
                  <a:schemeClr val="dk1"/>
                </a:solidFill>
                <a:latin typeface="Montserrat"/>
                <a:ea typeface="Montserrat"/>
                <a:cs typeface="Montserrat"/>
                <a:sym typeface="Montserrat"/>
              </a:rPr>
              <a:t>has a beautiful name and is the second planet from the Sun</a:t>
            </a:r>
            <a:endParaRPr>
              <a:solidFill>
                <a:schemeClr val="dk1"/>
              </a:solidFill>
              <a:latin typeface="Montserrat"/>
              <a:ea typeface="Montserrat"/>
              <a:cs typeface="Montserrat"/>
              <a:sym typeface="Montserrat"/>
            </a:endParaRPr>
          </a:p>
        </p:txBody>
      </p:sp>
      <p:sp>
        <p:nvSpPr>
          <p:cNvPr id="1232" name="Google Shape;1232;p57"/>
          <p:cNvSpPr/>
          <p:nvPr/>
        </p:nvSpPr>
        <p:spPr>
          <a:xfrm>
            <a:off x="5665001" y="1492099"/>
            <a:ext cx="377368" cy="407208"/>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7"/>
          <p:cNvSpPr/>
          <p:nvPr/>
        </p:nvSpPr>
        <p:spPr>
          <a:xfrm>
            <a:off x="5665001" y="3050824"/>
            <a:ext cx="377368" cy="407208"/>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7"/>
          <p:cNvSpPr txBox="1"/>
          <p:nvPr/>
        </p:nvSpPr>
        <p:spPr>
          <a:xfrm>
            <a:off x="882576" y="3347428"/>
            <a:ext cx="665700" cy="2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picy Rice"/>
                <a:ea typeface="Spicy Rice"/>
                <a:cs typeface="Spicy Rice"/>
                <a:sym typeface="Spicy Rice"/>
              </a:rPr>
              <a:t>2019</a:t>
            </a:r>
            <a:endParaRPr>
              <a:solidFill>
                <a:srgbClr val="FFFFFF"/>
              </a:solidFill>
              <a:latin typeface="Spicy Rice"/>
              <a:ea typeface="Spicy Rice"/>
              <a:cs typeface="Spicy Rice"/>
              <a:sym typeface="Spicy Rice"/>
            </a:endParaRPr>
          </a:p>
        </p:txBody>
      </p:sp>
      <p:sp>
        <p:nvSpPr>
          <p:cNvPr id="1235" name="Google Shape;1235;p57"/>
          <p:cNvSpPr txBox="1"/>
          <p:nvPr/>
        </p:nvSpPr>
        <p:spPr>
          <a:xfrm>
            <a:off x="882576" y="2787128"/>
            <a:ext cx="665700" cy="2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picy Rice"/>
                <a:ea typeface="Spicy Rice"/>
                <a:cs typeface="Spicy Rice"/>
                <a:sym typeface="Spicy Rice"/>
              </a:rPr>
              <a:t>2020</a:t>
            </a:r>
            <a:endParaRPr>
              <a:solidFill>
                <a:srgbClr val="FFFFFF"/>
              </a:solidFill>
              <a:latin typeface="Spicy Rice"/>
              <a:ea typeface="Spicy Rice"/>
              <a:cs typeface="Spicy Rice"/>
              <a:sym typeface="Spicy Rice"/>
            </a:endParaRPr>
          </a:p>
        </p:txBody>
      </p:sp>
      <p:sp>
        <p:nvSpPr>
          <p:cNvPr id="1236" name="Google Shape;1236;p57"/>
          <p:cNvSpPr txBox="1"/>
          <p:nvPr/>
        </p:nvSpPr>
        <p:spPr>
          <a:xfrm>
            <a:off x="882576" y="2226828"/>
            <a:ext cx="665700" cy="2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picy Rice"/>
                <a:ea typeface="Spicy Rice"/>
                <a:cs typeface="Spicy Rice"/>
                <a:sym typeface="Spicy Rice"/>
              </a:rPr>
              <a:t>2021</a:t>
            </a:r>
            <a:endParaRPr>
              <a:solidFill>
                <a:srgbClr val="FFFFFF"/>
              </a:solidFill>
              <a:latin typeface="Spicy Rice"/>
              <a:ea typeface="Spicy Rice"/>
              <a:cs typeface="Spicy Rice"/>
              <a:sym typeface="Spicy Rice"/>
            </a:endParaRPr>
          </a:p>
        </p:txBody>
      </p:sp>
      <p:sp>
        <p:nvSpPr>
          <p:cNvPr id="1237" name="Google Shape;1237;p57"/>
          <p:cNvSpPr txBox="1"/>
          <p:nvPr/>
        </p:nvSpPr>
        <p:spPr>
          <a:xfrm>
            <a:off x="882576" y="1703903"/>
            <a:ext cx="665700" cy="2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picy Rice"/>
                <a:ea typeface="Spicy Rice"/>
                <a:cs typeface="Spicy Rice"/>
                <a:sym typeface="Spicy Rice"/>
              </a:rPr>
              <a:t>2022</a:t>
            </a:r>
            <a:endParaRPr>
              <a:solidFill>
                <a:srgbClr val="FFFFFF"/>
              </a:solidFill>
              <a:latin typeface="Spicy Rice"/>
              <a:ea typeface="Spicy Rice"/>
              <a:cs typeface="Spicy Rice"/>
              <a:sym typeface="Spicy Rice"/>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1" name="Shape 1241"/>
        <p:cNvGrpSpPr/>
        <p:nvPr/>
      </p:nvGrpSpPr>
      <p:grpSpPr>
        <a:xfrm>
          <a:off x="0" y="0"/>
          <a:ext cx="0" cy="0"/>
          <a:chOff x="0" y="0"/>
          <a:chExt cx="0" cy="0"/>
        </a:xfrm>
      </p:grpSpPr>
      <p:sp>
        <p:nvSpPr>
          <p:cNvPr id="1242" name="Google Shape;1242;p58"/>
          <p:cNvSpPr/>
          <p:nvPr/>
        </p:nvSpPr>
        <p:spPr>
          <a:xfrm>
            <a:off x="1714099" y="2851362"/>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8"/>
          <p:cNvSpPr/>
          <p:nvPr/>
        </p:nvSpPr>
        <p:spPr>
          <a:xfrm>
            <a:off x="4180899" y="2851362"/>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8"/>
          <p:cNvSpPr/>
          <p:nvPr/>
        </p:nvSpPr>
        <p:spPr>
          <a:xfrm>
            <a:off x="6647699" y="2851362"/>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8"/>
          <p:cNvSpPr/>
          <p:nvPr/>
        </p:nvSpPr>
        <p:spPr>
          <a:xfrm>
            <a:off x="1714099" y="1199187"/>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8"/>
          <p:cNvSpPr/>
          <p:nvPr/>
        </p:nvSpPr>
        <p:spPr>
          <a:xfrm>
            <a:off x="4180899" y="1199187"/>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8"/>
          <p:cNvSpPr/>
          <p:nvPr/>
        </p:nvSpPr>
        <p:spPr>
          <a:xfrm>
            <a:off x="6647699" y="1199187"/>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8"/>
          <p:cNvSpPr txBox="1"/>
          <p:nvPr>
            <p:ph idx="13" type="subTitle"/>
          </p:nvPr>
        </p:nvSpPr>
        <p:spPr>
          <a:xfrm>
            <a:off x="5916625" y="231560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249" name="Google Shape;1249;p58"/>
          <p:cNvSpPr txBox="1"/>
          <p:nvPr>
            <p:ph idx="15" type="subTitle"/>
          </p:nvPr>
        </p:nvSpPr>
        <p:spPr>
          <a:xfrm>
            <a:off x="5916625" y="400285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a:t>
            </a:r>
            <a:r>
              <a:rPr lang="en"/>
              <a:t> the farthest planet from the Sun</a:t>
            </a:r>
            <a:endParaRPr/>
          </a:p>
        </p:txBody>
      </p:sp>
      <p:sp>
        <p:nvSpPr>
          <p:cNvPr id="1250" name="Google Shape;1250;p58"/>
          <p:cNvSpPr txBox="1"/>
          <p:nvPr>
            <p:ph idx="9" type="title"/>
          </p:nvPr>
        </p:nvSpPr>
        <p:spPr>
          <a:xfrm>
            <a:off x="5916625" y="192557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51" name="Google Shape;1251;p58"/>
          <p:cNvSpPr txBox="1"/>
          <p:nvPr>
            <p:ph idx="14" type="title"/>
          </p:nvPr>
        </p:nvSpPr>
        <p:spPr>
          <a:xfrm>
            <a:off x="5916625" y="361282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252" name="Google Shape;1252;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Popular music genre</a:t>
            </a:r>
            <a:endParaRPr/>
          </a:p>
        </p:txBody>
      </p:sp>
      <p:sp>
        <p:nvSpPr>
          <p:cNvPr id="1253" name="Google Shape;1253;p58"/>
          <p:cNvSpPr txBox="1"/>
          <p:nvPr>
            <p:ph idx="2" type="title"/>
          </p:nvPr>
        </p:nvSpPr>
        <p:spPr>
          <a:xfrm>
            <a:off x="961050" y="192557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54" name="Google Shape;1254;p58"/>
          <p:cNvSpPr txBox="1"/>
          <p:nvPr>
            <p:ph idx="1" type="subTitle"/>
          </p:nvPr>
        </p:nvSpPr>
        <p:spPr>
          <a:xfrm>
            <a:off x="961050" y="231560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1255" name="Google Shape;1255;p58"/>
          <p:cNvSpPr txBox="1"/>
          <p:nvPr>
            <p:ph idx="3" type="title"/>
          </p:nvPr>
        </p:nvSpPr>
        <p:spPr>
          <a:xfrm>
            <a:off x="3427850" y="192557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56" name="Google Shape;1256;p58"/>
          <p:cNvSpPr txBox="1"/>
          <p:nvPr>
            <p:ph idx="4" type="subTitle"/>
          </p:nvPr>
        </p:nvSpPr>
        <p:spPr>
          <a:xfrm>
            <a:off x="3438838" y="231560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a:t>
            </a:r>
            <a:r>
              <a:rPr lang="en"/>
              <a:t> the farthest planet from the Sun</a:t>
            </a:r>
            <a:endParaRPr/>
          </a:p>
        </p:txBody>
      </p:sp>
      <p:sp>
        <p:nvSpPr>
          <p:cNvPr id="1257" name="Google Shape;1257;p58"/>
          <p:cNvSpPr txBox="1"/>
          <p:nvPr>
            <p:ph idx="5" type="title"/>
          </p:nvPr>
        </p:nvSpPr>
        <p:spPr>
          <a:xfrm>
            <a:off x="961050" y="361282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58" name="Google Shape;1258;p58"/>
          <p:cNvSpPr txBox="1"/>
          <p:nvPr>
            <p:ph idx="6" type="subTitle"/>
          </p:nvPr>
        </p:nvSpPr>
        <p:spPr>
          <a:xfrm>
            <a:off x="961050" y="400285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259" name="Google Shape;1259;p58"/>
          <p:cNvSpPr txBox="1"/>
          <p:nvPr>
            <p:ph idx="7" type="title"/>
          </p:nvPr>
        </p:nvSpPr>
        <p:spPr>
          <a:xfrm>
            <a:off x="3450156" y="361282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260" name="Google Shape;1260;p58"/>
          <p:cNvSpPr txBox="1"/>
          <p:nvPr>
            <p:ph idx="8" type="subTitle"/>
          </p:nvPr>
        </p:nvSpPr>
        <p:spPr>
          <a:xfrm>
            <a:off x="3450156" y="400285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a:t>
            </a:r>
            <a:r>
              <a:rPr lang="en"/>
              <a:t> composed of hydrogen and helium</a:t>
            </a:r>
            <a:endParaRPr/>
          </a:p>
        </p:txBody>
      </p:sp>
      <p:grpSp>
        <p:nvGrpSpPr>
          <p:cNvPr id="1261" name="Google Shape;1261;p58"/>
          <p:cNvGrpSpPr/>
          <p:nvPr/>
        </p:nvGrpSpPr>
        <p:grpSpPr>
          <a:xfrm>
            <a:off x="4326693" y="3206552"/>
            <a:ext cx="468509" cy="342769"/>
            <a:chOff x="778050" y="3863100"/>
            <a:chExt cx="303950" cy="222375"/>
          </a:xfrm>
        </p:grpSpPr>
        <p:sp>
          <p:nvSpPr>
            <p:cNvPr id="1262" name="Google Shape;1262;p58"/>
            <p:cNvSpPr/>
            <p:nvPr/>
          </p:nvSpPr>
          <p:spPr>
            <a:xfrm>
              <a:off x="795925" y="3958350"/>
              <a:ext cx="269100" cy="109275"/>
            </a:xfrm>
            <a:custGeom>
              <a:rect b="b" l="l" r="r" t="t"/>
              <a:pathLst>
                <a:path extrusionOk="0" h="4371" w="10764">
                  <a:moveTo>
                    <a:pt x="0" y="1"/>
                  </a:moveTo>
                  <a:lnTo>
                    <a:pt x="0" y="4370"/>
                  </a:lnTo>
                  <a:lnTo>
                    <a:pt x="10764" y="3203"/>
                  </a:lnTo>
                  <a:lnTo>
                    <a:pt x="10764" y="1179"/>
                  </a:lnTo>
                  <a:lnTo>
                    <a:pt x="0"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8"/>
            <p:cNvSpPr/>
            <p:nvPr/>
          </p:nvSpPr>
          <p:spPr>
            <a:xfrm>
              <a:off x="778050" y="3940725"/>
              <a:ext cx="17900" cy="144750"/>
            </a:xfrm>
            <a:custGeom>
              <a:rect b="b" l="l" r="r" t="t"/>
              <a:pathLst>
                <a:path extrusionOk="0" h="5790" w="716">
                  <a:moveTo>
                    <a:pt x="358" y="0"/>
                  </a:moveTo>
                  <a:cubicBezTo>
                    <a:pt x="180" y="0"/>
                    <a:pt x="1" y="116"/>
                    <a:pt x="1" y="348"/>
                  </a:cubicBezTo>
                  <a:lnTo>
                    <a:pt x="1" y="5432"/>
                  </a:lnTo>
                  <a:cubicBezTo>
                    <a:pt x="1" y="5635"/>
                    <a:pt x="156" y="5790"/>
                    <a:pt x="358" y="5790"/>
                  </a:cubicBezTo>
                  <a:cubicBezTo>
                    <a:pt x="549" y="5790"/>
                    <a:pt x="715" y="5635"/>
                    <a:pt x="715" y="5432"/>
                  </a:cubicBezTo>
                  <a:lnTo>
                    <a:pt x="715" y="348"/>
                  </a:lnTo>
                  <a:cubicBezTo>
                    <a:pt x="715" y="116"/>
                    <a:pt x="537" y="0"/>
                    <a:pt x="358"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8"/>
            <p:cNvSpPr/>
            <p:nvPr/>
          </p:nvSpPr>
          <p:spPr>
            <a:xfrm>
              <a:off x="1064100" y="3963850"/>
              <a:ext cx="17900" cy="98400"/>
            </a:xfrm>
            <a:custGeom>
              <a:rect b="b" l="l" r="r" t="t"/>
              <a:pathLst>
                <a:path extrusionOk="0" h="3936" w="716">
                  <a:moveTo>
                    <a:pt x="358" y="1"/>
                  </a:moveTo>
                  <a:cubicBezTo>
                    <a:pt x="179" y="1"/>
                    <a:pt x="1" y="114"/>
                    <a:pt x="1" y="340"/>
                  </a:cubicBezTo>
                  <a:lnTo>
                    <a:pt x="1" y="3579"/>
                  </a:lnTo>
                  <a:cubicBezTo>
                    <a:pt x="1" y="3769"/>
                    <a:pt x="168" y="3936"/>
                    <a:pt x="358" y="3936"/>
                  </a:cubicBezTo>
                  <a:cubicBezTo>
                    <a:pt x="549" y="3936"/>
                    <a:pt x="715" y="3769"/>
                    <a:pt x="715" y="3579"/>
                  </a:cubicBezTo>
                  <a:lnTo>
                    <a:pt x="715" y="340"/>
                  </a:lnTo>
                  <a:cubicBezTo>
                    <a:pt x="715" y="114"/>
                    <a:pt x="537" y="1"/>
                    <a:pt x="358"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8"/>
            <p:cNvSpPr/>
            <p:nvPr/>
          </p:nvSpPr>
          <p:spPr>
            <a:xfrm>
              <a:off x="817050" y="3941050"/>
              <a:ext cx="32475" cy="144125"/>
            </a:xfrm>
            <a:custGeom>
              <a:rect b="b" l="l" r="r" t="t"/>
              <a:pathLst>
                <a:path extrusionOk="0" h="5765" w="1299">
                  <a:moveTo>
                    <a:pt x="1152" y="1"/>
                  </a:moveTo>
                  <a:cubicBezTo>
                    <a:pt x="1146" y="1"/>
                    <a:pt x="1139" y="1"/>
                    <a:pt x="1132" y="2"/>
                  </a:cubicBezTo>
                  <a:lnTo>
                    <a:pt x="167" y="2"/>
                  </a:lnTo>
                  <a:cubicBezTo>
                    <a:pt x="72" y="2"/>
                    <a:pt x="1" y="85"/>
                    <a:pt x="1" y="169"/>
                  </a:cubicBezTo>
                  <a:lnTo>
                    <a:pt x="1" y="5598"/>
                  </a:lnTo>
                  <a:cubicBezTo>
                    <a:pt x="1" y="5693"/>
                    <a:pt x="72" y="5765"/>
                    <a:pt x="167" y="5765"/>
                  </a:cubicBezTo>
                  <a:lnTo>
                    <a:pt x="1132" y="5765"/>
                  </a:lnTo>
                  <a:cubicBezTo>
                    <a:pt x="1227" y="5765"/>
                    <a:pt x="1298" y="5693"/>
                    <a:pt x="1298" y="5598"/>
                  </a:cubicBezTo>
                  <a:lnTo>
                    <a:pt x="1298" y="169"/>
                  </a:lnTo>
                  <a:cubicBezTo>
                    <a:pt x="1298" y="69"/>
                    <a:pt x="1237" y="1"/>
                    <a:pt x="115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8"/>
            <p:cNvSpPr/>
            <p:nvPr/>
          </p:nvSpPr>
          <p:spPr>
            <a:xfrm>
              <a:off x="815875" y="3941050"/>
              <a:ext cx="19075" cy="144125"/>
            </a:xfrm>
            <a:custGeom>
              <a:rect b="b" l="l" r="r" t="t"/>
              <a:pathLst>
                <a:path extrusionOk="0" h="5765" w="763">
                  <a:moveTo>
                    <a:pt x="616" y="1"/>
                  </a:moveTo>
                  <a:cubicBezTo>
                    <a:pt x="609" y="1"/>
                    <a:pt x="602" y="1"/>
                    <a:pt x="595" y="2"/>
                  </a:cubicBezTo>
                  <a:lnTo>
                    <a:pt x="167" y="2"/>
                  </a:lnTo>
                  <a:cubicBezTo>
                    <a:pt x="83" y="2"/>
                    <a:pt x="0" y="85"/>
                    <a:pt x="0" y="169"/>
                  </a:cubicBezTo>
                  <a:lnTo>
                    <a:pt x="0" y="5598"/>
                  </a:lnTo>
                  <a:cubicBezTo>
                    <a:pt x="0" y="5693"/>
                    <a:pt x="83" y="5765"/>
                    <a:pt x="167" y="5765"/>
                  </a:cubicBezTo>
                  <a:lnTo>
                    <a:pt x="595" y="5765"/>
                  </a:lnTo>
                  <a:cubicBezTo>
                    <a:pt x="691" y="5765"/>
                    <a:pt x="762" y="5693"/>
                    <a:pt x="762" y="5598"/>
                  </a:cubicBezTo>
                  <a:lnTo>
                    <a:pt x="762" y="169"/>
                  </a:lnTo>
                  <a:cubicBezTo>
                    <a:pt x="762" y="69"/>
                    <a:pt x="701" y="1"/>
                    <a:pt x="61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8"/>
            <p:cNvSpPr/>
            <p:nvPr/>
          </p:nvSpPr>
          <p:spPr>
            <a:xfrm>
              <a:off x="849200" y="3946750"/>
              <a:ext cx="32775" cy="132475"/>
            </a:xfrm>
            <a:custGeom>
              <a:rect b="b" l="l" r="r" t="t"/>
              <a:pathLst>
                <a:path extrusionOk="0" h="5299" w="1311">
                  <a:moveTo>
                    <a:pt x="1" y="0"/>
                  </a:moveTo>
                  <a:lnTo>
                    <a:pt x="1" y="5299"/>
                  </a:lnTo>
                  <a:lnTo>
                    <a:pt x="1144" y="5299"/>
                  </a:lnTo>
                  <a:cubicBezTo>
                    <a:pt x="1227" y="5299"/>
                    <a:pt x="1310" y="5227"/>
                    <a:pt x="1310" y="5132"/>
                  </a:cubicBezTo>
                  <a:lnTo>
                    <a:pt x="1310" y="179"/>
                  </a:lnTo>
                  <a:cubicBezTo>
                    <a:pt x="1310" y="72"/>
                    <a:pt x="1227" y="0"/>
                    <a:pt x="114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8"/>
            <p:cNvSpPr/>
            <p:nvPr/>
          </p:nvSpPr>
          <p:spPr>
            <a:xfrm>
              <a:off x="849500" y="3946750"/>
              <a:ext cx="19075" cy="132475"/>
            </a:xfrm>
            <a:custGeom>
              <a:rect b="b" l="l" r="r" t="t"/>
              <a:pathLst>
                <a:path extrusionOk="0" h="5299" w="763">
                  <a:moveTo>
                    <a:pt x="0" y="0"/>
                  </a:moveTo>
                  <a:lnTo>
                    <a:pt x="0" y="5299"/>
                  </a:lnTo>
                  <a:lnTo>
                    <a:pt x="596" y="5299"/>
                  </a:lnTo>
                  <a:cubicBezTo>
                    <a:pt x="679" y="5299"/>
                    <a:pt x="762" y="5227"/>
                    <a:pt x="762" y="5132"/>
                  </a:cubicBezTo>
                  <a:lnTo>
                    <a:pt x="762" y="179"/>
                  </a:lnTo>
                  <a:cubicBezTo>
                    <a:pt x="762" y="72"/>
                    <a:pt x="679" y="0"/>
                    <a:pt x="59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8"/>
            <p:cNvSpPr/>
            <p:nvPr/>
          </p:nvSpPr>
          <p:spPr>
            <a:xfrm>
              <a:off x="881950" y="3952400"/>
              <a:ext cx="32750" cy="120875"/>
            </a:xfrm>
            <a:custGeom>
              <a:rect b="b" l="l" r="r" t="t"/>
              <a:pathLst>
                <a:path extrusionOk="0" h="4835" w="1310">
                  <a:moveTo>
                    <a:pt x="0" y="1"/>
                  </a:moveTo>
                  <a:lnTo>
                    <a:pt x="0" y="4834"/>
                  </a:lnTo>
                  <a:lnTo>
                    <a:pt x="1143" y="4834"/>
                  </a:lnTo>
                  <a:cubicBezTo>
                    <a:pt x="1227" y="4834"/>
                    <a:pt x="1310" y="4763"/>
                    <a:pt x="1310" y="4668"/>
                  </a:cubicBezTo>
                  <a:lnTo>
                    <a:pt x="1310" y="167"/>
                  </a:lnTo>
                  <a:cubicBezTo>
                    <a:pt x="1310" y="72"/>
                    <a:pt x="1227" y="1"/>
                    <a:pt x="114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8"/>
            <p:cNvSpPr/>
            <p:nvPr/>
          </p:nvSpPr>
          <p:spPr>
            <a:xfrm>
              <a:off x="881950" y="3952400"/>
              <a:ext cx="18775" cy="120875"/>
            </a:xfrm>
            <a:custGeom>
              <a:rect b="b" l="l" r="r" t="t"/>
              <a:pathLst>
                <a:path extrusionOk="0" h="4835" w="751">
                  <a:moveTo>
                    <a:pt x="0" y="1"/>
                  </a:moveTo>
                  <a:lnTo>
                    <a:pt x="0" y="4834"/>
                  </a:lnTo>
                  <a:lnTo>
                    <a:pt x="596" y="4834"/>
                  </a:lnTo>
                  <a:cubicBezTo>
                    <a:pt x="679" y="4834"/>
                    <a:pt x="750" y="4763"/>
                    <a:pt x="750" y="4668"/>
                  </a:cubicBezTo>
                  <a:lnTo>
                    <a:pt x="750" y="167"/>
                  </a:lnTo>
                  <a:cubicBezTo>
                    <a:pt x="750" y="72"/>
                    <a:pt x="679"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8"/>
            <p:cNvSpPr/>
            <p:nvPr/>
          </p:nvSpPr>
          <p:spPr>
            <a:xfrm>
              <a:off x="915275" y="3958350"/>
              <a:ext cx="32475" cy="108975"/>
            </a:xfrm>
            <a:custGeom>
              <a:rect b="b" l="l" r="r" t="t"/>
              <a:pathLst>
                <a:path extrusionOk="0" h="4359" w="1299">
                  <a:moveTo>
                    <a:pt x="1" y="1"/>
                  </a:moveTo>
                  <a:lnTo>
                    <a:pt x="1" y="4358"/>
                  </a:lnTo>
                  <a:lnTo>
                    <a:pt x="1132" y="4358"/>
                  </a:lnTo>
                  <a:cubicBezTo>
                    <a:pt x="1227" y="4358"/>
                    <a:pt x="1299" y="4287"/>
                    <a:pt x="1299" y="4192"/>
                  </a:cubicBezTo>
                  <a:lnTo>
                    <a:pt x="1299" y="167"/>
                  </a:lnTo>
                  <a:cubicBezTo>
                    <a:pt x="1299" y="72"/>
                    <a:pt x="1227" y="1"/>
                    <a:pt x="114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8"/>
            <p:cNvSpPr/>
            <p:nvPr/>
          </p:nvSpPr>
          <p:spPr>
            <a:xfrm>
              <a:off x="914675" y="3958350"/>
              <a:ext cx="18775" cy="108975"/>
            </a:xfrm>
            <a:custGeom>
              <a:rect b="b" l="l" r="r" t="t"/>
              <a:pathLst>
                <a:path extrusionOk="0" h="4359" w="751">
                  <a:moveTo>
                    <a:pt x="1" y="1"/>
                  </a:moveTo>
                  <a:lnTo>
                    <a:pt x="1" y="4358"/>
                  </a:lnTo>
                  <a:lnTo>
                    <a:pt x="596" y="4358"/>
                  </a:lnTo>
                  <a:cubicBezTo>
                    <a:pt x="680" y="4358"/>
                    <a:pt x="751" y="4287"/>
                    <a:pt x="751" y="4192"/>
                  </a:cubicBezTo>
                  <a:lnTo>
                    <a:pt x="751" y="167"/>
                  </a:lnTo>
                  <a:cubicBezTo>
                    <a:pt x="751" y="72"/>
                    <a:pt x="680"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8"/>
            <p:cNvSpPr/>
            <p:nvPr/>
          </p:nvSpPr>
          <p:spPr>
            <a:xfrm>
              <a:off x="947725" y="3964300"/>
              <a:ext cx="32775" cy="97950"/>
            </a:xfrm>
            <a:custGeom>
              <a:rect b="b" l="l" r="r" t="t"/>
              <a:pathLst>
                <a:path extrusionOk="0" h="3918" w="1311">
                  <a:moveTo>
                    <a:pt x="1" y="1"/>
                  </a:moveTo>
                  <a:lnTo>
                    <a:pt x="1" y="3918"/>
                  </a:lnTo>
                  <a:lnTo>
                    <a:pt x="1144" y="3918"/>
                  </a:lnTo>
                  <a:cubicBezTo>
                    <a:pt x="1239" y="3918"/>
                    <a:pt x="1310" y="3835"/>
                    <a:pt x="1310" y="3751"/>
                  </a:cubicBezTo>
                  <a:lnTo>
                    <a:pt x="1310" y="167"/>
                  </a:lnTo>
                  <a:cubicBezTo>
                    <a:pt x="1310" y="72"/>
                    <a:pt x="1239" y="1"/>
                    <a:pt x="114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8"/>
            <p:cNvSpPr/>
            <p:nvPr/>
          </p:nvSpPr>
          <p:spPr>
            <a:xfrm>
              <a:off x="947425" y="3964300"/>
              <a:ext cx="18775" cy="97950"/>
            </a:xfrm>
            <a:custGeom>
              <a:rect b="b" l="l" r="r" t="t"/>
              <a:pathLst>
                <a:path extrusionOk="0" h="3918" w="751">
                  <a:moveTo>
                    <a:pt x="1" y="1"/>
                  </a:moveTo>
                  <a:lnTo>
                    <a:pt x="1" y="3918"/>
                  </a:lnTo>
                  <a:lnTo>
                    <a:pt x="596" y="3918"/>
                  </a:lnTo>
                  <a:cubicBezTo>
                    <a:pt x="679" y="3918"/>
                    <a:pt x="751" y="3835"/>
                    <a:pt x="751" y="3751"/>
                  </a:cubicBezTo>
                  <a:lnTo>
                    <a:pt x="751" y="167"/>
                  </a:lnTo>
                  <a:cubicBezTo>
                    <a:pt x="751" y="72"/>
                    <a:pt x="679"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8"/>
            <p:cNvSpPr/>
            <p:nvPr/>
          </p:nvSpPr>
          <p:spPr>
            <a:xfrm>
              <a:off x="980475" y="3970250"/>
              <a:ext cx="32750" cy="86050"/>
            </a:xfrm>
            <a:custGeom>
              <a:rect b="b" l="l" r="r" t="t"/>
              <a:pathLst>
                <a:path extrusionOk="0" h="3442" w="1310">
                  <a:moveTo>
                    <a:pt x="0" y="1"/>
                  </a:moveTo>
                  <a:lnTo>
                    <a:pt x="0" y="3442"/>
                  </a:lnTo>
                  <a:lnTo>
                    <a:pt x="1143" y="3442"/>
                  </a:lnTo>
                  <a:cubicBezTo>
                    <a:pt x="1238" y="3442"/>
                    <a:pt x="1310" y="3358"/>
                    <a:pt x="1310" y="3275"/>
                  </a:cubicBezTo>
                  <a:lnTo>
                    <a:pt x="1310" y="168"/>
                  </a:lnTo>
                  <a:cubicBezTo>
                    <a:pt x="1310" y="72"/>
                    <a:pt x="1238" y="1"/>
                    <a:pt x="114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8"/>
            <p:cNvSpPr/>
            <p:nvPr/>
          </p:nvSpPr>
          <p:spPr>
            <a:xfrm>
              <a:off x="980475" y="3970250"/>
              <a:ext cx="19075" cy="86050"/>
            </a:xfrm>
            <a:custGeom>
              <a:rect b="b" l="l" r="r" t="t"/>
              <a:pathLst>
                <a:path extrusionOk="0" h="3442" w="763">
                  <a:moveTo>
                    <a:pt x="0" y="1"/>
                  </a:moveTo>
                  <a:lnTo>
                    <a:pt x="0" y="3442"/>
                  </a:lnTo>
                  <a:lnTo>
                    <a:pt x="596" y="3442"/>
                  </a:lnTo>
                  <a:cubicBezTo>
                    <a:pt x="679" y="3442"/>
                    <a:pt x="762" y="3358"/>
                    <a:pt x="762" y="3275"/>
                  </a:cubicBezTo>
                  <a:lnTo>
                    <a:pt x="762" y="168"/>
                  </a:lnTo>
                  <a:cubicBezTo>
                    <a:pt x="762" y="72"/>
                    <a:pt x="679"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8"/>
            <p:cNvSpPr/>
            <p:nvPr/>
          </p:nvSpPr>
          <p:spPr>
            <a:xfrm>
              <a:off x="1013200" y="3975325"/>
              <a:ext cx="32775" cy="75025"/>
            </a:xfrm>
            <a:custGeom>
              <a:rect b="b" l="l" r="r" t="t"/>
              <a:pathLst>
                <a:path extrusionOk="0" h="3001" w="1311">
                  <a:moveTo>
                    <a:pt x="1" y="0"/>
                  </a:moveTo>
                  <a:lnTo>
                    <a:pt x="1" y="3001"/>
                  </a:lnTo>
                  <a:lnTo>
                    <a:pt x="1144" y="3001"/>
                  </a:lnTo>
                  <a:cubicBezTo>
                    <a:pt x="1239" y="3001"/>
                    <a:pt x="1311" y="2917"/>
                    <a:pt x="1311" y="2834"/>
                  </a:cubicBezTo>
                  <a:lnTo>
                    <a:pt x="1311" y="167"/>
                  </a:lnTo>
                  <a:cubicBezTo>
                    <a:pt x="1311" y="84"/>
                    <a:pt x="1239" y="0"/>
                    <a:pt x="114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8"/>
            <p:cNvSpPr/>
            <p:nvPr/>
          </p:nvSpPr>
          <p:spPr>
            <a:xfrm>
              <a:off x="1013200" y="3975325"/>
              <a:ext cx="19075" cy="75025"/>
            </a:xfrm>
            <a:custGeom>
              <a:rect b="b" l="l" r="r" t="t"/>
              <a:pathLst>
                <a:path extrusionOk="0" h="3001" w="763">
                  <a:moveTo>
                    <a:pt x="1" y="0"/>
                  </a:moveTo>
                  <a:lnTo>
                    <a:pt x="1" y="3001"/>
                  </a:lnTo>
                  <a:lnTo>
                    <a:pt x="596" y="3001"/>
                  </a:lnTo>
                  <a:cubicBezTo>
                    <a:pt x="680" y="3001"/>
                    <a:pt x="763" y="2917"/>
                    <a:pt x="763" y="2834"/>
                  </a:cubicBezTo>
                  <a:lnTo>
                    <a:pt x="763" y="167"/>
                  </a:lnTo>
                  <a:cubicBezTo>
                    <a:pt x="763" y="84"/>
                    <a:pt x="680" y="0"/>
                    <a:pt x="59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8"/>
            <p:cNvSpPr/>
            <p:nvPr/>
          </p:nvSpPr>
          <p:spPr>
            <a:xfrm>
              <a:off x="833125" y="3871975"/>
              <a:ext cx="127125" cy="40575"/>
            </a:xfrm>
            <a:custGeom>
              <a:rect b="b" l="l" r="r" t="t"/>
              <a:pathLst>
                <a:path extrusionOk="0" h="1623" w="5085">
                  <a:moveTo>
                    <a:pt x="204" y="1"/>
                  </a:moveTo>
                  <a:cubicBezTo>
                    <a:pt x="119" y="1"/>
                    <a:pt x="33" y="40"/>
                    <a:pt x="13" y="134"/>
                  </a:cubicBezTo>
                  <a:cubicBezTo>
                    <a:pt x="1" y="229"/>
                    <a:pt x="48" y="324"/>
                    <a:pt x="143" y="360"/>
                  </a:cubicBezTo>
                  <a:lnTo>
                    <a:pt x="4846" y="1622"/>
                  </a:lnTo>
                  <a:lnTo>
                    <a:pt x="4894" y="1622"/>
                  </a:lnTo>
                  <a:cubicBezTo>
                    <a:pt x="4966" y="1622"/>
                    <a:pt x="5049" y="1563"/>
                    <a:pt x="5073" y="1491"/>
                  </a:cubicBezTo>
                  <a:cubicBezTo>
                    <a:pt x="5085" y="1396"/>
                    <a:pt x="5049" y="1301"/>
                    <a:pt x="4942" y="1265"/>
                  </a:cubicBezTo>
                  <a:lnTo>
                    <a:pt x="239" y="3"/>
                  </a:lnTo>
                  <a:cubicBezTo>
                    <a:pt x="227" y="1"/>
                    <a:pt x="215" y="1"/>
                    <a:pt x="204"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8"/>
            <p:cNvSpPr/>
            <p:nvPr/>
          </p:nvSpPr>
          <p:spPr>
            <a:xfrm>
              <a:off x="955175" y="3898825"/>
              <a:ext cx="24425" cy="24425"/>
            </a:xfrm>
            <a:custGeom>
              <a:rect b="b" l="l" r="r" t="t"/>
              <a:pathLst>
                <a:path extrusionOk="0" h="977" w="977">
                  <a:moveTo>
                    <a:pt x="488" y="0"/>
                  </a:moveTo>
                  <a:cubicBezTo>
                    <a:pt x="214" y="0"/>
                    <a:pt x="0" y="215"/>
                    <a:pt x="0" y="489"/>
                  </a:cubicBezTo>
                  <a:cubicBezTo>
                    <a:pt x="0" y="762"/>
                    <a:pt x="214" y="977"/>
                    <a:pt x="488" y="977"/>
                  </a:cubicBezTo>
                  <a:cubicBezTo>
                    <a:pt x="762" y="977"/>
                    <a:pt x="976" y="762"/>
                    <a:pt x="976" y="489"/>
                  </a:cubicBezTo>
                  <a:cubicBezTo>
                    <a:pt x="976" y="215"/>
                    <a:pt x="762" y="0"/>
                    <a:pt x="48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8"/>
            <p:cNvSpPr/>
            <p:nvPr/>
          </p:nvSpPr>
          <p:spPr>
            <a:xfrm>
              <a:off x="859625" y="3873700"/>
              <a:ext cx="128000" cy="40625"/>
            </a:xfrm>
            <a:custGeom>
              <a:rect b="b" l="l" r="r" t="t"/>
              <a:pathLst>
                <a:path extrusionOk="0" h="1625" w="5120">
                  <a:moveTo>
                    <a:pt x="4905" y="0"/>
                  </a:moveTo>
                  <a:cubicBezTo>
                    <a:pt x="4890" y="0"/>
                    <a:pt x="4874" y="2"/>
                    <a:pt x="4858" y="5"/>
                  </a:cubicBezTo>
                  <a:lnTo>
                    <a:pt x="155" y="1267"/>
                  </a:lnTo>
                  <a:cubicBezTo>
                    <a:pt x="60" y="1303"/>
                    <a:pt x="0" y="1386"/>
                    <a:pt x="24" y="1494"/>
                  </a:cubicBezTo>
                  <a:cubicBezTo>
                    <a:pt x="60" y="1565"/>
                    <a:pt x="131" y="1625"/>
                    <a:pt x="203" y="1625"/>
                  </a:cubicBezTo>
                  <a:lnTo>
                    <a:pt x="250" y="1625"/>
                  </a:lnTo>
                  <a:lnTo>
                    <a:pt x="4953" y="362"/>
                  </a:lnTo>
                  <a:cubicBezTo>
                    <a:pt x="5060" y="339"/>
                    <a:pt x="5120" y="243"/>
                    <a:pt x="5084" y="136"/>
                  </a:cubicBezTo>
                  <a:cubicBezTo>
                    <a:pt x="5064" y="55"/>
                    <a:pt x="4992" y="0"/>
                    <a:pt x="4905"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8"/>
            <p:cNvSpPr/>
            <p:nvPr/>
          </p:nvSpPr>
          <p:spPr>
            <a:xfrm>
              <a:off x="981950" y="3863100"/>
              <a:ext cx="24450" cy="24425"/>
            </a:xfrm>
            <a:custGeom>
              <a:rect b="b" l="l" r="r" t="t"/>
              <a:pathLst>
                <a:path extrusionOk="0" h="977" w="978">
                  <a:moveTo>
                    <a:pt x="489" y="1"/>
                  </a:moveTo>
                  <a:cubicBezTo>
                    <a:pt x="215" y="1"/>
                    <a:pt x="1" y="215"/>
                    <a:pt x="1" y="489"/>
                  </a:cubicBezTo>
                  <a:cubicBezTo>
                    <a:pt x="1" y="763"/>
                    <a:pt x="215" y="977"/>
                    <a:pt x="489" y="977"/>
                  </a:cubicBezTo>
                  <a:cubicBezTo>
                    <a:pt x="763" y="977"/>
                    <a:pt x="977" y="763"/>
                    <a:pt x="977" y="489"/>
                  </a:cubicBezTo>
                  <a:cubicBezTo>
                    <a:pt x="977" y="215"/>
                    <a:pt x="763" y="1"/>
                    <a:pt x="489"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58"/>
          <p:cNvGrpSpPr/>
          <p:nvPr/>
        </p:nvGrpSpPr>
        <p:grpSpPr>
          <a:xfrm>
            <a:off x="6800713" y="1609469"/>
            <a:ext cx="468932" cy="234023"/>
            <a:chOff x="1418025" y="3898525"/>
            <a:chExt cx="304225" cy="151825"/>
          </a:xfrm>
        </p:grpSpPr>
        <p:sp>
          <p:nvSpPr>
            <p:cNvPr id="1284" name="Google Shape;1284;p58"/>
            <p:cNvSpPr/>
            <p:nvPr/>
          </p:nvSpPr>
          <p:spPr>
            <a:xfrm>
              <a:off x="1521900" y="3963425"/>
              <a:ext cx="68775" cy="58950"/>
            </a:xfrm>
            <a:custGeom>
              <a:rect b="b" l="l" r="r" t="t"/>
              <a:pathLst>
                <a:path extrusionOk="0" h="2358" w="2751">
                  <a:moveTo>
                    <a:pt x="441" y="0"/>
                  </a:moveTo>
                  <a:lnTo>
                    <a:pt x="1" y="2358"/>
                  </a:lnTo>
                  <a:lnTo>
                    <a:pt x="2751" y="2358"/>
                  </a:lnTo>
                  <a:lnTo>
                    <a:pt x="2263"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8"/>
            <p:cNvSpPr/>
            <p:nvPr/>
          </p:nvSpPr>
          <p:spPr>
            <a:xfrm>
              <a:off x="1525775" y="3963425"/>
              <a:ext cx="44375" cy="58950"/>
            </a:xfrm>
            <a:custGeom>
              <a:rect b="b" l="l" r="r" t="t"/>
              <a:pathLst>
                <a:path extrusionOk="0" h="2358" w="1775">
                  <a:moveTo>
                    <a:pt x="453" y="0"/>
                  </a:moveTo>
                  <a:lnTo>
                    <a:pt x="0" y="2358"/>
                  </a:lnTo>
                  <a:lnTo>
                    <a:pt x="1774" y="2358"/>
                  </a:lnTo>
                  <a:lnTo>
                    <a:pt x="1298"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8"/>
            <p:cNvSpPr/>
            <p:nvPr/>
          </p:nvSpPr>
          <p:spPr>
            <a:xfrm>
              <a:off x="1418025" y="3931275"/>
              <a:ext cx="129800" cy="108950"/>
            </a:xfrm>
            <a:custGeom>
              <a:rect b="b" l="l" r="r" t="t"/>
              <a:pathLst>
                <a:path extrusionOk="0" h="4358" w="5192">
                  <a:moveTo>
                    <a:pt x="2513" y="0"/>
                  </a:moveTo>
                  <a:lnTo>
                    <a:pt x="0" y="381"/>
                  </a:lnTo>
                  <a:lnTo>
                    <a:pt x="715" y="4132"/>
                  </a:lnTo>
                  <a:cubicBezTo>
                    <a:pt x="739" y="4263"/>
                    <a:pt x="858" y="4358"/>
                    <a:pt x="1001" y="4358"/>
                  </a:cubicBezTo>
                  <a:lnTo>
                    <a:pt x="4191" y="4358"/>
                  </a:lnTo>
                  <a:cubicBezTo>
                    <a:pt x="4334" y="4358"/>
                    <a:pt x="4453" y="4263"/>
                    <a:pt x="4477" y="4132"/>
                  </a:cubicBezTo>
                  <a:lnTo>
                    <a:pt x="5192" y="381"/>
                  </a:lnTo>
                  <a:lnTo>
                    <a:pt x="2513"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8"/>
            <p:cNvSpPr/>
            <p:nvPr/>
          </p:nvSpPr>
          <p:spPr>
            <a:xfrm>
              <a:off x="1418025" y="3934550"/>
              <a:ext cx="111350" cy="105675"/>
            </a:xfrm>
            <a:custGeom>
              <a:rect b="b" l="l" r="r" t="t"/>
              <a:pathLst>
                <a:path extrusionOk="0" h="4227" w="4454">
                  <a:moveTo>
                    <a:pt x="2072" y="0"/>
                  </a:moveTo>
                  <a:lnTo>
                    <a:pt x="0" y="250"/>
                  </a:lnTo>
                  <a:lnTo>
                    <a:pt x="715" y="4001"/>
                  </a:lnTo>
                  <a:cubicBezTo>
                    <a:pt x="739" y="4132"/>
                    <a:pt x="858" y="4227"/>
                    <a:pt x="1001" y="4227"/>
                  </a:cubicBezTo>
                  <a:lnTo>
                    <a:pt x="3453" y="4227"/>
                  </a:lnTo>
                  <a:cubicBezTo>
                    <a:pt x="3584" y="4227"/>
                    <a:pt x="3703" y="4132"/>
                    <a:pt x="3739" y="4001"/>
                  </a:cubicBezTo>
                  <a:lnTo>
                    <a:pt x="4453" y="250"/>
                  </a:lnTo>
                  <a:lnTo>
                    <a:pt x="2072" y="0"/>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8"/>
            <p:cNvSpPr/>
            <p:nvPr/>
          </p:nvSpPr>
          <p:spPr>
            <a:xfrm>
              <a:off x="1567450" y="3931275"/>
              <a:ext cx="154500" cy="119075"/>
            </a:xfrm>
            <a:custGeom>
              <a:rect b="b" l="l" r="r" t="t"/>
              <a:pathLst>
                <a:path extrusionOk="0" h="4763" w="6180">
                  <a:moveTo>
                    <a:pt x="3001" y="0"/>
                  </a:moveTo>
                  <a:lnTo>
                    <a:pt x="0" y="369"/>
                  </a:lnTo>
                  <a:lnTo>
                    <a:pt x="869" y="4560"/>
                  </a:lnTo>
                  <a:cubicBezTo>
                    <a:pt x="893" y="4679"/>
                    <a:pt x="989" y="4763"/>
                    <a:pt x="1108" y="4763"/>
                  </a:cubicBezTo>
                  <a:lnTo>
                    <a:pt x="5084" y="4763"/>
                  </a:lnTo>
                  <a:cubicBezTo>
                    <a:pt x="5203" y="4763"/>
                    <a:pt x="5287" y="4679"/>
                    <a:pt x="5322" y="4560"/>
                  </a:cubicBezTo>
                  <a:lnTo>
                    <a:pt x="6180" y="369"/>
                  </a:lnTo>
                  <a:lnTo>
                    <a:pt x="3001"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8"/>
            <p:cNvSpPr/>
            <p:nvPr/>
          </p:nvSpPr>
          <p:spPr>
            <a:xfrm>
              <a:off x="1567750" y="3930075"/>
              <a:ext cx="136050" cy="120275"/>
            </a:xfrm>
            <a:custGeom>
              <a:rect b="b" l="l" r="r" t="t"/>
              <a:pathLst>
                <a:path extrusionOk="0" h="4811" w="5442">
                  <a:moveTo>
                    <a:pt x="2727" y="1"/>
                  </a:moveTo>
                  <a:lnTo>
                    <a:pt x="0" y="417"/>
                  </a:lnTo>
                  <a:lnTo>
                    <a:pt x="869" y="4608"/>
                  </a:lnTo>
                  <a:cubicBezTo>
                    <a:pt x="905" y="4727"/>
                    <a:pt x="988" y="4811"/>
                    <a:pt x="1108" y="4811"/>
                  </a:cubicBezTo>
                  <a:lnTo>
                    <a:pt x="4334" y="4811"/>
                  </a:lnTo>
                  <a:cubicBezTo>
                    <a:pt x="4453" y="4811"/>
                    <a:pt x="4548" y="4727"/>
                    <a:pt x="4572" y="4608"/>
                  </a:cubicBezTo>
                  <a:lnTo>
                    <a:pt x="5441" y="417"/>
                  </a:lnTo>
                  <a:lnTo>
                    <a:pt x="2727"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8"/>
            <p:cNvSpPr/>
            <p:nvPr/>
          </p:nvSpPr>
          <p:spPr>
            <a:xfrm>
              <a:off x="1458500" y="3936225"/>
              <a:ext cx="8950" cy="104000"/>
            </a:xfrm>
            <a:custGeom>
              <a:rect b="b" l="l" r="r" t="t"/>
              <a:pathLst>
                <a:path extrusionOk="0" h="4160" w="358">
                  <a:moveTo>
                    <a:pt x="203" y="1"/>
                  </a:moveTo>
                  <a:cubicBezTo>
                    <a:pt x="192" y="1"/>
                    <a:pt x="180" y="2"/>
                    <a:pt x="167" y="5"/>
                  </a:cubicBezTo>
                  <a:cubicBezTo>
                    <a:pt x="60" y="5"/>
                    <a:pt x="1" y="100"/>
                    <a:pt x="1" y="183"/>
                  </a:cubicBezTo>
                  <a:lnTo>
                    <a:pt x="1" y="4160"/>
                  </a:lnTo>
                  <a:lnTo>
                    <a:pt x="358" y="4160"/>
                  </a:lnTo>
                  <a:lnTo>
                    <a:pt x="358" y="183"/>
                  </a:lnTo>
                  <a:cubicBezTo>
                    <a:pt x="358" y="78"/>
                    <a:pt x="293" y="1"/>
                    <a:pt x="203"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8"/>
            <p:cNvSpPr/>
            <p:nvPr/>
          </p:nvSpPr>
          <p:spPr>
            <a:xfrm>
              <a:off x="1498400" y="3936300"/>
              <a:ext cx="8950" cy="103925"/>
            </a:xfrm>
            <a:custGeom>
              <a:rect b="b" l="l" r="r" t="t"/>
              <a:pathLst>
                <a:path extrusionOk="0" h="4157" w="358">
                  <a:moveTo>
                    <a:pt x="170" y="0"/>
                  </a:moveTo>
                  <a:cubicBezTo>
                    <a:pt x="73" y="0"/>
                    <a:pt x="0" y="80"/>
                    <a:pt x="0" y="180"/>
                  </a:cubicBezTo>
                  <a:lnTo>
                    <a:pt x="0" y="4157"/>
                  </a:lnTo>
                  <a:lnTo>
                    <a:pt x="357" y="4157"/>
                  </a:lnTo>
                  <a:lnTo>
                    <a:pt x="357" y="180"/>
                  </a:lnTo>
                  <a:cubicBezTo>
                    <a:pt x="357" y="97"/>
                    <a:pt x="298" y="2"/>
                    <a:pt x="191" y="2"/>
                  </a:cubicBezTo>
                  <a:cubicBezTo>
                    <a:pt x="184" y="1"/>
                    <a:pt x="177" y="0"/>
                    <a:pt x="170"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8"/>
            <p:cNvSpPr/>
            <p:nvPr/>
          </p:nvSpPr>
          <p:spPr>
            <a:xfrm>
              <a:off x="1614775" y="3936000"/>
              <a:ext cx="8950" cy="114350"/>
            </a:xfrm>
            <a:custGeom>
              <a:rect b="b" l="l" r="r" t="t"/>
              <a:pathLst>
                <a:path extrusionOk="0" h="4574" w="358">
                  <a:moveTo>
                    <a:pt x="173" y="1"/>
                  </a:moveTo>
                  <a:cubicBezTo>
                    <a:pt x="84" y="1"/>
                    <a:pt x="0" y="80"/>
                    <a:pt x="0" y="180"/>
                  </a:cubicBezTo>
                  <a:lnTo>
                    <a:pt x="0" y="4574"/>
                  </a:lnTo>
                  <a:lnTo>
                    <a:pt x="358" y="4574"/>
                  </a:lnTo>
                  <a:lnTo>
                    <a:pt x="358" y="180"/>
                  </a:lnTo>
                  <a:cubicBezTo>
                    <a:pt x="358" y="85"/>
                    <a:pt x="298" y="2"/>
                    <a:pt x="191" y="2"/>
                  </a:cubicBezTo>
                  <a:cubicBezTo>
                    <a:pt x="185" y="1"/>
                    <a:pt x="179" y="1"/>
                    <a:pt x="173"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8"/>
            <p:cNvSpPr/>
            <p:nvPr/>
          </p:nvSpPr>
          <p:spPr>
            <a:xfrm>
              <a:off x="1665675" y="3936000"/>
              <a:ext cx="8950" cy="114350"/>
            </a:xfrm>
            <a:custGeom>
              <a:rect b="b" l="l" r="r" t="t"/>
              <a:pathLst>
                <a:path extrusionOk="0" h="4574" w="358">
                  <a:moveTo>
                    <a:pt x="182" y="1"/>
                  </a:moveTo>
                  <a:cubicBezTo>
                    <a:pt x="84" y="1"/>
                    <a:pt x="0" y="80"/>
                    <a:pt x="0" y="180"/>
                  </a:cubicBezTo>
                  <a:lnTo>
                    <a:pt x="0" y="4574"/>
                  </a:lnTo>
                  <a:lnTo>
                    <a:pt x="358" y="4574"/>
                  </a:lnTo>
                  <a:lnTo>
                    <a:pt x="358" y="180"/>
                  </a:lnTo>
                  <a:cubicBezTo>
                    <a:pt x="358" y="85"/>
                    <a:pt x="298" y="2"/>
                    <a:pt x="203" y="2"/>
                  </a:cubicBezTo>
                  <a:cubicBezTo>
                    <a:pt x="196" y="1"/>
                    <a:pt x="189" y="1"/>
                    <a:pt x="182"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8"/>
            <p:cNvSpPr/>
            <p:nvPr/>
          </p:nvSpPr>
          <p:spPr>
            <a:xfrm>
              <a:off x="1418325" y="3918175"/>
              <a:ext cx="129500" cy="22650"/>
            </a:xfrm>
            <a:custGeom>
              <a:rect b="b" l="l" r="r" t="t"/>
              <a:pathLst>
                <a:path extrusionOk="0" h="906" w="5180">
                  <a:moveTo>
                    <a:pt x="2774" y="0"/>
                  </a:moveTo>
                  <a:lnTo>
                    <a:pt x="0" y="143"/>
                  </a:lnTo>
                  <a:lnTo>
                    <a:pt x="0" y="905"/>
                  </a:lnTo>
                  <a:lnTo>
                    <a:pt x="5180" y="905"/>
                  </a:lnTo>
                  <a:lnTo>
                    <a:pt x="5180" y="143"/>
                  </a:lnTo>
                  <a:lnTo>
                    <a:pt x="27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8"/>
            <p:cNvSpPr/>
            <p:nvPr/>
          </p:nvSpPr>
          <p:spPr>
            <a:xfrm>
              <a:off x="1418325" y="3917275"/>
              <a:ext cx="111050" cy="23550"/>
            </a:xfrm>
            <a:custGeom>
              <a:rect b="b" l="l" r="r" t="t"/>
              <a:pathLst>
                <a:path extrusionOk="0" h="942" w="4442">
                  <a:moveTo>
                    <a:pt x="2453" y="1"/>
                  </a:moveTo>
                  <a:lnTo>
                    <a:pt x="0" y="179"/>
                  </a:lnTo>
                  <a:lnTo>
                    <a:pt x="0" y="941"/>
                  </a:lnTo>
                  <a:lnTo>
                    <a:pt x="4441" y="941"/>
                  </a:lnTo>
                  <a:lnTo>
                    <a:pt x="4441" y="179"/>
                  </a:lnTo>
                  <a:lnTo>
                    <a:pt x="2453"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8"/>
            <p:cNvSpPr/>
            <p:nvPr/>
          </p:nvSpPr>
          <p:spPr>
            <a:xfrm>
              <a:off x="1418325" y="3903000"/>
              <a:ext cx="129500" cy="18775"/>
            </a:xfrm>
            <a:custGeom>
              <a:rect b="b" l="l" r="r" t="t"/>
              <a:pathLst>
                <a:path extrusionOk="0" h="751" w="5180">
                  <a:moveTo>
                    <a:pt x="762" y="0"/>
                  </a:moveTo>
                  <a:cubicBezTo>
                    <a:pt x="548" y="0"/>
                    <a:pt x="357" y="83"/>
                    <a:pt x="227" y="214"/>
                  </a:cubicBezTo>
                  <a:cubicBezTo>
                    <a:pt x="96" y="357"/>
                    <a:pt x="0" y="548"/>
                    <a:pt x="0" y="750"/>
                  </a:cubicBezTo>
                  <a:lnTo>
                    <a:pt x="5180" y="750"/>
                  </a:lnTo>
                  <a:cubicBezTo>
                    <a:pt x="5180" y="333"/>
                    <a:pt x="4834" y="0"/>
                    <a:pt x="441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8"/>
            <p:cNvSpPr/>
            <p:nvPr/>
          </p:nvSpPr>
          <p:spPr>
            <a:xfrm>
              <a:off x="1418025" y="3903000"/>
              <a:ext cx="111350" cy="18775"/>
            </a:xfrm>
            <a:custGeom>
              <a:rect b="b" l="l" r="r" t="t"/>
              <a:pathLst>
                <a:path extrusionOk="0" h="751" w="4454">
                  <a:moveTo>
                    <a:pt x="762" y="0"/>
                  </a:moveTo>
                  <a:cubicBezTo>
                    <a:pt x="548" y="0"/>
                    <a:pt x="358" y="83"/>
                    <a:pt x="227" y="214"/>
                  </a:cubicBezTo>
                  <a:cubicBezTo>
                    <a:pt x="84" y="357"/>
                    <a:pt x="0" y="548"/>
                    <a:pt x="0" y="750"/>
                  </a:cubicBezTo>
                  <a:lnTo>
                    <a:pt x="4453" y="750"/>
                  </a:lnTo>
                  <a:cubicBezTo>
                    <a:pt x="4453" y="333"/>
                    <a:pt x="4108" y="0"/>
                    <a:pt x="367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8"/>
            <p:cNvSpPr/>
            <p:nvPr/>
          </p:nvSpPr>
          <p:spPr>
            <a:xfrm>
              <a:off x="1568050" y="3912225"/>
              <a:ext cx="154200" cy="27400"/>
            </a:xfrm>
            <a:custGeom>
              <a:rect b="b" l="l" r="r" t="t"/>
              <a:pathLst>
                <a:path extrusionOk="0" h="1096" w="6168">
                  <a:moveTo>
                    <a:pt x="3072" y="0"/>
                  </a:moveTo>
                  <a:lnTo>
                    <a:pt x="0" y="262"/>
                  </a:lnTo>
                  <a:lnTo>
                    <a:pt x="0" y="1096"/>
                  </a:lnTo>
                  <a:lnTo>
                    <a:pt x="6168" y="1096"/>
                  </a:lnTo>
                  <a:lnTo>
                    <a:pt x="6168" y="262"/>
                  </a:lnTo>
                  <a:lnTo>
                    <a:pt x="3072"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8"/>
            <p:cNvSpPr/>
            <p:nvPr/>
          </p:nvSpPr>
          <p:spPr>
            <a:xfrm>
              <a:off x="1568050" y="3913400"/>
              <a:ext cx="135750" cy="26225"/>
            </a:xfrm>
            <a:custGeom>
              <a:rect b="b" l="l" r="r" t="t"/>
              <a:pathLst>
                <a:path extrusionOk="0" h="1049" w="5430">
                  <a:moveTo>
                    <a:pt x="2655" y="1"/>
                  </a:moveTo>
                  <a:lnTo>
                    <a:pt x="0" y="215"/>
                  </a:lnTo>
                  <a:lnTo>
                    <a:pt x="0" y="1049"/>
                  </a:lnTo>
                  <a:lnTo>
                    <a:pt x="5429" y="1049"/>
                  </a:lnTo>
                  <a:lnTo>
                    <a:pt x="5429" y="215"/>
                  </a:lnTo>
                  <a:lnTo>
                    <a:pt x="2655"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8"/>
            <p:cNvSpPr/>
            <p:nvPr/>
          </p:nvSpPr>
          <p:spPr>
            <a:xfrm>
              <a:off x="1568625" y="3898525"/>
              <a:ext cx="152725" cy="20275"/>
            </a:xfrm>
            <a:custGeom>
              <a:rect b="b" l="l" r="r" t="t"/>
              <a:pathLst>
                <a:path extrusionOk="0" h="811" w="6109">
                  <a:moveTo>
                    <a:pt x="822" y="1"/>
                  </a:moveTo>
                  <a:cubicBezTo>
                    <a:pt x="596" y="1"/>
                    <a:pt x="394" y="84"/>
                    <a:pt x="239" y="239"/>
                  </a:cubicBezTo>
                  <a:cubicBezTo>
                    <a:pt x="96" y="382"/>
                    <a:pt x="1" y="596"/>
                    <a:pt x="1" y="810"/>
                  </a:cubicBezTo>
                  <a:lnTo>
                    <a:pt x="6109" y="810"/>
                  </a:lnTo>
                  <a:cubicBezTo>
                    <a:pt x="6109" y="370"/>
                    <a:pt x="5728" y="1"/>
                    <a:pt x="5275"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8"/>
            <p:cNvSpPr/>
            <p:nvPr/>
          </p:nvSpPr>
          <p:spPr>
            <a:xfrm>
              <a:off x="1568625" y="3898525"/>
              <a:ext cx="134275" cy="20275"/>
            </a:xfrm>
            <a:custGeom>
              <a:rect b="b" l="l" r="r" t="t"/>
              <a:pathLst>
                <a:path extrusionOk="0" h="811" w="5371">
                  <a:moveTo>
                    <a:pt x="822" y="1"/>
                  </a:moveTo>
                  <a:cubicBezTo>
                    <a:pt x="596" y="1"/>
                    <a:pt x="394" y="84"/>
                    <a:pt x="239" y="239"/>
                  </a:cubicBezTo>
                  <a:cubicBezTo>
                    <a:pt x="96" y="382"/>
                    <a:pt x="1" y="596"/>
                    <a:pt x="1" y="810"/>
                  </a:cubicBezTo>
                  <a:lnTo>
                    <a:pt x="5371" y="810"/>
                  </a:lnTo>
                  <a:cubicBezTo>
                    <a:pt x="5371" y="370"/>
                    <a:pt x="5002" y="1"/>
                    <a:pt x="4537"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58"/>
          <p:cNvGrpSpPr/>
          <p:nvPr/>
        </p:nvGrpSpPr>
        <p:grpSpPr>
          <a:xfrm>
            <a:off x="1910606" y="1374984"/>
            <a:ext cx="367084" cy="468509"/>
            <a:chOff x="2059175" y="3822600"/>
            <a:chExt cx="238150" cy="303950"/>
          </a:xfrm>
        </p:grpSpPr>
        <p:sp>
          <p:nvSpPr>
            <p:cNvPr id="1303" name="Google Shape;1303;p58"/>
            <p:cNvSpPr/>
            <p:nvPr/>
          </p:nvSpPr>
          <p:spPr>
            <a:xfrm>
              <a:off x="2139850" y="4101525"/>
              <a:ext cx="76200" cy="8975"/>
            </a:xfrm>
            <a:custGeom>
              <a:rect b="b" l="l" r="r" t="t"/>
              <a:pathLst>
                <a:path extrusionOk="0" h="359" w="3048">
                  <a:moveTo>
                    <a:pt x="191" y="1"/>
                  </a:moveTo>
                  <a:cubicBezTo>
                    <a:pt x="95" y="1"/>
                    <a:pt x="12" y="60"/>
                    <a:pt x="12" y="167"/>
                  </a:cubicBezTo>
                  <a:cubicBezTo>
                    <a:pt x="0" y="274"/>
                    <a:pt x="83" y="358"/>
                    <a:pt x="191" y="358"/>
                  </a:cubicBezTo>
                  <a:lnTo>
                    <a:pt x="2869" y="358"/>
                  </a:lnTo>
                  <a:cubicBezTo>
                    <a:pt x="2875" y="358"/>
                    <a:pt x="2880" y="359"/>
                    <a:pt x="2886" y="359"/>
                  </a:cubicBezTo>
                  <a:cubicBezTo>
                    <a:pt x="2974" y="359"/>
                    <a:pt x="3047" y="268"/>
                    <a:pt x="3036" y="167"/>
                  </a:cubicBezTo>
                  <a:cubicBezTo>
                    <a:pt x="3024" y="72"/>
                    <a:pt x="2941" y="1"/>
                    <a:pt x="285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8"/>
            <p:cNvSpPr/>
            <p:nvPr/>
          </p:nvSpPr>
          <p:spPr>
            <a:xfrm>
              <a:off x="2116625" y="4067300"/>
              <a:ext cx="59250" cy="59250"/>
            </a:xfrm>
            <a:custGeom>
              <a:rect b="b" l="l" r="r" t="t"/>
              <a:pathLst>
                <a:path extrusionOk="0" h="2370" w="2370">
                  <a:moveTo>
                    <a:pt x="1691" y="0"/>
                  </a:moveTo>
                  <a:cubicBezTo>
                    <a:pt x="1643" y="0"/>
                    <a:pt x="1608" y="12"/>
                    <a:pt x="1584" y="60"/>
                  </a:cubicBezTo>
                  <a:lnTo>
                    <a:pt x="60" y="2155"/>
                  </a:lnTo>
                  <a:cubicBezTo>
                    <a:pt x="0" y="2251"/>
                    <a:pt x="60" y="2370"/>
                    <a:pt x="167" y="2370"/>
                  </a:cubicBezTo>
                  <a:lnTo>
                    <a:pt x="691" y="2370"/>
                  </a:lnTo>
                  <a:cubicBezTo>
                    <a:pt x="739" y="2370"/>
                    <a:pt x="762" y="2358"/>
                    <a:pt x="798" y="2310"/>
                  </a:cubicBezTo>
                  <a:lnTo>
                    <a:pt x="2310" y="215"/>
                  </a:lnTo>
                  <a:cubicBezTo>
                    <a:pt x="2370" y="119"/>
                    <a:pt x="2310" y="0"/>
                    <a:pt x="220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8"/>
            <p:cNvSpPr/>
            <p:nvPr/>
          </p:nvSpPr>
          <p:spPr>
            <a:xfrm>
              <a:off x="2180325" y="4067300"/>
              <a:ext cx="58950" cy="59250"/>
            </a:xfrm>
            <a:custGeom>
              <a:rect b="b" l="l" r="r" t="t"/>
              <a:pathLst>
                <a:path extrusionOk="0" h="2370" w="2358">
                  <a:moveTo>
                    <a:pt x="155" y="0"/>
                  </a:moveTo>
                  <a:cubicBezTo>
                    <a:pt x="60" y="0"/>
                    <a:pt x="0" y="119"/>
                    <a:pt x="60" y="215"/>
                  </a:cubicBezTo>
                  <a:lnTo>
                    <a:pt x="1560" y="2310"/>
                  </a:lnTo>
                  <a:cubicBezTo>
                    <a:pt x="1596" y="2358"/>
                    <a:pt x="1620" y="2370"/>
                    <a:pt x="1667" y="2370"/>
                  </a:cubicBezTo>
                  <a:lnTo>
                    <a:pt x="2191" y="2370"/>
                  </a:lnTo>
                  <a:cubicBezTo>
                    <a:pt x="2298" y="2370"/>
                    <a:pt x="2358" y="2251"/>
                    <a:pt x="2298" y="2155"/>
                  </a:cubicBezTo>
                  <a:lnTo>
                    <a:pt x="774" y="60"/>
                  </a:lnTo>
                  <a:cubicBezTo>
                    <a:pt x="750" y="12"/>
                    <a:pt x="715" y="0"/>
                    <a:pt x="66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8"/>
            <p:cNvSpPr/>
            <p:nvPr/>
          </p:nvSpPr>
          <p:spPr>
            <a:xfrm>
              <a:off x="2173175" y="3975300"/>
              <a:ext cx="8950" cy="135475"/>
            </a:xfrm>
            <a:custGeom>
              <a:rect b="b" l="l" r="r" t="t"/>
              <a:pathLst>
                <a:path extrusionOk="0" h="5419" w="358">
                  <a:moveTo>
                    <a:pt x="188" y="0"/>
                  </a:moveTo>
                  <a:cubicBezTo>
                    <a:pt x="181" y="0"/>
                    <a:pt x="174" y="1"/>
                    <a:pt x="167" y="1"/>
                  </a:cubicBezTo>
                  <a:cubicBezTo>
                    <a:pt x="60" y="1"/>
                    <a:pt x="1" y="97"/>
                    <a:pt x="1" y="180"/>
                  </a:cubicBezTo>
                  <a:lnTo>
                    <a:pt x="1" y="5240"/>
                  </a:lnTo>
                  <a:cubicBezTo>
                    <a:pt x="1" y="5335"/>
                    <a:pt x="72" y="5419"/>
                    <a:pt x="179" y="5419"/>
                  </a:cubicBezTo>
                  <a:cubicBezTo>
                    <a:pt x="286" y="5419"/>
                    <a:pt x="358" y="5347"/>
                    <a:pt x="358" y="5240"/>
                  </a:cubicBezTo>
                  <a:lnTo>
                    <a:pt x="358" y="180"/>
                  </a:lnTo>
                  <a:cubicBezTo>
                    <a:pt x="358" y="80"/>
                    <a:pt x="285" y="0"/>
                    <a:pt x="188"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8"/>
            <p:cNvSpPr/>
            <p:nvPr/>
          </p:nvSpPr>
          <p:spPr>
            <a:xfrm>
              <a:off x="2145800" y="3958350"/>
              <a:ext cx="65500" cy="22050"/>
            </a:xfrm>
            <a:custGeom>
              <a:rect b="b" l="l" r="r" t="t"/>
              <a:pathLst>
                <a:path extrusionOk="0" h="882" w="2620">
                  <a:moveTo>
                    <a:pt x="179" y="1"/>
                  </a:moveTo>
                  <a:lnTo>
                    <a:pt x="0" y="882"/>
                  </a:lnTo>
                  <a:lnTo>
                    <a:pt x="2620" y="882"/>
                  </a:lnTo>
                  <a:lnTo>
                    <a:pt x="2429"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8"/>
            <p:cNvSpPr/>
            <p:nvPr/>
          </p:nvSpPr>
          <p:spPr>
            <a:xfrm>
              <a:off x="2145800" y="3958350"/>
              <a:ext cx="39000" cy="22050"/>
            </a:xfrm>
            <a:custGeom>
              <a:rect b="b" l="l" r="r" t="t"/>
              <a:pathLst>
                <a:path extrusionOk="0" h="882" w="1560">
                  <a:moveTo>
                    <a:pt x="179" y="1"/>
                  </a:moveTo>
                  <a:lnTo>
                    <a:pt x="0" y="882"/>
                  </a:lnTo>
                  <a:lnTo>
                    <a:pt x="1560" y="882"/>
                  </a:lnTo>
                  <a:lnTo>
                    <a:pt x="1381"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8"/>
            <p:cNvSpPr/>
            <p:nvPr/>
          </p:nvSpPr>
          <p:spPr>
            <a:xfrm>
              <a:off x="2059175" y="3845850"/>
              <a:ext cx="107175" cy="208075"/>
            </a:xfrm>
            <a:custGeom>
              <a:rect b="b" l="l" r="r" t="t"/>
              <a:pathLst>
                <a:path extrusionOk="0" h="8323" w="4287">
                  <a:moveTo>
                    <a:pt x="2144" y="0"/>
                  </a:moveTo>
                  <a:lnTo>
                    <a:pt x="453" y="274"/>
                  </a:lnTo>
                  <a:lnTo>
                    <a:pt x="310" y="857"/>
                  </a:lnTo>
                  <a:cubicBezTo>
                    <a:pt x="24" y="1893"/>
                    <a:pt x="0" y="2977"/>
                    <a:pt x="215" y="4036"/>
                  </a:cubicBezTo>
                  <a:lnTo>
                    <a:pt x="667" y="6168"/>
                  </a:lnTo>
                  <a:lnTo>
                    <a:pt x="739" y="6525"/>
                  </a:lnTo>
                  <a:lnTo>
                    <a:pt x="1036" y="7965"/>
                  </a:lnTo>
                  <a:cubicBezTo>
                    <a:pt x="1084" y="8168"/>
                    <a:pt x="1274" y="8323"/>
                    <a:pt x="1489" y="8323"/>
                  </a:cubicBezTo>
                  <a:lnTo>
                    <a:pt x="2775" y="8323"/>
                  </a:lnTo>
                  <a:cubicBezTo>
                    <a:pt x="2989" y="8323"/>
                    <a:pt x="3179" y="8168"/>
                    <a:pt x="3227" y="7965"/>
                  </a:cubicBezTo>
                  <a:lnTo>
                    <a:pt x="3525" y="6525"/>
                  </a:lnTo>
                  <a:lnTo>
                    <a:pt x="3596" y="6168"/>
                  </a:lnTo>
                  <a:lnTo>
                    <a:pt x="4037" y="4036"/>
                  </a:lnTo>
                  <a:cubicBezTo>
                    <a:pt x="4287" y="2977"/>
                    <a:pt x="4239" y="1893"/>
                    <a:pt x="3965" y="857"/>
                  </a:cubicBezTo>
                  <a:lnTo>
                    <a:pt x="3822" y="274"/>
                  </a:lnTo>
                  <a:lnTo>
                    <a:pt x="2144"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8"/>
            <p:cNvSpPr/>
            <p:nvPr/>
          </p:nvSpPr>
          <p:spPr>
            <a:xfrm>
              <a:off x="2059175" y="3848525"/>
              <a:ext cx="91700" cy="205700"/>
            </a:xfrm>
            <a:custGeom>
              <a:rect b="b" l="l" r="r" t="t"/>
              <a:pathLst>
                <a:path extrusionOk="0" h="8228" w="3668">
                  <a:moveTo>
                    <a:pt x="1905" y="0"/>
                  </a:moveTo>
                  <a:lnTo>
                    <a:pt x="453" y="179"/>
                  </a:lnTo>
                  <a:lnTo>
                    <a:pt x="310" y="762"/>
                  </a:lnTo>
                  <a:cubicBezTo>
                    <a:pt x="24" y="1798"/>
                    <a:pt x="0" y="2893"/>
                    <a:pt x="215" y="3941"/>
                  </a:cubicBezTo>
                  <a:lnTo>
                    <a:pt x="667" y="6072"/>
                  </a:lnTo>
                  <a:lnTo>
                    <a:pt x="739" y="6430"/>
                  </a:lnTo>
                  <a:lnTo>
                    <a:pt x="1036" y="7870"/>
                  </a:lnTo>
                  <a:cubicBezTo>
                    <a:pt x="1084" y="8085"/>
                    <a:pt x="1274" y="8227"/>
                    <a:pt x="1489" y="8227"/>
                  </a:cubicBezTo>
                  <a:lnTo>
                    <a:pt x="2167" y="8227"/>
                  </a:lnTo>
                  <a:cubicBezTo>
                    <a:pt x="2394" y="8227"/>
                    <a:pt x="2584" y="8085"/>
                    <a:pt x="2632" y="7870"/>
                  </a:cubicBezTo>
                  <a:lnTo>
                    <a:pt x="2929" y="6430"/>
                  </a:lnTo>
                  <a:lnTo>
                    <a:pt x="3001" y="6072"/>
                  </a:lnTo>
                  <a:lnTo>
                    <a:pt x="3453" y="3941"/>
                  </a:lnTo>
                  <a:cubicBezTo>
                    <a:pt x="3668" y="2893"/>
                    <a:pt x="3644" y="1798"/>
                    <a:pt x="3358" y="762"/>
                  </a:cubicBezTo>
                  <a:lnTo>
                    <a:pt x="3215" y="179"/>
                  </a:lnTo>
                  <a:lnTo>
                    <a:pt x="1905"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8"/>
            <p:cNvSpPr/>
            <p:nvPr/>
          </p:nvSpPr>
          <p:spPr>
            <a:xfrm>
              <a:off x="2061850" y="3837800"/>
              <a:ext cx="100925" cy="15500"/>
            </a:xfrm>
            <a:custGeom>
              <a:rect b="b" l="l" r="r" t="t"/>
              <a:pathLst>
                <a:path extrusionOk="0" h="620" w="4037">
                  <a:moveTo>
                    <a:pt x="334" y="1"/>
                  </a:moveTo>
                  <a:cubicBezTo>
                    <a:pt x="155" y="1"/>
                    <a:pt x="1" y="144"/>
                    <a:pt x="1" y="310"/>
                  </a:cubicBezTo>
                  <a:cubicBezTo>
                    <a:pt x="1" y="489"/>
                    <a:pt x="155" y="620"/>
                    <a:pt x="334" y="620"/>
                  </a:cubicBezTo>
                  <a:lnTo>
                    <a:pt x="3715" y="620"/>
                  </a:lnTo>
                  <a:cubicBezTo>
                    <a:pt x="3894" y="620"/>
                    <a:pt x="4037" y="477"/>
                    <a:pt x="4037" y="310"/>
                  </a:cubicBezTo>
                  <a:cubicBezTo>
                    <a:pt x="4037" y="132"/>
                    <a:pt x="3906" y="1"/>
                    <a:pt x="3715"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8"/>
            <p:cNvSpPr/>
            <p:nvPr/>
          </p:nvSpPr>
          <p:spPr>
            <a:xfrm>
              <a:off x="2062450" y="3837800"/>
              <a:ext cx="84850" cy="15500"/>
            </a:xfrm>
            <a:custGeom>
              <a:rect b="b" l="l" r="r" t="t"/>
              <a:pathLst>
                <a:path extrusionOk="0" h="620" w="3394">
                  <a:moveTo>
                    <a:pt x="322" y="1"/>
                  </a:moveTo>
                  <a:cubicBezTo>
                    <a:pt x="143" y="1"/>
                    <a:pt x="0" y="144"/>
                    <a:pt x="0" y="310"/>
                  </a:cubicBezTo>
                  <a:cubicBezTo>
                    <a:pt x="0" y="489"/>
                    <a:pt x="143" y="620"/>
                    <a:pt x="322" y="620"/>
                  </a:cubicBezTo>
                  <a:lnTo>
                    <a:pt x="3060" y="620"/>
                  </a:lnTo>
                  <a:cubicBezTo>
                    <a:pt x="3239" y="620"/>
                    <a:pt x="3394" y="477"/>
                    <a:pt x="3394" y="310"/>
                  </a:cubicBezTo>
                  <a:cubicBezTo>
                    <a:pt x="3394" y="132"/>
                    <a:pt x="3239" y="1"/>
                    <a:pt x="3060"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8"/>
            <p:cNvSpPr/>
            <p:nvPr/>
          </p:nvSpPr>
          <p:spPr>
            <a:xfrm>
              <a:off x="2072875" y="3822600"/>
              <a:ext cx="79500" cy="15225"/>
            </a:xfrm>
            <a:custGeom>
              <a:rect b="b" l="l" r="r" t="t"/>
              <a:pathLst>
                <a:path extrusionOk="0" h="609" w="3180">
                  <a:moveTo>
                    <a:pt x="2587" y="0"/>
                  </a:moveTo>
                  <a:cubicBezTo>
                    <a:pt x="2574" y="0"/>
                    <a:pt x="2561" y="1"/>
                    <a:pt x="2548" y="1"/>
                  </a:cubicBezTo>
                  <a:lnTo>
                    <a:pt x="655" y="1"/>
                  </a:lnTo>
                  <a:cubicBezTo>
                    <a:pt x="476" y="1"/>
                    <a:pt x="310" y="61"/>
                    <a:pt x="191" y="180"/>
                  </a:cubicBezTo>
                  <a:cubicBezTo>
                    <a:pt x="72" y="275"/>
                    <a:pt x="0" y="442"/>
                    <a:pt x="0" y="609"/>
                  </a:cubicBezTo>
                  <a:lnTo>
                    <a:pt x="3179" y="609"/>
                  </a:lnTo>
                  <a:cubicBezTo>
                    <a:pt x="3179" y="277"/>
                    <a:pt x="2904" y="0"/>
                    <a:pt x="2587"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8"/>
            <p:cNvSpPr/>
            <p:nvPr/>
          </p:nvSpPr>
          <p:spPr>
            <a:xfrm>
              <a:off x="2072875" y="3822600"/>
              <a:ext cx="63725" cy="15225"/>
            </a:xfrm>
            <a:custGeom>
              <a:rect b="b" l="l" r="r" t="t"/>
              <a:pathLst>
                <a:path extrusionOk="0" h="609" w="2549">
                  <a:moveTo>
                    <a:pt x="1947" y="0"/>
                  </a:moveTo>
                  <a:cubicBezTo>
                    <a:pt x="1933" y="0"/>
                    <a:pt x="1919" y="1"/>
                    <a:pt x="1905" y="1"/>
                  </a:cubicBezTo>
                  <a:lnTo>
                    <a:pt x="655" y="1"/>
                  </a:lnTo>
                  <a:cubicBezTo>
                    <a:pt x="476" y="1"/>
                    <a:pt x="310" y="61"/>
                    <a:pt x="191" y="180"/>
                  </a:cubicBezTo>
                  <a:cubicBezTo>
                    <a:pt x="72" y="275"/>
                    <a:pt x="0" y="442"/>
                    <a:pt x="0" y="609"/>
                  </a:cubicBezTo>
                  <a:lnTo>
                    <a:pt x="2548" y="609"/>
                  </a:lnTo>
                  <a:cubicBezTo>
                    <a:pt x="2548" y="277"/>
                    <a:pt x="2284" y="0"/>
                    <a:pt x="194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8"/>
            <p:cNvSpPr/>
            <p:nvPr/>
          </p:nvSpPr>
          <p:spPr>
            <a:xfrm>
              <a:off x="2083575" y="3875600"/>
              <a:ext cx="18775" cy="24725"/>
            </a:xfrm>
            <a:custGeom>
              <a:rect b="b" l="l" r="r" t="t"/>
              <a:pathLst>
                <a:path extrusionOk="0" h="989" w="751">
                  <a:moveTo>
                    <a:pt x="108" y="1"/>
                  </a:moveTo>
                  <a:cubicBezTo>
                    <a:pt x="48" y="1"/>
                    <a:pt x="1" y="48"/>
                    <a:pt x="1" y="108"/>
                  </a:cubicBezTo>
                  <a:lnTo>
                    <a:pt x="1" y="882"/>
                  </a:lnTo>
                  <a:cubicBezTo>
                    <a:pt x="1" y="941"/>
                    <a:pt x="48" y="989"/>
                    <a:pt x="108" y="989"/>
                  </a:cubicBezTo>
                  <a:lnTo>
                    <a:pt x="644" y="989"/>
                  </a:lnTo>
                  <a:cubicBezTo>
                    <a:pt x="703" y="989"/>
                    <a:pt x="751" y="941"/>
                    <a:pt x="751" y="882"/>
                  </a:cubicBezTo>
                  <a:lnTo>
                    <a:pt x="751" y="108"/>
                  </a:lnTo>
                  <a:cubicBezTo>
                    <a:pt x="751" y="48"/>
                    <a:pt x="703" y="1"/>
                    <a:pt x="64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8"/>
            <p:cNvSpPr/>
            <p:nvPr/>
          </p:nvSpPr>
          <p:spPr>
            <a:xfrm>
              <a:off x="2122575" y="3875600"/>
              <a:ext cx="18775" cy="24725"/>
            </a:xfrm>
            <a:custGeom>
              <a:rect b="b" l="l" r="r" t="t"/>
              <a:pathLst>
                <a:path extrusionOk="0" h="989" w="751">
                  <a:moveTo>
                    <a:pt x="108" y="1"/>
                  </a:moveTo>
                  <a:cubicBezTo>
                    <a:pt x="48" y="1"/>
                    <a:pt x="0" y="48"/>
                    <a:pt x="0" y="108"/>
                  </a:cubicBezTo>
                  <a:lnTo>
                    <a:pt x="0" y="882"/>
                  </a:lnTo>
                  <a:cubicBezTo>
                    <a:pt x="0" y="941"/>
                    <a:pt x="48" y="989"/>
                    <a:pt x="108" y="989"/>
                  </a:cubicBezTo>
                  <a:lnTo>
                    <a:pt x="643" y="989"/>
                  </a:lnTo>
                  <a:cubicBezTo>
                    <a:pt x="703" y="989"/>
                    <a:pt x="751" y="941"/>
                    <a:pt x="751" y="882"/>
                  </a:cubicBezTo>
                  <a:lnTo>
                    <a:pt x="751" y="108"/>
                  </a:lnTo>
                  <a:cubicBezTo>
                    <a:pt x="751" y="48"/>
                    <a:pt x="703" y="1"/>
                    <a:pt x="64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8"/>
            <p:cNvSpPr/>
            <p:nvPr/>
          </p:nvSpPr>
          <p:spPr>
            <a:xfrm>
              <a:off x="2088350" y="3848525"/>
              <a:ext cx="8950" cy="31275"/>
            </a:xfrm>
            <a:custGeom>
              <a:rect b="b" l="l" r="r" t="t"/>
              <a:pathLst>
                <a:path extrusionOk="0" h="1251" w="358">
                  <a:moveTo>
                    <a:pt x="179" y="0"/>
                  </a:moveTo>
                  <a:cubicBezTo>
                    <a:pt x="84" y="12"/>
                    <a:pt x="0" y="96"/>
                    <a:pt x="0" y="191"/>
                  </a:cubicBezTo>
                  <a:lnTo>
                    <a:pt x="0" y="1072"/>
                  </a:lnTo>
                  <a:cubicBezTo>
                    <a:pt x="0" y="1179"/>
                    <a:pt x="84" y="1250"/>
                    <a:pt x="179" y="1250"/>
                  </a:cubicBezTo>
                  <a:cubicBezTo>
                    <a:pt x="274" y="1250"/>
                    <a:pt x="357" y="1179"/>
                    <a:pt x="357" y="1072"/>
                  </a:cubicBezTo>
                  <a:lnTo>
                    <a:pt x="357" y="179"/>
                  </a:lnTo>
                  <a:cubicBezTo>
                    <a:pt x="357" y="72"/>
                    <a:pt x="286"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8"/>
            <p:cNvSpPr/>
            <p:nvPr/>
          </p:nvSpPr>
          <p:spPr>
            <a:xfrm>
              <a:off x="2127625" y="3848525"/>
              <a:ext cx="8975" cy="31275"/>
            </a:xfrm>
            <a:custGeom>
              <a:rect b="b" l="l" r="r" t="t"/>
              <a:pathLst>
                <a:path extrusionOk="0" h="1251" w="359">
                  <a:moveTo>
                    <a:pt x="179" y="0"/>
                  </a:moveTo>
                  <a:cubicBezTo>
                    <a:pt x="72" y="12"/>
                    <a:pt x="1" y="96"/>
                    <a:pt x="1" y="191"/>
                  </a:cubicBezTo>
                  <a:lnTo>
                    <a:pt x="1" y="1072"/>
                  </a:lnTo>
                  <a:cubicBezTo>
                    <a:pt x="1" y="1179"/>
                    <a:pt x="72" y="1250"/>
                    <a:pt x="179" y="1250"/>
                  </a:cubicBezTo>
                  <a:cubicBezTo>
                    <a:pt x="263" y="1250"/>
                    <a:pt x="358" y="1179"/>
                    <a:pt x="358" y="1072"/>
                  </a:cubicBezTo>
                  <a:lnTo>
                    <a:pt x="358" y="179"/>
                  </a:lnTo>
                  <a:cubicBezTo>
                    <a:pt x="358" y="72"/>
                    <a:pt x="275"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8"/>
            <p:cNvSpPr/>
            <p:nvPr/>
          </p:nvSpPr>
          <p:spPr>
            <a:xfrm>
              <a:off x="2075850" y="3973500"/>
              <a:ext cx="73550" cy="36075"/>
            </a:xfrm>
            <a:custGeom>
              <a:rect b="b" l="l" r="r" t="t"/>
              <a:pathLst>
                <a:path extrusionOk="0" h="1443" w="2942">
                  <a:moveTo>
                    <a:pt x="1475" y="1"/>
                  </a:moveTo>
                  <a:cubicBezTo>
                    <a:pt x="1468" y="1"/>
                    <a:pt x="1460" y="1"/>
                    <a:pt x="1453" y="2"/>
                  </a:cubicBezTo>
                  <a:cubicBezTo>
                    <a:pt x="1369" y="2"/>
                    <a:pt x="1298" y="97"/>
                    <a:pt x="1298" y="180"/>
                  </a:cubicBezTo>
                  <a:cubicBezTo>
                    <a:pt x="1298" y="692"/>
                    <a:pt x="881" y="1085"/>
                    <a:pt x="357" y="1085"/>
                  </a:cubicBezTo>
                  <a:lnTo>
                    <a:pt x="0" y="1085"/>
                  </a:lnTo>
                  <a:lnTo>
                    <a:pt x="72" y="1443"/>
                  </a:lnTo>
                  <a:lnTo>
                    <a:pt x="345" y="1443"/>
                  </a:lnTo>
                  <a:cubicBezTo>
                    <a:pt x="834" y="1443"/>
                    <a:pt x="1250" y="1193"/>
                    <a:pt x="1477" y="823"/>
                  </a:cubicBezTo>
                  <a:cubicBezTo>
                    <a:pt x="1655" y="1109"/>
                    <a:pt x="1953" y="1323"/>
                    <a:pt x="2286" y="1407"/>
                  </a:cubicBezTo>
                  <a:cubicBezTo>
                    <a:pt x="2393" y="1419"/>
                    <a:pt x="2501" y="1431"/>
                    <a:pt x="2608" y="1431"/>
                  </a:cubicBezTo>
                  <a:lnTo>
                    <a:pt x="2870" y="1431"/>
                  </a:lnTo>
                  <a:lnTo>
                    <a:pt x="2941" y="1073"/>
                  </a:lnTo>
                  <a:cubicBezTo>
                    <a:pt x="2929" y="1073"/>
                    <a:pt x="2917" y="1073"/>
                    <a:pt x="2929" y="1109"/>
                  </a:cubicBezTo>
                  <a:lnTo>
                    <a:pt x="2620" y="1109"/>
                  </a:lnTo>
                  <a:cubicBezTo>
                    <a:pt x="2524" y="1109"/>
                    <a:pt x="2453" y="1085"/>
                    <a:pt x="2381" y="1073"/>
                  </a:cubicBezTo>
                  <a:cubicBezTo>
                    <a:pt x="1965" y="966"/>
                    <a:pt x="1667" y="609"/>
                    <a:pt x="1667" y="180"/>
                  </a:cubicBezTo>
                  <a:cubicBezTo>
                    <a:pt x="1667" y="80"/>
                    <a:pt x="1584" y="1"/>
                    <a:pt x="1475"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8"/>
            <p:cNvSpPr/>
            <p:nvPr/>
          </p:nvSpPr>
          <p:spPr>
            <a:xfrm>
              <a:off x="2133000" y="3999725"/>
              <a:ext cx="16400" cy="9550"/>
            </a:xfrm>
            <a:custGeom>
              <a:rect b="b" l="l" r="r" t="t"/>
              <a:pathLst>
                <a:path extrusionOk="0" h="382" w="656">
                  <a:moveTo>
                    <a:pt x="72" y="1"/>
                  </a:moveTo>
                  <a:lnTo>
                    <a:pt x="60" y="24"/>
                  </a:lnTo>
                  <a:lnTo>
                    <a:pt x="0" y="334"/>
                  </a:lnTo>
                  <a:cubicBezTo>
                    <a:pt x="107" y="370"/>
                    <a:pt x="215" y="382"/>
                    <a:pt x="322" y="382"/>
                  </a:cubicBezTo>
                  <a:lnTo>
                    <a:pt x="584" y="382"/>
                  </a:lnTo>
                  <a:lnTo>
                    <a:pt x="655" y="24"/>
                  </a:lnTo>
                  <a:lnTo>
                    <a:pt x="322" y="24"/>
                  </a:lnTo>
                  <a:cubicBezTo>
                    <a:pt x="238" y="24"/>
                    <a:pt x="167" y="13"/>
                    <a:pt x="95"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8"/>
            <p:cNvSpPr/>
            <p:nvPr/>
          </p:nvSpPr>
          <p:spPr>
            <a:xfrm>
              <a:off x="2190150" y="3845850"/>
              <a:ext cx="107175" cy="208075"/>
            </a:xfrm>
            <a:custGeom>
              <a:rect b="b" l="l" r="r" t="t"/>
              <a:pathLst>
                <a:path extrusionOk="0" h="8323" w="4287">
                  <a:moveTo>
                    <a:pt x="2143" y="0"/>
                  </a:moveTo>
                  <a:lnTo>
                    <a:pt x="453" y="274"/>
                  </a:lnTo>
                  <a:lnTo>
                    <a:pt x="310" y="857"/>
                  </a:lnTo>
                  <a:cubicBezTo>
                    <a:pt x="24" y="1893"/>
                    <a:pt x="0" y="2977"/>
                    <a:pt x="215" y="4036"/>
                  </a:cubicBezTo>
                  <a:lnTo>
                    <a:pt x="667" y="6168"/>
                  </a:lnTo>
                  <a:lnTo>
                    <a:pt x="738" y="6525"/>
                  </a:lnTo>
                  <a:lnTo>
                    <a:pt x="1036" y="7965"/>
                  </a:lnTo>
                  <a:cubicBezTo>
                    <a:pt x="1084" y="8168"/>
                    <a:pt x="1274" y="8323"/>
                    <a:pt x="1488" y="8323"/>
                  </a:cubicBezTo>
                  <a:lnTo>
                    <a:pt x="2774" y="8323"/>
                  </a:lnTo>
                  <a:cubicBezTo>
                    <a:pt x="2989" y="8323"/>
                    <a:pt x="3179" y="8168"/>
                    <a:pt x="3227" y="7965"/>
                  </a:cubicBezTo>
                  <a:lnTo>
                    <a:pt x="3524" y="6525"/>
                  </a:lnTo>
                  <a:lnTo>
                    <a:pt x="3596" y="6168"/>
                  </a:lnTo>
                  <a:lnTo>
                    <a:pt x="4048" y="4036"/>
                  </a:lnTo>
                  <a:cubicBezTo>
                    <a:pt x="4286" y="2977"/>
                    <a:pt x="4251" y="1893"/>
                    <a:pt x="3965" y="857"/>
                  </a:cubicBezTo>
                  <a:lnTo>
                    <a:pt x="3822" y="274"/>
                  </a:lnTo>
                  <a:lnTo>
                    <a:pt x="2143"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8"/>
            <p:cNvSpPr/>
            <p:nvPr/>
          </p:nvSpPr>
          <p:spPr>
            <a:xfrm>
              <a:off x="2189850" y="3848525"/>
              <a:ext cx="92000" cy="205700"/>
            </a:xfrm>
            <a:custGeom>
              <a:rect b="b" l="l" r="r" t="t"/>
              <a:pathLst>
                <a:path extrusionOk="0" h="8228" w="3680">
                  <a:moveTo>
                    <a:pt x="1917" y="0"/>
                  </a:moveTo>
                  <a:lnTo>
                    <a:pt x="465" y="179"/>
                  </a:lnTo>
                  <a:lnTo>
                    <a:pt x="322" y="762"/>
                  </a:lnTo>
                  <a:cubicBezTo>
                    <a:pt x="36" y="1798"/>
                    <a:pt x="0" y="2893"/>
                    <a:pt x="227" y="3941"/>
                  </a:cubicBezTo>
                  <a:lnTo>
                    <a:pt x="679" y="6072"/>
                  </a:lnTo>
                  <a:lnTo>
                    <a:pt x="750" y="6430"/>
                  </a:lnTo>
                  <a:lnTo>
                    <a:pt x="1048" y="7870"/>
                  </a:lnTo>
                  <a:cubicBezTo>
                    <a:pt x="1096" y="8085"/>
                    <a:pt x="1286" y="8227"/>
                    <a:pt x="1489" y="8227"/>
                  </a:cubicBezTo>
                  <a:lnTo>
                    <a:pt x="2179" y="8227"/>
                  </a:lnTo>
                  <a:cubicBezTo>
                    <a:pt x="2405" y="8227"/>
                    <a:pt x="2596" y="8085"/>
                    <a:pt x="2643" y="7870"/>
                  </a:cubicBezTo>
                  <a:lnTo>
                    <a:pt x="2941" y="6430"/>
                  </a:lnTo>
                  <a:lnTo>
                    <a:pt x="3013" y="6072"/>
                  </a:lnTo>
                  <a:lnTo>
                    <a:pt x="3453" y="3941"/>
                  </a:lnTo>
                  <a:cubicBezTo>
                    <a:pt x="3679" y="2893"/>
                    <a:pt x="3656" y="1798"/>
                    <a:pt x="3370" y="762"/>
                  </a:cubicBezTo>
                  <a:lnTo>
                    <a:pt x="3215" y="179"/>
                  </a:lnTo>
                  <a:lnTo>
                    <a:pt x="1917"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8"/>
            <p:cNvSpPr/>
            <p:nvPr/>
          </p:nvSpPr>
          <p:spPr>
            <a:xfrm>
              <a:off x="2193425" y="3837800"/>
              <a:ext cx="100925" cy="15500"/>
            </a:xfrm>
            <a:custGeom>
              <a:rect b="b" l="l" r="r" t="t"/>
              <a:pathLst>
                <a:path extrusionOk="0" h="620" w="4037">
                  <a:moveTo>
                    <a:pt x="322" y="1"/>
                  </a:moveTo>
                  <a:cubicBezTo>
                    <a:pt x="143" y="1"/>
                    <a:pt x="0" y="144"/>
                    <a:pt x="0" y="310"/>
                  </a:cubicBezTo>
                  <a:cubicBezTo>
                    <a:pt x="0" y="489"/>
                    <a:pt x="143" y="620"/>
                    <a:pt x="322" y="620"/>
                  </a:cubicBezTo>
                  <a:lnTo>
                    <a:pt x="3703" y="620"/>
                  </a:lnTo>
                  <a:cubicBezTo>
                    <a:pt x="3882" y="620"/>
                    <a:pt x="4036" y="477"/>
                    <a:pt x="4036" y="310"/>
                  </a:cubicBezTo>
                  <a:cubicBezTo>
                    <a:pt x="4036" y="132"/>
                    <a:pt x="3882" y="1"/>
                    <a:pt x="370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8"/>
            <p:cNvSpPr/>
            <p:nvPr/>
          </p:nvSpPr>
          <p:spPr>
            <a:xfrm>
              <a:off x="2193425" y="3837800"/>
              <a:ext cx="84850" cy="15500"/>
            </a:xfrm>
            <a:custGeom>
              <a:rect b="b" l="l" r="r" t="t"/>
              <a:pathLst>
                <a:path extrusionOk="0" h="620" w="3394">
                  <a:moveTo>
                    <a:pt x="322" y="1"/>
                  </a:moveTo>
                  <a:cubicBezTo>
                    <a:pt x="143" y="1"/>
                    <a:pt x="0" y="144"/>
                    <a:pt x="0" y="310"/>
                  </a:cubicBezTo>
                  <a:cubicBezTo>
                    <a:pt x="0" y="489"/>
                    <a:pt x="143" y="620"/>
                    <a:pt x="322" y="620"/>
                  </a:cubicBezTo>
                  <a:lnTo>
                    <a:pt x="3060" y="620"/>
                  </a:lnTo>
                  <a:cubicBezTo>
                    <a:pt x="3239" y="620"/>
                    <a:pt x="3393" y="477"/>
                    <a:pt x="3393" y="310"/>
                  </a:cubicBezTo>
                  <a:cubicBezTo>
                    <a:pt x="3393" y="132"/>
                    <a:pt x="3239" y="1"/>
                    <a:pt x="3060"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8"/>
            <p:cNvSpPr/>
            <p:nvPr/>
          </p:nvSpPr>
          <p:spPr>
            <a:xfrm>
              <a:off x="2203825" y="3822600"/>
              <a:ext cx="79500" cy="15225"/>
            </a:xfrm>
            <a:custGeom>
              <a:rect b="b" l="l" r="r" t="t"/>
              <a:pathLst>
                <a:path extrusionOk="0" h="609" w="3180">
                  <a:moveTo>
                    <a:pt x="2588" y="0"/>
                  </a:moveTo>
                  <a:cubicBezTo>
                    <a:pt x="2575" y="0"/>
                    <a:pt x="2562" y="1"/>
                    <a:pt x="2549" y="1"/>
                  </a:cubicBezTo>
                  <a:lnTo>
                    <a:pt x="656" y="1"/>
                  </a:lnTo>
                  <a:cubicBezTo>
                    <a:pt x="477" y="1"/>
                    <a:pt x="310" y="61"/>
                    <a:pt x="191" y="180"/>
                  </a:cubicBezTo>
                  <a:cubicBezTo>
                    <a:pt x="72" y="275"/>
                    <a:pt x="1" y="442"/>
                    <a:pt x="1" y="609"/>
                  </a:cubicBezTo>
                  <a:lnTo>
                    <a:pt x="3180" y="609"/>
                  </a:lnTo>
                  <a:cubicBezTo>
                    <a:pt x="3180" y="277"/>
                    <a:pt x="2905" y="0"/>
                    <a:pt x="258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8"/>
            <p:cNvSpPr/>
            <p:nvPr/>
          </p:nvSpPr>
          <p:spPr>
            <a:xfrm>
              <a:off x="2203825" y="3822600"/>
              <a:ext cx="63725" cy="15225"/>
            </a:xfrm>
            <a:custGeom>
              <a:rect b="b" l="l" r="r" t="t"/>
              <a:pathLst>
                <a:path extrusionOk="0" h="609" w="2549">
                  <a:moveTo>
                    <a:pt x="1947" y="0"/>
                  </a:moveTo>
                  <a:cubicBezTo>
                    <a:pt x="1934" y="0"/>
                    <a:pt x="1920" y="1"/>
                    <a:pt x="1906" y="1"/>
                  </a:cubicBezTo>
                  <a:lnTo>
                    <a:pt x="656" y="1"/>
                  </a:lnTo>
                  <a:cubicBezTo>
                    <a:pt x="477" y="1"/>
                    <a:pt x="310" y="61"/>
                    <a:pt x="191" y="180"/>
                  </a:cubicBezTo>
                  <a:cubicBezTo>
                    <a:pt x="72" y="275"/>
                    <a:pt x="1" y="442"/>
                    <a:pt x="1" y="609"/>
                  </a:cubicBezTo>
                  <a:lnTo>
                    <a:pt x="2549" y="609"/>
                  </a:lnTo>
                  <a:cubicBezTo>
                    <a:pt x="2549" y="277"/>
                    <a:pt x="2285" y="0"/>
                    <a:pt x="194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8"/>
            <p:cNvSpPr/>
            <p:nvPr/>
          </p:nvSpPr>
          <p:spPr>
            <a:xfrm>
              <a:off x="2214850" y="3875600"/>
              <a:ext cx="18775" cy="24725"/>
            </a:xfrm>
            <a:custGeom>
              <a:rect b="b" l="l" r="r" t="t"/>
              <a:pathLst>
                <a:path extrusionOk="0" h="989" w="751">
                  <a:moveTo>
                    <a:pt x="108" y="1"/>
                  </a:moveTo>
                  <a:cubicBezTo>
                    <a:pt x="48" y="1"/>
                    <a:pt x="0" y="48"/>
                    <a:pt x="0" y="108"/>
                  </a:cubicBezTo>
                  <a:lnTo>
                    <a:pt x="0" y="882"/>
                  </a:lnTo>
                  <a:cubicBezTo>
                    <a:pt x="0" y="941"/>
                    <a:pt x="48" y="989"/>
                    <a:pt x="108" y="989"/>
                  </a:cubicBezTo>
                  <a:lnTo>
                    <a:pt x="643" y="989"/>
                  </a:lnTo>
                  <a:cubicBezTo>
                    <a:pt x="703" y="989"/>
                    <a:pt x="751" y="941"/>
                    <a:pt x="751" y="882"/>
                  </a:cubicBezTo>
                  <a:lnTo>
                    <a:pt x="751" y="108"/>
                  </a:lnTo>
                  <a:cubicBezTo>
                    <a:pt x="739" y="48"/>
                    <a:pt x="691" y="1"/>
                    <a:pt x="64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8"/>
            <p:cNvSpPr/>
            <p:nvPr/>
          </p:nvSpPr>
          <p:spPr>
            <a:xfrm>
              <a:off x="2253850" y="3875600"/>
              <a:ext cx="18775" cy="24725"/>
            </a:xfrm>
            <a:custGeom>
              <a:rect b="b" l="l" r="r" t="t"/>
              <a:pathLst>
                <a:path extrusionOk="0" h="989" w="751">
                  <a:moveTo>
                    <a:pt x="107" y="1"/>
                  </a:moveTo>
                  <a:cubicBezTo>
                    <a:pt x="48" y="1"/>
                    <a:pt x="0" y="48"/>
                    <a:pt x="0" y="108"/>
                  </a:cubicBezTo>
                  <a:lnTo>
                    <a:pt x="0" y="882"/>
                  </a:lnTo>
                  <a:cubicBezTo>
                    <a:pt x="0" y="941"/>
                    <a:pt x="48" y="989"/>
                    <a:pt x="107" y="989"/>
                  </a:cubicBezTo>
                  <a:lnTo>
                    <a:pt x="643" y="989"/>
                  </a:lnTo>
                  <a:cubicBezTo>
                    <a:pt x="703" y="989"/>
                    <a:pt x="750" y="941"/>
                    <a:pt x="750" y="882"/>
                  </a:cubicBezTo>
                  <a:lnTo>
                    <a:pt x="750" y="108"/>
                  </a:lnTo>
                  <a:cubicBezTo>
                    <a:pt x="750" y="48"/>
                    <a:pt x="703" y="1"/>
                    <a:pt x="64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8"/>
            <p:cNvSpPr/>
            <p:nvPr/>
          </p:nvSpPr>
          <p:spPr>
            <a:xfrm>
              <a:off x="2219900" y="3848525"/>
              <a:ext cx="8950" cy="31275"/>
            </a:xfrm>
            <a:custGeom>
              <a:rect b="b" l="l" r="r" t="t"/>
              <a:pathLst>
                <a:path extrusionOk="0" h="1251" w="358">
                  <a:moveTo>
                    <a:pt x="179" y="0"/>
                  </a:moveTo>
                  <a:cubicBezTo>
                    <a:pt x="72" y="12"/>
                    <a:pt x="1" y="96"/>
                    <a:pt x="1" y="191"/>
                  </a:cubicBezTo>
                  <a:lnTo>
                    <a:pt x="1" y="1072"/>
                  </a:lnTo>
                  <a:cubicBezTo>
                    <a:pt x="1" y="1179"/>
                    <a:pt x="72" y="1250"/>
                    <a:pt x="179" y="1250"/>
                  </a:cubicBezTo>
                  <a:cubicBezTo>
                    <a:pt x="263" y="1250"/>
                    <a:pt x="358" y="1179"/>
                    <a:pt x="358" y="1072"/>
                  </a:cubicBezTo>
                  <a:lnTo>
                    <a:pt x="358" y="179"/>
                  </a:lnTo>
                  <a:cubicBezTo>
                    <a:pt x="358" y="72"/>
                    <a:pt x="275"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8"/>
            <p:cNvSpPr/>
            <p:nvPr/>
          </p:nvSpPr>
          <p:spPr>
            <a:xfrm>
              <a:off x="2258900" y="3848525"/>
              <a:ext cx="8950" cy="31275"/>
            </a:xfrm>
            <a:custGeom>
              <a:rect b="b" l="l" r="r" t="t"/>
              <a:pathLst>
                <a:path extrusionOk="0" h="1251" w="358">
                  <a:moveTo>
                    <a:pt x="179" y="0"/>
                  </a:moveTo>
                  <a:cubicBezTo>
                    <a:pt x="72" y="12"/>
                    <a:pt x="1" y="96"/>
                    <a:pt x="1" y="191"/>
                  </a:cubicBezTo>
                  <a:lnTo>
                    <a:pt x="1" y="1072"/>
                  </a:lnTo>
                  <a:cubicBezTo>
                    <a:pt x="1" y="1179"/>
                    <a:pt x="72" y="1250"/>
                    <a:pt x="179" y="1250"/>
                  </a:cubicBezTo>
                  <a:cubicBezTo>
                    <a:pt x="262" y="1250"/>
                    <a:pt x="358" y="1179"/>
                    <a:pt x="358" y="1072"/>
                  </a:cubicBezTo>
                  <a:lnTo>
                    <a:pt x="358" y="179"/>
                  </a:lnTo>
                  <a:cubicBezTo>
                    <a:pt x="358" y="72"/>
                    <a:pt x="286"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8"/>
            <p:cNvSpPr/>
            <p:nvPr/>
          </p:nvSpPr>
          <p:spPr>
            <a:xfrm>
              <a:off x="2206800" y="3973500"/>
              <a:ext cx="73550" cy="36075"/>
            </a:xfrm>
            <a:custGeom>
              <a:rect b="b" l="l" r="r" t="t"/>
              <a:pathLst>
                <a:path extrusionOk="0" h="1443" w="2942">
                  <a:moveTo>
                    <a:pt x="1476" y="1"/>
                  </a:moveTo>
                  <a:cubicBezTo>
                    <a:pt x="1469" y="1"/>
                    <a:pt x="1461" y="1"/>
                    <a:pt x="1454" y="2"/>
                  </a:cubicBezTo>
                  <a:cubicBezTo>
                    <a:pt x="1370" y="2"/>
                    <a:pt x="1287" y="97"/>
                    <a:pt x="1287" y="180"/>
                  </a:cubicBezTo>
                  <a:cubicBezTo>
                    <a:pt x="1287" y="692"/>
                    <a:pt x="882" y="1085"/>
                    <a:pt x="358" y="1085"/>
                  </a:cubicBezTo>
                  <a:lnTo>
                    <a:pt x="1" y="1085"/>
                  </a:lnTo>
                  <a:lnTo>
                    <a:pt x="72" y="1443"/>
                  </a:lnTo>
                  <a:lnTo>
                    <a:pt x="346" y="1443"/>
                  </a:lnTo>
                  <a:cubicBezTo>
                    <a:pt x="834" y="1443"/>
                    <a:pt x="1251" y="1193"/>
                    <a:pt x="1477" y="823"/>
                  </a:cubicBezTo>
                  <a:cubicBezTo>
                    <a:pt x="1656" y="1109"/>
                    <a:pt x="1954" y="1323"/>
                    <a:pt x="2287" y="1407"/>
                  </a:cubicBezTo>
                  <a:cubicBezTo>
                    <a:pt x="2394" y="1419"/>
                    <a:pt x="2501" y="1431"/>
                    <a:pt x="2608" y="1431"/>
                  </a:cubicBezTo>
                  <a:lnTo>
                    <a:pt x="2870" y="1431"/>
                  </a:lnTo>
                  <a:lnTo>
                    <a:pt x="2942" y="1073"/>
                  </a:lnTo>
                  <a:cubicBezTo>
                    <a:pt x="2930" y="1073"/>
                    <a:pt x="2918" y="1073"/>
                    <a:pt x="2930" y="1109"/>
                  </a:cubicBezTo>
                  <a:lnTo>
                    <a:pt x="2620" y="1109"/>
                  </a:lnTo>
                  <a:cubicBezTo>
                    <a:pt x="2525" y="1109"/>
                    <a:pt x="2454" y="1085"/>
                    <a:pt x="2382" y="1073"/>
                  </a:cubicBezTo>
                  <a:cubicBezTo>
                    <a:pt x="1965" y="966"/>
                    <a:pt x="1668" y="609"/>
                    <a:pt x="1668" y="180"/>
                  </a:cubicBezTo>
                  <a:cubicBezTo>
                    <a:pt x="1668" y="80"/>
                    <a:pt x="1584" y="1"/>
                    <a:pt x="1476"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8"/>
            <p:cNvSpPr/>
            <p:nvPr/>
          </p:nvSpPr>
          <p:spPr>
            <a:xfrm>
              <a:off x="2263950" y="3999725"/>
              <a:ext cx="16400" cy="9550"/>
            </a:xfrm>
            <a:custGeom>
              <a:rect b="b" l="l" r="r" t="t"/>
              <a:pathLst>
                <a:path extrusionOk="0" h="382" w="656">
                  <a:moveTo>
                    <a:pt x="84" y="1"/>
                  </a:moveTo>
                  <a:lnTo>
                    <a:pt x="60" y="24"/>
                  </a:lnTo>
                  <a:lnTo>
                    <a:pt x="1" y="334"/>
                  </a:lnTo>
                  <a:cubicBezTo>
                    <a:pt x="108" y="370"/>
                    <a:pt x="215" y="382"/>
                    <a:pt x="322" y="382"/>
                  </a:cubicBezTo>
                  <a:lnTo>
                    <a:pt x="584" y="382"/>
                  </a:lnTo>
                  <a:lnTo>
                    <a:pt x="656" y="24"/>
                  </a:lnTo>
                  <a:lnTo>
                    <a:pt x="322" y="24"/>
                  </a:lnTo>
                  <a:cubicBezTo>
                    <a:pt x="239" y="24"/>
                    <a:pt x="168" y="13"/>
                    <a:pt x="96"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58"/>
          <p:cNvGrpSpPr/>
          <p:nvPr/>
        </p:nvGrpSpPr>
        <p:grpSpPr>
          <a:xfrm>
            <a:off x="4355426" y="1375100"/>
            <a:ext cx="455638" cy="468393"/>
            <a:chOff x="2676800" y="3822375"/>
            <a:chExt cx="295600" cy="303875"/>
          </a:xfrm>
        </p:grpSpPr>
        <p:sp>
          <p:nvSpPr>
            <p:cNvPr id="1334" name="Google Shape;1334;p58"/>
            <p:cNvSpPr/>
            <p:nvPr/>
          </p:nvSpPr>
          <p:spPr>
            <a:xfrm>
              <a:off x="2875350" y="4103175"/>
              <a:ext cx="23825" cy="23075"/>
            </a:xfrm>
            <a:custGeom>
              <a:rect b="b" l="l" r="r" t="t"/>
              <a:pathLst>
                <a:path extrusionOk="0" h="923" w="953">
                  <a:moveTo>
                    <a:pt x="756" y="0"/>
                  </a:moveTo>
                  <a:cubicBezTo>
                    <a:pt x="712" y="0"/>
                    <a:pt x="667" y="18"/>
                    <a:pt x="631" y="54"/>
                  </a:cubicBezTo>
                  <a:lnTo>
                    <a:pt x="72" y="601"/>
                  </a:lnTo>
                  <a:cubicBezTo>
                    <a:pt x="0" y="685"/>
                    <a:pt x="0" y="780"/>
                    <a:pt x="72" y="863"/>
                  </a:cubicBezTo>
                  <a:cubicBezTo>
                    <a:pt x="119" y="899"/>
                    <a:pt x="167" y="923"/>
                    <a:pt x="215" y="923"/>
                  </a:cubicBezTo>
                  <a:cubicBezTo>
                    <a:pt x="250" y="923"/>
                    <a:pt x="298" y="899"/>
                    <a:pt x="334" y="863"/>
                  </a:cubicBezTo>
                  <a:lnTo>
                    <a:pt x="881" y="304"/>
                  </a:lnTo>
                  <a:cubicBezTo>
                    <a:pt x="953" y="232"/>
                    <a:pt x="953" y="125"/>
                    <a:pt x="881" y="54"/>
                  </a:cubicBezTo>
                  <a:cubicBezTo>
                    <a:pt x="846" y="18"/>
                    <a:pt x="801" y="0"/>
                    <a:pt x="756"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8"/>
            <p:cNvSpPr/>
            <p:nvPr/>
          </p:nvSpPr>
          <p:spPr>
            <a:xfrm>
              <a:off x="2676800" y="3959850"/>
              <a:ext cx="295600" cy="155100"/>
            </a:xfrm>
            <a:custGeom>
              <a:rect b="b" l="l" r="r" t="t"/>
              <a:pathLst>
                <a:path extrusionOk="0" h="6204" w="11824">
                  <a:moveTo>
                    <a:pt x="9657" y="0"/>
                  </a:moveTo>
                  <a:cubicBezTo>
                    <a:pt x="9073" y="0"/>
                    <a:pt x="8526" y="238"/>
                    <a:pt x="8121" y="643"/>
                  </a:cubicBezTo>
                  <a:lnTo>
                    <a:pt x="3430" y="5310"/>
                  </a:lnTo>
                  <a:cubicBezTo>
                    <a:pt x="3085" y="5662"/>
                    <a:pt x="2623" y="5837"/>
                    <a:pt x="2162" y="5837"/>
                  </a:cubicBezTo>
                  <a:cubicBezTo>
                    <a:pt x="1701" y="5837"/>
                    <a:pt x="1239" y="5662"/>
                    <a:pt x="894" y="5310"/>
                  </a:cubicBezTo>
                  <a:cubicBezTo>
                    <a:pt x="561" y="4965"/>
                    <a:pt x="370" y="4525"/>
                    <a:pt x="370" y="4036"/>
                  </a:cubicBezTo>
                  <a:cubicBezTo>
                    <a:pt x="370" y="3536"/>
                    <a:pt x="549" y="3096"/>
                    <a:pt x="894" y="2751"/>
                  </a:cubicBezTo>
                  <a:lnTo>
                    <a:pt x="1227" y="2405"/>
                  </a:lnTo>
                  <a:cubicBezTo>
                    <a:pt x="1311" y="2334"/>
                    <a:pt x="1311" y="2227"/>
                    <a:pt x="1227" y="2155"/>
                  </a:cubicBezTo>
                  <a:cubicBezTo>
                    <a:pt x="1192" y="2120"/>
                    <a:pt x="1147" y="2102"/>
                    <a:pt x="1102" y="2102"/>
                  </a:cubicBezTo>
                  <a:cubicBezTo>
                    <a:pt x="1058" y="2102"/>
                    <a:pt x="1013" y="2120"/>
                    <a:pt x="977" y="2155"/>
                  </a:cubicBezTo>
                  <a:lnTo>
                    <a:pt x="632" y="2501"/>
                  </a:lnTo>
                  <a:cubicBezTo>
                    <a:pt x="215" y="2917"/>
                    <a:pt x="1" y="3453"/>
                    <a:pt x="1" y="4036"/>
                  </a:cubicBezTo>
                  <a:cubicBezTo>
                    <a:pt x="1" y="4608"/>
                    <a:pt x="239" y="5168"/>
                    <a:pt x="632" y="5560"/>
                  </a:cubicBezTo>
                  <a:cubicBezTo>
                    <a:pt x="1049" y="5977"/>
                    <a:pt x="1584" y="6203"/>
                    <a:pt x="2168" y="6203"/>
                  </a:cubicBezTo>
                  <a:cubicBezTo>
                    <a:pt x="2751" y="6203"/>
                    <a:pt x="3287" y="5977"/>
                    <a:pt x="3680" y="5596"/>
                  </a:cubicBezTo>
                  <a:lnTo>
                    <a:pt x="8371" y="905"/>
                  </a:lnTo>
                  <a:cubicBezTo>
                    <a:pt x="8716" y="572"/>
                    <a:pt x="9157" y="381"/>
                    <a:pt x="9657" y="381"/>
                  </a:cubicBezTo>
                  <a:cubicBezTo>
                    <a:pt x="10145" y="381"/>
                    <a:pt x="10586" y="560"/>
                    <a:pt x="10931" y="905"/>
                  </a:cubicBezTo>
                  <a:cubicBezTo>
                    <a:pt x="11633" y="1608"/>
                    <a:pt x="11633" y="2751"/>
                    <a:pt x="10931" y="3453"/>
                  </a:cubicBezTo>
                  <a:lnTo>
                    <a:pt x="10050" y="4322"/>
                  </a:lnTo>
                  <a:cubicBezTo>
                    <a:pt x="9978" y="4406"/>
                    <a:pt x="9978" y="4501"/>
                    <a:pt x="10050" y="4584"/>
                  </a:cubicBezTo>
                  <a:cubicBezTo>
                    <a:pt x="10091" y="4620"/>
                    <a:pt x="10139" y="4638"/>
                    <a:pt x="10185" y="4638"/>
                  </a:cubicBezTo>
                  <a:cubicBezTo>
                    <a:pt x="10231" y="4638"/>
                    <a:pt x="10276" y="4620"/>
                    <a:pt x="10312" y="4584"/>
                  </a:cubicBezTo>
                  <a:lnTo>
                    <a:pt x="11181" y="3703"/>
                  </a:lnTo>
                  <a:cubicBezTo>
                    <a:pt x="11598" y="3286"/>
                    <a:pt x="11824" y="2751"/>
                    <a:pt x="11824" y="2167"/>
                  </a:cubicBezTo>
                  <a:cubicBezTo>
                    <a:pt x="11824" y="1596"/>
                    <a:pt x="11586" y="1036"/>
                    <a:pt x="11181" y="643"/>
                  </a:cubicBezTo>
                  <a:cubicBezTo>
                    <a:pt x="10776" y="226"/>
                    <a:pt x="10240" y="0"/>
                    <a:pt x="9657"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8"/>
            <p:cNvSpPr/>
            <p:nvPr/>
          </p:nvSpPr>
          <p:spPr>
            <a:xfrm>
              <a:off x="2787550" y="3822375"/>
              <a:ext cx="111925" cy="107200"/>
            </a:xfrm>
            <a:custGeom>
              <a:rect b="b" l="l" r="r" t="t"/>
              <a:pathLst>
                <a:path extrusionOk="0" h="4288" w="4477">
                  <a:moveTo>
                    <a:pt x="2535" y="0"/>
                  </a:moveTo>
                  <a:cubicBezTo>
                    <a:pt x="2051" y="0"/>
                    <a:pt x="1565" y="184"/>
                    <a:pt x="1191" y="558"/>
                  </a:cubicBezTo>
                  <a:lnTo>
                    <a:pt x="726" y="1022"/>
                  </a:lnTo>
                  <a:cubicBezTo>
                    <a:pt x="83" y="1653"/>
                    <a:pt x="0" y="2654"/>
                    <a:pt x="476" y="3404"/>
                  </a:cubicBezTo>
                  <a:cubicBezTo>
                    <a:pt x="488" y="3416"/>
                    <a:pt x="488" y="3428"/>
                    <a:pt x="500" y="3439"/>
                  </a:cubicBezTo>
                  <a:cubicBezTo>
                    <a:pt x="583" y="3547"/>
                    <a:pt x="655" y="3642"/>
                    <a:pt x="750" y="3725"/>
                  </a:cubicBezTo>
                  <a:cubicBezTo>
                    <a:pt x="1119" y="4100"/>
                    <a:pt x="1610" y="4288"/>
                    <a:pt x="2101" y="4288"/>
                  </a:cubicBezTo>
                  <a:cubicBezTo>
                    <a:pt x="2593" y="4288"/>
                    <a:pt x="3084" y="4100"/>
                    <a:pt x="3453" y="3725"/>
                  </a:cubicBezTo>
                  <a:lnTo>
                    <a:pt x="3917" y="3261"/>
                  </a:lnTo>
                  <a:cubicBezTo>
                    <a:pt x="4286" y="2892"/>
                    <a:pt x="4477" y="2404"/>
                    <a:pt x="4453" y="1915"/>
                  </a:cubicBezTo>
                  <a:cubicBezTo>
                    <a:pt x="4453" y="1415"/>
                    <a:pt x="4251" y="927"/>
                    <a:pt x="3881" y="558"/>
                  </a:cubicBezTo>
                  <a:cubicBezTo>
                    <a:pt x="3810" y="463"/>
                    <a:pt x="3703" y="391"/>
                    <a:pt x="3620" y="332"/>
                  </a:cubicBezTo>
                  <a:cubicBezTo>
                    <a:pt x="3608" y="320"/>
                    <a:pt x="3584" y="320"/>
                    <a:pt x="3572" y="308"/>
                  </a:cubicBezTo>
                  <a:cubicBezTo>
                    <a:pt x="3260" y="104"/>
                    <a:pt x="2899" y="0"/>
                    <a:pt x="2535"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8"/>
            <p:cNvSpPr/>
            <p:nvPr/>
          </p:nvSpPr>
          <p:spPr>
            <a:xfrm>
              <a:off x="2787550" y="3822375"/>
              <a:ext cx="99425" cy="94650"/>
            </a:xfrm>
            <a:custGeom>
              <a:rect b="b" l="l" r="r" t="t"/>
              <a:pathLst>
                <a:path extrusionOk="0" h="3786" w="3977">
                  <a:moveTo>
                    <a:pt x="2535" y="0"/>
                  </a:moveTo>
                  <a:cubicBezTo>
                    <a:pt x="2051" y="0"/>
                    <a:pt x="1565" y="184"/>
                    <a:pt x="1191" y="558"/>
                  </a:cubicBezTo>
                  <a:lnTo>
                    <a:pt x="726" y="1022"/>
                  </a:lnTo>
                  <a:cubicBezTo>
                    <a:pt x="95" y="1653"/>
                    <a:pt x="0" y="2654"/>
                    <a:pt x="476" y="3404"/>
                  </a:cubicBezTo>
                  <a:cubicBezTo>
                    <a:pt x="488" y="3416"/>
                    <a:pt x="488" y="3428"/>
                    <a:pt x="512" y="3439"/>
                  </a:cubicBezTo>
                  <a:cubicBezTo>
                    <a:pt x="837" y="3670"/>
                    <a:pt x="1217" y="3785"/>
                    <a:pt x="1599" y="3785"/>
                  </a:cubicBezTo>
                  <a:cubicBezTo>
                    <a:pt x="2084" y="3785"/>
                    <a:pt x="2573" y="3599"/>
                    <a:pt x="2953" y="3225"/>
                  </a:cubicBezTo>
                  <a:lnTo>
                    <a:pt x="3405" y="2761"/>
                  </a:lnTo>
                  <a:cubicBezTo>
                    <a:pt x="3798" y="2392"/>
                    <a:pt x="3977" y="1892"/>
                    <a:pt x="3941" y="1403"/>
                  </a:cubicBezTo>
                  <a:cubicBezTo>
                    <a:pt x="3941" y="1034"/>
                    <a:pt x="3846" y="665"/>
                    <a:pt x="3620" y="332"/>
                  </a:cubicBezTo>
                  <a:cubicBezTo>
                    <a:pt x="3608" y="320"/>
                    <a:pt x="3584" y="320"/>
                    <a:pt x="3572" y="308"/>
                  </a:cubicBezTo>
                  <a:cubicBezTo>
                    <a:pt x="3260" y="104"/>
                    <a:pt x="2899" y="0"/>
                    <a:pt x="253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8"/>
            <p:cNvSpPr/>
            <p:nvPr/>
          </p:nvSpPr>
          <p:spPr>
            <a:xfrm>
              <a:off x="2888150" y="4065075"/>
              <a:ext cx="49725" cy="48825"/>
            </a:xfrm>
            <a:custGeom>
              <a:rect b="b" l="l" r="r" t="t"/>
              <a:pathLst>
                <a:path extrusionOk="0" h="1953" w="1989">
                  <a:moveTo>
                    <a:pt x="1372" y="1"/>
                  </a:moveTo>
                  <a:cubicBezTo>
                    <a:pt x="1293" y="1"/>
                    <a:pt x="1214" y="31"/>
                    <a:pt x="1155" y="89"/>
                  </a:cubicBezTo>
                  <a:lnTo>
                    <a:pt x="119" y="1137"/>
                  </a:lnTo>
                  <a:cubicBezTo>
                    <a:pt x="12" y="1256"/>
                    <a:pt x="0" y="1411"/>
                    <a:pt x="84" y="1530"/>
                  </a:cubicBezTo>
                  <a:cubicBezTo>
                    <a:pt x="84" y="1554"/>
                    <a:pt x="96" y="1566"/>
                    <a:pt x="119" y="1578"/>
                  </a:cubicBezTo>
                  <a:lnTo>
                    <a:pt x="393" y="1863"/>
                  </a:lnTo>
                  <a:cubicBezTo>
                    <a:pt x="453" y="1923"/>
                    <a:pt x="533" y="1953"/>
                    <a:pt x="614" y="1953"/>
                  </a:cubicBezTo>
                  <a:cubicBezTo>
                    <a:pt x="694" y="1953"/>
                    <a:pt x="774" y="1923"/>
                    <a:pt x="834" y="1863"/>
                  </a:cubicBezTo>
                  <a:lnTo>
                    <a:pt x="1870" y="816"/>
                  </a:lnTo>
                  <a:cubicBezTo>
                    <a:pt x="1989" y="697"/>
                    <a:pt x="1989" y="494"/>
                    <a:pt x="1882" y="375"/>
                  </a:cubicBezTo>
                  <a:lnTo>
                    <a:pt x="1608" y="89"/>
                  </a:lnTo>
                  <a:cubicBezTo>
                    <a:pt x="1584" y="77"/>
                    <a:pt x="1572" y="77"/>
                    <a:pt x="1560" y="66"/>
                  </a:cubicBezTo>
                  <a:cubicBezTo>
                    <a:pt x="1506" y="22"/>
                    <a:pt x="1439" y="1"/>
                    <a:pt x="1372"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8"/>
            <p:cNvSpPr/>
            <p:nvPr/>
          </p:nvSpPr>
          <p:spPr>
            <a:xfrm>
              <a:off x="2887550" y="4064750"/>
              <a:ext cx="41400" cy="39800"/>
            </a:xfrm>
            <a:custGeom>
              <a:rect b="b" l="l" r="r" t="t"/>
              <a:pathLst>
                <a:path extrusionOk="0" h="1592" w="1656">
                  <a:moveTo>
                    <a:pt x="1393" y="0"/>
                  </a:moveTo>
                  <a:cubicBezTo>
                    <a:pt x="1311" y="0"/>
                    <a:pt x="1228" y="30"/>
                    <a:pt x="1167" y="90"/>
                  </a:cubicBezTo>
                  <a:lnTo>
                    <a:pt x="120" y="1126"/>
                  </a:lnTo>
                  <a:cubicBezTo>
                    <a:pt x="24" y="1245"/>
                    <a:pt x="1" y="1412"/>
                    <a:pt x="96" y="1531"/>
                  </a:cubicBezTo>
                  <a:cubicBezTo>
                    <a:pt x="148" y="1573"/>
                    <a:pt x="212" y="1592"/>
                    <a:pt x="276" y="1592"/>
                  </a:cubicBezTo>
                  <a:cubicBezTo>
                    <a:pt x="358" y="1592"/>
                    <a:pt x="440" y="1561"/>
                    <a:pt x="501" y="1507"/>
                  </a:cubicBezTo>
                  <a:lnTo>
                    <a:pt x="1536" y="460"/>
                  </a:lnTo>
                  <a:cubicBezTo>
                    <a:pt x="1644" y="352"/>
                    <a:pt x="1656" y="198"/>
                    <a:pt x="1572" y="55"/>
                  </a:cubicBezTo>
                  <a:cubicBezTo>
                    <a:pt x="1520" y="18"/>
                    <a:pt x="1457" y="0"/>
                    <a:pt x="1393"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8"/>
            <p:cNvSpPr/>
            <p:nvPr/>
          </p:nvSpPr>
          <p:spPr>
            <a:xfrm>
              <a:off x="2690200" y="3928600"/>
              <a:ext cx="102725" cy="101375"/>
            </a:xfrm>
            <a:custGeom>
              <a:rect b="b" l="l" r="r" t="t"/>
              <a:pathLst>
                <a:path extrusionOk="0" h="4055" w="4109">
                  <a:moveTo>
                    <a:pt x="2120" y="0"/>
                  </a:moveTo>
                  <a:lnTo>
                    <a:pt x="1072" y="1262"/>
                  </a:lnTo>
                  <a:lnTo>
                    <a:pt x="834" y="1548"/>
                  </a:lnTo>
                  <a:lnTo>
                    <a:pt x="215" y="2274"/>
                  </a:lnTo>
                  <a:cubicBezTo>
                    <a:pt x="1" y="2548"/>
                    <a:pt x="13" y="2941"/>
                    <a:pt x="263" y="3203"/>
                  </a:cubicBezTo>
                  <a:lnTo>
                    <a:pt x="917" y="3858"/>
                  </a:lnTo>
                  <a:cubicBezTo>
                    <a:pt x="1049" y="3989"/>
                    <a:pt x="1223" y="4055"/>
                    <a:pt x="1398" y="4055"/>
                  </a:cubicBezTo>
                  <a:cubicBezTo>
                    <a:pt x="1556" y="4055"/>
                    <a:pt x="1716" y="4001"/>
                    <a:pt x="1846" y="3893"/>
                  </a:cubicBezTo>
                  <a:lnTo>
                    <a:pt x="2572" y="3286"/>
                  </a:lnTo>
                  <a:lnTo>
                    <a:pt x="2858" y="3048"/>
                  </a:lnTo>
                  <a:lnTo>
                    <a:pt x="4108" y="1988"/>
                  </a:lnTo>
                  <a:lnTo>
                    <a:pt x="2120"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8"/>
            <p:cNvSpPr/>
            <p:nvPr/>
          </p:nvSpPr>
          <p:spPr>
            <a:xfrm>
              <a:off x="2689600" y="3967575"/>
              <a:ext cx="51825" cy="49775"/>
            </a:xfrm>
            <a:custGeom>
              <a:rect b="b" l="l" r="r" t="t"/>
              <a:pathLst>
                <a:path extrusionOk="0" h="1991" w="2073">
                  <a:moveTo>
                    <a:pt x="858" y="1"/>
                  </a:moveTo>
                  <a:lnTo>
                    <a:pt x="227" y="715"/>
                  </a:lnTo>
                  <a:cubicBezTo>
                    <a:pt x="1" y="989"/>
                    <a:pt x="25" y="1382"/>
                    <a:pt x="275" y="1644"/>
                  </a:cubicBezTo>
                  <a:lnTo>
                    <a:pt x="418" y="1787"/>
                  </a:lnTo>
                  <a:cubicBezTo>
                    <a:pt x="558" y="1921"/>
                    <a:pt x="737" y="1990"/>
                    <a:pt x="915" y="1990"/>
                  </a:cubicBezTo>
                  <a:cubicBezTo>
                    <a:pt x="1067" y="1990"/>
                    <a:pt x="1220" y="1939"/>
                    <a:pt x="1346" y="1834"/>
                  </a:cubicBezTo>
                  <a:lnTo>
                    <a:pt x="2073" y="1227"/>
                  </a:lnTo>
                  <a:lnTo>
                    <a:pt x="85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8"/>
            <p:cNvSpPr/>
            <p:nvPr/>
          </p:nvSpPr>
          <p:spPr>
            <a:xfrm>
              <a:off x="2717300" y="3929175"/>
              <a:ext cx="62825" cy="63125"/>
            </a:xfrm>
            <a:custGeom>
              <a:rect b="b" l="l" r="r" t="t"/>
              <a:pathLst>
                <a:path extrusionOk="0" h="2525" w="2513">
                  <a:moveTo>
                    <a:pt x="1060" y="1"/>
                  </a:moveTo>
                  <a:lnTo>
                    <a:pt x="0" y="1251"/>
                  </a:lnTo>
                  <a:lnTo>
                    <a:pt x="1262" y="2525"/>
                  </a:lnTo>
                  <a:lnTo>
                    <a:pt x="2512" y="1465"/>
                  </a:lnTo>
                  <a:lnTo>
                    <a:pt x="1060"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8"/>
            <p:cNvSpPr/>
            <p:nvPr/>
          </p:nvSpPr>
          <p:spPr>
            <a:xfrm>
              <a:off x="2743775" y="3869650"/>
              <a:ext cx="108675" cy="108675"/>
            </a:xfrm>
            <a:custGeom>
              <a:rect b="b" l="l" r="r" t="t"/>
              <a:pathLst>
                <a:path extrusionOk="0" h="4347" w="4347">
                  <a:moveTo>
                    <a:pt x="2001" y="1"/>
                  </a:moveTo>
                  <a:lnTo>
                    <a:pt x="1" y="2382"/>
                  </a:lnTo>
                  <a:lnTo>
                    <a:pt x="1965" y="4346"/>
                  </a:lnTo>
                  <a:lnTo>
                    <a:pt x="4347" y="2346"/>
                  </a:lnTo>
                  <a:lnTo>
                    <a:pt x="2001"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8"/>
            <p:cNvSpPr/>
            <p:nvPr/>
          </p:nvSpPr>
          <p:spPr>
            <a:xfrm>
              <a:off x="2743775" y="3869650"/>
              <a:ext cx="95875" cy="96175"/>
            </a:xfrm>
            <a:custGeom>
              <a:rect b="b" l="l" r="r" t="t"/>
              <a:pathLst>
                <a:path extrusionOk="0" h="3847" w="3835">
                  <a:moveTo>
                    <a:pt x="2001" y="1"/>
                  </a:moveTo>
                  <a:lnTo>
                    <a:pt x="1" y="2382"/>
                  </a:lnTo>
                  <a:lnTo>
                    <a:pt x="1453" y="3846"/>
                  </a:lnTo>
                  <a:lnTo>
                    <a:pt x="3835" y="1834"/>
                  </a:lnTo>
                  <a:lnTo>
                    <a:pt x="2001"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8"/>
            <p:cNvSpPr/>
            <p:nvPr/>
          </p:nvSpPr>
          <p:spPr>
            <a:xfrm>
              <a:off x="2780100" y="3909175"/>
              <a:ext cx="33650" cy="31425"/>
            </a:xfrm>
            <a:custGeom>
              <a:rect b="b" l="l" r="r" t="t"/>
              <a:pathLst>
                <a:path extrusionOk="0" h="1257" w="1346">
                  <a:moveTo>
                    <a:pt x="852" y="0"/>
                  </a:moveTo>
                  <a:cubicBezTo>
                    <a:pt x="739" y="0"/>
                    <a:pt x="625" y="45"/>
                    <a:pt x="536" y="134"/>
                  </a:cubicBezTo>
                  <a:lnTo>
                    <a:pt x="179" y="491"/>
                  </a:lnTo>
                  <a:cubicBezTo>
                    <a:pt x="0" y="670"/>
                    <a:pt x="0" y="944"/>
                    <a:pt x="179" y="1122"/>
                  </a:cubicBezTo>
                  <a:cubicBezTo>
                    <a:pt x="268" y="1212"/>
                    <a:pt x="384" y="1256"/>
                    <a:pt x="499" y="1256"/>
                  </a:cubicBezTo>
                  <a:cubicBezTo>
                    <a:pt x="614" y="1256"/>
                    <a:pt x="727" y="1212"/>
                    <a:pt x="810" y="1122"/>
                  </a:cubicBezTo>
                  <a:lnTo>
                    <a:pt x="1167" y="765"/>
                  </a:lnTo>
                  <a:cubicBezTo>
                    <a:pt x="1346" y="587"/>
                    <a:pt x="1346" y="313"/>
                    <a:pt x="1167" y="134"/>
                  </a:cubicBezTo>
                  <a:cubicBezTo>
                    <a:pt x="1078" y="45"/>
                    <a:pt x="965" y="0"/>
                    <a:pt x="852"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8"/>
            <p:cNvSpPr/>
            <p:nvPr/>
          </p:nvSpPr>
          <p:spPr>
            <a:xfrm>
              <a:off x="2863450" y="3894350"/>
              <a:ext cx="23525" cy="22650"/>
            </a:xfrm>
            <a:custGeom>
              <a:rect b="b" l="l" r="r" t="t"/>
              <a:pathLst>
                <a:path extrusionOk="0" h="906" w="941">
                  <a:moveTo>
                    <a:pt x="250" y="1"/>
                  </a:moveTo>
                  <a:lnTo>
                    <a:pt x="0" y="251"/>
                  </a:lnTo>
                  <a:lnTo>
                    <a:pt x="595" y="846"/>
                  </a:lnTo>
                  <a:cubicBezTo>
                    <a:pt x="643" y="894"/>
                    <a:pt x="691" y="906"/>
                    <a:pt x="726" y="906"/>
                  </a:cubicBezTo>
                  <a:cubicBezTo>
                    <a:pt x="786" y="906"/>
                    <a:pt x="834" y="882"/>
                    <a:pt x="869" y="846"/>
                  </a:cubicBezTo>
                  <a:cubicBezTo>
                    <a:pt x="941" y="775"/>
                    <a:pt x="941" y="656"/>
                    <a:pt x="845" y="596"/>
                  </a:cubicBezTo>
                  <a:lnTo>
                    <a:pt x="250"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8"/>
            <p:cNvSpPr/>
            <p:nvPr/>
          </p:nvSpPr>
          <p:spPr>
            <a:xfrm>
              <a:off x="2804800" y="3835575"/>
              <a:ext cx="65500" cy="65050"/>
            </a:xfrm>
            <a:custGeom>
              <a:rect b="b" l="l" r="r" t="t"/>
              <a:pathLst>
                <a:path extrusionOk="0" h="2602" w="2620">
                  <a:moveTo>
                    <a:pt x="197" y="0"/>
                  </a:moveTo>
                  <a:cubicBezTo>
                    <a:pt x="152" y="0"/>
                    <a:pt x="108" y="18"/>
                    <a:pt x="72" y="54"/>
                  </a:cubicBezTo>
                  <a:cubicBezTo>
                    <a:pt x="1" y="137"/>
                    <a:pt x="1" y="233"/>
                    <a:pt x="72" y="316"/>
                  </a:cubicBezTo>
                  <a:lnTo>
                    <a:pt x="2358" y="2602"/>
                  </a:lnTo>
                  <a:lnTo>
                    <a:pt x="2620" y="2352"/>
                  </a:lnTo>
                  <a:lnTo>
                    <a:pt x="322" y="54"/>
                  </a:lnTo>
                  <a:cubicBezTo>
                    <a:pt x="286" y="18"/>
                    <a:pt x="242" y="0"/>
                    <a:pt x="19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8"/>
            <p:cNvSpPr/>
            <p:nvPr/>
          </p:nvSpPr>
          <p:spPr>
            <a:xfrm>
              <a:off x="2711050" y="3960450"/>
              <a:ext cx="37525" cy="37825"/>
            </a:xfrm>
            <a:custGeom>
              <a:rect b="b" l="l" r="r" t="t"/>
              <a:pathLst>
                <a:path extrusionOk="0" h="1513" w="1501">
                  <a:moveTo>
                    <a:pt x="238" y="0"/>
                  </a:moveTo>
                  <a:lnTo>
                    <a:pt x="0" y="286"/>
                  </a:lnTo>
                  <a:lnTo>
                    <a:pt x="1215" y="1512"/>
                  </a:lnTo>
                  <a:lnTo>
                    <a:pt x="1500" y="1274"/>
                  </a:lnTo>
                  <a:lnTo>
                    <a:pt x="238"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8"/>
            <p:cNvSpPr/>
            <p:nvPr/>
          </p:nvSpPr>
          <p:spPr>
            <a:xfrm>
              <a:off x="2741400" y="3992275"/>
              <a:ext cx="19675" cy="18500"/>
            </a:xfrm>
            <a:custGeom>
              <a:rect b="b" l="l" r="r" t="t"/>
              <a:pathLst>
                <a:path extrusionOk="0" h="740" w="787">
                  <a:moveTo>
                    <a:pt x="286" y="1"/>
                  </a:moveTo>
                  <a:lnTo>
                    <a:pt x="1" y="239"/>
                  </a:lnTo>
                  <a:lnTo>
                    <a:pt x="513" y="739"/>
                  </a:lnTo>
                  <a:lnTo>
                    <a:pt x="786" y="501"/>
                  </a:lnTo>
                  <a:lnTo>
                    <a:pt x="286"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58"/>
          <p:cNvGrpSpPr/>
          <p:nvPr/>
        </p:nvGrpSpPr>
        <p:grpSpPr>
          <a:xfrm>
            <a:off x="1858056" y="3094068"/>
            <a:ext cx="472169" cy="455252"/>
            <a:chOff x="3277175" y="3826450"/>
            <a:chExt cx="306325" cy="295350"/>
          </a:xfrm>
        </p:grpSpPr>
        <p:sp>
          <p:nvSpPr>
            <p:cNvPr id="1351" name="Google Shape;1351;p58"/>
            <p:cNvSpPr/>
            <p:nvPr/>
          </p:nvSpPr>
          <p:spPr>
            <a:xfrm>
              <a:off x="3340000" y="3870700"/>
              <a:ext cx="61925" cy="60900"/>
            </a:xfrm>
            <a:custGeom>
              <a:rect b="b" l="l" r="r" t="t"/>
              <a:pathLst>
                <a:path extrusionOk="0" h="2436" w="2477">
                  <a:moveTo>
                    <a:pt x="213" y="0"/>
                  </a:moveTo>
                  <a:cubicBezTo>
                    <a:pt x="167" y="0"/>
                    <a:pt x="119" y="18"/>
                    <a:pt x="83" y="54"/>
                  </a:cubicBezTo>
                  <a:cubicBezTo>
                    <a:pt x="0" y="113"/>
                    <a:pt x="0" y="232"/>
                    <a:pt x="83" y="304"/>
                  </a:cubicBezTo>
                  <a:lnTo>
                    <a:pt x="2143" y="2376"/>
                  </a:lnTo>
                  <a:cubicBezTo>
                    <a:pt x="2191" y="2423"/>
                    <a:pt x="2238" y="2435"/>
                    <a:pt x="2286" y="2435"/>
                  </a:cubicBezTo>
                  <a:cubicBezTo>
                    <a:pt x="2346" y="2435"/>
                    <a:pt x="2381" y="2423"/>
                    <a:pt x="2405" y="2376"/>
                  </a:cubicBezTo>
                  <a:cubicBezTo>
                    <a:pt x="2477" y="2316"/>
                    <a:pt x="2477" y="2197"/>
                    <a:pt x="2405" y="2126"/>
                  </a:cubicBezTo>
                  <a:lnTo>
                    <a:pt x="333" y="54"/>
                  </a:lnTo>
                  <a:cubicBezTo>
                    <a:pt x="304" y="18"/>
                    <a:pt x="259" y="0"/>
                    <a:pt x="21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8"/>
            <p:cNvSpPr/>
            <p:nvPr/>
          </p:nvSpPr>
          <p:spPr>
            <a:xfrm>
              <a:off x="3461125" y="3870700"/>
              <a:ext cx="61650" cy="60900"/>
            </a:xfrm>
            <a:custGeom>
              <a:rect b="b" l="l" r="r" t="t"/>
              <a:pathLst>
                <a:path extrusionOk="0" h="2436" w="2466">
                  <a:moveTo>
                    <a:pt x="2273" y="0"/>
                  </a:moveTo>
                  <a:cubicBezTo>
                    <a:pt x="2227" y="0"/>
                    <a:pt x="2180" y="18"/>
                    <a:pt x="2144" y="54"/>
                  </a:cubicBezTo>
                  <a:lnTo>
                    <a:pt x="72" y="2126"/>
                  </a:lnTo>
                  <a:cubicBezTo>
                    <a:pt x="1" y="2185"/>
                    <a:pt x="1" y="2304"/>
                    <a:pt x="72" y="2376"/>
                  </a:cubicBezTo>
                  <a:cubicBezTo>
                    <a:pt x="120" y="2423"/>
                    <a:pt x="156" y="2435"/>
                    <a:pt x="203" y="2435"/>
                  </a:cubicBezTo>
                  <a:cubicBezTo>
                    <a:pt x="251" y="2435"/>
                    <a:pt x="299" y="2423"/>
                    <a:pt x="322" y="2376"/>
                  </a:cubicBezTo>
                  <a:lnTo>
                    <a:pt x="2394" y="304"/>
                  </a:lnTo>
                  <a:cubicBezTo>
                    <a:pt x="2465" y="244"/>
                    <a:pt x="2465" y="125"/>
                    <a:pt x="2394" y="54"/>
                  </a:cubicBezTo>
                  <a:cubicBezTo>
                    <a:pt x="2364" y="18"/>
                    <a:pt x="2320" y="0"/>
                    <a:pt x="227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8"/>
            <p:cNvSpPr/>
            <p:nvPr/>
          </p:nvSpPr>
          <p:spPr>
            <a:xfrm>
              <a:off x="3354275" y="3912825"/>
              <a:ext cx="154500" cy="154200"/>
            </a:xfrm>
            <a:custGeom>
              <a:rect b="b" l="l" r="r" t="t"/>
              <a:pathLst>
                <a:path extrusionOk="0" h="6168" w="6180">
                  <a:moveTo>
                    <a:pt x="3096" y="0"/>
                  </a:moveTo>
                  <a:cubicBezTo>
                    <a:pt x="2941" y="0"/>
                    <a:pt x="2799" y="24"/>
                    <a:pt x="2644" y="36"/>
                  </a:cubicBezTo>
                  <a:cubicBezTo>
                    <a:pt x="1144" y="238"/>
                    <a:pt x="1" y="1536"/>
                    <a:pt x="1" y="3084"/>
                  </a:cubicBezTo>
                  <a:cubicBezTo>
                    <a:pt x="1" y="4632"/>
                    <a:pt x="1155" y="5929"/>
                    <a:pt x="2644" y="6132"/>
                  </a:cubicBezTo>
                  <a:cubicBezTo>
                    <a:pt x="2799" y="6156"/>
                    <a:pt x="2941" y="6167"/>
                    <a:pt x="3096" y="6167"/>
                  </a:cubicBezTo>
                  <a:cubicBezTo>
                    <a:pt x="4787" y="6167"/>
                    <a:pt x="6180" y="4786"/>
                    <a:pt x="6180" y="3084"/>
                  </a:cubicBezTo>
                  <a:cubicBezTo>
                    <a:pt x="6180" y="1369"/>
                    <a:pt x="4787" y="0"/>
                    <a:pt x="3096"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8"/>
            <p:cNvSpPr/>
            <p:nvPr/>
          </p:nvSpPr>
          <p:spPr>
            <a:xfrm>
              <a:off x="3301300" y="3866675"/>
              <a:ext cx="25925" cy="231900"/>
            </a:xfrm>
            <a:custGeom>
              <a:rect b="b" l="l" r="r" t="t"/>
              <a:pathLst>
                <a:path extrusionOk="0" h="9276" w="1037">
                  <a:moveTo>
                    <a:pt x="0" y="1"/>
                  </a:moveTo>
                  <a:lnTo>
                    <a:pt x="0" y="9276"/>
                  </a:lnTo>
                  <a:lnTo>
                    <a:pt x="1036" y="9276"/>
                  </a:lnTo>
                  <a:lnTo>
                    <a:pt x="1036"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8"/>
            <p:cNvSpPr/>
            <p:nvPr/>
          </p:nvSpPr>
          <p:spPr>
            <a:xfrm>
              <a:off x="3301300" y="3866675"/>
              <a:ext cx="12225" cy="231900"/>
            </a:xfrm>
            <a:custGeom>
              <a:rect b="b" l="l" r="r" t="t"/>
              <a:pathLst>
                <a:path extrusionOk="0" h="9276" w="489">
                  <a:moveTo>
                    <a:pt x="0" y="1"/>
                  </a:moveTo>
                  <a:lnTo>
                    <a:pt x="0" y="9276"/>
                  </a:lnTo>
                  <a:lnTo>
                    <a:pt x="488" y="9276"/>
                  </a:lnTo>
                  <a:lnTo>
                    <a:pt x="48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8"/>
            <p:cNvSpPr/>
            <p:nvPr/>
          </p:nvSpPr>
          <p:spPr>
            <a:xfrm>
              <a:off x="3536450" y="3870250"/>
              <a:ext cx="25900" cy="225350"/>
            </a:xfrm>
            <a:custGeom>
              <a:rect b="b" l="l" r="r" t="t"/>
              <a:pathLst>
                <a:path extrusionOk="0" h="9014" w="1036">
                  <a:moveTo>
                    <a:pt x="0" y="0"/>
                  </a:moveTo>
                  <a:lnTo>
                    <a:pt x="0" y="9013"/>
                  </a:lnTo>
                  <a:lnTo>
                    <a:pt x="1036" y="9013"/>
                  </a:lnTo>
                  <a:lnTo>
                    <a:pt x="1036"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8"/>
            <p:cNvSpPr/>
            <p:nvPr/>
          </p:nvSpPr>
          <p:spPr>
            <a:xfrm>
              <a:off x="3536450" y="3870250"/>
              <a:ext cx="12525" cy="225350"/>
            </a:xfrm>
            <a:custGeom>
              <a:rect b="b" l="l" r="r" t="t"/>
              <a:pathLst>
                <a:path extrusionOk="0" h="9014" w="501">
                  <a:moveTo>
                    <a:pt x="0" y="0"/>
                  </a:moveTo>
                  <a:lnTo>
                    <a:pt x="0" y="9013"/>
                  </a:lnTo>
                  <a:lnTo>
                    <a:pt x="500" y="9013"/>
                  </a:lnTo>
                  <a:lnTo>
                    <a:pt x="500"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8"/>
            <p:cNvSpPr/>
            <p:nvPr/>
          </p:nvSpPr>
          <p:spPr>
            <a:xfrm>
              <a:off x="3277175" y="3826450"/>
              <a:ext cx="306325" cy="54825"/>
            </a:xfrm>
            <a:custGeom>
              <a:rect b="b" l="l" r="r" t="t"/>
              <a:pathLst>
                <a:path extrusionOk="0" h="2193" w="12253">
                  <a:moveTo>
                    <a:pt x="9839" y="1"/>
                  </a:moveTo>
                  <a:cubicBezTo>
                    <a:pt x="9751" y="1"/>
                    <a:pt x="9662" y="13"/>
                    <a:pt x="9573" y="38"/>
                  </a:cubicBezTo>
                  <a:cubicBezTo>
                    <a:pt x="9371" y="97"/>
                    <a:pt x="9181" y="145"/>
                    <a:pt x="8990" y="205"/>
                  </a:cubicBezTo>
                  <a:cubicBezTo>
                    <a:pt x="8061" y="455"/>
                    <a:pt x="7145" y="705"/>
                    <a:pt x="6180" y="705"/>
                  </a:cubicBezTo>
                  <a:cubicBezTo>
                    <a:pt x="5013" y="705"/>
                    <a:pt x="3894" y="336"/>
                    <a:pt x="2787" y="38"/>
                  </a:cubicBezTo>
                  <a:cubicBezTo>
                    <a:pt x="2692" y="26"/>
                    <a:pt x="2608" y="2"/>
                    <a:pt x="2513" y="2"/>
                  </a:cubicBezTo>
                  <a:cubicBezTo>
                    <a:pt x="1977" y="2"/>
                    <a:pt x="1501" y="455"/>
                    <a:pt x="1501" y="1038"/>
                  </a:cubicBezTo>
                  <a:lnTo>
                    <a:pt x="691" y="1038"/>
                  </a:lnTo>
                  <a:cubicBezTo>
                    <a:pt x="429" y="1038"/>
                    <a:pt x="191" y="1193"/>
                    <a:pt x="120" y="1455"/>
                  </a:cubicBezTo>
                  <a:cubicBezTo>
                    <a:pt x="1" y="1836"/>
                    <a:pt x="298" y="2193"/>
                    <a:pt x="668" y="2193"/>
                  </a:cubicBezTo>
                  <a:lnTo>
                    <a:pt x="11669" y="2193"/>
                  </a:lnTo>
                  <a:cubicBezTo>
                    <a:pt x="12002" y="2193"/>
                    <a:pt x="12240" y="1931"/>
                    <a:pt x="12252" y="1610"/>
                  </a:cubicBezTo>
                  <a:cubicBezTo>
                    <a:pt x="12252" y="1300"/>
                    <a:pt x="12002" y="1038"/>
                    <a:pt x="11669" y="1038"/>
                  </a:cubicBezTo>
                  <a:lnTo>
                    <a:pt x="10847" y="1038"/>
                  </a:lnTo>
                  <a:cubicBezTo>
                    <a:pt x="10847" y="445"/>
                    <a:pt x="10373" y="1"/>
                    <a:pt x="9839"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8"/>
            <p:cNvSpPr/>
            <p:nvPr/>
          </p:nvSpPr>
          <p:spPr>
            <a:xfrm>
              <a:off x="3277175" y="3826500"/>
              <a:ext cx="289650" cy="54775"/>
            </a:xfrm>
            <a:custGeom>
              <a:rect b="b" l="l" r="r" t="t"/>
              <a:pathLst>
                <a:path extrusionOk="0" h="2191" w="11586">
                  <a:moveTo>
                    <a:pt x="2513" y="0"/>
                  </a:moveTo>
                  <a:cubicBezTo>
                    <a:pt x="1977" y="0"/>
                    <a:pt x="1501" y="453"/>
                    <a:pt x="1501" y="1036"/>
                  </a:cubicBezTo>
                  <a:lnTo>
                    <a:pt x="691" y="1036"/>
                  </a:lnTo>
                  <a:cubicBezTo>
                    <a:pt x="429" y="1036"/>
                    <a:pt x="191" y="1191"/>
                    <a:pt x="120" y="1453"/>
                  </a:cubicBezTo>
                  <a:cubicBezTo>
                    <a:pt x="1" y="1834"/>
                    <a:pt x="298" y="2191"/>
                    <a:pt x="668" y="2191"/>
                  </a:cubicBezTo>
                  <a:lnTo>
                    <a:pt x="11002" y="2191"/>
                  </a:lnTo>
                  <a:cubicBezTo>
                    <a:pt x="11324" y="2191"/>
                    <a:pt x="11562" y="1929"/>
                    <a:pt x="11586" y="1608"/>
                  </a:cubicBezTo>
                  <a:cubicBezTo>
                    <a:pt x="11586" y="1298"/>
                    <a:pt x="11324" y="1036"/>
                    <a:pt x="11002" y="1036"/>
                  </a:cubicBezTo>
                  <a:lnTo>
                    <a:pt x="10181" y="1036"/>
                  </a:lnTo>
                  <a:cubicBezTo>
                    <a:pt x="10181" y="479"/>
                    <a:pt x="9812" y="155"/>
                    <a:pt x="9325" y="155"/>
                  </a:cubicBezTo>
                  <a:cubicBezTo>
                    <a:pt x="9218" y="155"/>
                    <a:pt x="9106" y="171"/>
                    <a:pt x="8990" y="203"/>
                  </a:cubicBezTo>
                  <a:cubicBezTo>
                    <a:pt x="8061" y="453"/>
                    <a:pt x="7145" y="703"/>
                    <a:pt x="6180" y="703"/>
                  </a:cubicBezTo>
                  <a:cubicBezTo>
                    <a:pt x="5013" y="703"/>
                    <a:pt x="3894" y="334"/>
                    <a:pt x="2787" y="36"/>
                  </a:cubicBezTo>
                  <a:cubicBezTo>
                    <a:pt x="2692" y="24"/>
                    <a:pt x="2608" y="0"/>
                    <a:pt x="2513"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8"/>
            <p:cNvSpPr/>
            <p:nvPr/>
          </p:nvSpPr>
          <p:spPr>
            <a:xfrm>
              <a:off x="3519775" y="4084550"/>
              <a:ext cx="58950" cy="37250"/>
            </a:xfrm>
            <a:custGeom>
              <a:rect b="b" l="l" r="r" t="t"/>
              <a:pathLst>
                <a:path extrusionOk="0" h="1490" w="2358">
                  <a:moveTo>
                    <a:pt x="500" y="1"/>
                  </a:moveTo>
                  <a:cubicBezTo>
                    <a:pt x="227" y="1"/>
                    <a:pt x="0" y="215"/>
                    <a:pt x="0" y="501"/>
                  </a:cubicBezTo>
                  <a:lnTo>
                    <a:pt x="0" y="1311"/>
                  </a:lnTo>
                  <a:cubicBezTo>
                    <a:pt x="0" y="1406"/>
                    <a:pt x="72" y="1489"/>
                    <a:pt x="179" y="1489"/>
                  </a:cubicBezTo>
                  <a:lnTo>
                    <a:pt x="2167" y="1489"/>
                  </a:lnTo>
                  <a:cubicBezTo>
                    <a:pt x="2275" y="1489"/>
                    <a:pt x="2358" y="1406"/>
                    <a:pt x="2358" y="1311"/>
                  </a:cubicBezTo>
                  <a:lnTo>
                    <a:pt x="2358" y="501"/>
                  </a:lnTo>
                  <a:cubicBezTo>
                    <a:pt x="2358" y="215"/>
                    <a:pt x="2132" y="1"/>
                    <a:pt x="1834"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8"/>
            <p:cNvSpPr/>
            <p:nvPr/>
          </p:nvSpPr>
          <p:spPr>
            <a:xfrm>
              <a:off x="3519775" y="4084550"/>
              <a:ext cx="42000" cy="37250"/>
            </a:xfrm>
            <a:custGeom>
              <a:rect b="b" l="l" r="r" t="t"/>
              <a:pathLst>
                <a:path extrusionOk="0" h="1490" w="1680">
                  <a:moveTo>
                    <a:pt x="500" y="1"/>
                  </a:moveTo>
                  <a:cubicBezTo>
                    <a:pt x="227" y="1"/>
                    <a:pt x="0" y="215"/>
                    <a:pt x="0" y="501"/>
                  </a:cubicBezTo>
                  <a:lnTo>
                    <a:pt x="0" y="1311"/>
                  </a:lnTo>
                  <a:cubicBezTo>
                    <a:pt x="0" y="1406"/>
                    <a:pt x="72" y="1489"/>
                    <a:pt x="179" y="1489"/>
                  </a:cubicBezTo>
                  <a:lnTo>
                    <a:pt x="1501" y="1489"/>
                  </a:lnTo>
                  <a:cubicBezTo>
                    <a:pt x="1608" y="1489"/>
                    <a:pt x="1679" y="1406"/>
                    <a:pt x="1679" y="1311"/>
                  </a:cubicBezTo>
                  <a:lnTo>
                    <a:pt x="1679" y="501"/>
                  </a:lnTo>
                  <a:cubicBezTo>
                    <a:pt x="1679" y="215"/>
                    <a:pt x="1465" y="1"/>
                    <a:pt x="117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8"/>
            <p:cNvSpPr/>
            <p:nvPr/>
          </p:nvSpPr>
          <p:spPr>
            <a:xfrm>
              <a:off x="3284625" y="4084550"/>
              <a:ext cx="58950" cy="37250"/>
            </a:xfrm>
            <a:custGeom>
              <a:rect b="b" l="l" r="r" t="t"/>
              <a:pathLst>
                <a:path extrusionOk="0" h="1490" w="2358">
                  <a:moveTo>
                    <a:pt x="512" y="1"/>
                  </a:moveTo>
                  <a:cubicBezTo>
                    <a:pt x="227" y="1"/>
                    <a:pt x="0" y="215"/>
                    <a:pt x="0" y="501"/>
                  </a:cubicBezTo>
                  <a:lnTo>
                    <a:pt x="0" y="1311"/>
                  </a:lnTo>
                  <a:cubicBezTo>
                    <a:pt x="0" y="1406"/>
                    <a:pt x="72" y="1489"/>
                    <a:pt x="179" y="1489"/>
                  </a:cubicBezTo>
                  <a:lnTo>
                    <a:pt x="2179" y="1489"/>
                  </a:lnTo>
                  <a:cubicBezTo>
                    <a:pt x="2275" y="1489"/>
                    <a:pt x="2358" y="1406"/>
                    <a:pt x="2358" y="1311"/>
                  </a:cubicBezTo>
                  <a:lnTo>
                    <a:pt x="2358" y="501"/>
                  </a:lnTo>
                  <a:cubicBezTo>
                    <a:pt x="2358" y="215"/>
                    <a:pt x="2132" y="1"/>
                    <a:pt x="1834"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8"/>
            <p:cNvSpPr/>
            <p:nvPr/>
          </p:nvSpPr>
          <p:spPr>
            <a:xfrm>
              <a:off x="3284625" y="4084550"/>
              <a:ext cx="42600" cy="37250"/>
            </a:xfrm>
            <a:custGeom>
              <a:rect b="b" l="l" r="r" t="t"/>
              <a:pathLst>
                <a:path extrusionOk="0" h="1490" w="1704">
                  <a:moveTo>
                    <a:pt x="512" y="1"/>
                  </a:moveTo>
                  <a:cubicBezTo>
                    <a:pt x="227" y="1"/>
                    <a:pt x="0" y="215"/>
                    <a:pt x="0" y="501"/>
                  </a:cubicBezTo>
                  <a:lnTo>
                    <a:pt x="0" y="1311"/>
                  </a:lnTo>
                  <a:cubicBezTo>
                    <a:pt x="0" y="1406"/>
                    <a:pt x="72" y="1489"/>
                    <a:pt x="179" y="1489"/>
                  </a:cubicBezTo>
                  <a:lnTo>
                    <a:pt x="1524" y="1489"/>
                  </a:lnTo>
                  <a:cubicBezTo>
                    <a:pt x="1620" y="1489"/>
                    <a:pt x="1703" y="1406"/>
                    <a:pt x="1703" y="1311"/>
                  </a:cubicBezTo>
                  <a:lnTo>
                    <a:pt x="1703" y="501"/>
                  </a:lnTo>
                  <a:cubicBezTo>
                    <a:pt x="1703" y="215"/>
                    <a:pt x="1465" y="1"/>
                    <a:pt x="117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8"/>
            <p:cNvSpPr/>
            <p:nvPr/>
          </p:nvSpPr>
          <p:spPr>
            <a:xfrm>
              <a:off x="3372425" y="3930675"/>
              <a:ext cx="118500" cy="118500"/>
            </a:xfrm>
            <a:custGeom>
              <a:rect b="b" l="l" r="r" t="t"/>
              <a:pathLst>
                <a:path extrusionOk="0" h="4740" w="4740">
                  <a:moveTo>
                    <a:pt x="2370" y="0"/>
                  </a:moveTo>
                  <a:cubicBezTo>
                    <a:pt x="2215" y="0"/>
                    <a:pt x="2084" y="0"/>
                    <a:pt x="1953" y="36"/>
                  </a:cubicBezTo>
                  <a:cubicBezTo>
                    <a:pt x="846" y="239"/>
                    <a:pt x="1" y="1191"/>
                    <a:pt x="1" y="2370"/>
                  </a:cubicBezTo>
                  <a:cubicBezTo>
                    <a:pt x="1" y="3548"/>
                    <a:pt x="834" y="4513"/>
                    <a:pt x="1953" y="4703"/>
                  </a:cubicBezTo>
                  <a:cubicBezTo>
                    <a:pt x="2084" y="4715"/>
                    <a:pt x="2215" y="4739"/>
                    <a:pt x="2370" y="4739"/>
                  </a:cubicBezTo>
                  <a:cubicBezTo>
                    <a:pt x="3680" y="4739"/>
                    <a:pt x="4740" y="3679"/>
                    <a:pt x="4740" y="2370"/>
                  </a:cubicBezTo>
                  <a:cubicBezTo>
                    <a:pt x="4740" y="1060"/>
                    <a:pt x="3680" y="0"/>
                    <a:pt x="2370"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8"/>
            <p:cNvSpPr/>
            <p:nvPr/>
          </p:nvSpPr>
          <p:spPr>
            <a:xfrm>
              <a:off x="3372425" y="3931575"/>
              <a:ext cx="97675" cy="116700"/>
            </a:xfrm>
            <a:custGeom>
              <a:rect b="b" l="l" r="r" t="t"/>
              <a:pathLst>
                <a:path extrusionOk="0" h="4668" w="3907">
                  <a:moveTo>
                    <a:pt x="1953" y="0"/>
                  </a:moveTo>
                  <a:cubicBezTo>
                    <a:pt x="846" y="203"/>
                    <a:pt x="1" y="1155"/>
                    <a:pt x="1" y="2334"/>
                  </a:cubicBezTo>
                  <a:cubicBezTo>
                    <a:pt x="1" y="3512"/>
                    <a:pt x="834" y="4477"/>
                    <a:pt x="1953" y="4667"/>
                  </a:cubicBezTo>
                  <a:cubicBezTo>
                    <a:pt x="3049" y="4465"/>
                    <a:pt x="3906" y="3489"/>
                    <a:pt x="3906" y="2334"/>
                  </a:cubicBezTo>
                  <a:cubicBezTo>
                    <a:pt x="3906" y="1155"/>
                    <a:pt x="3073" y="191"/>
                    <a:pt x="1953"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8"/>
            <p:cNvSpPr/>
            <p:nvPr/>
          </p:nvSpPr>
          <p:spPr>
            <a:xfrm>
              <a:off x="3416475" y="3974725"/>
              <a:ext cx="30400" cy="30375"/>
            </a:xfrm>
            <a:custGeom>
              <a:rect b="b" l="l" r="r" t="t"/>
              <a:pathLst>
                <a:path extrusionOk="0" h="1215" w="1216">
                  <a:moveTo>
                    <a:pt x="608" y="1"/>
                  </a:moveTo>
                  <a:cubicBezTo>
                    <a:pt x="537" y="1"/>
                    <a:pt x="441" y="12"/>
                    <a:pt x="370" y="48"/>
                  </a:cubicBezTo>
                  <a:cubicBezTo>
                    <a:pt x="144" y="143"/>
                    <a:pt x="1" y="358"/>
                    <a:pt x="1" y="608"/>
                  </a:cubicBezTo>
                  <a:cubicBezTo>
                    <a:pt x="1" y="858"/>
                    <a:pt x="144" y="1084"/>
                    <a:pt x="370" y="1179"/>
                  </a:cubicBezTo>
                  <a:cubicBezTo>
                    <a:pt x="441" y="1203"/>
                    <a:pt x="513" y="1215"/>
                    <a:pt x="608" y="1215"/>
                  </a:cubicBezTo>
                  <a:cubicBezTo>
                    <a:pt x="953" y="1215"/>
                    <a:pt x="1215" y="953"/>
                    <a:pt x="1215" y="608"/>
                  </a:cubicBezTo>
                  <a:cubicBezTo>
                    <a:pt x="1215" y="262"/>
                    <a:pt x="953" y="1"/>
                    <a:pt x="608"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8"/>
            <p:cNvSpPr/>
            <p:nvPr/>
          </p:nvSpPr>
          <p:spPr>
            <a:xfrm>
              <a:off x="3416475" y="3975625"/>
              <a:ext cx="18500" cy="28300"/>
            </a:xfrm>
            <a:custGeom>
              <a:rect b="b" l="l" r="r" t="t"/>
              <a:pathLst>
                <a:path extrusionOk="0" h="1132" w="740">
                  <a:moveTo>
                    <a:pt x="370" y="0"/>
                  </a:moveTo>
                  <a:cubicBezTo>
                    <a:pt x="156" y="0"/>
                    <a:pt x="1" y="262"/>
                    <a:pt x="1" y="572"/>
                  </a:cubicBezTo>
                  <a:cubicBezTo>
                    <a:pt x="1" y="881"/>
                    <a:pt x="156" y="1131"/>
                    <a:pt x="370" y="1131"/>
                  </a:cubicBezTo>
                  <a:cubicBezTo>
                    <a:pt x="572" y="1131"/>
                    <a:pt x="739" y="881"/>
                    <a:pt x="739" y="572"/>
                  </a:cubicBezTo>
                  <a:cubicBezTo>
                    <a:pt x="739" y="262"/>
                    <a:pt x="572" y="0"/>
                    <a:pt x="370"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8"/>
            <p:cNvSpPr/>
            <p:nvPr/>
          </p:nvSpPr>
          <p:spPr>
            <a:xfrm>
              <a:off x="3412025" y="3970250"/>
              <a:ext cx="39600" cy="39325"/>
            </a:xfrm>
            <a:custGeom>
              <a:rect b="b" l="l" r="r" t="t"/>
              <a:pathLst>
                <a:path extrusionOk="0" h="1573" w="1584">
                  <a:moveTo>
                    <a:pt x="786" y="358"/>
                  </a:moveTo>
                  <a:cubicBezTo>
                    <a:pt x="1024" y="358"/>
                    <a:pt x="1215" y="549"/>
                    <a:pt x="1215" y="787"/>
                  </a:cubicBezTo>
                  <a:cubicBezTo>
                    <a:pt x="1215" y="1025"/>
                    <a:pt x="1024" y="1215"/>
                    <a:pt x="786" y="1215"/>
                  </a:cubicBezTo>
                  <a:cubicBezTo>
                    <a:pt x="548" y="1215"/>
                    <a:pt x="358" y="1025"/>
                    <a:pt x="358" y="787"/>
                  </a:cubicBezTo>
                  <a:cubicBezTo>
                    <a:pt x="358" y="549"/>
                    <a:pt x="548" y="358"/>
                    <a:pt x="786" y="358"/>
                  </a:cubicBezTo>
                  <a:close/>
                  <a:moveTo>
                    <a:pt x="786" y="1"/>
                  </a:moveTo>
                  <a:cubicBezTo>
                    <a:pt x="358" y="1"/>
                    <a:pt x="0" y="358"/>
                    <a:pt x="0" y="787"/>
                  </a:cubicBezTo>
                  <a:cubicBezTo>
                    <a:pt x="0" y="1215"/>
                    <a:pt x="358" y="1573"/>
                    <a:pt x="786" y="1573"/>
                  </a:cubicBezTo>
                  <a:cubicBezTo>
                    <a:pt x="1227" y="1573"/>
                    <a:pt x="1584" y="1215"/>
                    <a:pt x="1572" y="787"/>
                  </a:cubicBezTo>
                  <a:cubicBezTo>
                    <a:pt x="1572" y="358"/>
                    <a:pt x="1215" y="1"/>
                    <a:pt x="786"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8"/>
            <p:cNvSpPr/>
            <p:nvPr/>
          </p:nvSpPr>
          <p:spPr>
            <a:xfrm>
              <a:off x="3297425" y="4016100"/>
              <a:ext cx="34250" cy="8950"/>
            </a:xfrm>
            <a:custGeom>
              <a:rect b="b" l="l" r="r" t="t"/>
              <a:pathLst>
                <a:path extrusionOk="0" h="358" w="1370">
                  <a:moveTo>
                    <a:pt x="191" y="0"/>
                  </a:moveTo>
                  <a:cubicBezTo>
                    <a:pt x="84" y="0"/>
                    <a:pt x="0" y="84"/>
                    <a:pt x="12" y="191"/>
                  </a:cubicBezTo>
                  <a:cubicBezTo>
                    <a:pt x="12" y="298"/>
                    <a:pt x="96" y="358"/>
                    <a:pt x="191" y="358"/>
                  </a:cubicBezTo>
                  <a:lnTo>
                    <a:pt x="1155" y="358"/>
                  </a:lnTo>
                  <a:cubicBezTo>
                    <a:pt x="1251" y="358"/>
                    <a:pt x="1334" y="298"/>
                    <a:pt x="1346" y="191"/>
                  </a:cubicBezTo>
                  <a:cubicBezTo>
                    <a:pt x="1370" y="84"/>
                    <a:pt x="1274" y="0"/>
                    <a:pt x="1167"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8"/>
            <p:cNvSpPr/>
            <p:nvPr/>
          </p:nvSpPr>
          <p:spPr>
            <a:xfrm>
              <a:off x="3297425" y="4016100"/>
              <a:ext cx="21750" cy="8950"/>
            </a:xfrm>
            <a:custGeom>
              <a:rect b="b" l="l" r="r" t="t"/>
              <a:pathLst>
                <a:path extrusionOk="0" h="358" w="870">
                  <a:moveTo>
                    <a:pt x="191" y="0"/>
                  </a:moveTo>
                  <a:cubicBezTo>
                    <a:pt x="84" y="0"/>
                    <a:pt x="0" y="84"/>
                    <a:pt x="12" y="191"/>
                  </a:cubicBezTo>
                  <a:cubicBezTo>
                    <a:pt x="12" y="298"/>
                    <a:pt x="96" y="358"/>
                    <a:pt x="191" y="358"/>
                  </a:cubicBezTo>
                  <a:lnTo>
                    <a:pt x="667" y="358"/>
                  </a:lnTo>
                  <a:cubicBezTo>
                    <a:pt x="751" y="358"/>
                    <a:pt x="834" y="298"/>
                    <a:pt x="858" y="191"/>
                  </a:cubicBezTo>
                  <a:cubicBezTo>
                    <a:pt x="870" y="84"/>
                    <a:pt x="786" y="0"/>
                    <a:pt x="679"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8"/>
            <p:cNvSpPr/>
            <p:nvPr/>
          </p:nvSpPr>
          <p:spPr>
            <a:xfrm>
              <a:off x="3531975" y="4016100"/>
              <a:ext cx="34250" cy="8950"/>
            </a:xfrm>
            <a:custGeom>
              <a:rect b="b" l="l" r="r" t="t"/>
              <a:pathLst>
                <a:path extrusionOk="0" h="358" w="1370">
                  <a:moveTo>
                    <a:pt x="203" y="0"/>
                  </a:moveTo>
                  <a:cubicBezTo>
                    <a:pt x="96" y="0"/>
                    <a:pt x="1" y="84"/>
                    <a:pt x="24" y="191"/>
                  </a:cubicBezTo>
                  <a:cubicBezTo>
                    <a:pt x="24" y="298"/>
                    <a:pt x="108" y="358"/>
                    <a:pt x="203" y="358"/>
                  </a:cubicBezTo>
                  <a:lnTo>
                    <a:pt x="1167" y="358"/>
                  </a:lnTo>
                  <a:cubicBezTo>
                    <a:pt x="1251" y="358"/>
                    <a:pt x="1346" y="298"/>
                    <a:pt x="1358" y="191"/>
                  </a:cubicBezTo>
                  <a:cubicBezTo>
                    <a:pt x="1370" y="84"/>
                    <a:pt x="1286" y="0"/>
                    <a:pt x="1179"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8"/>
            <p:cNvSpPr/>
            <p:nvPr/>
          </p:nvSpPr>
          <p:spPr>
            <a:xfrm>
              <a:off x="3531975" y="4016100"/>
              <a:ext cx="22050" cy="8950"/>
            </a:xfrm>
            <a:custGeom>
              <a:rect b="b" l="l" r="r" t="t"/>
              <a:pathLst>
                <a:path extrusionOk="0" h="358" w="882">
                  <a:moveTo>
                    <a:pt x="191" y="0"/>
                  </a:moveTo>
                  <a:cubicBezTo>
                    <a:pt x="96" y="0"/>
                    <a:pt x="1" y="84"/>
                    <a:pt x="12" y="191"/>
                  </a:cubicBezTo>
                  <a:cubicBezTo>
                    <a:pt x="12" y="298"/>
                    <a:pt x="108" y="358"/>
                    <a:pt x="191" y="358"/>
                  </a:cubicBezTo>
                  <a:lnTo>
                    <a:pt x="679" y="358"/>
                  </a:lnTo>
                  <a:cubicBezTo>
                    <a:pt x="763" y="358"/>
                    <a:pt x="834" y="298"/>
                    <a:pt x="870" y="191"/>
                  </a:cubicBezTo>
                  <a:cubicBezTo>
                    <a:pt x="882" y="84"/>
                    <a:pt x="786" y="0"/>
                    <a:pt x="69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8"/>
            <p:cNvSpPr/>
            <p:nvPr/>
          </p:nvSpPr>
          <p:spPr>
            <a:xfrm>
              <a:off x="3367975" y="3925600"/>
              <a:ext cx="127425" cy="128025"/>
            </a:xfrm>
            <a:custGeom>
              <a:rect b="b" l="l" r="r" t="t"/>
              <a:pathLst>
                <a:path extrusionOk="0" h="5121" w="5097">
                  <a:moveTo>
                    <a:pt x="2548" y="382"/>
                  </a:moveTo>
                  <a:cubicBezTo>
                    <a:pt x="3751" y="382"/>
                    <a:pt x="4739" y="1370"/>
                    <a:pt x="4739" y="2561"/>
                  </a:cubicBezTo>
                  <a:cubicBezTo>
                    <a:pt x="4739" y="3763"/>
                    <a:pt x="3751" y="4752"/>
                    <a:pt x="2548" y="4752"/>
                  </a:cubicBezTo>
                  <a:cubicBezTo>
                    <a:pt x="2417" y="4752"/>
                    <a:pt x="2274" y="4728"/>
                    <a:pt x="2155" y="4716"/>
                  </a:cubicBezTo>
                  <a:cubicBezTo>
                    <a:pt x="1119" y="4525"/>
                    <a:pt x="357" y="3620"/>
                    <a:pt x="357" y="2561"/>
                  </a:cubicBezTo>
                  <a:cubicBezTo>
                    <a:pt x="357" y="1501"/>
                    <a:pt x="1119" y="596"/>
                    <a:pt x="2155" y="418"/>
                  </a:cubicBezTo>
                  <a:cubicBezTo>
                    <a:pt x="2286" y="406"/>
                    <a:pt x="2417" y="382"/>
                    <a:pt x="2548" y="382"/>
                  </a:cubicBezTo>
                  <a:close/>
                  <a:moveTo>
                    <a:pt x="2548" y="1"/>
                  </a:moveTo>
                  <a:cubicBezTo>
                    <a:pt x="2393" y="1"/>
                    <a:pt x="2251" y="13"/>
                    <a:pt x="2096" y="49"/>
                  </a:cubicBezTo>
                  <a:cubicBezTo>
                    <a:pt x="881" y="263"/>
                    <a:pt x="0" y="1323"/>
                    <a:pt x="0" y="2561"/>
                  </a:cubicBezTo>
                  <a:cubicBezTo>
                    <a:pt x="0" y="3811"/>
                    <a:pt x="881" y="4847"/>
                    <a:pt x="2096" y="5073"/>
                  </a:cubicBezTo>
                  <a:cubicBezTo>
                    <a:pt x="2251" y="5109"/>
                    <a:pt x="2393" y="5121"/>
                    <a:pt x="2548" y="5121"/>
                  </a:cubicBezTo>
                  <a:cubicBezTo>
                    <a:pt x="3965" y="5121"/>
                    <a:pt x="5096" y="3978"/>
                    <a:pt x="5096" y="2549"/>
                  </a:cubicBezTo>
                  <a:cubicBezTo>
                    <a:pt x="5096" y="1144"/>
                    <a:pt x="3965" y="1"/>
                    <a:pt x="2548"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58"/>
          <p:cNvGrpSpPr/>
          <p:nvPr/>
        </p:nvGrpSpPr>
        <p:grpSpPr>
          <a:xfrm>
            <a:off x="6815496" y="3173990"/>
            <a:ext cx="468470" cy="375331"/>
            <a:chOff x="3862075" y="3888700"/>
            <a:chExt cx="303925" cy="243500"/>
          </a:xfrm>
        </p:grpSpPr>
        <p:sp>
          <p:nvSpPr>
            <p:cNvPr id="1375" name="Google Shape;1375;p58"/>
            <p:cNvSpPr/>
            <p:nvPr/>
          </p:nvSpPr>
          <p:spPr>
            <a:xfrm>
              <a:off x="3917450" y="3914900"/>
              <a:ext cx="17875" cy="159275"/>
            </a:xfrm>
            <a:custGeom>
              <a:rect b="b" l="l" r="r" t="t"/>
              <a:pathLst>
                <a:path extrusionOk="0" h="6371" w="715">
                  <a:moveTo>
                    <a:pt x="0" y="0"/>
                  </a:moveTo>
                  <a:lnTo>
                    <a:pt x="0" y="5953"/>
                  </a:lnTo>
                  <a:cubicBezTo>
                    <a:pt x="0" y="6096"/>
                    <a:pt x="60" y="6251"/>
                    <a:pt x="179" y="6323"/>
                  </a:cubicBezTo>
                  <a:cubicBezTo>
                    <a:pt x="226" y="6346"/>
                    <a:pt x="286" y="6370"/>
                    <a:pt x="357" y="6370"/>
                  </a:cubicBezTo>
                  <a:cubicBezTo>
                    <a:pt x="560" y="6370"/>
                    <a:pt x="715" y="6204"/>
                    <a:pt x="715" y="5930"/>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8"/>
            <p:cNvSpPr/>
            <p:nvPr/>
          </p:nvSpPr>
          <p:spPr>
            <a:xfrm>
              <a:off x="3917450" y="3914300"/>
              <a:ext cx="8950" cy="158375"/>
            </a:xfrm>
            <a:custGeom>
              <a:rect b="b" l="l" r="r" t="t"/>
              <a:pathLst>
                <a:path extrusionOk="0" h="6335" w="358">
                  <a:moveTo>
                    <a:pt x="0" y="1"/>
                  </a:moveTo>
                  <a:lnTo>
                    <a:pt x="0" y="5954"/>
                  </a:lnTo>
                  <a:cubicBezTo>
                    <a:pt x="0" y="6108"/>
                    <a:pt x="60" y="6251"/>
                    <a:pt x="179" y="6335"/>
                  </a:cubicBezTo>
                  <a:cubicBezTo>
                    <a:pt x="286" y="6275"/>
                    <a:pt x="357" y="6132"/>
                    <a:pt x="357" y="5954"/>
                  </a:cubicBezTo>
                  <a:lnTo>
                    <a:pt x="35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8"/>
            <p:cNvSpPr/>
            <p:nvPr/>
          </p:nvSpPr>
          <p:spPr>
            <a:xfrm>
              <a:off x="3954050" y="3914900"/>
              <a:ext cx="17875" cy="145275"/>
            </a:xfrm>
            <a:custGeom>
              <a:rect b="b" l="l" r="r" t="t"/>
              <a:pathLst>
                <a:path extrusionOk="0" h="5811" w="715">
                  <a:moveTo>
                    <a:pt x="1" y="0"/>
                  </a:moveTo>
                  <a:lnTo>
                    <a:pt x="1" y="5394"/>
                  </a:lnTo>
                  <a:cubicBezTo>
                    <a:pt x="1" y="5549"/>
                    <a:pt x="60" y="5692"/>
                    <a:pt x="179" y="5775"/>
                  </a:cubicBezTo>
                  <a:cubicBezTo>
                    <a:pt x="227" y="5799"/>
                    <a:pt x="286" y="5811"/>
                    <a:pt x="358" y="5811"/>
                  </a:cubicBezTo>
                  <a:cubicBezTo>
                    <a:pt x="548" y="5811"/>
                    <a:pt x="715" y="5644"/>
                    <a:pt x="715" y="5382"/>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8"/>
            <p:cNvSpPr/>
            <p:nvPr/>
          </p:nvSpPr>
          <p:spPr>
            <a:xfrm>
              <a:off x="3954350" y="3914300"/>
              <a:ext cx="8950" cy="144400"/>
            </a:xfrm>
            <a:custGeom>
              <a:rect b="b" l="l" r="r" t="t"/>
              <a:pathLst>
                <a:path extrusionOk="0" h="5776" w="358">
                  <a:moveTo>
                    <a:pt x="1" y="1"/>
                  </a:moveTo>
                  <a:lnTo>
                    <a:pt x="1" y="5406"/>
                  </a:lnTo>
                  <a:cubicBezTo>
                    <a:pt x="1" y="5561"/>
                    <a:pt x="60" y="5704"/>
                    <a:pt x="179" y="5775"/>
                  </a:cubicBezTo>
                  <a:cubicBezTo>
                    <a:pt x="286" y="5716"/>
                    <a:pt x="358" y="5585"/>
                    <a:pt x="358" y="5406"/>
                  </a:cubicBezTo>
                  <a:lnTo>
                    <a:pt x="35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8"/>
            <p:cNvSpPr/>
            <p:nvPr/>
          </p:nvSpPr>
          <p:spPr>
            <a:xfrm>
              <a:off x="3990375" y="3914900"/>
              <a:ext cx="17875" cy="131575"/>
            </a:xfrm>
            <a:custGeom>
              <a:rect b="b" l="l" r="r" t="t"/>
              <a:pathLst>
                <a:path extrusionOk="0" h="5263" w="715">
                  <a:moveTo>
                    <a:pt x="0" y="0"/>
                  </a:moveTo>
                  <a:lnTo>
                    <a:pt x="0" y="4846"/>
                  </a:lnTo>
                  <a:cubicBezTo>
                    <a:pt x="0" y="5001"/>
                    <a:pt x="60" y="5144"/>
                    <a:pt x="179" y="5215"/>
                  </a:cubicBezTo>
                  <a:cubicBezTo>
                    <a:pt x="226" y="5251"/>
                    <a:pt x="286" y="5263"/>
                    <a:pt x="357" y="5263"/>
                  </a:cubicBezTo>
                  <a:cubicBezTo>
                    <a:pt x="560" y="5263"/>
                    <a:pt x="715" y="5096"/>
                    <a:pt x="715" y="4834"/>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8"/>
            <p:cNvSpPr/>
            <p:nvPr/>
          </p:nvSpPr>
          <p:spPr>
            <a:xfrm>
              <a:off x="3990375" y="3914300"/>
              <a:ext cx="8950" cy="130700"/>
            </a:xfrm>
            <a:custGeom>
              <a:rect b="b" l="l" r="r" t="t"/>
              <a:pathLst>
                <a:path extrusionOk="0" h="5228" w="358">
                  <a:moveTo>
                    <a:pt x="0" y="1"/>
                  </a:moveTo>
                  <a:lnTo>
                    <a:pt x="0" y="4858"/>
                  </a:lnTo>
                  <a:cubicBezTo>
                    <a:pt x="0" y="5001"/>
                    <a:pt x="60" y="5156"/>
                    <a:pt x="179" y="5227"/>
                  </a:cubicBezTo>
                  <a:cubicBezTo>
                    <a:pt x="286" y="5168"/>
                    <a:pt x="357" y="5037"/>
                    <a:pt x="357" y="4858"/>
                  </a:cubicBezTo>
                  <a:lnTo>
                    <a:pt x="35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8"/>
            <p:cNvSpPr/>
            <p:nvPr/>
          </p:nvSpPr>
          <p:spPr>
            <a:xfrm>
              <a:off x="4027275" y="3914900"/>
              <a:ext cx="17875" cy="117900"/>
            </a:xfrm>
            <a:custGeom>
              <a:rect b="b" l="l" r="r" t="t"/>
              <a:pathLst>
                <a:path extrusionOk="0" h="4716" w="715">
                  <a:moveTo>
                    <a:pt x="1" y="0"/>
                  </a:moveTo>
                  <a:lnTo>
                    <a:pt x="1" y="4299"/>
                  </a:lnTo>
                  <a:cubicBezTo>
                    <a:pt x="1" y="4441"/>
                    <a:pt x="60" y="4596"/>
                    <a:pt x="179" y="4668"/>
                  </a:cubicBezTo>
                  <a:cubicBezTo>
                    <a:pt x="227" y="4703"/>
                    <a:pt x="286" y="4715"/>
                    <a:pt x="358" y="4715"/>
                  </a:cubicBezTo>
                  <a:cubicBezTo>
                    <a:pt x="548" y="4715"/>
                    <a:pt x="715" y="4549"/>
                    <a:pt x="715" y="4287"/>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8"/>
            <p:cNvSpPr/>
            <p:nvPr/>
          </p:nvSpPr>
          <p:spPr>
            <a:xfrm>
              <a:off x="4027275" y="3914300"/>
              <a:ext cx="8950" cy="117000"/>
            </a:xfrm>
            <a:custGeom>
              <a:rect b="b" l="l" r="r" t="t"/>
              <a:pathLst>
                <a:path extrusionOk="0" h="4680" w="358">
                  <a:moveTo>
                    <a:pt x="1" y="1"/>
                  </a:moveTo>
                  <a:lnTo>
                    <a:pt x="1" y="4311"/>
                  </a:lnTo>
                  <a:cubicBezTo>
                    <a:pt x="1" y="4453"/>
                    <a:pt x="60" y="4608"/>
                    <a:pt x="179" y="4680"/>
                  </a:cubicBezTo>
                  <a:cubicBezTo>
                    <a:pt x="286" y="4620"/>
                    <a:pt x="358" y="4489"/>
                    <a:pt x="358" y="4311"/>
                  </a:cubicBezTo>
                  <a:lnTo>
                    <a:pt x="35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8"/>
            <p:cNvSpPr/>
            <p:nvPr/>
          </p:nvSpPr>
          <p:spPr>
            <a:xfrm>
              <a:off x="4063300" y="3914900"/>
              <a:ext cx="17875" cy="104200"/>
            </a:xfrm>
            <a:custGeom>
              <a:rect b="b" l="l" r="r" t="t"/>
              <a:pathLst>
                <a:path extrusionOk="0" h="4168" w="715">
                  <a:moveTo>
                    <a:pt x="0" y="0"/>
                  </a:moveTo>
                  <a:lnTo>
                    <a:pt x="0" y="3751"/>
                  </a:lnTo>
                  <a:cubicBezTo>
                    <a:pt x="0" y="3894"/>
                    <a:pt x="60" y="4048"/>
                    <a:pt x="179" y="4120"/>
                  </a:cubicBezTo>
                  <a:cubicBezTo>
                    <a:pt x="226" y="4144"/>
                    <a:pt x="286" y="4168"/>
                    <a:pt x="357" y="4168"/>
                  </a:cubicBezTo>
                  <a:cubicBezTo>
                    <a:pt x="560" y="4168"/>
                    <a:pt x="715" y="4001"/>
                    <a:pt x="715" y="3727"/>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8"/>
            <p:cNvSpPr/>
            <p:nvPr/>
          </p:nvSpPr>
          <p:spPr>
            <a:xfrm>
              <a:off x="4063300" y="3914300"/>
              <a:ext cx="8950" cy="103325"/>
            </a:xfrm>
            <a:custGeom>
              <a:rect b="b" l="l" r="r" t="t"/>
              <a:pathLst>
                <a:path extrusionOk="0" h="4133" w="358">
                  <a:moveTo>
                    <a:pt x="0" y="1"/>
                  </a:moveTo>
                  <a:lnTo>
                    <a:pt x="0" y="3751"/>
                  </a:lnTo>
                  <a:cubicBezTo>
                    <a:pt x="0" y="3906"/>
                    <a:pt x="60" y="4049"/>
                    <a:pt x="179" y="4132"/>
                  </a:cubicBezTo>
                  <a:cubicBezTo>
                    <a:pt x="286" y="4072"/>
                    <a:pt x="357" y="3930"/>
                    <a:pt x="357" y="3751"/>
                  </a:cubicBezTo>
                  <a:lnTo>
                    <a:pt x="35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8"/>
            <p:cNvSpPr/>
            <p:nvPr/>
          </p:nvSpPr>
          <p:spPr>
            <a:xfrm>
              <a:off x="3881725" y="3915200"/>
              <a:ext cx="17275" cy="194100"/>
            </a:xfrm>
            <a:custGeom>
              <a:rect b="b" l="l" r="r" t="t"/>
              <a:pathLst>
                <a:path extrusionOk="0" h="7764" w="691">
                  <a:moveTo>
                    <a:pt x="0" y="0"/>
                  </a:moveTo>
                  <a:lnTo>
                    <a:pt x="0" y="7763"/>
                  </a:lnTo>
                  <a:lnTo>
                    <a:pt x="691" y="7763"/>
                  </a:lnTo>
                  <a:lnTo>
                    <a:pt x="69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8"/>
            <p:cNvSpPr/>
            <p:nvPr/>
          </p:nvSpPr>
          <p:spPr>
            <a:xfrm>
              <a:off x="3881725" y="3915200"/>
              <a:ext cx="8950" cy="194100"/>
            </a:xfrm>
            <a:custGeom>
              <a:rect b="b" l="l" r="r" t="t"/>
              <a:pathLst>
                <a:path extrusionOk="0" h="7764" w="358">
                  <a:moveTo>
                    <a:pt x="0" y="0"/>
                  </a:moveTo>
                  <a:lnTo>
                    <a:pt x="0" y="7763"/>
                  </a:lnTo>
                  <a:lnTo>
                    <a:pt x="358" y="7763"/>
                  </a:lnTo>
                  <a:lnTo>
                    <a:pt x="358"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8"/>
            <p:cNvSpPr/>
            <p:nvPr/>
          </p:nvSpPr>
          <p:spPr>
            <a:xfrm>
              <a:off x="4099300" y="3914900"/>
              <a:ext cx="17900" cy="90200"/>
            </a:xfrm>
            <a:custGeom>
              <a:rect b="b" l="l" r="r" t="t"/>
              <a:pathLst>
                <a:path extrusionOk="0" h="3608" w="716">
                  <a:moveTo>
                    <a:pt x="1" y="0"/>
                  </a:moveTo>
                  <a:lnTo>
                    <a:pt x="1" y="3191"/>
                  </a:lnTo>
                  <a:cubicBezTo>
                    <a:pt x="1" y="3346"/>
                    <a:pt x="60" y="3489"/>
                    <a:pt x="179" y="3572"/>
                  </a:cubicBezTo>
                  <a:cubicBezTo>
                    <a:pt x="227" y="3596"/>
                    <a:pt x="287" y="3608"/>
                    <a:pt x="358" y="3608"/>
                  </a:cubicBezTo>
                  <a:cubicBezTo>
                    <a:pt x="560" y="3608"/>
                    <a:pt x="715" y="3453"/>
                    <a:pt x="715" y="3179"/>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8"/>
            <p:cNvSpPr/>
            <p:nvPr/>
          </p:nvSpPr>
          <p:spPr>
            <a:xfrm>
              <a:off x="4099600" y="3914300"/>
              <a:ext cx="8950" cy="89325"/>
            </a:xfrm>
            <a:custGeom>
              <a:rect b="b" l="l" r="r" t="t"/>
              <a:pathLst>
                <a:path extrusionOk="0" h="3573" w="358">
                  <a:moveTo>
                    <a:pt x="1" y="1"/>
                  </a:moveTo>
                  <a:lnTo>
                    <a:pt x="1" y="3203"/>
                  </a:lnTo>
                  <a:cubicBezTo>
                    <a:pt x="1" y="3358"/>
                    <a:pt x="60" y="3501"/>
                    <a:pt x="179" y="3572"/>
                  </a:cubicBezTo>
                  <a:cubicBezTo>
                    <a:pt x="275" y="3513"/>
                    <a:pt x="358" y="3382"/>
                    <a:pt x="358" y="3203"/>
                  </a:cubicBezTo>
                  <a:lnTo>
                    <a:pt x="35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8"/>
            <p:cNvSpPr/>
            <p:nvPr/>
          </p:nvSpPr>
          <p:spPr>
            <a:xfrm>
              <a:off x="4136225" y="3915200"/>
              <a:ext cx="17275" cy="194100"/>
            </a:xfrm>
            <a:custGeom>
              <a:rect b="b" l="l" r="r" t="t"/>
              <a:pathLst>
                <a:path extrusionOk="0" h="7764" w="691">
                  <a:moveTo>
                    <a:pt x="0" y="0"/>
                  </a:moveTo>
                  <a:lnTo>
                    <a:pt x="0" y="7763"/>
                  </a:lnTo>
                  <a:lnTo>
                    <a:pt x="691" y="7763"/>
                  </a:lnTo>
                  <a:lnTo>
                    <a:pt x="69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8"/>
            <p:cNvSpPr/>
            <p:nvPr/>
          </p:nvSpPr>
          <p:spPr>
            <a:xfrm>
              <a:off x="4135925" y="3915200"/>
              <a:ext cx="8950" cy="194100"/>
            </a:xfrm>
            <a:custGeom>
              <a:rect b="b" l="l" r="r" t="t"/>
              <a:pathLst>
                <a:path extrusionOk="0" h="7764" w="358">
                  <a:moveTo>
                    <a:pt x="0" y="0"/>
                  </a:moveTo>
                  <a:lnTo>
                    <a:pt x="0" y="7763"/>
                  </a:lnTo>
                  <a:lnTo>
                    <a:pt x="358" y="7763"/>
                  </a:lnTo>
                  <a:lnTo>
                    <a:pt x="358"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8"/>
            <p:cNvSpPr/>
            <p:nvPr/>
          </p:nvSpPr>
          <p:spPr>
            <a:xfrm>
              <a:off x="3862375" y="3897325"/>
              <a:ext cx="303625" cy="25050"/>
            </a:xfrm>
            <a:custGeom>
              <a:rect b="b" l="l" r="r" t="t"/>
              <a:pathLst>
                <a:path extrusionOk="0" h="1002" w="12145">
                  <a:moveTo>
                    <a:pt x="512" y="1"/>
                  </a:moveTo>
                  <a:cubicBezTo>
                    <a:pt x="382" y="1"/>
                    <a:pt x="239" y="60"/>
                    <a:pt x="155" y="144"/>
                  </a:cubicBezTo>
                  <a:cubicBezTo>
                    <a:pt x="60" y="239"/>
                    <a:pt x="1" y="370"/>
                    <a:pt x="1" y="501"/>
                  </a:cubicBezTo>
                  <a:cubicBezTo>
                    <a:pt x="1" y="775"/>
                    <a:pt x="227" y="1001"/>
                    <a:pt x="512" y="1001"/>
                  </a:cubicBezTo>
                  <a:lnTo>
                    <a:pt x="11645" y="1001"/>
                  </a:lnTo>
                  <a:cubicBezTo>
                    <a:pt x="11776" y="1001"/>
                    <a:pt x="11907" y="941"/>
                    <a:pt x="12002" y="846"/>
                  </a:cubicBezTo>
                  <a:cubicBezTo>
                    <a:pt x="12085" y="763"/>
                    <a:pt x="12145" y="620"/>
                    <a:pt x="12145" y="489"/>
                  </a:cubicBezTo>
                  <a:cubicBezTo>
                    <a:pt x="12145" y="227"/>
                    <a:pt x="11907" y="1"/>
                    <a:pt x="11645"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8"/>
            <p:cNvSpPr/>
            <p:nvPr/>
          </p:nvSpPr>
          <p:spPr>
            <a:xfrm>
              <a:off x="3862075" y="3897325"/>
              <a:ext cx="289050" cy="25050"/>
            </a:xfrm>
            <a:custGeom>
              <a:rect b="b" l="l" r="r" t="t"/>
              <a:pathLst>
                <a:path extrusionOk="0" h="1002" w="11562">
                  <a:moveTo>
                    <a:pt x="513" y="1"/>
                  </a:moveTo>
                  <a:cubicBezTo>
                    <a:pt x="370" y="1"/>
                    <a:pt x="239" y="60"/>
                    <a:pt x="155" y="144"/>
                  </a:cubicBezTo>
                  <a:cubicBezTo>
                    <a:pt x="60" y="239"/>
                    <a:pt x="1" y="370"/>
                    <a:pt x="1" y="501"/>
                  </a:cubicBezTo>
                  <a:cubicBezTo>
                    <a:pt x="1" y="775"/>
                    <a:pt x="227" y="1001"/>
                    <a:pt x="513" y="1001"/>
                  </a:cubicBezTo>
                  <a:lnTo>
                    <a:pt x="11062" y="1001"/>
                  </a:lnTo>
                  <a:cubicBezTo>
                    <a:pt x="11192" y="1001"/>
                    <a:pt x="11323" y="941"/>
                    <a:pt x="11419" y="846"/>
                  </a:cubicBezTo>
                  <a:cubicBezTo>
                    <a:pt x="11502" y="763"/>
                    <a:pt x="11562" y="620"/>
                    <a:pt x="11562" y="489"/>
                  </a:cubicBezTo>
                  <a:cubicBezTo>
                    <a:pt x="11562" y="227"/>
                    <a:pt x="11323" y="1"/>
                    <a:pt x="1106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8"/>
            <p:cNvSpPr/>
            <p:nvPr/>
          </p:nvSpPr>
          <p:spPr>
            <a:xfrm>
              <a:off x="3873675" y="4101525"/>
              <a:ext cx="33075" cy="30675"/>
            </a:xfrm>
            <a:custGeom>
              <a:rect b="b" l="l" r="r" t="t"/>
              <a:pathLst>
                <a:path extrusionOk="0" h="1227" w="1323">
                  <a:moveTo>
                    <a:pt x="227" y="1"/>
                  </a:moveTo>
                  <a:cubicBezTo>
                    <a:pt x="108" y="1"/>
                    <a:pt x="1" y="108"/>
                    <a:pt x="1" y="227"/>
                  </a:cubicBezTo>
                  <a:lnTo>
                    <a:pt x="1" y="1001"/>
                  </a:lnTo>
                  <a:cubicBezTo>
                    <a:pt x="1" y="1120"/>
                    <a:pt x="108" y="1227"/>
                    <a:pt x="227" y="1227"/>
                  </a:cubicBezTo>
                  <a:lnTo>
                    <a:pt x="1096" y="1227"/>
                  </a:lnTo>
                  <a:cubicBezTo>
                    <a:pt x="1215" y="1227"/>
                    <a:pt x="1323" y="1120"/>
                    <a:pt x="1323" y="1001"/>
                  </a:cubicBezTo>
                  <a:lnTo>
                    <a:pt x="1323" y="227"/>
                  </a:lnTo>
                  <a:cubicBezTo>
                    <a:pt x="1323" y="108"/>
                    <a:pt x="1215" y="1"/>
                    <a:pt x="1096"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8"/>
            <p:cNvSpPr/>
            <p:nvPr/>
          </p:nvSpPr>
          <p:spPr>
            <a:xfrm>
              <a:off x="3874275" y="4101525"/>
              <a:ext cx="21450" cy="30675"/>
            </a:xfrm>
            <a:custGeom>
              <a:rect b="b" l="l" r="r" t="t"/>
              <a:pathLst>
                <a:path extrusionOk="0" h="1227" w="858">
                  <a:moveTo>
                    <a:pt x="227" y="1"/>
                  </a:moveTo>
                  <a:cubicBezTo>
                    <a:pt x="108" y="1"/>
                    <a:pt x="1" y="108"/>
                    <a:pt x="1" y="227"/>
                  </a:cubicBezTo>
                  <a:lnTo>
                    <a:pt x="1" y="1001"/>
                  </a:lnTo>
                  <a:cubicBezTo>
                    <a:pt x="1" y="1120"/>
                    <a:pt x="108" y="1227"/>
                    <a:pt x="227" y="1227"/>
                  </a:cubicBezTo>
                  <a:lnTo>
                    <a:pt x="632" y="1227"/>
                  </a:lnTo>
                  <a:cubicBezTo>
                    <a:pt x="751" y="1227"/>
                    <a:pt x="858" y="1120"/>
                    <a:pt x="858" y="1001"/>
                  </a:cubicBezTo>
                  <a:lnTo>
                    <a:pt x="858" y="227"/>
                  </a:lnTo>
                  <a:cubicBezTo>
                    <a:pt x="858" y="108"/>
                    <a:pt x="751" y="1"/>
                    <a:pt x="63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8"/>
            <p:cNvSpPr/>
            <p:nvPr/>
          </p:nvSpPr>
          <p:spPr>
            <a:xfrm>
              <a:off x="4128175" y="4101525"/>
              <a:ext cx="33075" cy="30675"/>
            </a:xfrm>
            <a:custGeom>
              <a:rect b="b" l="l" r="r" t="t"/>
              <a:pathLst>
                <a:path extrusionOk="0" h="1227" w="1323">
                  <a:moveTo>
                    <a:pt x="227" y="1"/>
                  </a:moveTo>
                  <a:cubicBezTo>
                    <a:pt x="108" y="1"/>
                    <a:pt x="1" y="108"/>
                    <a:pt x="1" y="227"/>
                  </a:cubicBezTo>
                  <a:lnTo>
                    <a:pt x="1" y="1001"/>
                  </a:lnTo>
                  <a:cubicBezTo>
                    <a:pt x="1" y="1120"/>
                    <a:pt x="108" y="1227"/>
                    <a:pt x="227" y="1227"/>
                  </a:cubicBezTo>
                  <a:lnTo>
                    <a:pt x="1096" y="1227"/>
                  </a:lnTo>
                  <a:cubicBezTo>
                    <a:pt x="1215" y="1227"/>
                    <a:pt x="1322" y="1120"/>
                    <a:pt x="1322" y="1001"/>
                  </a:cubicBezTo>
                  <a:lnTo>
                    <a:pt x="1322" y="227"/>
                  </a:lnTo>
                  <a:cubicBezTo>
                    <a:pt x="1322" y="108"/>
                    <a:pt x="1215" y="1"/>
                    <a:pt x="1096"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8"/>
            <p:cNvSpPr/>
            <p:nvPr/>
          </p:nvSpPr>
          <p:spPr>
            <a:xfrm>
              <a:off x="4128475" y="4101525"/>
              <a:ext cx="20575" cy="30675"/>
            </a:xfrm>
            <a:custGeom>
              <a:rect b="b" l="l" r="r" t="t"/>
              <a:pathLst>
                <a:path extrusionOk="0" h="1227" w="823">
                  <a:moveTo>
                    <a:pt x="227" y="1"/>
                  </a:moveTo>
                  <a:cubicBezTo>
                    <a:pt x="108" y="1"/>
                    <a:pt x="1" y="108"/>
                    <a:pt x="1" y="227"/>
                  </a:cubicBezTo>
                  <a:lnTo>
                    <a:pt x="1" y="1001"/>
                  </a:lnTo>
                  <a:cubicBezTo>
                    <a:pt x="1" y="1120"/>
                    <a:pt x="108" y="1227"/>
                    <a:pt x="227" y="1227"/>
                  </a:cubicBezTo>
                  <a:lnTo>
                    <a:pt x="596" y="1227"/>
                  </a:lnTo>
                  <a:cubicBezTo>
                    <a:pt x="715" y="1227"/>
                    <a:pt x="822" y="1120"/>
                    <a:pt x="822" y="1001"/>
                  </a:cubicBezTo>
                  <a:lnTo>
                    <a:pt x="822" y="227"/>
                  </a:lnTo>
                  <a:cubicBezTo>
                    <a:pt x="822" y="108"/>
                    <a:pt x="715" y="1"/>
                    <a:pt x="59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8"/>
            <p:cNvSpPr/>
            <p:nvPr/>
          </p:nvSpPr>
          <p:spPr>
            <a:xfrm>
              <a:off x="3898975" y="3888700"/>
              <a:ext cx="33975" cy="17600"/>
            </a:xfrm>
            <a:custGeom>
              <a:rect b="b" l="l" r="r" t="t"/>
              <a:pathLst>
                <a:path extrusionOk="0" h="704" w="1359">
                  <a:moveTo>
                    <a:pt x="191" y="1"/>
                  </a:moveTo>
                  <a:cubicBezTo>
                    <a:pt x="84" y="1"/>
                    <a:pt x="1" y="96"/>
                    <a:pt x="1" y="191"/>
                  </a:cubicBezTo>
                  <a:lnTo>
                    <a:pt x="1" y="513"/>
                  </a:lnTo>
                  <a:cubicBezTo>
                    <a:pt x="1" y="608"/>
                    <a:pt x="84" y="703"/>
                    <a:pt x="191" y="703"/>
                  </a:cubicBezTo>
                  <a:lnTo>
                    <a:pt x="1358" y="703"/>
                  </a:lnTo>
                  <a:lnTo>
                    <a:pt x="1358"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8"/>
            <p:cNvSpPr/>
            <p:nvPr/>
          </p:nvSpPr>
          <p:spPr>
            <a:xfrm>
              <a:off x="3932925" y="3889000"/>
              <a:ext cx="33650" cy="17300"/>
            </a:xfrm>
            <a:custGeom>
              <a:rect b="b" l="l" r="r" t="t"/>
              <a:pathLst>
                <a:path extrusionOk="0" h="692" w="1346">
                  <a:moveTo>
                    <a:pt x="0" y="1"/>
                  </a:moveTo>
                  <a:lnTo>
                    <a:pt x="0" y="691"/>
                  </a:lnTo>
                  <a:lnTo>
                    <a:pt x="1346" y="691"/>
                  </a:lnTo>
                  <a:lnTo>
                    <a:pt x="1346"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8"/>
            <p:cNvSpPr/>
            <p:nvPr/>
          </p:nvSpPr>
          <p:spPr>
            <a:xfrm>
              <a:off x="3966550" y="3889000"/>
              <a:ext cx="33950" cy="17300"/>
            </a:xfrm>
            <a:custGeom>
              <a:rect b="b" l="l" r="r" t="t"/>
              <a:pathLst>
                <a:path extrusionOk="0" h="692" w="1358">
                  <a:moveTo>
                    <a:pt x="1" y="1"/>
                  </a:moveTo>
                  <a:lnTo>
                    <a:pt x="1" y="691"/>
                  </a:lnTo>
                  <a:lnTo>
                    <a:pt x="1358" y="691"/>
                  </a:lnTo>
                  <a:lnTo>
                    <a:pt x="1358"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8"/>
            <p:cNvSpPr/>
            <p:nvPr/>
          </p:nvSpPr>
          <p:spPr>
            <a:xfrm>
              <a:off x="4000500" y="3889000"/>
              <a:ext cx="33950" cy="17300"/>
            </a:xfrm>
            <a:custGeom>
              <a:rect b="b" l="l" r="r" t="t"/>
              <a:pathLst>
                <a:path extrusionOk="0" h="692" w="1358">
                  <a:moveTo>
                    <a:pt x="0" y="1"/>
                  </a:moveTo>
                  <a:lnTo>
                    <a:pt x="0" y="691"/>
                  </a:lnTo>
                  <a:lnTo>
                    <a:pt x="1357" y="691"/>
                  </a:lnTo>
                  <a:lnTo>
                    <a:pt x="1357"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8"/>
            <p:cNvSpPr/>
            <p:nvPr/>
          </p:nvSpPr>
          <p:spPr>
            <a:xfrm>
              <a:off x="4034425" y="3889000"/>
              <a:ext cx="33650" cy="17300"/>
            </a:xfrm>
            <a:custGeom>
              <a:rect b="b" l="l" r="r" t="t"/>
              <a:pathLst>
                <a:path extrusionOk="0" h="692" w="1346">
                  <a:moveTo>
                    <a:pt x="0" y="1"/>
                  </a:moveTo>
                  <a:lnTo>
                    <a:pt x="0" y="691"/>
                  </a:lnTo>
                  <a:lnTo>
                    <a:pt x="1346" y="691"/>
                  </a:lnTo>
                  <a:lnTo>
                    <a:pt x="1346"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8"/>
            <p:cNvSpPr/>
            <p:nvPr/>
          </p:nvSpPr>
          <p:spPr>
            <a:xfrm>
              <a:off x="4068650" y="3889000"/>
              <a:ext cx="33650" cy="17300"/>
            </a:xfrm>
            <a:custGeom>
              <a:rect b="b" l="l" r="r" t="t"/>
              <a:pathLst>
                <a:path extrusionOk="0" h="692" w="1346">
                  <a:moveTo>
                    <a:pt x="1" y="1"/>
                  </a:moveTo>
                  <a:lnTo>
                    <a:pt x="1" y="691"/>
                  </a:lnTo>
                  <a:lnTo>
                    <a:pt x="1346" y="691"/>
                  </a:lnTo>
                  <a:lnTo>
                    <a:pt x="1346"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8"/>
            <p:cNvSpPr/>
            <p:nvPr/>
          </p:nvSpPr>
          <p:spPr>
            <a:xfrm>
              <a:off x="4102875" y="3889000"/>
              <a:ext cx="33975" cy="17300"/>
            </a:xfrm>
            <a:custGeom>
              <a:rect b="b" l="l" r="r" t="t"/>
              <a:pathLst>
                <a:path extrusionOk="0" h="692" w="1359">
                  <a:moveTo>
                    <a:pt x="1" y="1"/>
                  </a:moveTo>
                  <a:lnTo>
                    <a:pt x="1" y="691"/>
                  </a:lnTo>
                  <a:lnTo>
                    <a:pt x="1156" y="691"/>
                  </a:lnTo>
                  <a:cubicBezTo>
                    <a:pt x="1263" y="691"/>
                    <a:pt x="1334" y="596"/>
                    <a:pt x="1358" y="512"/>
                  </a:cubicBezTo>
                  <a:lnTo>
                    <a:pt x="1358" y="191"/>
                  </a:lnTo>
                  <a:cubicBezTo>
                    <a:pt x="1358" y="96"/>
                    <a:pt x="1263" y="1"/>
                    <a:pt x="1156"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 name="Shape 1407"/>
        <p:cNvGrpSpPr/>
        <p:nvPr/>
      </p:nvGrpSpPr>
      <p:grpSpPr>
        <a:xfrm>
          <a:off x="0" y="0"/>
          <a:ext cx="0" cy="0"/>
          <a:chOff x="0" y="0"/>
          <a:chExt cx="0" cy="0"/>
        </a:xfrm>
      </p:grpSpPr>
      <p:sp>
        <p:nvSpPr>
          <p:cNvPr id="1408" name="Google Shape;1408;p59"/>
          <p:cNvSpPr/>
          <p:nvPr/>
        </p:nvSpPr>
        <p:spPr>
          <a:xfrm>
            <a:off x="1714099" y="1170574"/>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9"/>
          <p:cNvSpPr/>
          <p:nvPr/>
        </p:nvSpPr>
        <p:spPr>
          <a:xfrm>
            <a:off x="4180899" y="1170574"/>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9"/>
          <p:cNvSpPr/>
          <p:nvPr/>
        </p:nvSpPr>
        <p:spPr>
          <a:xfrm>
            <a:off x="6647699" y="1170574"/>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9"/>
          <p:cNvSpPr/>
          <p:nvPr/>
        </p:nvSpPr>
        <p:spPr>
          <a:xfrm>
            <a:off x="2947499" y="286069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9"/>
          <p:cNvSpPr/>
          <p:nvPr/>
        </p:nvSpPr>
        <p:spPr>
          <a:xfrm>
            <a:off x="5414299" y="286069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9"/>
          <p:cNvSpPr txBox="1"/>
          <p:nvPr>
            <p:ph idx="13" type="subTitle"/>
          </p:nvPr>
        </p:nvSpPr>
        <p:spPr>
          <a:xfrm>
            <a:off x="5916625" y="231560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414" name="Google Shape;1414;p59"/>
          <p:cNvSpPr txBox="1"/>
          <p:nvPr>
            <p:ph idx="9" type="title"/>
          </p:nvPr>
        </p:nvSpPr>
        <p:spPr>
          <a:xfrm>
            <a:off x="5916625" y="192557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15" name="Google Shape;1415;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Music instruments</a:t>
            </a:r>
            <a:endParaRPr/>
          </a:p>
        </p:txBody>
      </p:sp>
      <p:sp>
        <p:nvSpPr>
          <p:cNvPr id="1416" name="Google Shape;1416;p59"/>
          <p:cNvSpPr txBox="1"/>
          <p:nvPr>
            <p:ph idx="2" type="title"/>
          </p:nvPr>
        </p:nvSpPr>
        <p:spPr>
          <a:xfrm>
            <a:off x="961050" y="192557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17" name="Google Shape;1417;p59"/>
          <p:cNvSpPr txBox="1"/>
          <p:nvPr>
            <p:ph idx="1" type="subTitle"/>
          </p:nvPr>
        </p:nvSpPr>
        <p:spPr>
          <a:xfrm>
            <a:off x="961050" y="231560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418" name="Google Shape;1418;p59"/>
          <p:cNvSpPr txBox="1"/>
          <p:nvPr>
            <p:ph idx="3" type="title"/>
          </p:nvPr>
        </p:nvSpPr>
        <p:spPr>
          <a:xfrm>
            <a:off x="3427850" y="192557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19" name="Google Shape;1419;p59"/>
          <p:cNvSpPr txBox="1"/>
          <p:nvPr>
            <p:ph idx="4" type="subTitle"/>
          </p:nvPr>
        </p:nvSpPr>
        <p:spPr>
          <a:xfrm>
            <a:off x="3438838" y="231560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farthest planet from the Sun</a:t>
            </a:r>
            <a:endParaRPr/>
          </a:p>
        </p:txBody>
      </p:sp>
      <p:sp>
        <p:nvSpPr>
          <p:cNvPr id="1420" name="Google Shape;1420;p59"/>
          <p:cNvSpPr txBox="1"/>
          <p:nvPr>
            <p:ph idx="5" type="title"/>
          </p:nvPr>
        </p:nvSpPr>
        <p:spPr>
          <a:xfrm>
            <a:off x="2194350" y="361282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21" name="Google Shape;1421;p59"/>
          <p:cNvSpPr txBox="1"/>
          <p:nvPr>
            <p:ph idx="6" type="subTitle"/>
          </p:nvPr>
        </p:nvSpPr>
        <p:spPr>
          <a:xfrm>
            <a:off x="2199944" y="400285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422" name="Google Shape;1422;p59"/>
          <p:cNvSpPr txBox="1"/>
          <p:nvPr>
            <p:ph idx="7" type="title"/>
          </p:nvPr>
        </p:nvSpPr>
        <p:spPr>
          <a:xfrm>
            <a:off x="4683456" y="3612825"/>
            <a:ext cx="2266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423" name="Google Shape;1423;p59"/>
          <p:cNvSpPr txBox="1"/>
          <p:nvPr>
            <p:ph idx="8" type="subTitle"/>
          </p:nvPr>
        </p:nvSpPr>
        <p:spPr>
          <a:xfrm>
            <a:off x="4677731" y="4002850"/>
            <a:ext cx="22662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grpSp>
        <p:nvGrpSpPr>
          <p:cNvPr id="1424" name="Google Shape;1424;p59"/>
          <p:cNvGrpSpPr/>
          <p:nvPr/>
        </p:nvGrpSpPr>
        <p:grpSpPr>
          <a:xfrm>
            <a:off x="5627424" y="3152801"/>
            <a:ext cx="378243" cy="375923"/>
            <a:chOff x="3860875" y="2123975"/>
            <a:chExt cx="305725" cy="303850"/>
          </a:xfrm>
        </p:grpSpPr>
        <p:sp>
          <p:nvSpPr>
            <p:cNvPr id="1425" name="Google Shape;1425;p59"/>
            <p:cNvSpPr/>
            <p:nvPr/>
          </p:nvSpPr>
          <p:spPr>
            <a:xfrm>
              <a:off x="3884400" y="2123975"/>
              <a:ext cx="282200" cy="281225"/>
            </a:xfrm>
            <a:custGeom>
              <a:rect b="b" l="l" r="r" t="t"/>
              <a:pathLst>
                <a:path extrusionOk="0" h="11249" w="11288">
                  <a:moveTo>
                    <a:pt x="10218" y="0"/>
                  </a:moveTo>
                  <a:cubicBezTo>
                    <a:pt x="10177" y="0"/>
                    <a:pt x="10135" y="12"/>
                    <a:pt x="10097" y="33"/>
                  </a:cubicBezTo>
                  <a:lnTo>
                    <a:pt x="8525" y="1105"/>
                  </a:lnTo>
                  <a:lnTo>
                    <a:pt x="1536" y="8094"/>
                  </a:lnTo>
                  <a:lnTo>
                    <a:pt x="1525" y="8368"/>
                  </a:lnTo>
                  <a:lnTo>
                    <a:pt x="1263" y="8368"/>
                  </a:lnTo>
                  <a:lnTo>
                    <a:pt x="1" y="9630"/>
                  </a:lnTo>
                  <a:lnTo>
                    <a:pt x="441" y="10737"/>
                  </a:lnTo>
                  <a:lnTo>
                    <a:pt x="1620" y="11249"/>
                  </a:lnTo>
                  <a:lnTo>
                    <a:pt x="2882" y="9987"/>
                  </a:lnTo>
                  <a:lnTo>
                    <a:pt x="2941" y="9701"/>
                  </a:lnTo>
                  <a:lnTo>
                    <a:pt x="3156" y="9737"/>
                  </a:lnTo>
                  <a:lnTo>
                    <a:pt x="10145" y="2736"/>
                  </a:lnTo>
                  <a:lnTo>
                    <a:pt x="11216" y="1176"/>
                  </a:lnTo>
                  <a:cubicBezTo>
                    <a:pt x="11288" y="1093"/>
                    <a:pt x="11288" y="986"/>
                    <a:pt x="11204" y="914"/>
                  </a:cubicBezTo>
                  <a:lnTo>
                    <a:pt x="10359" y="57"/>
                  </a:lnTo>
                  <a:cubicBezTo>
                    <a:pt x="10320" y="18"/>
                    <a:pt x="10270" y="0"/>
                    <a:pt x="1021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9"/>
            <p:cNvSpPr/>
            <p:nvPr/>
          </p:nvSpPr>
          <p:spPr>
            <a:xfrm>
              <a:off x="3884400" y="2123975"/>
              <a:ext cx="264350" cy="263375"/>
            </a:xfrm>
            <a:custGeom>
              <a:rect b="b" l="l" r="r" t="t"/>
              <a:pathLst>
                <a:path extrusionOk="0" h="10535" w="10574">
                  <a:moveTo>
                    <a:pt x="10218" y="0"/>
                  </a:moveTo>
                  <a:cubicBezTo>
                    <a:pt x="10177" y="0"/>
                    <a:pt x="10135" y="12"/>
                    <a:pt x="10097" y="33"/>
                  </a:cubicBezTo>
                  <a:lnTo>
                    <a:pt x="8525" y="1105"/>
                  </a:lnTo>
                  <a:lnTo>
                    <a:pt x="1536" y="8094"/>
                  </a:lnTo>
                  <a:lnTo>
                    <a:pt x="1525" y="8368"/>
                  </a:lnTo>
                  <a:lnTo>
                    <a:pt x="1263" y="8368"/>
                  </a:lnTo>
                  <a:lnTo>
                    <a:pt x="1" y="9630"/>
                  </a:lnTo>
                  <a:lnTo>
                    <a:pt x="143" y="10261"/>
                  </a:lnTo>
                  <a:lnTo>
                    <a:pt x="905" y="10535"/>
                  </a:lnTo>
                  <a:lnTo>
                    <a:pt x="9418" y="2022"/>
                  </a:lnTo>
                  <a:lnTo>
                    <a:pt x="10490" y="462"/>
                  </a:lnTo>
                  <a:cubicBezTo>
                    <a:pt x="10573" y="379"/>
                    <a:pt x="10573" y="271"/>
                    <a:pt x="10490" y="200"/>
                  </a:cubicBezTo>
                  <a:lnTo>
                    <a:pt x="10359" y="57"/>
                  </a:lnTo>
                  <a:cubicBezTo>
                    <a:pt x="10320" y="18"/>
                    <a:pt x="10270" y="0"/>
                    <a:pt x="10218"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4044550" y="2151875"/>
              <a:ext cx="93775" cy="93800"/>
            </a:xfrm>
            <a:custGeom>
              <a:rect b="b" l="l" r="r" t="t"/>
              <a:pathLst>
                <a:path extrusionOk="0" h="3752" w="3751">
                  <a:moveTo>
                    <a:pt x="2119" y="1"/>
                  </a:moveTo>
                  <a:lnTo>
                    <a:pt x="0" y="2132"/>
                  </a:lnTo>
                  <a:lnTo>
                    <a:pt x="1619" y="3751"/>
                  </a:lnTo>
                  <a:lnTo>
                    <a:pt x="3751" y="1620"/>
                  </a:lnTo>
                  <a:lnTo>
                    <a:pt x="3036" y="906"/>
                  </a:lnTo>
                  <a:lnTo>
                    <a:pt x="2119"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4044550" y="2151875"/>
              <a:ext cx="75925" cy="75925"/>
            </a:xfrm>
            <a:custGeom>
              <a:rect b="b" l="l" r="r" t="t"/>
              <a:pathLst>
                <a:path extrusionOk="0" h="3037" w="3037">
                  <a:moveTo>
                    <a:pt x="2119" y="1"/>
                  </a:moveTo>
                  <a:lnTo>
                    <a:pt x="0" y="2132"/>
                  </a:lnTo>
                  <a:lnTo>
                    <a:pt x="905" y="3037"/>
                  </a:lnTo>
                  <a:lnTo>
                    <a:pt x="3036" y="906"/>
                  </a:lnTo>
                  <a:lnTo>
                    <a:pt x="2286" y="167"/>
                  </a:lnTo>
                  <a:lnTo>
                    <a:pt x="2119"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3860875" y="2359825"/>
              <a:ext cx="69400" cy="68000"/>
            </a:xfrm>
            <a:custGeom>
              <a:rect b="b" l="l" r="r" t="t"/>
              <a:pathLst>
                <a:path extrusionOk="0" h="2720" w="2776">
                  <a:moveTo>
                    <a:pt x="552" y="1"/>
                  </a:moveTo>
                  <a:cubicBezTo>
                    <a:pt x="423" y="1"/>
                    <a:pt x="297" y="48"/>
                    <a:pt x="203" y="148"/>
                  </a:cubicBezTo>
                  <a:cubicBezTo>
                    <a:pt x="1" y="362"/>
                    <a:pt x="1" y="684"/>
                    <a:pt x="203" y="886"/>
                  </a:cubicBezTo>
                  <a:lnTo>
                    <a:pt x="1287" y="1970"/>
                  </a:lnTo>
                  <a:lnTo>
                    <a:pt x="1894" y="2577"/>
                  </a:lnTo>
                  <a:cubicBezTo>
                    <a:pt x="2001" y="2672"/>
                    <a:pt x="2135" y="2720"/>
                    <a:pt x="2266" y="2720"/>
                  </a:cubicBezTo>
                  <a:cubicBezTo>
                    <a:pt x="2397" y="2720"/>
                    <a:pt x="2525" y="2672"/>
                    <a:pt x="2620" y="2577"/>
                  </a:cubicBezTo>
                  <a:cubicBezTo>
                    <a:pt x="2728" y="2494"/>
                    <a:pt x="2775" y="2351"/>
                    <a:pt x="2775" y="2220"/>
                  </a:cubicBezTo>
                  <a:cubicBezTo>
                    <a:pt x="2775" y="2089"/>
                    <a:pt x="2716" y="1958"/>
                    <a:pt x="2620" y="1851"/>
                  </a:cubicBezTo>
                  <a:lnTo>
                    <a:pt x="2013" y="1243"/>
                  </a:lnTo>
                  <a:lnTo>
                    <a:pt x="930" y="148"/>
                  </a:lnTo>
                  <a:cubicBezTo>
                    <a:pt x="821" y="51"/>
                    <a:pt x="685" y="1"/>
                    <a:pt x="552"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9"/>
            <p:cNvSpPr/>
            <p:nvPr/>
          </p:nvSpPr>
          <p:spPr>
            <a:xfrm>
              <a:off x="3860875" y="2359825"/>
              <a:ext cx="54200" cy="52825"/>
            </a:xfrm>
            <a:custGeom>
              <a:rect b="b" l="l" r="r" t="t"/>
              <a:pathLst>
                <a:path extrusionOk="0" h="2113" w="2168">
                  <a:moveTo>
                    <a:pt x="552" y="1"/>
                  </a:moveTo>
                  <a:cubicBezTo>
                    <a:pt x="423" y="1"/>
                    <a:pt x="297" y="48"/>
                    <a:pt x="203" y="148"/>
                  </a:cubicBezTo>
                  <a:cubicBezTo>
                    <a:pt x="1" y="362"/>
                    <a:pt x="1" y="684"/>
                    <a:pt x="203" y="886"/>
                  </a:cubicBezTo>
                  <a:lnTo>
                    <a:pt x="1287" y="1970"/>
                  </a:lnTo>
                  <a:cubicBezTo>
                    <a:pt x="1388" y="2065"/>
                    <a:pt x="1522" y="2113"/>
                    <a:pt x="1654" y="2113"/>
                  </a:cubicBezTo>
                  <a:cubicBezTo>
                    <a:pt x="1787" y="2113"/>
                    <a:pt x="1918" y="2065"/>
                    <a:pt x="2013" y="1970"/>
                  </a:cubicBezTo>
                  <a:cubicBezTo>
                    <a:pt x="2120" y="1875"/>
                    <a:pt x="2168" y="1744"/>
                    <a:pt x="2168" y="1613"/>
                  </a:cubicBezTo>
                  <a:cubicBezTo>
                    <a:pt x="2168" y="1482"/>
                    <a:pt x="2120" y="1363"/>
                    <a:pt x="2013" y="1243"/>
                  </a:cubicBezTo>
                  <a:lnTo>
                    <a:pt x="930" y="148"/>
                  </a:lnTo>
                  <a:cubicBezTo>
                    <a:pt x="821" y="51"/>
                    <a:pt x="685" y="1"/>
                    <a:pt x="552"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9"/>
            <p:cNvSpPr/>
            <p:nvPr/>
          </p:nvSpPr>
          <p:spPr>
            <a:xfrm>
              <a:off x="4088600" y="2177475"/>
              <a:ext cx="24725" cy="23700"/>
            </a:xfrm>
            <a:custGeom>
              <a:rect b="b" l="l" r="r" t="t"/>
              <a:pathLst>
                <a:path extrusionOk="0" h="948" w="989">
                  <a:moveTo>
                    <a:pt x="423" y="1"/>
                  </a:moveTo>
                  <a:cubicBezTo>
                    <a:pt x="396" y="1"/>
                    <a:pt x="369" y="13"/>
                    <a:pt x="346" y="36"/>
                  </a:cubicBezTo>
                  <a:lnTo>
                    <a:pt x="48" y="334"/>
                  </a:lnTo>
                  <a:cubicBezTo>
                    <a:pt x="0" y="382"/>
                    <a:pt x="0" y="441"/>
                    <a:pt x="48" y="477"/>
                  </a:cubicBezTo>
                  <a:lnTo>
                    <a:pt x="500" y="929"/>
                  </a:lnTo>
                  <a:cubicBezTo>
                    <a:pt x="512" y="941"/>
                    <a:pt x="533" y="947"/>
                    <a:pt x="558" y="947"/>
                  </a:cubicBezTo>
                  <a:cubicBezTo>
                    <a:pt x="584" y="947"/>
                    <a:pt x="613" y="941"/>
                    <a:pt x="643" y="929"/>
                  </a:cubicBezTo>
                  <a:lnTo>
                    <a:pt x="941" y="632"/>
                  </a:lnTo>
                  <a:cubicBezTo>
                    <a:pt x="988" y="584"/>
                    <a:pt x="988" y="525"/>
                    <a:pt x="941" y="477"/>
                  </a:cubicBezTo>
                  <a:lnTo>
                    <a:pt x="500" y="36"/>
                  </a:lnTo>
                  <a:cubicBezTo>
                    <a:pt x="477" y="13"/>
                    <a:pt x="450" y="1"/>
                    <a:pt x="423"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3917150" y="2362025"/>
              <a:ext cx="11025" cy="11350"/>
            </a:xfrm>
            <a:custGeom>
              <a:rect b="b" l="l" r="r" t="t"/>
              <a:pathLst>
                <a:path extrusionOk="0" h="454" w="441">
                  <a:moveTo>
                    <a:pt x="226" y="1"/>
                  </a:moveTo>
                  <a:cubicBezTo>
                    <a:pt x="96" y="1"/>
                    <a:pt x="0" y="108"/>
                    <a:pt x="0" y="227"/>
                  </a:cubicBezTo>
                  <a:cubicBezTo>
                    <a:pt x="0" y="346"/>
                    <a:pt x="96" y="453"/>
                    <a:pt x="226" y="453"/>
                  </a:cubicBezTo>
                  <a:cubicBezTo>
                    <a:pt x="346" y="453"/>
                    <a:pt x="441" y="346"/>
                    <a:pt x="441" y="227"/>
                  </a:cubicBezTo>
                  <a:cubicBezTo>
                    <a:pt x="441" y="108"/>
                    <a:pt x="346" y="1"/>
                    <a:pt x="2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9"/>
            <p:cNvSpPr/>
            <p:nvPr/>
          </p:nvSpPr>
          <p:spPr>
            <a:xfrm>
              <a:off x="3952875" y="2326000"/>
              <a:ext cx="11325" cy="11350"/>
            </a:xfrm>
            <a:custGeom>
              <a:rect b="b" l="l" r="r" t="t"/>
              <a:pathLst>
                <a:path extrusionOk="0" h="454" w="453">
                  <a:moveTo>
                    <a:pt x="226" y="1"/>
                  </a:moveTo>
                  <a:cubicBezTo>
                    <a:pt x="95" y="1"/>
                    <a:pt x="0" y="96"/>
                    <a:pt x="0" y="227"/>
                  </a:cubicBezTo>
                  <a:cubicBezTo>
                    <a:pt x="0" y="346"/>
                    <a:pt x="95" y="453"/>
                    <a:pt x="226" y="453"/>
                  </a:cubicBezTo>
                  <a:cubicBezTo>
                    <a:pt x="345" y="453"/>
                    <a:pt x="452" y="346"/>
                    <a:pt x="452" y="227"/>
                  </a:cubicBezTo>
                  <a:cubicBezTo>
                    <a:pt x="452" y="96"/>
                    <a:pt x="345" y="1"/>
                    <a:pt x="2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9"/>
            <p:cNvSpPr/>
            <p:nvPr/>
          </p:nvSpPr>
          <p:spPr>
            <a:xfrm>
              <a:off x="3974000" y="2304875"/>
              <a:ext cx="11325" cy="11050"/>
            </a:xfrm>
            <a:custGeom>
              <a:rect b="b" l="l" r="r" t="t"/>
              <a:pathLst>
                <a:path extrusionOk="0" h="442" w="453">
                  <a:moveTo>
                    <a:pt x="227" y="1"/>
                  </a:moveTo>
                  <a:cubicBezTo>
                    <a:pt x="108" y="1"/>
                    <a:pt x="0" y="96"/>
                    <a:pt x="0" y="215"/>
                  </a:cubicBezTo>
                  <a:cubicBezTo>
                    <a:pt x="0" y="346"/>
                    <a:pt x="108" y="441"/>
                    <a:pt x="227" y="441"/>
                  </a:cubicBezTo>
                  <a:cubicBezTo>
                    <a:pt x="346" y="441"/>
                    <a:pt x="453" y="346"/>
                    <a:pt x="453" y="215"/>
                  </a:cubicBezTo>
                  <a:cubicBezTo>
                    <a:pt x="453" y="96"/>
                    <a:pt x="346" y="1"/>
                    <a:pt x="22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3995725" y="2283750"/>
              <a:ext cx="11050" cy="11025"/>
            </a:xfrm>
            <a:custGeom>
              <a:rect b="b" l="l" r="r" t="t"/>
              <a:pathLst>
                <a:path extrusionOk="0" h="441" w="442">
                  <a:moveTo>
                    <a:pt x="227" y="0"/>
                  </a:moveTo>
                  <a:cubicBezTo>
                    <a:pt x="96" y="0"/>
                    <a:pt x="1" y="96"/>
                    <a:pt x="1" y="215"/>
                  </a:cubicBezTo>
                  <a:cubicBezTo>
                    <a:pt x="1" y="346"/>
                    <a:pt x="96" y="441"/>
                    <a:pt x="227" y="441"/>
                  </a:cubicBezTo>
                  <a:cubicBezTo>
                    <a:pt x="346" y="441"/>
                    <a:pt x="441" y="346"/>
                    <a:pt x="441" y="215"/>
                  </a:cubicBezTo>
                  <a:cubicBezTo>
                    <a:pt x="441" y="96"/>
                    <a:pt x="346" y="0"/>
                    <a:pt x="22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4016850" y="2262025"/>
              <a:ext cx="11050" cy="11025"/>
            </a:xfrm>
            <a:custGeom>
              <a:rect b="b" l="l" r="r" t="t"/>
              <a:pathLst>
                <a:path extrusionOk="0" h="441" w="442">
                  <a:moveTo>
                    <a:pt x="227" y="0"/>
                  </a:moveTo>
                  <a:cubicBezTo>
                    <a:pt x="96" y="0"/>
                    <a:pt x="1" y="95"/>
                    <a:pt x="1" y="226"/>
                  </a:cubicBezTo>
                  <a:cubicBezTo>
                    <a:pt x="1" y="345"/>
                    <a:pt x="96" y="441"/>
                    <a:pt x="227" y="441"/>
                  </a:cubicBezTo>
                  <a:cubicBezTo>
                    <a:pt x="346" y="441"/>
                    <a:pt x="441" y="345"/>
                    <a:pt x="441" y="226"/>
                  </a:cubicBezTo>
                  <a:cubicBezTo>
                    <a:pt x="441" y="95"/>
                    <a:pt x="346" y="0"/>
                    <a:pt x="22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4038000" y="2240875"/>
              <a:ext cx="11325" cy="11050"/>
            </a:xfrm>
            <a:custGeom>
              <a:rect b="b" l="l" r="r" t="t"/>
              <a:pathLst>
                <a:path extrusionOk="0" h="442" w="453">
                  <a:moveTo>
                    <a:pt x="226" y="1"/>
                  </a:moveTo>
                  <a:cubicBezTo>
                    <a:pt x="107" y="1"/>
                    <a:pt x="0" y="96"/>
                    <a:pt x="0" y="227"/>
                  </a:cubicBezTo>
                  <a:cubicBezTo>
                    <a:pt x="0" y="346"/>
                    <a:pt x="107" y="441"/>
                    <a:pt x="226" y="441"/>
                  </a:cubicBezTo>
                  <a:cubicBezTo>
                    <a:pt x="345" y="441"/>
                    <a:pt x="453" y="346"/>
                    <a:pt x="453" y="227"/>
                  </a:cubicBezTo>
                  <a:cubicBezTo>
                    <a:pt x="453" y="96"/>
                    <a:pt x="345" y="1"/>
                    <a:pt x="2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3916550" y="2326300"/>
              <a:ext cx="29200" cy="29500"/>
            </a:xfrm>
            <a:custGeom>
              <a:rect b="b" l="l" r="r" t="t"/>
              <a:pathLst>
                <a:path extrusionOk="0" h="1180" w="1168">
                  <a:moveTo>
                    <a:pt x="262" y="1"/>
                  </a:moveTo>
                  <a:lnTo>
                    <a:pt x="0" y="275"/>
                  </a:lnTo>
                  <a:lnTo>
                    <a:pt x="905" y="1180"/>
                  </a:lnTo>
                  <a:lnTo>
                    <a:pt x="1167" y="918"/>
                  </a:lnTo>
                  <a:lnTo>
                    <a:pt x="262"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3939175" y="2349225"/>
              <a:ext cx="24425" cy="24425"/>
            </a:xfrm>
            <a:custGeom>
              <a:rect b="b" l="l" r="r" t="t"/>
              <a:pathLst>
                <a:path extrusionOk="0" h="977" w="977">
                  <a:moveTo>
                    <a:pt x="262" y="1"/>
                  </a:moveTo>
                  <a:lnTo>
                    <a:pt x="0" y="263"/>
                  </a:lnTo>
                  <a:lnTo>
                    <a:pt x="715" y="977"/>
                  </a:lnTo>
                  <a:lnTo>
                    <a:pt x="977" y="715"/>
                  </a:lnTo>
                  <a:lnTo>
                    <a:pt x="262"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59"/>
          <p:cNvGrpSpPr/>
          <p:nvPr/>
        </p:nvGrpSpPr>
        <p:grpSpPr>
          <a:xfrm>
            <a:off x="3160696" y="3152709"/>
            <a:ext cx="344715" cy="376016"/>
            <a:chOff x="2687225" y="2087600"/>
            <a:chExt cx="278625" cy="303925"/>
          </a:xfrm>
        </p:grpSpPr>
        <p:sp>
          <p:nvSpPr>
            <p:cNvPr id="1441" name="Google Shape;1441;p59"/>
            <p:cNvSpPr/>
            <p:nvPr/>
          </p:nvSpPr>
          <p:spPr>
            <a:xfrm>
              <a:off x="2711925" y="2095025"/>
              <a:ext cx="69100" cy="281600"/>
            </a:xfrm>
            <a:custGeom>
              <a:rect b="b" l="l" r="r" t="t"/>
              <a:pathLst>
                <a:path extrusionOk="0" h="11264" w="2764">
                  <a:moveTo>
                    <a:pt x="1" y="1"/>
                  </a:moveTo>
                  <a:lnTo>
                    <a:pt x="1608" y="11014"/>
                  </a:lnTo>
                  <a:lnTo>
                    <a:pt x="2287" y="11264"/>
                  </a:lnTo>
                  <a:lnTo>
                    <a:pt x="2763" y="11014"/>
                  </a:lnTo>
                  <a:lnTo>
                    <a:pt x="1132"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2714900" y="2112900"/>
              <a:ext cx="52725" cy="262550"/>
            </a:xfrm>
            <a:custGeom>
              <a:rect b="b" l="l" r="r" t="t"/>
              <a:pathLst>
                <a:path extrusionOk="0" h="10502" w="2109">
                  <a:moveTo>
                    <a:pt x="275" y="0"/>
                  </a:moveTo>
                  <a:lnTo>
                    <a:pt x="1" y="179"/>
                  </a:lnTo>
                  <a:lnTo>
                    <a:pt x="1120" y="7763"/>
                  </a:lnTo>
                  <a:lnTo>
                    <a:pt x="1394" y="8144"/>
                  </a:lnTo>
                  <a:lnTo>
                    <a:pt x="1227" y="8501"/>
                  </a:lnTo>
                  <a:lnTo>
                    <a:pt x="1489" y="10299"/>
                  </a:lnTo>
                  <a:lnTo>
                    <a:pt x="1834" y="10501"/>
                  </a:lnTo>
                  <a:lnTo>
                    <a:pt x="2108" y="10299"/>
                  </a:lnTo>
                  <a:lnTo>
                    <a:pt x="620" y="179"/>
                  </a:lnTo>
                  <a:lnTo>
                    <a:pt x="275"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2711625" y="2138775"/>
              <a:ext cx="47950" cy="42600"/>
            </a:xfrm>
            <a:custGeom>
              <a:rect b="b" l="l" r="r" t="t"/>
              <a:pathLst>
                <a:path extrusionOk="0" h="1704" w="1918">
                  <a:moveTo>
                    <a:pt x="168" y="1"/>
                  </a:moveTo>
                  <a:cubicBezTo>
                    <a:pt x="72" y="1"/>
                    <a:pt x="1" y="96"/>
                    <a:pt x="13" y="180"/>
                  </a:cubicBezTo>
                  <a:lnTo>
                    <a:pt x="227" y="1573"/>
                  </a:lnTo>
                  <a:cubicBezTo>
                    <a:pt x="239" y="1644"/>
                    <a:pt x="299" y="1704"/>
                    <a:pt x="370" y="1704"/>
                  </a:cubicBezTo>
                  <a:lnTo>
                    <a:pt x="1763" y="1704"/>
                  </a:lnTo>
                  <a:cubicBezTo>
                    <a:pt x="1846" y="1704"/>
                    <a:pt x="1918" y="1608"/>
                    <a:pt x="1906" y="1525"/>
                  </a:cubicBezTo>
                  <a:lnTo>
                    <a:pt x="1704" y="144"/>
                  </a:lnTo>
                  <a:cubicBezTo>
                    <a:pt x="1680" y="60"/>
                    <a:pt x="1620" y="1"/>
                    <a:pt x="1549"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2711625" y="2138775"/>
              <a:ext cx="33075" cy="42600"/>
            </a:xfrm>
            <a:custGeom>
              <a:rect b="b" l="l" r="r" t="t"/>
              <a:pathLst>
                <a:path extrusionOk="0" h="1704" w="1323">
                  <a:moveTo>
                    <a:pt x="168" y="1"/>
                  </a:moveTo>
                  <a:cubicBezTo>
                    <a:pt x="72" y="1"/>
                    <a:pt x="1" y="96"/>
                    <a:pt x="13" y="180"/>
                  </a:cubicBezTo>
                  <a:lnTo>
                    <a:pt x="227" y="1573"/>
                  </a:lnTo>
                  <a:cubicBezTo>
                    <a:pt x="239" y="1644"/>
                    <a:pt x="299" y="1704"/>
                    <a:pt x="370" y="1704"/>
                  </a:cubicBezTo>
                  <a:lnTo>
                    <a:pt x="1168" y="1704"/>
                  </a:lnTo>
                  <a:cubicBezTo>
                    <a:pt x="1251" y="1704"/>
                    <a:pt x="1323" y="1608"/>
                    <a:pt x="1311" y="1525"/>
                  </a:cubicBezTo>
                  <a:lnTo>
                    <a:pt x="1108" y="144"/>
                  </a:lnTo>
                  <a:cubicBezTo>
                    <a:pt x="1084" y="60"/>
                    <a:pt x="1025" y="1"/>
                    <a:pt x="953"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2743200" y="2307550"/>
              <a:ext cx="31275" cy="18775"/>
            </a:xfrm>
            <a:custGeom>
              <a:rect b="b" l="l" r="r" t="t"/>
              <a:pathLst>
                <a:path extrusionOk="0" h="751" w="1251">
                  <a:moveTo>
                    <a:pt x="0" y="1"/>
                  </a:moveTo>
                  <a:lnTo>
                    <a:pt x="107" y="751"/>
                  </a:lnTo>
                  <a:lnTo>
                    <a:pt x="738" y="751"/>
                  </a:lnTo>
                  <a:lnTo>
                    <a:pt x="1250" y="727"/>
                  </a:lnTo>
                  <a:lnTo>
                    <a:pt x="1155"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2743200" y="2307550"/>
              <a:ext cx="17875" cy="18200"/>
            </a:xfrm>
            <a:custGeom>
              <a:rect b="b" l="l" r="r" t="t"/>
              <a:pathLst>
                <a:path extrusionOk="0" h="728" w="715">
                  <a:moveTo>
                    <a:pt x="0" y="1"/>
                  </a:moveTo>
                  <a:lnTo>
                    <a:pt x="107" y="727"/>
                  </a:lnTo>
                  <a:lnTo>
                    <a:pt x="714" y="727"/>
                  </a:lnTo>
                  <a:lnTo>
                    <a:pt x="595"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2687225" y="2087600"/>
              <a:ext cx="278625" cy="294400"/>
            </a:xfrm>
            <a:custGeom>
              <a:rect b="b" l="l" r="r" t="t"/>
              <a:pathLst>
                <a:path extrusionOk="0" h="11776" w="11145">
                  <a:moveTo>
                    <a:pt x="441" y="0"/>
                  </a:moveTo>
                  <a:cubicBezTo>
                    <a:pt x="191" y="0"/>
                    <a:pt x="1" y="191"/>
                    <a:pt x="1" y="441"/>
                  </a:cubicBezTo>
                  <a:lnTo>
                    <a:pt x="1" y="762"/>
                  </a:lnTo>
                  <a:cubicBezTo>
                    <a:pt x="1" y="1012"/>
                    <a:pt x="191" y="1203"/>
                    <a:pt x="441" y="1203"/>
                  </a:cubicBezTo>
                  <a:lnTo>
                    <a:pt x="2822" y="1203"/>
                  </a:lnTo>
                  <a:cubicBezTo>
                    <a:pt x="4561" y="1203"/>
                    <a:pt x="5799" y="2750"/>
                    <a:pt x="7561" y="2750"/>
                  </a:cubicBezTo>
                  <a:lnTo>
                    <a:pt x="8585" y="2750"/>
                  </a:lnTo>
                  <a:cubicBezTo>
                    <a:pt x="8728" y="2750"/>
                    <a:pt x="8823" y="2917"/>
                    <a:pt x="8752" y="3048"/>
                  </a:cubicBezTo>
                  <a:lnTo>
                    <a:pt x="3727" y="11359"/>
                  </a:lnTo>
                  <a:lnTo>
                    <a:pt x="4954" y="11775"/>
                  </a:lnTo>
                  <a:lnTo>
                    <a:pt x="6370" y="11359"/>
                  </a:lnTo>
                  <a:lnTo>
                    <a:pt x="10919" y="2453"/>
                  </a:lnTo>
                  <a:cubicBezTo>
                    <a:pt x="11145" y="2036"/>
                    <a:pt x="10835" y="1548"/>
                    <a:pt x="10359" y="1548"/>
                  </a:cubicBezTo>
                  <a:lnTo>
                    <a:pt x="7561" y="1548"/>
                  </a:lnTo>
                  <a:cubicBezTo>
                    <a:pt x="5799" y="1548"/>
                    <a:pt x="4561" y="0"/>
                    <a:pt x="2822"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2687525" y="2087600"/>
              <a:ext cx="249750" cy="294400"/>
            </a:xfrm>
            <a:custGeom>
              <a:rect b="b" l="l" r="r" t="t"/>
              <a:pathLst>
                <a:path extrusionOk="0" h="11776" w="9990">
                  <a:moveTo>
                    <a:pt x="441" y="0"/>
                  </a:moveTo>
                  <a:cubicBezTo>
                    <a:pt x="191" y="0"/>
                    <a:pt x="1" y="191"/>
                    <a:pt x="1" y="441"/>
                  </a:cubicBezTo>
                  <a:lnTo>
                    <a:pt x="1" y="762"/>
                  </a:lnTo>
                  <a:cubicBezTo>
                    <a:pt x="1" y="1012"/>
                    <a:pt x="191" y="1203"/>
                    <a:pt x="441" y="1203"/>
                  </a:cubicBezTo>
                  <a:lnTo>
                    <a:pt x="2822" y="1203"/>
                  </a:lnTo>
                  <a:cubicBezTo>
                    <a:pt x="4573" y="1203"/>
                    <a:pt x="5799" y="2750"/>
                    <a:pt x="7561" y="2750"/>
                  </a:cubicBezTo>
                  <a:lnTo>
                    <a:pt x="8585" y="2750"/>
                  </a:lnTo>
                  <a:cubicBezTo>
                    <a:pt x="8740" y="2750"/>
                    <a:pt x="8823" y="2917"/>
                    <a:pt x="8752" y="3048"/>
                  </a:cubicBezTo>
                  <a:lnTo>
                    <a:pt x="3739" y="11359"/>
                  </a:lnTo>
                  <a:lnTo>
                    <a:pt x="5001" y="11775"/>
                  </a:lnTo>
                  <a:lnTo>
                    <a:pt x="9776" y="2453"/>
                  </a:lnTo>
                  <a:cubicBezTo>
                    <a:pt x="9990" y="2036"/>
                    <a:pt x="9692" y="1548"/>
                    <a:pt x="9228" y="1548"/>
                  </a:cubicBezTo>
                  <a:lnTo>
                    <a:pt x="6418" y="1548"/>
                  </a:lnTo>
                  <a:cubicBezTo>
                    <a:pt x="4656" y="1548"/>
                    <a:pt x="3418" y="0"/>
                    <a:pt x="1679"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9"/>
            <p:cNvSpPr/>
            <p:nvPr/>
          </p:nvSpPr>
          <p:spPr>
            <a:xfrm>
              <a:off x="2736350" y="2370650"/>
              <a:ext cx="133950" cy="20875"/>
            </a:xfrm>
            <a:custGeom>
              <a:rect b="b" l="l" r="r" t="t"/>
              <a:pathLst>
                <a:path extrusionOk="0" h="835" w="5358">
                  <a:moveTo>
                    <a:pt x="417" y="1"/>
                  </a:moveTo>
                  <a:cubicBezTo>
                    <a:pt x="191" y="1"/>
                    <a:pt x="0" y="191"/>
                    <a:pt x="0" y="418"/>
                  </a:cubicBezTo>
                  <a:cubicBezTo>
                    <a:pt x="24" y="668"/>
                    <a:pt x="155" y="810"/>
                    <a:pt x="417" y="834"/>
                  </a:cubicBezTo>
                  <a:lnTo>
                    <a:pt x="4941" y="834"/>
                  </a:lnTo>
                  <a:cubicBezTo>
                    <a:pt x="5156" y="834"/>
                    <a:pt x="5358" y="644"/>
                    <a:pt x="5358" y="418"/>
                  </a:cubicBezTo>
                  <a:cubicBezTo>
                    <a:pt x="5322" y="168"/>
                    <a:pt x="5191" y="37"/>
                    <a:pt x="494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9"/>
            <p:cNvSpPr/>
            <p:nvPr/>
          </p:nvSpPr>
          <p:spPr>
            <a:xfrm>
              <a:off x="2736350" y="2370650"/>
              <a:ext cx="111925" cy="20875"/>
            </a:xfrm>
            <a:custGeom>
              <a:rect b="b" l="l" r="r" t="t"/>
              <a:pathLst>
                <a:path extrusionOk="0" h="835" w="4477">
                  <a:moveTo>
                    <a:pt x="417" y="1"/>
                  </a:moveTo>
                  <a:cubicBezTo>
                    <a:pt x="191" y="1"/>
                    <a:pt x="0" y="191"/>
                    <a:pt x="0" y="418"/>
                  </a:cubicBezTo>
                  <a:cubicBezTo>
                    <a:pt x="24" y="668"/>
                    <a:pt x="155" y="810"/>
                    <a:pt x="417" y="834"/>
                  </a:cubicBezTo>
                  <a:lnTo>
                    <a:pt x="4060" y="834"/>
                  </a:lnTo>
                  <a:cubicBezTo>
                    <a:pt x="4286" y="834"/>
                    <a:pt x="4477" y="644"/>
                    <a:pt x="4477" y="418"/>
                  </a:cubicBezTo>
                  <a:cubicBezTo>
                    <a:pt x="4441" y="168"/>
                    <a:pt x="4310" y="37"/>
                    <a:pt x="4060"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2775925" y="2116425"/>
              <a:ext cx="40225" cy="236700"/>
            </a:xfrm>
            <a:custGeom>
              <a:rect b="b" l="l" r="r" t="t"/>
              <a:pathLst>
                <a:path extrusionOk="0" h="9468" w="1609">
                  <a:moveTo>
                    <a:pt x="202" y="1"/>
                  </a:moveTo>
                  <a:cubicBezTo>
                    <a:pt x="195" y="1"/>
                    <a:pt x="187" y="1"/>
                    <a:pt x="179" y="2"/>
                  </a:cubicBezTo>
                  <a:cubicBezTo>
                    <a:pt x="72" y="14"/>
                    <a:pt x="1" y="109"/>
                    <a:pt x="25" y="216"/>
                  </a:cubicBezTo>
                  <a:lnTo>
                    <a:pt x="1227" y="9301"/>
                  </a:lnTo>
                  <a:cubicBezTo>
                    <a:pt x="1239" y="9396"/>
                    <a:pt x="1310" y="9467"/>
                    <a:pt x="1406" y="9467"/>
                  </a:cubicBezTo>
                  <a:lnTo>
                    <a:pt x="1429" y="9467"/>
                  </a:lnTo>
                  <a:cubicBezTo>
                    <a:pt x="1537" y="9456"/>
                    <a:pt x="1608" y="9372"/>
                    <a:pt x="1596" y="9265"/>
                  </a:cubicBezTo>
                  <a:lnTo>
                    <a:pt x="394" y="169"/>
                  </a:lnTo>
                  <a:cubicBezTo>
                    <a:pt x="372" y="69"/>
                    <a:pt x="298" y="1"/>
                    <a:pt x="202"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2803900" y="2128850"/>
              <a:ext cx="34275" cy="192425"/>
            </a:xfrm>
            <a:custGeom>
              <a:rect b="b" l="l" r="r" t="t"/>
              <a:pathLst>
                <a:path extrusionOk="0" h="7697" w="1371">
                  <a:moveTo>
                    <a:pt x="216" y="1"/>
                  </a:moveTo>
                  <a:cubicBezTo>
                    <a:pt x="204" y="1"/>
                    <a:pt x="192" y="2"/>
                    <a:pt x="179" y="5"/>
                  </a:cubicBezTo>
                  <a:cubicBezTo>
                    <a:pt x="72" y="17"/>
                    <a:pt x="1" y="100"/>
                    <a:pt x="13" y="207"/>
                  </a:cubicBezTo>
                  <a:lnTo>
                    <a:pt x="989" y="7530"/>
                  </a:lnTo>
                  <a:cubicBezTo>
                    <a:pt x="1001" y="7625"/>
                    <a:pt x="1072" y="7696"/>
                    <a:pt x="1168" y="7696"/>
                  </a:cubicBezTo>
                  <a:lnTo>
                    <a:pt x="1192" y="7696"/>
                  </a:lnTo>
                  <a:cubicBezTo>
                    <a:pt x="1299" y="7685"/>
                    <a:pt x="1370" y="7589"/>
                    <a:pt x="1358" y="7482"/>
                  </a:cubicBezTo>
                  <a:lnTo>
                    <a:pt x="394" y="160"/>
                  </a:lnTo>
                  <a:cubicBezTo>
                    <a:pt x="373" y="76"/>
                    <a:pt x="305" y="1"/>
                    <a:pt x="21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2831900" y="2142925"/>
              <a:ext cx="27400" cy="140850"/>
            </a:xfrm>
            <a:custGeom>
              <a:rect b="b" l="l" r="r" t="t"/>
              <a:pathLst>
                <a:path extrusionOk="0" h="5634" w="1096">
                  <a:moveTo>
                    <a:pt x="202" y="0"/>
                  </a:moveTo>
                  <a:cubicBezTo>
                    <a:pt x="194" y="0"/>
                    <a:pt x="186" y="1"/>
                    <a:pt x="179" y="2"/>
                  </a:cubicBezTo>
                  <a:cubicBezTo>
                    <a:pt x="72" y="14"/>
                    <a:pt x="0" y="109"/>
                    <a:pt x="12" y="204"/>
                  </a:cubicBezTo>
                  <a:lnTo>
                    <a:pt x="714" y="5467"/>
                  </a:lnTo>
                  <a:cubicBezTo>
                    <a:pt x="726" y="5550"/>
                    <a:pt x="798" y="5633"/>
                    <a:pt x="893" y="5633"/>
                  </a:cubicBezTo>
                  <a:lnTo>
                    <a:pt x="917" y="5633"/>
                  </a:lnTo>
                  <a:cubicBezTo>
                    <a:pt x="1024" y="5609"/>
                    <a:pt x="1095" y="5526"/>
                    <a:pt x="1084" y="5419"/>
                  </a:cubicBezTo>
                  <a:lnTo>
                    <a:pt x="381" y="168"/>
                  </a:lnTo>
                  <a:cubicBezTo>
                    <a:pt x="370" y="69"/>
                    <a:pt x="298" y="0"/>
                    <a:pt x="202"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9"/>
            <p:cNvSpPr/>
            <p:nvPr/>
          </p:nvSpPr>
          <p:spPr>
            <a:xfrm>
              <a:off x="2858975" y="2150650"/>
              <a:ext cx="21150" cy="93525"/>
            </a:xfrm>
            <a:custGeom>
              <a:rect b="b" l="l" r="r" t="t"/>
              <a:pathLst>
                <a:path extrusionOk="0" h="3741" w="846">
                  <a:moveTo>
                    <a:pt x="202" y="1"/>
                  </a:moveTo>
                  <a:cubicBezTo>
                    <a:pt x="195" y="1"/>
                    <a:pt x="187" y="1"/>
                    <a:pt x="179" y="2"/>
                  </a:cubicBezTo>
                  <a:cubicBezTo>
                    <a:pt x="72" y="26"/>
                    <a:pt x="1" y="109"/>
                    <a:pt x="12" y="216"/>
                  </a:cubicBezTo>
                  <a:lnTo>
                    <a:pt x="465" y="3574"/>
                  </a:lnTo>
                  <a:cubicBezTo>
                    <a:pt x="477" y="3669"/>
                    <a:pt x="548" y="3741"/>
                    <a:pt x="643" y="3741"/>
                  </a:cubicBezTo>
                  <a:lnTo>
                    <a:pt x="667" y="3741"/>
                  </a:lnTo>
                  <a:cubicBezTo>
                    <a:pt x="774" y="3729"/>
                    <a:pt x="846" y="3634"/>
                    <a:pt x="834" y="3538"/>
                  </a:cubicBezTo>
                  <a:lnTo>
                    <a:pt x="393" y="169"/>
                  </a:lnTo>
                  <a:cubicBezTo>
                    <a:pt x="371" y="70"/>
                    <a:pt x="298" y="1"/>
                    <a:pt x="202"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59"/>
          <p:cNvGrpSpPr/>
          <p:nvPr/>
        </p:nvGrpSpPr>
        <p:grpSpPr>
          <a:xfrm>
            <a:off x="1848038" y="1462584"/>
            <a:ext cx="322971" cy="376016"/>
            <a:chOff x="2047275" y="2087600"/>
            <a:chExt cx="261050" cy="303925"/>
          </a:xfrm>
        </p:grpSpPr>
        <p:sp>
          <p:nvSpPr>
            <p:cNvPr id="1456" name="Google Shape;1456;p59"/>
            <p:cNvSpPr/>
            <p:nvPr/>
          </p:nvSpPr>
          <p:spPr>
            <a:xfrm>
              <a:off x="2232400" y="2130450"/>
              <a:ext cx="38725" cy="99750"/>
            </a:xfrm>
            <a:custGeom>
              <a:rect b="b" l="l" r="r" t="t"/>
              <a:pathLst>
                <a:path extrusionOk="0" h="3990" w="1549">
                  <a:moveTo>
                    <a:pt x="1311" y="1"/>
                  </a:moveTo>
                  <a:lnTo>
                    <a:pt x="918" y="155"/>
                  </a:lnTo>
                  <a:lnTo>
                    <a:pt x="1" y="3608"/>
                  </a:lnTo>
                  <a:lnTo>
                    <a:pt x="227" y="3989"/>
                  </a:lnTo>
                  <a:lnTo>
                    <a:pt x="620" y="3775"/>
                  </a:lnTo>
                  <a:lnTo>
                    <a:pt x="1549" y="310"/>
                  </a:lnTo>
                  <a:lnTo>
                    <a:pt x="1311" y="1"/>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2232100" y="2131950"/>
              <a:ext cx="31300" cy="94075"/>
            </a:xfrm>
            <a:custGeom>
              <a:rect b="b" l="l" r="r" t="t"/>
              <a:pathLst>
                <a:path extrusionOk="0" h="3763" w="1252">
                  <a:moveTo>
                    <a:pt x="1096" y="0"/>
                  </a:moveTo>
                  <a:lnTo>
                    <a:pt x="918" y="72"/>
                  </a:lnTo>
                  <a:lnTo>
                    <a:pt x="1" y="3524"/>
                  </a:lnTo>
                  <a:lnTo>
                    <a:pt x="144" y="3762"/>
                  </a:lnTo>
                  <a:lnTo>
                    <a:pt x="322" y="3608"/>
                  </a:lnTo>
                  <a:lnTo>
                    <a:pt x="1251" y="155"/>
                  </a:lnTo>
                  <a:lnTo>
                    <a:pt x="1096"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9"/>
            <p:cNvSpPr/>
            <p:nvPr/>
          </p:nvSpPr>
          <p:spPr>
            <a:xfrm>
              <a:off x="2251150" y="2119400"/>
              <a:ext cx="28325" cy="18850"/>
            </a:xfrm>
            <a:custGeom>
              <a:rect b="b" l="l" r="r" t="t"/>
              <a:pathLst>
                <a:path extrusionOk="0" h="754" w="1133">
                  <a:moveTo>
                    <a:pt x="267" y="0"/>
                  </a:moveTo>
                  <a:cubicBezTo>
                    <a:pt x="173" y="0"/>
                    <a:pt x="94" y="48"/>
                    <a:pt x="72" y="145"/>
                  </a:cubicBezTo>
                  <a:lnTo>
                    <a:pt x="13" y="347"/>
                  </a:lnTo>
                  <a:cubicBezTo>
                    <a:pt x="1" y="454"/>
                    <a:pt x="37" y="538"/>
                    <a:pt x="144" y="574"/>
                  </a:cubicBezTo>
                  <a:lnTo>
                    <a:pt x="811" y="752"/>
                  </a:lnTo>
                  <a:cubicBezTo>
                    <a:pt x="821" y="753"/>
                    <a:pt x="832" y="754"/>
                    <a:pt x="842" y="754"/>
                  </a:cubicBezTo>
                  <a:cubicBezTo>
                    <a:pt x="934" y="754"/>
                    <a:pt x="1005" y="707"/>
                    <a:pt x="1037" y="621"/>
                  </a:cubicBezTo>
                  <a:lnTo>
                    <a:pt x="1096" y="407"/>
                  </a:lnTo>
                  <a:cubicBezTo>
                    <a:pt x="1132" y="323"/>
                    <a:pt x="1073" y="216"/>
                    <a:pt x="965" y="181"/>
                  </a:cubicBezTo>
                  <a:lnTo>
                    <a:pt x="299" y="2"/>
                  </a:lnTo>
                  <a:cubicBezTo>
                    <a:pt x="288" y="1"/>
                    <a:pt x="277" y="0"/>
                    <a:pt x="267"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2251150" y="2119400"/>
              <a:ext cx="20875" cy="17075"/>
            </a:xfrm>
            <a:custGeom>
              <a:rect b="b" l="l" r="r" t="t"/>
              <a:pathLst>
                <a:path extrusionOk="0" h="683" w="835">
                  <a:moveTo>
                    <a:pt x="267" y="0"/>
                  </a:moveTo>
                  <a:cubicBezTo>
                    <a:pt x="173" y="0"/>
                    <a:pt x="94" y="48"/>
                    <a:pt x="72" y="145"/>
                  </a:cubicBezTo>
                  <a:lnTo>
                    <a:pt x="13" y="347"/>
                  </a:lnTo>
                  <a:cubicBezTo>
                    <a:pt x="1" y="454"/>
                    <a:pt x="37" y="538"/>
                    <a:pt x="144" y="574"/>
                  </a:cubicBezTo>
                  <a:lnTo>
                    <a:pt x="537" y="681"/>
                  </a:lnTo>
                  <a:cubicBezTo>
                    <a:pt x="546" y="682"/>
                    <a:pt x="556" y="682"/>
                    <a:pt x="565" y="682"/>
                  </a:cubicBezTo>
                  <a:cubicBezTo>
                    <a:pt x="650" y="682"/>
                    <a:pt x="730" y="634"/>
                    <a:pt x="751" y="538"/>
                  </a:cubicBezTo>
                  <a:lnTo>
                    <a:pt x="811" y="335"/>
                  </a:lnTo>
                  <a:cubicBezTo>
                    <a:pt x="834" y="240"/>
                    <a:pt x="787" y="145"/>
                    <a:pt x="680" y="109"/>
                  </a:cubicBezTo>
                  <a:lnTo>
                    <a:pt x="299" y="2"/>
                  </a:lnTo>
                  <a:cubicBezTo>
                    <a:pt x="288" y="1"/>
                    <a:pt x="277" y="0"/>
                    <a:pt x="267"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2212775" y="2220350"/>
              <a:ext cx="35125" cy="46150"/>
            </a:xfrm>
            <a:custGeom>
              <a:rect b="b" l="l" r="r" t="t"/>
              <a:pathLst>
                <a:path extrusionOk="0" h="1846" w="1405">
                  <a:moveTo>
                    <a:pt x="786" y="0"/>
                  </a:moveTo>
                  <a:lnTo>
                    <a:pt x="0" y="1417"/>
                  </a:lnTo>
                  <a:lnTo>
                    <a:pt x="476" y="1846"/>
                  </a:lnTo>
                  <a:lnTo>
                    <a:pt x="1381" y="1786"/>
                  </a:lnTo>
                  <a:lnTo>
                    <a:pt x="1405" y="179"/>
                  </a:lnTo>
                  <a:lnTo>
                    <a:pt x="1095" y="95"/>
                  </a:lnTo>
                  <a:lnTo>
                    <a:pt x="78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2212175" y="2220350"/>
              <a:ext cx="27700" cy="46150"/>
            </a:xfrm>
            <a:custGeom>
              <a:rect b="b" l="l" r="r" t="t"/>
              <a:pathLst>
                <a:path extrusionOk="0" h="1846" w="1108">
                  <a:moveTo>
                    <a:pt x="798" y="0"/>
                  </a:moveTo>
                  <a:lnTo>
                    <a:pt x="0" y="1417"/>
                  </a:lnTo>
                  <a:lnTo>
                    <a:pt x="477" y="1846"/>
                  </a:lnTo>
                  <a:lnTo>
                    <a:pt x="1024" y="1679"/>
                  </a:lnTo>
                  <a:lnTo>
                    <a:pt x="1108" y="95"/>
                  </a:lnTo>
                  <a:lnTo>
                    <a:pt x="79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2152050" y="2390900"/>
              <a:ext cx="63725" cy="625"/>
            </a:xfrm>
            <a:custGeom>
              <a:rect b="b" l="l" r="r" t="t"/>
              <a:pathLst>
                <a:path extrusionOk="0" h="25" w="2549">
                  <a:moveTo>
                    <a:pt x="2536" y="0"/>
                  </a:moveTo>
                  <a:lnTo>
                    <a:pt x="0" y="24"/>
                  </a:lnTo>
                  <a:lnTo>
                    <a:pt x="2548" y="24"/>
                  </a:lnTo>
                  <a:cubicBezTo>
                    <a:pt x="2548" y="12"/>
                    <a:pt x="2536" y="12"/>
                    <a:pt x="2536"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2144300" y="2225100"/>
              <a:ext cx="23850" cy="29500"/>
            </a:xfrm>
            <a:custGeom>
              <a:rect b="b" l="l" r="r" t="t"/>
              <a:pathLst>
                <a:path extrusionOk="0" h="1180" w="954">
                  <a:moveTo>
                    <a:pt x="501" y="1"/>
                  </a:moveTo>
                  <a:lnTo>
                    <a:pt x="1" y="227"/>
                  </a:lnTo>
                  <a:lnTo>
                    <a:pt x="1" y="1179"/>
                  </a:lnTo>
                  <a:lnTo>
                    <a:pt x="953" y="1179"/>
                  </a:lnTo>
                  <a:lnTo>
                    <a:pt x="953" y="227"/>
                  </a:lnTo>
                  <a:lnTo>
                    <a:pt x="50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2144600" y="2226300"/>
              <a:ext cx="15200" cy="28300"/>
            </a:xfrm>
            <a:custGeom>
              <a:rect b="b" l="l" r="r" t="t"/>
              <a:pathLst>
                <a:path extrusionOk="0" h="1132" w="608">
                  <a:moveTo>
                    <a:pt x="608" y="0"/>
                  </a:moveTo>
                  <a:lnTo>
                    <a:pt x="1" y="179"/>
                  </a:lnTo>
                  <a:lnTo>
                    <a:pt x="1" y="1131"/>
                  </a:lnTo>
                  <a:lnTo>
                    <a:pt x="608" y="1131"/>
                  </a:lnTo>
                  <a:lnTo>
                    <a:pt x="60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2144600" y="2125400"/>
              <a:ext cx="23850" cy="105375"/>
            </a:xfrm>
            <a:custGeom>
              <a:rect b="b" l="l" r="r" t="t"/>
              <a:pathLst>
                <a:path extrusionOk="0" h="4215" w="954">
                  <a:moveTo>
                    <a:pt x="513" y="0"/>
                  </a:moveTo>
                  <a:lnTo>
                    <a:pt x="108" y="226"/>
                  </a:lnTo>
                  <a:lnTo>
                    <a:pt x="1" y="4215"/>
                  </a:lnTo>
                  <a:lnTo>
                    <a:pt x="953" y="4215"/>
                  </a:lnTo>
                  <a:lnTo>
                    <a:pt x="846" y="226"/>
                  </a:lnTo>
                  <a:lnTo>
                    <a:pt x="513"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2144600" y="2127775"/>
              <a:ext cx="15200" cy="103000"/>
            </a:xfrm>
            <a:custGeom>
              <a:rect b="b" l="l" r="r" t="t"/>
              <a:pathLst>
                <a:path extrusionOk="0" h="4120" w="608">
                  <a:moveTo>
                    <a:pt x="489" y="0"/>
                  </a:moveTo>
                  <a:lnTo>
                    <a:pt x="108" y="131"/>
                  </a:lnTo>
                  <a:lnTo>
                    <a:pt x="1" y="4120"/>
                  </a:lnTo>
                  <a:lnTo>
                    <a:pt x="608" y="4120"/>
                  </a:lnTo>
                  <a:lnTo>
                    <a:pt x="489"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2144600" y="2091750"/>
              <a:ext cx="23850" cy="39325"/>
            </a:xfrm>
            <a:custGeom>
              <a:rect b="b" l="l" r="r" t="t"/>
              <a:pathLst>
                <a:path extrusionOk="0" h="1573" w="954">
                  <a:moveTo>
                    <a:pt x="239" y="1"/>
                  </a:moveTo>
                  <a:cubicBezTo>
                    <a:pt x="167" y="1"/>
                    <a:pt x="108" y="36"/>
                    <a:pt x="108" y="120"/>
                  </a:cubicBezTo>
                  <a:lnTo>
                    <a:pt x="1" y="1489"/>
                  </a:lnTo>
                  <a:cubicBezTo>
                    <a:pt x="1" y="1525"/>
                    <a:pt x="48" y="1572"/>
                    <a:pt x="96" y="1572"/>
                  </a:cubicBezTo>
                  <a:lnTo>
                    <a:pt x="870" y="1572"/>
                  </a:lnTo>
                  <a:cubicBezTo>
                    <a:pt x="905" y="1572"/>
                    <a:pt x="953" y="1525"/>
                    <a:pt x="929" y="1489"/>
                  </a:cubicBezTo>
                  <a:lnTo>
                    <a:pt x="822" y="120"/>
                  </a:lnTo>
                  <a:cubicBezTo>
                    <a:pt x="822" y="48"/>
                    <a:pt x="763" y="1"/>
                    <a:pt x="691"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2144600" y="2091750"/>
              <a:ext cx="16400" cy="39325"/>
            </a:xfrm>
            <a:custGeom>
              <a:rect b="b" l="l" r="r" t="t"/>
              <a:pathLst>
                <a:path extrusionOk="0" h="1573" w="656">
                  <a:moveTo>
                    <a:pt x="239" y="1"/>
                  </a:moveTo>
                  <a:cubicBezTo>
                    <a:pt x="167" y="1"/>
                    <a:pt x="108" y="36"/>
                    <a:pt x="108" y="120"/>
                  </a:cubicBezTo>
                  <a:lnTo>
                    <a:pt x="1" y="1489"/>
                  </a:lnTo>
                  <a:cubicBezTo>
                    <a:pt x="1" y="1525"/>
                    <a:pt x="48" y="1572"/>
                    <a:pt x="96" y="1572"/>
                  </a:cubicBezTo>
                  <a:lnTo>
                    <a:pt x="572" y="1572"/>
                  </a:lnTo>
                  <a:cubicBezTo>
                    <a:pt x="608" y="1572"/>
                    <a:pt x="655" y="1525"/>
                    <a:pt x="632" y="1489"/>
                  </a:cubicBezTo>
                  <a:lnTo>
                    <a:pt x="524" y="120"/>
                  </a:lnTo>
                  <a:cubicBezTo>
                    <a:pt x="524" y="48"/>
                    <a:pt x="465" y="1"/>
                    <a:pt x="393"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2196700" y="2102775"/>
              <a:ext cx="46450" cy="107175"/>
            </a:xfrm>
            <a:custGeom>
              <a:rect b="b" l="l" r="r" t="t"/>
              <a:pathLst>
                <a:path extrusionOk="0" h="4287" w="1858">
                  <a:moveTo>
                    <a:pt x="1155" y="0"/>
                  </a:moveTo>
                  <a:lnTo>
                    <a:pt x="0" y="3977"/>
                  </a:lnTo>
                  <a:lnTo>
                    <a:pt x="405" y="4287"/>
                  </a:lnTo>
                  <a:lnTo>
                    <a:pt x="869" y="4203"/>
                  </a:lnTo>
                  <a:lnTo>
                    <a:pt x="1858" y="179"/>
                  </a:lnTo>
                  <a:lnTo>
                    <a:pt x="1560" y="12"/>
                  </a:lnTo>
                  <a:lnTo>
                    <a:pt x="1155"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9"/>
            <p:cNvSpPr/>
            <p:nvPr/>
          </p:nvSpPr>
          <p:spPr>
            <a:xfrm>
              <a:off x="2196700" y="2102475"/>
              <a:ext cx="39000" cy="105975"/>
            </a:xfrm>
            <a:custGeom>
              <a:rect b="b" l="l" r="r" t="t"/>
              <a:pathLst>
                <a:path extrusionOk="0" h="4239" w="1560">
                  <a:moveTo>
                    <a:pt x="1155" y="0"/>
                  </a:moveTo>
                  <a:lnTo>
                    <a:pt x="0" y="3977"/>
                  </a:lnTo>
                  <a:lnTo>
                    <a:pt x="250" y="4239"/>
                  </a:lnTo>
                  <a:lnTo>
                    <a:pt x="548" y="4120"/>
                  </a:lnTo>
                  <a:lnTo>
                    <a:pt x="1560" y="12"/>
                  </a:lnTo>
                  <a:lnTo>
                    <a:pt x="1155"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9"/>
            <p:cNvSpPr/>
            <p:nvPr/>
          </p:nvSpPr>
          <p:spPr>
            <a:xfrm>
              <a:off x="2177650" y="2201900"/>
              <a:ext cx="40500" cy="53900"/>
            </a:xfrm>
            <a:custGeom>
              <a:rect b="b" l="l" r="r" t="t"/>
              <a:pathLst>
                <a:path extrusionOk="0" h="2156" w="1620">
                  <a:moveTo>
                    <a:pt x="762" y="0"/>
                  </a:moveTo>
                  <a:lnTo>
                    <a:pt x="0" y="1786"/>
                  </a:lnTo>
                  <a:lnTo>
                    <a:pt x="464" y="2155"/>
                  </a:lnTo>
                  <a:lnTo>
                    <a:pt x="1393" y="2155"/>
                  </a:lnTo>
                  <a:lnTo>
                    <a:pt x="1619" y="238"/>
                  </a:lnTo>
                  <a:lnTo>
                    <a:pt x="762"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2177650" y="2202175"/>
              <a:ext cx="32750" cy="56300"/>
            </a:xfrm>
            <a:custGeom>
              <a:rect b="b" l="l" r="r" t="t"/>
              <a:pathLst>
                <a:path extrusionOk="0" h="2252" w="1310">
                  <a:moveTo>
                    <a:pt x="762" y="1"/>
                  </a:moveTo>
                  <a:lnTo>
                    <a:pt x="0" y="1787"/>
                  </a:lnTo>
                  <a:lnTo>
                    <a:pt x="476" y="2251"/>
                  </a:lnTo>
                  <a:lnTo>
                    <a:pt x="1072" y="2073"/>
                  </a:lnTo>
                  <a:lnTo>
                    <a:pt x="1310" y="144"/>
                  </a:lnTo>
                  <a:lnTo>
                    <a:pt x="7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9"/>
            <p:cNvSpPr/>
            <p:nvPr/>
          </p:nvSpPr>
          <p:spPr>
            <a:xfrm>
              <a:off x="2047575" y="2144750"/>
              <a:ext cx="40500" cy="114600"/>
            </a:xfrm>
            <a:custGeom>
              <a:rect b="b" l="l" r="r" t="t"/>
              <a:pathLst>
                <a:path extrusionOk="0" h="4584" w="1620">
                  <a:moveTo>
                    <a:pt x="131" y="0"/>
                  </a:moveTo>
                  <a:cubicBezTo>
                    <a:pt x="60" y="0"/>
                    <a:pt x="0" y="107"/>
                    <a:pt x="60" y="167"/>
                  </a:cubicBezTo>
                  <a:lnTo>
                    <a:pt x="417" y="619"/>
                  </a:lnTo>
                  <a:cubicBezTo>
                    <a:pt x="476" y="691"/>
                    <a:pt x="500" y="774"/>
                    <a:pt x="500" y="881"/>
                  </a:cubicBezTo>
                  <a:lnTo>
                    <a:pt x="500" y="4584"/>
                  </a:lnTo>
                  <a:lnTo>
                    <a:pt x="1179" y="4584"/>
                  </a:lnTo>
                  <a:lnTo>
                    <a:pt x="1179" y="881"/>
                  </a:lnTo>
                  <a:cubicBezTo>
                    <a:pt x="1179" y="774"/>
                    <a:pt x="1203" y="691"/>
                    <a:pt x="1262" y="619"/>
                  </a:cubicBezTo>
                  <a:lnTo>
                    <a:pt x="1619" y="167"/>
                  </a:lnTo>
                  <a:cubicBezTo>
                    <a:pt x="1619" y="83"/>
                    <a:pt x="1548" y="0"/>
                    <a:pt x="1476"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9"/>
            <p:cNvSpPr/>
            <p:nvPr/>
          </p:nvSpPr>
          <p:spPr>
            <a:xfrm>
              <a:off x="2266650" y="2163500"/>
              <a:ext cx="33050" cy="70275"/>
            </a:xfrm>
            <a:custGeom>
              <a:rect b="b" l="l" r="r" t="t"/>
              <a:pathLst>
                <a:path extrusionOk="0" h="2811" w="1322">
                  <a:moveTo>
                    <a:pt x="881" y="0"/>
                  </a:moveTo>
                  <a:lnTo>
                    <a:pt x="703" y="60"/>
                  </a:lnTo>
                  <a:lnTo>
                    <a:pt x="0" y="2643"/>
                  </a:lnTo>
                  <a:lnTo>
                    <a:pt x="131" y="2810"/>
                  </a:lnTo>
                  <a:lnTo>
                    <a:pt x="631" y="2810"/>
                  </a:lnTo>
                  <a:lnTo>
                    <a:pt x="1322" y="226"/>
                  </a:lnTo>
                  <a:lnTo>
                    <a:pt x="881"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2047275" y="2144750"/>
              <a:ext cx="33050" cy="113125"/>
            </a:xfrm>
            <a:custGeom>
              <a:rect b="b" l="l" r="r" t="t"/>
              <a:pathLst>
                <a:path extrusionOk="0" h="4525" w="1322">
                  <a:moveTo>
                    <a:pt x="131" y="0"/>
                  </a:moveTo>
                  <a:cubicBezTo>
                    <a:pt x="60" y="0"/>
                    <a:pt x="0" y="107"/>
                    <a:pt x="60" y="167"/>
                  </a:cubicBezTo>
                  <a:lnTo>
                    <a:pt x="405" y="619"/>
                  </a:lnTo>
                  <a:cubicBezTo>
                    <a:pt x="476" y="691"/>
                    <a:pt x="500" y="798"/>
                    <a:pt x="500" y="881"/>
                  </a:cubicBezTo>
                  <a:lnTo>
                    <a:pt x="500" y="4524"/>
                  </a:lnTo>
                  <a:lnTo>
                    <a:pt x="810" y="4524"/>
                  </a:lnTo>
                  <a:lnTo>
                    <a:pt x="810" y="881"/>
                  </a:lnTo>
                  <a:cubicBezTo>
                    <a:pt x="810" y="774"/>
                    <a:pt x="846" y="691"/>
                    <a:pt x="905" y="619"/>
                  </a:cubicBezTo>
                  <a:lnTo>
                    <a:pt x="1262" y="167"/>
                  </a:lnTo>
                  <a:cubicBezTo>
                    <a:pt x="1322" y="95"/>
                    <a:pt x="1274" y="0"/>
                    <a:pt x="1167"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2280025" y="2149825"/>
              <a:ext cx="28025" cy="19475"/>
            </a:xfrm>
            <a:custGeom>
              <a:rect b="b" l="l" r="r" t="t"/>
              <a:pathLst>
                <a:path extrusionOk="0" h="779" w="1121">
                  <a:moveTo>
                    <a:pt x="259" y="1"/>
                  </a:moveTo>
                  <a:cubicBezTo>
                    <a:pt x="188" y="1"/>
                    <a:pt x="115" y="56"/>
                    <a:pt x="96" y="142"/>
                  </a:cubicBezTo>
                  <a:lnTo>
                    <a:pt x="37" y="369"/>
                  </a:lnTo>
                  <a:cubicBezTo>
                    <a:pt x="1" y="452"/>
                    <a:pt x="60" y="559"/>
                    <a:pt x="168" y="595"/>
                  </a:cubicBezTo>
                  <a:lnTo>
                    <a:pt x="822" y="773"/>
                  </a:lnTo>
                  <a:cubicBezTo>
                    <a:pt x="835" y="777"/>
                    <a:pt x="848" y="779"/>
                    <a:pt x="861" y="779"/>
                  </a:cubicBezTo>
                  <a:cubicBezTo>
                    <a:pt x="936" y="779"/>
                    <a:pt x="1018" y="722"/>
                    <a:pt x="1049" y="630"/>
                  </a:cubicBezTo>
                  <a:lnTo>
                    <a:pt x="1108" y="416"/>
                  </a:lnTo>
                  <a:cubicBezTo>
                    <a:pt x="1120" y="321"/>
                    <a:pt x="1061" y="214"/>
                    <a:pt x="965" y="190"/>
                  </a:cubicBezTo>
                  <a:lnTo>
                    <a:pt x="310" y="11"/>
                  </a:lnTo>
                  <a:cubicBezTo>
                    <a:pt x="294" y="4"/>
                    <a:pt x="277" y="1"/>
                    <a:pt x="259"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2266650" y="2163800"/>
              <a:ext cx="25325" cy="70250"/>
            </a:xfrm>
            <a:custGeom>
              <a:rect b="b" l="l" r="r" t="t"/>
              <a:pathLst>
                <a:path extrusionOk="0" h="2810" w="1013">
                  <a:moveTo>
                    <a:pt x="881" y="0"/>
                  </a:moveTo>
                  <a:lnTo>
                    <a:pt x="703" y="60"/>
                  </a:lnTo>
                  <a:lnTo>
                    <a:pt x="0" y="2643"/>
                  </a:lnTo>
                  <a:lnTo>
                    <a:pt x="131" y="2810"/>
                  </a:lnTo>
                  <a:lnTo>
                    <a:pt x="310" y="2727"/>
                  </a:lnTo>
                  <a:lnTo>
                    <a:pt x="1012" y="131"/>
                  </a:lnTo>
                  <a:lnTo>
                    <a:pt x="881"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9"/>
            <p:cNvSpPr/>
            <p:nvPr/>
          </p:nvSpPr>
          <p:spPr>
            <a:xfrm>
              <a:off x="2280025" y="2149825"/>
              <a:ext cx="20875" cy="17525"/>
            </a:xfrm>
            <a:custGeom>
              <a:rect b="b" l="l" r="r" t="t"/>
              <a:pathLst>
                <a:path extrusionOk="0" h="701" w="835">
                  <a:moveTo>
                    <a:pt x="259" y="1"/>
                  </a:moveTo>
                  <a:cubicBezTo>
                    <a:pt x="188" y="1"/>
                    <a:pt x="115" y="56"/>
                    <a:pt x="96" y="142"/>
                  </a:cubicBezTo>
                  <a:lnTo>
                    <a:pt x="37" y="369"/>
                  </a:lnTo>
                  <a:cubicBezTo>
                    <a:pt x="1" y="452"/>
                    <a:pt x="60" y="559"/>
                    <a:pt x="168" y="595"/>
                  </a:cubicBezTo>
                  <a:lnTo>
                    <a:pt x="537" y="690"/>
                  </a:lnTo>
                  <a:cubicBezTo>
                    <a:pt x="555" y="697"/>
                    <a:pt x="574" y="700"/>
                    <a:pt x="593" y="700"/>
                  </a:cubicBezTo>
                  <a:cubicBezTo>
                    <a:pt x="667" y="700"/>
                    <a:pt x="734" y="645"/>
                    <a:pt x="763" y="559"/>
                  </a:cubicBezTo>
                  <a:lnTo>
                    <a:pt x="822" y="333"/>
                  </a:lnTo>
                  <a:cubicBezTo>
                    <a:pt x="834" y="249"/>
                    <a:pt x="775" y="142"/>
                    <a:pt x="691" y="119"/>
                  </a:cubicBezTo>
                  <a:lnTo>
                    <a:pt x="310" y="11"/>
                  </a:lnTo>
                  <a:cubicBezTo>
                    <a:pt x="294" y="4"/>
                    <a:pt x="277" y="1"/>
                    <a:pt x="259"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9"/>
            <p:cNvSpPr/>
            <p:nvPr/>
          </p:nvSpPr>
          <p:spPr>
            <a:xfrm>
              <a:off x="2247300" y="2229575"/>
              <a:ext cx="35450" cy="47650"/>
            </a:xfrm>
            <a:custGeom>
              <a:rect b="b" l="l" r="r" t="t"/>
              <a:pathLst>
                <a:path extrusionOk="0" h="1906" w="1418">
                  <a:moveTo>
                    <a:pt x="786" y="0"/>
                  </a:moveTo>
                  <a:lnTo>
                    <a:pt x="0" y="1417"/>
                  </a:lnTo>
                  <a:lnTo>
                    <a:pt x="584" y="1905"/>
                  </a:lnTo>
                  <a:lnTo>
                    <a:pt x="1381" y="1786"/>
                  </a:lnTo>
                  <a:lnTo>
                    <a:pt x="1417" y="167"/>
                  </a:lnTo>
                  <a:lnTo>
                    <a:pt x="78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2247300" y="2229275"/>
              <a:ext cx="27400" cy="42875"/>
            </a:xfrm>
            <a:custGeom>
              <a:rect b="b" l="l" r="r" t="t"/>
              <a:pathLst>
                <a:path extrusionOk="0" h="1715" w="1096">
                  <a:moveTo>
                    <a:pt x="786" y="0"/>
                  </a:moveTo>
                  <a:lnTo>
                    <a:pt x="0" y="1417"/>
                  </a:lnTo>
                  <a:lnTo>
                    <a:pt x="405" y="1715"/>
                  </a:lnTo>
                  <a:lnTo>
                    <a:pt x="953" y="1679"/>
                  </a:lnTo>
                  <a:lnTo>
                    <a:pt x="1096" y="96"/>
                  </a:lnTo>
                  <a:lnTo>
                    <a:pt x="786"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2052925" y="2267675"/>
              <a:ext cx="207500" cy="123550"/>
            </a:xfrm>
            <a:custGeom>
              <a:rect b="b" l="l" r="r" t="t"/>
              <a:pathLst>
                <a:path extrusionOk="0" h="4942" w="8300">
                  <a:moveTo>
                    <a:pt x="524" y="0"/>
                  </a:moveTo>
                  <a:lnTo>
                    <a:pt x="0" y="191"/>
                  </a:lnTo>
                  <a:lnTo>
                    <a:pt x="0" y="965"/>
                  </a:lnTo>
                  <a:cubicBezTo>
                    <a:pt x="0" y="3155"/>
                    <a:pt x="1786" y="4941"/>
                    <a:pt x="3977" y="4941"/>
                  </a:cubicBezTo>
                  <a:lnTo>
                    <a:pt x="6632" y="4941"/>
                  </a:lnTo>
                  <a:lnTo>
                    <a:pt x="7644" y="4894"/>
                  </a:lnTo>
                  <a:cubicBezTo>
                    <a:pt x="7847" y="4846"/>
                    <a:pt x="8299" y="4406"/>
                    <a:pt x="8299" y="4406"/>
                  </a:cubicBezTo>
                  <a:lnTo>
                    <a:pt x="2346" y="2810"/>
                  </a:lnTo>
                  <a:cubicBezTo>
                    <a:pt x="1334" y="2560"/>
                    <a:pt x="977" y="2108"/>
                    <a:pt x="762" y="1739"/>
                  </a:cubicBezTo>
                  <a:cubicBezTo>
                    <a:pt x="548" y="1358"/>
                    <a:pt x="560" y="1036"/>
                    <a:pt x="572" y="977"/>
                  </a:cubicBezTo>
                  <a:lnTo>
                    <a:pt x="524"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9"/>
            <p:cNvSpPr/>
            <p:nvPr/>
          </p:nvSpPr>
          <p:spPr>
            <a:xfrm>
              <a:off x="2126150" y="2264700"/>
              <a:ext cx="162850" cy="70275"/>
            </a:xfrm>
            <a:custGeom>
              <a:rect b="b" l="l" r="r" t="t"/>
              <a:pathLst>
                <a:path extrusionOk="0" h="2811" w="6514">
                  <a:moveTo>
                    <a:pt x="322" y="0"/>
                  </a:moveTo>
                  <a:cubicBezTo>
                    <a:pt x="203" y="203"/>
                    <a:pt x="131" y="465"/>
                    <a:pt x="119" y="727"/>
                  </a:cubicBezTo>
                  <a:cubicBezTo>
                    <a:pt x="119" y="893"/>
                    <a:pt x="72" y="1036"/>
                    <a:pt x="0" y="1179"/>
                  </a:cubicBezTo>
                  <a:lnTo>
                    <a:pt x="96" y="1203"/>
                  </a:lnTo>
                  <a:lnTo>
                    <a:pt x="2572" y="2072"/>
                  </a:lnTo>
                  <a:lnTo>
                    <a:pt x="6084" y="2810"/>
                  </a:lnTo>
                  <a:cubicBezTo>
                    <a:pt x="6084" y="2810"/>
                    <a:pt x="6513" y="2322"/>
                    <a:pt x="6513" y="2131"/>
                  </a:cubicBezTo>
                  <a:lnTo>
                    <a:pt x="6096" y="1560"/>
                  </a:lnTo>
                  <a:lnTo>
                    <a:pt x="3060" y="536"/>
                  </a:lnTo>
                  <a:lnTo>
                    <a:pt x="691" y="107"/>
                  </a:lnTo>
                  <a:lnTo>
                    <a:pt x="322"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9"/>
            <p:cNvSpPr/>
            <p:nvPr/>
          </p:nvSpPr>
          <p:spPr>
            <a:xfrm>
              <a:off x="2215750" y="2378400"/>
              <a:ext cx="57175" cy="12525"/>
            </a:xfrm>
            <a:custGeom>
              <a:rect b="b" l="l" r="r" t="t"/>
              <a:pathLst>
                <a:path extrusionOk="0" h="501" w="2287">
                  <a:moveTo>
                    <a:pt x="1465" y="0"/>
                  </a:moveTo>
                  <a:cubicBezTo>
                    <a:pt x="1048" y="322"/>
                    <a:pt x="548" y="500"/>
                    <a:pt x="0" y="500"/>
                  </a:cubicBezTo>
                  <a:lnTo>
                    <a:pt x="1143" y="500"/>
                  </a:lnTo>
                  <a:cubicBezTo>
                    <a:pt x="1560" y="500"/>
                    <a:pt x="1953" y="405"/>
                    <a:pt x="2286" y="227"/>
                  </a:cubicBezTo>
                  <a:lnTo>
                    <a:pt x="1465"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a:off x="2278550" y="2302500"/>
              <a:ext cx="29775" cy="40200"/>
            </a:xfrm>
            <a:custGeom>
              <a:rect b="b" l="l" r="r" t="t"/>
              <a:pathLst>
                <a:path extrusionOk="0" h="1608" w="1191">
                  <a:moveTo>
                    <a:pt x="631" y="0"/>
                  </a:moveTo>
                  <a:lnTo>
                    <a:pt x="12" y="48"/>
                  </a:lnTo>
                  <a:lnTo>
                    <a:pt x="12" y="167"/>
                  </a:lnTo>
                  <a:lnTo>
                    <a:pt x="12" y="1012"/>
                  </a:lnTo>
                  <a:cubicBezTo>
                    <a:pt x="12" y="1108"/>
                    <a:pt x="12" y="1191"/>
                    <a:pt x="0" y="1286"/>
                  </a:cubicBezTo>
                  <a:lnTo>
                    <a:pt x="465" y="1608"/>
                  </a:lnTo>
                  <a:lnTo>
                    <a:pt x="1120" y="1584"/>
                  </a:lnTo>
                  <a:cubicBezTo>
                    <a:pt x="1167" y="1405"/>
                    <a:pt x="1179" y="1215"/>
                    <a:pt x="1191" y="1024"/>
                  </a:cubicBezTo>
                  <a:lnTo>
                    <a:pt x="1191" y="358"/>
                  </a:lnTo>
                  <a:lnTo>
                    <a:pt x="631"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2140125" y="2245150"/>
              <a:ext cx="136650" cy="48150"/>
            </a:xfrm>
            <a:custGeom>
              <a:rect b="b" l="l" r="r" t="t"/>
              <a:pathLst>
                <a:path extrusionOk="0" h="1926" w="5466">
                  <a:moveTo>
                    <a:pt x="1101" y="0"/>
                  </a:moveTo>
                  <a:cubicBezTo>
                    <a:pt x="687" y="0"/>
                    <a:pt x="289" y="175"/>
                    <a:pt x="1" y="473"/>
                  </a:cubicBezTo>
                  <a:lnTo>
                    <a:pt x="2489" y="1306"/>
                  </a:lnTo>
                  <a:lnTo>
                    <a:pt x="5466" y="1925"/>
                  </a:lnTo>
                  <a:lnTo>
                    <a:pt x="5335" y="1128"/>
                  </a:lnTo>
                  <a:lnTo>
                    <a:pt x="4513" y="854"/>
                  </a:lnTo>
                  <a:lnTo>
                    <a:pt x="1501" y="56"/>
                  </a:lnTo>
                  <a:cubicBezTo>
                    <a:pt x="1368" y="18"/>
                    <a:pt x="1234" y="0"/>
                    <a:pt x="1101"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a:off x="2071075" y="2267975"/>
              <a:ext cx="221775" cy="103900"/>
            </a:xfrm>
            <a:custGeom>
              <a:rect b="b" l="l" r="r" t="t"/>
              <a:pathLst>
                <a:path extrusionOk="0" h="4156" w="8871">
                  <a:moveTo>
                    <a:pt x="36" y="0"/>
                  </a:moveTo>
                  <a:lnTo>
                    <a:pt x="1" y="1000"/>
                  </a:lnTo>
                  <a:cubicBezTo>
                    <a:pt x="1" y="1000"/>
                    <a:pt x="72" y="2298"/>
                    <a:pt x="1703" y="2715"/>
                  </a:cubicBezTo>
                  <a:lnTo>
                    <a:pt x="7597" y="4155"/>
                  </a:lnTo>
                  <a:cubicBezTo>
                    <a:pt x="7954" y="3870"/>
                    <a:pt x="8704" y="3608"/>
                    <a:pt x="8871" y="3167"/>
                  </a:cubicBezTo>
                  <a:lnTo>
                    <a:pt x="5751" y="2131"/>
                  </a:lnTo>
                  <a:lnTo>
                    <a:pt x="1930" y="1346"/>
                  </a:lnTo>
                  <a:cubicBezTo>
                    <a:pt x="1799" y="1429"/>
                    <a:pt x="1632" y="1489"/>
                    <a:pt x="1453" y="1489"/>
                  </a:cubicBezTo>
                  <a:cubicBezTo>
                    <a:pt x="965" y="1489"/>
                    <a:pt x="560" y="1084"/>
                    <a:pt x="560" y="596"/>
                  </a:cubicBezTo>
                  <a:lnTo>
                    <a:pt x="560" y="191"/>
                  </a:lnTo>
                  <a:lnTo>
                    <a:pt x="36" y="0"/>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a:off x="2118700" y="2293575"/>
              <a:ext cx="170300" cy="50375"/>
            </a:xfrm>
            <a:custGeom>
              <a:rect b="b" l="l" r="r" t="t"/>
              <a:pathLst>
                <a:path extrusionOk="0" h="2015" w="6812">
                  <a:moveTo>
                    <a:pt x="298" y="0"/>
                  </a:moveTo>
                  <a:cubicBezTo>
                    <a:pt x="263" y="60"/>
                    <a:pt x="215" y="107"/>
                    <a:pt x="179" y="167"/>
                  </a:cubicBezTo>
                  <a:lnTo>
                    <a:pt x="144" y="203"/>
                  </a:lnTo>
                  <a:cubicBezTo>
                    <a:pt x="96" y="238"/>
                    <a:pt x="60" y="286"/>
                    <a:pt x="1" y="322"/>
                  </a:cubicBezTo>
                  <a:lnTo>
                    <a:pt x="6311" y="2012"/>
                  </a:lnTo>
                  <a:cubicBezTo>
                    <a:pt x="6311" y="2012"/>
                    <a:pt x="6387" y="2014"/>
                    <a:pt x="6479" y="2014"/>
                  </a:cubicBezTo>
                  <a:cubicBezTo>
                    <a:pt x="6618" y="2014"/>
                    <a:pt x="6792" y="2010"/>
                    <a:pt x="6799" y="1989"/>
                  </a:cubicBezTo>
                  <a:cubicBezTo>
                    <a:pt x="6811" y="1929"/>
                    <a:pt x="6371" y="1655"/>
                    <a:pt x="6371" y="1655"/>
                  </a:cubicBezTo>
                  <a:lnTo>
                    <a:pt x="394" y="36"/>
                  </a:lnTo>
                  <a:lnTo>
                    <a:pt x="298"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2134175" y="2257250"/>
              <a:ext cx="153025" cy="46450"/>
            </a:xfrm>
            <a:custGeom>
              <a:rect b="b" l="l" r="r" t="t"/>
              <a:pathLst>
                <a:path extrusionOk="0" h="1858" w="6121">
                  <a:moveTo>
                    <a:pt x="239" y="1"/>
                  </a:moveTo>
                  <a:cubicBezTo>
                    <a:pt x="191" y="48"/>
                    <a:pt x="156" y="96"/>
                    <a:pt x="108" y="143"/>
                  </a:cubicBezTo>
                  <a:cubicBezTo>
                    <a:pt x="60" y="191"/>
                    <a:pt x="37" y="251"/>
                    <a:pt x="1" y="310"/>
                  </a:cubicBezTo>
                  <a:lnTo>
                    <a:pt x="5763" y="1858"/>
                  </a:lnTo>
                  <a:lnTo>
                    <a:pt x="6121" y="1727"/>
                  </a:lnTo>
                  <a:cubicBezTo>
                    <a:pt x="6121" y="1667"/>
                    <a:pt x="5716" y="1453"/>
                    <a:pt x="5716" y="1453"/>
                  </a:cubicBezTo>
                  <a:lnTo>
                    <a:pt x="23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a:off x="2064225" y="2269150"/>
              <a:ext cx="203925" cy="109950"/>
            </a:xfrm>
            <a:custGeom>
              <a:rect b="b" l="l" r="r" t="t"/>
              <a:pathLst>
                <a:path extrusionOk="0" h="4398" w="8157">
                  <a:moveTo>
                    <a:pt x="168" y="1"/>
                  </a:moveTo>
                  <a:lnTo>
                    <a:pt x="1" y="132"/>
                  </a:lnTo>
                  <a:lnTo>
                    <a:pt x="37" y="941"/>
                  </a:lnTo>
                  <a:cubicBezTo>
                    <a:pt x="37" y="989"/>
                    <a:pt x="37" y="1334"/>
                    <a:pt x="251" y="1739"/>
                  </a:cubicBezTo>
                  <a:cubicBezTo>
                    <a:pt x="465" y="2132"/>
                    <a:pt x="930" y="2632"/>
                    <a:pt x="1942" y="2882"/>
                  </a:cubicBezTo>
                  <a:lnTo>
                    <a:pt x="7549" y="4382"/>
                  </a:lnTo>
                  <a:cubicBezTo>
                    <a:pt x="7549" y="4382"/>
                    <a:pt x="7705" y="4398"/>
                    <a:pt x="7858" y="4398"/>
                  </a:cubicBezTo>
                  <a:cubicBezTo>
                    <a:pt x="7973" y="4398"/>
                    <a:pt x="8087" y="4389"/>
                    <a:pt x="8133" y="4359"/>
                  </a:cubicBezTo>
                  <a:cubicBezTo>
                    <a:pt x="8157" y="4335"/>
                    <a:pt x="7871" y="4108"/>
                    <a:pt x="7871" y="4108"/>
                  </a:cubicBezTo>
                  <a:lnTo>
                    <a:pt x="2013" y="2525"/>
                  </a:lnTo>
                  <a:cubicBezTo>
                    <a:pt x="358" y="2108"/>
                    <a:pt x="394" y="1001"/>
                    <a:pt x="394" y="953"/>
                  </a:cubicBezTo>
                  <a:lnTo>
                    <a:pt x="394" y="941"/>
                  </a:lnTo>
                  <a:lnTo>
                    <a:pt x="358" y="132"/>
                  </a:lnTo>
                  <a:lnTo>
                    <a:pt x="168"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a:off x="2260675" y="2343575"/>
              <a:ext cx="42900" cy="33950"/>
            </a:xfrm>
            <a:custGeom>
              <a:rect b="b" l="l" r="r" t="t"/>
              <a:pathLst>
                <a:path extrusionOk="0" h="1358" w="1716">
                  <a:moveTo>
                    <a:pt x="632" y="0"/>
                  </a:moveTo>
                  <a:cubicBezTo>
                    <a:pt x="525" y="417"/>
                    <a:pt x="299" y="798"/>
                    <a:pt x="1" y="1108"/>
                  </a:cubicBezTo>
                  <a:lnTo>
                    <a:pt x="906" y="1358"/>
                  </a:lnTo>
                  <a:cubicBezTo>
                    <a:pt x="1263" y="1084"/>
                    <a:pt x="1549" y="715"/>
                    <a:pt x="1715" y="286"/>
                  </a:cubicBezTo>
                  <a:cubicBezTo>
                    <a:pt x="1715" y="286"/>
                    <a:pt x="1299" y="0"/>
                    <a:pt x="1287"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a:off x="2252950" y="2266475"/>
              <a:ext cx="54800" cy="35750"/>
            </a:xfrm>
            <a:custGeom>
              <a:rect b="b" l="l" r="r" t="t"/>
              <a:pathLst>
                <a:path extrusionOk="0" h="1430" w="2192">
                  <a:moveTo>
                    <a:pt x="0" y="1"/>
                  </a:moveTo>
                  <a:lnTo>
                    <a:pt x="15" y="5"/>
                  </a:lnTo>
                  <a:lnTo>
                    <a:pt x="15" y="5"/>
                  </a:lnTo>
                  <a:cubicBezTo>
                    <a:pt x="10" y="3"/>
                    <a:pt x="5" y="2"/>
                    <a:pt x="0" y="1"/>
                  </a:cubicBezTo>
                  <a:close/>
                  <a:moveTo>
                    <a:pt x="15" y="5"/>
                  </a:moveTo>
                  <a:lnTo>
                    <a:pt x="15" y="5"/>
                  </a:lnTo>
                  <a:cubicBezTo>
                    <a:pt x="588" y="163"/>
                    <a:pt x="847" y="612"/>
                    <a:pt x="965" y="1072"/>
                  </a:cubicBezTo>
                  <a:lnTo>
                    <a:pt x="1632" y="1429"/>
                  </a:lnTo>
                  <a:lnTo>
                    <a:pt x="2191" y="1406"/>
                  </a:lnTo>
                  <a:cubicBezTo>
                    <a:pt x="2144" y="906"/>
                    <a:pt x="1858" y="513"/>
                    <a:pt x="1143" y="310"/>
                  </a:cubicBezTo>
                  <a:lnTo>
                    <a:pt x="15" y="5"/>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2276175" y="2334950"/>
              <a:ext cx="29775" cy="16100"/>
            </a:xfrm>
            <a:custGeom>
              <a:rect b="b" l="l" r="r" t="t"/>
              <a:pathLst>
                <a:path extrusionOk="0" h="644" w="1191">
                  <a:moveTo>
                    <a:pt x="83" y="0"/>
                  </a:moveTo>
                  <a:cubicBezTo>
                    <a:pt x="60" y="60"/>
                    <a:pt x="60" y="119"/>
                    <a:pt x="48" y="179"/>
                  </a:cubicBezTo>
                  <a:lnTo>
                    <a:pt x="0" y="357"/>
                  </a:lnTo>
                  <a:lnTo>
                    <a:pt x="619" y="524"/>
                  </a:lnTo>
                  <a:lnTo>
                    <a:pt x="1095" y="643"/>
                  </a:lnTo>
                  <a:cubicBezTo>
                    <a:pt x="1107" y="584"/>
                    <a:pt x="1143" y="524"/>
                    <a:pt x="1155" y="464"/>
                  </a:cubicBezTo>
                  <a:cubicBezTo>
                    <a:pt x="1179" y="405"/>
                    <a:pt x="1191" y="345"/>
                    <a:pt x="1191" y="298"/>
                  </a:cubicBezTo>
                  <a:lnTo>
                    <a:pt x="83"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2277050" y="2293575"/>
              <a:ext cx="31000" cy="17575"/>
            </a:xfrm>
            <a:custGeom>
              <a:rect b="b" l="l" r="r" t="t"/>
              <a:pathLst>
                <a:path extrusionOk="0" h="703" w="1240">
                  <a:moveTo>
                    <a:pt x="1" y="0"/>
                  </a:moveTo>
                  <a:cubicBezTo>
                    <a:pt x="25" y="60"/>
                    <a:pt x="25" y="143"/>
                    <a:pt x="48" y="203"/>
                  </a:cubicBezTo>
                  <a:cubicBezTo>
                    <a:pt x="48" y="262"/>
                    <a:pt x="60" y="334"/>
                    <a:pt x="60" y="393"/>
                  </a:cubicBezTo>
                  <a:lnTo>
                    <a:pt x="1239" y="703"/>
                  </a:lnTo>
                  <a:lnTo>
                    <a:pt x="1239" y="524"/>
                  </a:lnTo>
                  <a:cubicBezTo>
                    <a:pt x="1239" y="465"/>
                    <a:pt x="1227" y="393"/>
                    <a:pt x="1227" y="334"/>
                  </a:cubicBezTo>
                  <a:lnTo>
                    <a:pt x="1"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2252950" y="2371850"/>
              <a:ext cx="30675" cy="12525"/>
            </a:xfrm>
            <a:custGeom>
              <a:rect b="b" l="l" r="r" t="t"/>
              <a:pathLst>
                <a:path extrusionOk="0" h="501" w="1227">
                  <a:moveTo>
                    <a:pt x="322" y="0"/>
                  </a:moveTo>
                  <a:lnTo>
                    <a:pt x="250" y="72"/>
                  </a:lnTo>
                  <a:cubicBezTo>
                    <a:pt x="179" y="143"/>
                    <a:pt x="84" y="227"/>
                    <a:pt x="0" y="286"/>
                  </a:cubicBezTo>
                  <a:lnTo>
                    <a:pt x="810" y="501"/>
                  </a:lnTo>
                  <a:cubicBezTo>
                    <a:pt x="929" y="441"/>
                    <a:pt x="1036" y="381"/>
                    <a:pt x="1143" y="310"/>
                  </a:cubicBezTo>
                  <a:cubicBezTo>
                    <a:pt x="1179" y="286"/>
                    <a:pt x="1203" y="262"/>
                    <a:pt x="1227" y="239"/>
                  </a:cubicBezTo>
                  <a:lnTo>
                    <a:pt x="322"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a:off x="2052925" y="2254575"/>
              <a:ext cx="32175" cy="17875"/>
            </a:xfrm>
            <a:custGeom>
              <a:rect b="b" l="l" r="r" t="t"/>
              <a:pathLst>
                <a:path extrusionOk="0" h="715" w="1287">
                  <a:moveTo>
                    <a:pt x="131" y="0"/>
                  </a:moveTo>
                  <a:cubicBezTo>
                    <a:pt x="60" y="0"/>
                    <a:pt x="0" y="48"/>
                    <a:pt x="0" y="120"/>
                  </a:cubicBezTo>
                  <a:lnTo>
                    <a:pt x="0" y="715"/>
                  </a:lnTo>
                  <a:lnTo>
                    <a:pt x="1286" y="715"/>
                  </a:lnTo>
                  <a:lnTo>
                    <a:pt x="1286" y="120"/>
                  </a:lnTo>
                  <a:cubicBezTo>
                    <a:pt x="1286" y="60"/>
                    <a:pt x="1227" y="0"/>
                    <a:pt x="1167"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a:off x="2053225" y="2254575"/>
              <a:ext cx="21750" cy="17875"/>
            </a:xfrm>
            <a:custGeom>
              <a:rect b="b" l="l" r="r" t="t"/>
              <a:pathLst>
                <a:path extrusionOk="0" h="715" w="870">
                  <a:moveTo>
                    <a:pt x="119" y="0"/>
                  </a:moveTo>
                  <a:cubicBezTo>
                    <a:pt x="60" y="0"/>
                    <a:pt x="0" y="48"/>
                    <a:pt x="0" y="120"/>
                  </a:cubicBezTo>
                  <a:lnTo>
                    <a:pt x="0" y="715"/>
                  </a:lnTo>
                  <a:lnTo>
                    <a:pt x="869" y="715"/>
                  </a:lnTo>
                  <a:lnTo>
                    <a:pt x="869" y="120"/>
                  </a:lnTo>
                  <a:cubicBezTo>
                    <a:pt x="869" y="60"/>
                    <a:pt x="810" y="0"/>
                    <a:pt x="75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2218725" y="2087600"/>
              <a:ext cx="34850" cy="20100"/>
            </a:xfrm>
            <a:custGeom>
              <a:rect b="b" l="l" r="r" t="t"/>
              <a:pathLst>
                <a:path extrusionOk="0" h="804" w="1394">
                  <a:moveTo>
                    <a:pt x="341" y="0"/>
                  </a:moveTo>
                  <a:cubicBezTo>
                    <a:pt x="286" y="0"/>
                    <a:pt x="238" y="16"/>
                    <a:pt x="191" y="48"/>
                  </a:cubicBezTo>
                  <a:cubicBezTo>
                    <a:pt x="119" y="83"/>
                    <a:pt x="60" y="143"/>
                    <a:pt x="36" y="238"/>
                  </a:cubicBezTo>
                  <a:cubicBezTo>
                    <a:pt x="0" y="405"/>
                    <a:pt x="95" y="560"/>
                    <a:pt x="262" y="607"/>
                  </a:cubicBezTo>
                  <a:lnTo>
                    <a:pt x="965" y="786"/>
                  </a:lnTo>
                  <a:cubicBezTo>
                    <a:pt x="998" y="798"/>
                    <a:pt x="1028" y="804"/>
                    <a:pt x="1057" y="804"/>
                  </a:cubicBezTo>
                  <a:cubicBezTo>
                    <a:pt x="1110" y="804"/>
                    <a:pt x="1156" y="785"/>
                    <a:pt x="1203" y="762"/>
                  </a:cubicBezTo>
                  <a:cubicBezTo>
                    <a:pt x="1274" y="714"/>
                    <a:pt x="1334" y="655"/>
                    <a:pt x="1358" y="560"/>
                  </a:cubicBezTo>
                  <a:cubicBezTo>
                    <a:pt x="1393" y="405"/>
                    <a:pt x="1298" y="238"/>
                    <a:pt x="1131" y="191"/>
                  </a:cubicBezTo>
                  <a:lnTo>
                    <a:pt x="429" y="12"/>
                  </a:lnTo>
                  <a:cubicBezTo>
                    <a:pt x="397" y="4"/>
                    <a:pt x="368" y="0"/>
                    <a:pt x="341"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a:off x="2219025" y="2087600"/>
              <a:ext cx="27400" cy="18175"/>
            </a:xfrm>
            <a:custGeom>
              <a:rect b="b" l="l" r="r" t="t"/>
              <a:pathLst>
                <a:path extrusionOk="0" h="727" w="1096">
                  <a:moveTo>
                    <a:pt x="346" y="0"/>
                  </a:moveTo>
                  <a:cubicBezTo>
                    <a:pt x="291" y="0"/>
                    <a:pt x="238" y="16"/>
                    <a:pt x="191" y="48"/>
                  </a:cubicBezTo>
                  <a:cubicBezTo>
                    <a:pt x="119" y="83"/>
                    <a:pt x="60" y="143"/>
                    <a:pt x="48" y="238"/>
                  </a:cubicBezTo>
                  <a:cubicBezTo>
                    <a:pt x="0" y="405"/>
                    <a:pt x="107" y="560"/>
                    <a:pt x="262" y="607"/>
                  </a:cubicBezTo>
                  <a:lnTo>
                    <a:pt x="667" y="714"/>
                  </a:lnTo>
                  <a:cubicBezTo>
                    <a:pt x="699" y="722"/>
                    <a:pt x="728" y="726"/>
                    <a:pt x="755" y="726"/>
                  </a:cubicBezTo>
                  <a:cubicBezTo>
                    <a:pt x="810" y="726"/>
                    <a:pt x="857" y="710"/>
                    <a:pt x="905" y="679"/>
                  </a:cubicBezTo>
                  <a:cubicBezTo>
                    <a:pt x="988" y="643"/>
                    <a:pt x="1048" y="583"/>
                    <a:pt x="1060" y="488"/>
                  </a:cubicBezTo>
                  <a:cubicBezTo>
                    <a:pt x="1095" y="322"/>
                    <a:pt x="1000" y="143"/>
                    <a:pt x="834" y="119"/>
                  </a:cubicBezTo>
                  <a:lnTo>
                    <a:pt x="429" y="12"/>
                  </a:lnTo>
                  <a:cubicBezTo>
                    <a:pt x="401" y="4"/>
                    <a:pt x="373" y="0"/>
                    <a:pt x="346"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 name="Google Shape;1499;p59"/>
          <p:cNvGrpSpPr/>
          <p:nvPr/>
        </p:nvGrpSpPr>
        <p:grpSpPr>
          <a:xfrm>
            <a:off x="4376616" y="1463048"/>
            <a:ext cx="368655" cy="375552"/>
            <a:chOff x="4491325" y="2124050"/>
            <a:chExt cx="297975" cy="303550"/>
          </a:xfrm>
        </p:grpSpPr>
        <p:sp>
          <p:nvSpPr>
            <p:cNvPr id="1500" name="Google Shape;1500;p59"/>
            <p:cNvSpPr/>
            <p:nvPr/>
          </p:nvSpPr>
          <p:spPr>
            <a:xfrm>
              <a:off x="4563050" y="2196525"/>
              <a:ext cx="91700" cy="91125"/>
            </a:xfrm>
            <a:custGeom>
              <a:rect b="b" l="l" r="r" t="t"/>
              <a:pathLst>
                <a:path extrusionOk="0" h="3645" w="3668">
                  <a:moveTo>
                    <a:pt x="2977" y="1"/>
                  </a:moveTo>
                  <a:cubicBezTo>
                    <a:pt x="2918" y="1"/>
                    <a:pt x="2870" y="36"/>
                    <a:pt x="2846" y="60"/>
                  </a:cubicBezTo>
                  <a:lnTo>
                    <a:pt x="60" y="2846"/>
                  </a:lnTo>
                  <a:cubicBezTo>
                    <a:pt x="13" y="2894"/>
                    <a:pt x="1" y="2918"/>
                    <a:pt x="1" y="2977"/>
                  </a:cubicBezTo>
                  <a:cubicBezTo>
                    <a:pt x="1" y="3037"/>
                    <a:pt x="25" y="3084"/>
                    <a:pt x="60" y="3108"/>
                  </a:cubicBezTo>
                  <a:lnTo>
                    <a:pt x="537" y="3585"/>
                  </a:lnTo>
                  <a:cubicBezTo>
                    <a:pt x="584" y="3632"/>
                    <a:pt x="632" y="3644"/>
                    <a:pt x="668" y="3644"/>
                  </a:cubicBezTo>
                  <a:cubicBezTo>
                    <a:pt x="727" y="3644"/>
                    <a:pt x="787" y="3620"/>
                    <a:pt x="834" y="3561"/>
                  </a:cubicBezTo>
                  <a:cubicBezTo>
                    <a:pt x="882" y="3489"/>
                    <a:pt x="870" y="3382"/>
                    <a:pt x="810" y="3323"/>
                  </a:cubicBezTo>
                  <a:lnTo>
                    <a:pt x="465" y="2977"/>
                  </a:lnTo>
                  <a:lnTo>
                    <a:pt x="2989" y="453"/>
                  </a:lnTo>
                  <a:lnTo>
                    <a:pt x="3335" y="787"/>
                  </a:lnTo>
                  <a:cubicBezTo>
                    <a:pt x="3370" y="822"/>
                    <a:pt x="3422" y="845"/>
                    <a:pt x="3474" y="845"/>
                  </a:cubicBezTo>
                  <a:cubicBezTo>
                    <a:pt x="3509" y="845"/>
                    <a:pt x="3544" y="834"/>
                    <a:pt x="3573" y="810"/>
                  </a:cubicBezTo>
                  <a:cubicBezTo>
                    <a:pt x="3668" y="751"/>
                    <a:pt x="3668" y="608"/>
                    <a:pt x="3585" y="537"/>
                  </a:cubicBezTo>
                  <a:lnTo>
                    <a:pt x="3108" y="60"/>
                  </a:lnTo>
                  <a:cubicBezTo>
                    <a:pt x="3073" y="13"/>
                    <a:pt x="3025" y="1"/>
                    <a:pt x="297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9"/>
            <p:cNvSpPr/>
            <p:nvPr/>
          </p:nvSpPr>
          <p:spPr>
            <a:xfrm>
              <a:off x="4746425" y="2124050"/>
              <a:ext cx="16375" cy="15650"/>
            </a:xfrm>
            <a:custGeom>
              <a:rect b="b" l="l" r="r" t="t"/>
              <a:pathLst>
                <a:path extrusionOk="0" h="626" w="655">
                  <a:moveTo>
                    <a:pt x="202" y="1"/>
                  </a:moveTo>
                  <a:cubicBezTo>
                    <a:pt x="158" y="1"/>
                    <a:pt x="113" y="18"/>
                    <a:pt x="72" y="54"/>
                  </a:cubicBezTo>
                  <a:cubicBezTo>
                    <a:pt x="0" y="137"/>
                    <a:pt x="0" y="233"/>
                    <a:pt x="72" y="316"/>
                  </a:cubicBezTo>
                  <a:lnTo>
                    <a:pt x="333" y="566"/>
                  </a:lnTo>
                  <a:cubicBezTo>
                    <a:pt x="381" y="614"/>
                    <a:pt x="417" y="626"/>
                    <a:pt x="464" y="626"/>
                  </a:cubicBezTo>
                  <a:cubicBezTo>
                    <a:pt x="512" y="626"/>
                    <a:pt x="560" y="590"/>
                    <a:pt x="583" y="566"/>
                  </a:cubicBezTo>
                  <a:cubicBezTo>
                    <a:pt x="655" y="495"/>
                    <a:pt x="655" y="388"/>
                    <a:pt x="583" y="316"/>
                  </a:cubicBezTo>
                  <a:lnTo>
                    <a:pt x="333" y="54"/>
                  </a:lnTo>
                  <a:cubicBezTo>
                    <a:pt x="292" y="18"/>
                    <a:pt x="247" y="1"/>
                    <a:pt x="202"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9"/>
            <p:cNvSpPr/>
            <p:nvPr/>
          </p:nvSpPr>
          <p:spPr>
            <a:xfrm>
              <a:off x="4732425" y="2131875"/>
              <a:ext cx="16400" cy="15575"/>
            </a:xfrm>
            <a:custGeom>
              <a:rect b="b" l="l" r="r" t="t"/>
              <a:pathLst>
                <a:path extrusionOk="0" h="623" w="656">
                  <a:moveTo>
                    <a:pt x="197" y="0"/>
                  </a:moveTo>
                  <a:cubicBezTo>
                    <a:pt x="152" y="0"/>
                    <a:pt x="108" y="21"/>
                    <a:pt x="72" y="63"/>
                  </a:cubicBezTo>
                  <a:cubicBezTo>
                    <a:pt x="0" y="134"/>
                    <a:pt x="0" y="241"/>
                    <a:pt x="72" y="313"/>
                  </a:cubicBezTo>
                  <a:lnTo>
                    <a:pt x="322" y="563"/>
                  </a:lnTo>
                  <a:cubicBezTo>
                    <a:pt x="370" y="610"/>
                    <a:pt x="417" y="622"/>
                    <a:pt x="465" y="622"/>
                  </a:cubicBezTo>
                  <a:cubicBezTo>
                    <a:pt x="501" y="622"/>
                    <a:pt x="548" y="610"/>
                    <a:pt x="584" y="563"/>
                  </a:cubicBezTo>
                  <a:cubicBezTo>
                    <a:pt x="655" y="491"/>
                    <a:pt x="655" y="384"/>
                    <a:pt x="584" y="313"/>
                  </a:cubicBezTo>
                  <a:lnTo>
                    <a:pt x="322" y="63"/>
                  </a:lnTo>
                  <a:cubicBezTo>
                    <a:pt x="286" y="21"/>
                    <a:pt x="242" y="0"/>
                    <a:pt x="197"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9"/>
            <p:cNvSpPr/>
            <p:nvPr/>
          </p:nvSpPr>
          <p:spPr>
            <a:xfrm>
              <a:off x="4514550" y="2148025"/>
              <a:ext cx="258075" cy="257175"/>
            </a:xfrm>
            <a:custGeom>
              <a:rect b="b" l="l" r="r" t="t"/>
              <a:pathLst>
                <a:path extrusionOk="0" h="10287" w="10323">
                  <a:moveTo>
                    <a:pt x="8799" y="0"/>
                  </a:moveTo>
                  <a:lnTo>
                    <a:pt x="2131" y="6668"/>
                  </a:lnTo>
                  <a:lnTo>
                    <a:pt x="2072" y="6894"/>
                  </a:lnTo>
                  <a:lnTo>
                    <a:pt x="1834" y="6894"/>
                  </a:lnTo>
                  <a:cubicBezTo>
                    <a:pt x="1274" y="7239"/>
                    <a:pt x="679" y="7501"/>
                    <a:pt x="0" y="7584"/>
                  </a:cubicBezTo>
                  <a:lnTo>
                    <a:pt x="1036" y="9227"/>
                  </a:lnTo>
                  <a:lnTo>
                    <a:pt x="2727" y="10287"/>
                  </a:lnTo>
                  <a:cubicBezTo>
                    <a:pt x="2810" y="9620"/>
                    <a:pt x="3072" y="9037"/>
                    <a:pt x="3429" y="8477"/>
                  </a:cubicBezTo>
                  <a:cubicBezTo>
                    <a:pt x="3453" y="8418"/>
                    <a:pt x="3370" y="8299"/>
                    <a:pt x="3393" y="8239"/>
                  </a:cubicBezTo>
                  <a:lnTo>
                    <a:pt x="3632" y="8192"/>
                  </a:lnTo>
                  <a:lnTo>
                    <a:pt x="10323" y="1512"/>
                  </a:lnTo>
                  <a:lnTo>
                    <a:pt x="9704" y="619"/>
                  </a:lnTo>
                  <a:lnTo>
                    <a:pt x="8799"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a:off x="4686575" y="2148300"/>
              <a:ext cx="67300" cy="67300"/>
            </a:xfrm>
            <a:custGeom>
              <a:rect b="b" l="l" r="r" t="t"/>
              <a:pathLst>
                <a:path extrusionOk="0" h="2692" w="2692">
                  <a:moveTo>
                    <a:pt x="1918" y="1"/>
                  </a:moveTo>
                  <a:lnTo>
                    <a:pt x="1" y="1918"/>
                  </a:lnTo>
                  <a:lnTo>
                    <a:pt x="775" y="2692"/>
                  </a:lnTo>
                  <a:lnTo>
                    <a:pt x="2692" y="775"/>
                  </a:lnTo>
                  <a:lnTo>
                    <a:pt x="2418" y="310"/>
                  </a:lnTo>
                  <a:lnTo>
                    <a:pt x="191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9"/>
            <p:cNvSpPr/>
            <p:nvPr/>
          </p:nvSpPr>
          <p:spPr>
            <a:xfrm>
              <a:off x="4567825" y="2202475"/>
              <a:ext cx="131875" cy="131600"/>
            </a:xfrm>
            <a:custGeom>
              <a:rect b="b" l="l" r="r" t="t"/>
              <a:pathLst>
                <a:path extrusionOk="0" h="5264" w="5275">
                  <a:moveTo>
                    <a:pt x="4501" y="1"/>
                  </a:moveTo>
                  <a:lnTo>
                    <a:pt x="0" y="4501"/>
                  </a:lnTo>
                  <a:lnTo>
                    <a:pt x="227" y="5013"/>
                  </a:lnTo>
                  <a:lnTo>
                    <a:pt x="774" y="5263"/>
                  </a:lnTo>
                  <a:lnTo>
                    <a:pt x="5275" y="775"/>
                  </a:lnTo>
                  <a:lnTo>
                    <a:pt x="4501"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9"/>
            <p:cNvSpPr/>
            <p:nvPr/>
          </p:nvSpPr>
          <p:spPr>
            <a:xfrm>
              <a:off x="4514550" y="2320350"/>
              <a:ext cx="66975" cy="67000"/>
            </a:xfrm>
            <a:custGeom>
              <a:rect b="b" l="l" r="r" t="t"/>
              <a:pathLst>
                <a:path extrusionOk="0" h="2680" w="2679">
                  <a:moveTo>
                    <a:pt x="1834" y="1"/>
                  </a:moveTo>
                  <a:cubicBezTo>
                    <a:pt x="1274" y="346"/>
                    <a:pt x="679" y="620"/>
                    <a:pt x="0" y="691"/>
                  </a:cubicBezTo>
                  <a:lnTo>
                    <a:pt x="631" y="1810"/>
                  </a:lnTo>
                  <a:lnTo>
                    <a:pt x="2000" y="2680"/>
                  </a:lnTo>
                  <a:cubicBezTo>
                    <a:pt x="2072" y="2013"/>
                    <a:pt x="2346" y="1418"/>
                    <a:pt x="2679" y="858"/>
                  </a:cubicBezTo>
                  <a:lnTo>
                    <a:pt x="2369" y="322"/>
                  </a:lnTo>
                  <a:lnTo>
                    <a:pt x="1834"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a:off x="4491325" y="2332050"/>
              <a:ext cx="98250" cy="95550"/>
            </a:xfrm>
            <a:custGeom>
              <a:rect b="b" l="l" r="r" t="t"/>
              <a:pathLst>
                <a:path extrusionOk="0" h="3822" w="3930">
                  <a:moveTo>
                    <a:pt x="532" y="0"/>
                  </a:moveTo>
                  <a:cubicBezTo>
                    <a:pt x="408" y="0"/>
                    <a:pt x="286" y="51"/>
                    <a:pt x="191" y="152"/>
                  </a:cubicBezTo>
                  <a:cubicBezTo>
                    <a:pt x="0" y="342"/>
                    <a:pt x="0" y="640"/>
                    <a:pt x="191" y="831"/>
                  </a:cubicBezTo>
                  <a:lnTo>
                    <a:pt x="3048" y="3688"/>
                  </a:lnTo>
                  <a:cubicBezTo>
                    <a:pt x="3144" y="3777"/>
                    <a:pt x="3272" y="3822"/>
                    <a:pt x="3398" y="3822"/>
                  </a:cubicBezTo>
                  <a:cubicBezTo>
                    <a:pt x="3525" y="3822"/>
                    <a:pt x="3650" y="3777"/>
                    <a:pt x="3739" y="3688"/>
                  </a:cubicBezTo>
                  <a:cubicBezTo>
                    <a:pt x="3929" y="3509"/>
                    <a:pt x="3929" y="3200"/>
                    <a:pt x="3739" y="3009"/>
                  </a:cubicBezTo>
                  <a:lnTo>
                    <a:pt x="881" y="152"/>
                  </a:lnTo>
                  <a:cubicBezTo>
                    <a:pt x="780" y="51"/>
                    <a:pt x="655" y="0"/>
                    <a:pt x="532"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9"/>
            <p:cNvSpPr/>
            <p:nvPr/>
          </p:nvSpPr>
          <p:spPr>
            <a:xfrm>
              <a:off x="4491325" y="2331975"/>
              <a:ext cx="80675" cy="78600"/>
            </a:xfrm>
            <a:custGeom>
              <a:rect b="b" l="l" r="r" t="t"/>
              <a:pathLst>
                <a:path extrusionOk="0" h="3144" w="3227">
                  <a:moveTo>
                    <a:pt x="532" y="0"/>
                  </a:moveTo>
                  <a:cubicBezTo>
                    <a:pt x="408" y="0"/>
                    <a:pt x="286" y="48"/>
                    <a:pt x="191" y="143"/>
                  </a:cubicBezTo>
                  <a:cubicBezTo>
                    <a:pt x="0" y="345"/>
                    <a:pt x="0" y="643"/>
                    <a:pt x="191" y="834"/>
                  </a:cubicBezTo>
                  <a:lnTo>
                    <a:pt x="2370" y="3012"/>
                  </a:lnTo>
                  <a:cubicBezTo>
                    <a:pt x="2453" y="3096"/>
                    <a:pt x="2584" y="3143"/>
                    <a:pt x="2703" y="3143"/>
                  </a:cubicBezTo>
                  <a:cubicBezTo>
                    <a:pt x="2822" y="3143"/>
                    <a:pt x="2965" y="3096"/>
                    <a:pt x="3048" y="3012"/>
                  </a:cubicBezTo>
                  <a:cubicBezTo>
                    <a:pt x="3227" y="2810"/>
                    <a:pt x="3227" y="2512"/>
                    <a:pt x="3048" y="2322"/>
                  </a:cubicBezTo>
                  <a:lnTo>
                    <a:pt x="881" y="143"/>
                  </a:lnTo>
                  <a:cubicBezTo>
                    <a:pt x="780" y="48"/>
                    <a:pt x="655" y="0"/>
                    <a:pt x="53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9"/>
            <p:cNvSpPr/>
            <p:nvPr/>
          </p:nvSpPr>
          <p:spPr>
            <a:xfrm>
              <a:off x="4734500" y="2131400"/>
              <a:ext cx="54800" cy="54450"/>
            </a:xfrm>
            <a:custGeom>
              <a:rect b="b" l="l" r="r" t="t"/>
              <a:pathLst>
                <a:path extrusionOk="0" h="2178" w="2192">
                  <a:moveTo>
                    <a:pt x="1217" y="1"/>
                  </a:moveTo>
                  <a:cubicBezTo>
                    <a:pt x="1200" y="1"/>
                    <a:pt x="1183" y="7"/>
                    <a:pt x="1168" y="22"/>
                  </a:cubicBezTo>
                  <a:lnTo>
                    <a:pt x="1" y="665"/>
                  </a:lnTo>
                  <a:lnTo>
                    <a:pt x="1501" y="2177"/>
                  </a:lnTo>
                  <a:lnTo>
                    <a:pt x="2156" y="1010"/>
                  </a:lnTo>
                  <a:cubicBezTo>
                    <a:pt x="2192" y="986"/>
                    <a:pt x="2180" y="927"/>
                    <a:pt x="2144" y="891"/>
                  </a:cubicBezTo>
                  <a:lnTo>
                    <a:pt x="1477" y="224"/>
                  </a:lnTo>
                  <a:lnTo>
                    <a:pt x="1287" y="34"/>
                  </a:lnTo>
                  <a:cubicBezTo>
                    <a:pt x="1266" y="13"/>
                    <a:pt x="1241" y="1"/>
                    <a:pt x="1217"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a:off x="4734500" y="2131400"/>
              <a:ext cx="36650" cy="36275"/>
            </a:xfrm>
            <a:custGeom>
              <a:rect b="b" l="l" r="r" t="t"/>
              <a:pathLst>
                <a:path extrusionOk="0" h="1451" w="1466">
                  <a:moveTo>
                    <a:pt x="1217" y="1"/>
                  </a:moveTo>
                  <a:cubicBezTo>
                    <a:pt x="1200" y="1"/>
                    <a:pt x="1183" y="7"/>
                    <a:pt x="1168" y="22"/>
                  </a:cubicBezTo>
                  <a:lnTo>
                    <a:pt x="1" y="677"/>
                  </a:lnTo>
                  <a:lnTo>
                    <a:pt x="775" y="1451"/>
                  </a:lnTo>
                  <a:lnTo>
                    <a:pt x="1430" y="284"/>
                  </a:lnTo>
                  <a:cubicBezTo>
                    <a:pt x="1465" y="260"/>
                    <a:pt x="1453" y="201"/>
                    <a:pt x="1418" y="165"/>
                  </a:cubicBezTo>
                  <a:lnTo>
                    <a:pt x="1287" y="34"/>
                  </a:lnTo>
                  <a:cubicBezTo>
                    <a:pt x="1266" y="13"/>
                    <a:pt x="1241" y="1"/>
                    <a:pt x="121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9"/>
            <p:cNvSpPr/>
            <p:nvPr/>
          </p:nvSpPr>
          <p:spPr>
            <a:xfrm>
              <a:off x="4574675" y="2279000"/>
              <a:ext cx="30375" cy="28125"/>
            </a:xfrm>
            <a:custGeom>
              <a:rect b="b" l="l" r="r" t="t"/>
              <a:pathLst>
                <a:path extrusionOk="0" h="1125" w="1215">
                  <a:moveTo>
                    <a:pt x="598" y="1"/>
                  </a:moveTo>
                  <a:cubicBezTo>
                    <a:pt x="456" y="1"/>
                    <a:pt x="316" y="53"/>
                    <a:pt x="203" y="166"/>
                  </a:cubicBezTo>
                  <a:cubicBezTo>
                    <a:pt x="48" y="333"/>
                    <a:pt x="0" y="571"/>
                    <a:pt x="72" y="762"/>
                  </a:cubicBezTo>
                  <a:cubicBezTo>
                    <a:pt x="107" y="821"/>
                    <a:pt x="143" y="905"/>
                    <a:pt x="203" y="964"/>
                  </a:cubicBezTo>
                  <a:cubicBezTo>
                    <a:pt x="316" y="1071"/>
                    <a:pt x="459" y="1125"/>
                    <a:pt x="601" y="1125"/>
                  </a:cubicBezTo>
                  <a:cubicBezTo>
                    <a:pt x="744" y="1125"/>
                    <a:pt x="887" y="1071"/>
                    <a:pt x="1000" y="964"/>
                  </a:cubicBezTo>
                  <a:cubicBezTo>
                    <a:pt x="1215" y="750"/>
                    <a:pt x="1215" y="393"/>
                    <a:pt x="1000" y="166"/>
                  </a:cubicBezTo>
                  <a:cubicBezTo>
                    <a:pt x="953" y="107"/>
                    <a:pt x="881" y="71"/>
                    <a:pt x="798" y="35"/>
                  </a:cubicBezTo>
                  <a:cubicBezTo>
                    <a:pt x="733" y="12"/>
                    <a:pt x="665" y="1"/>
                    <a:pt x="598"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9"/>
            <p:cNvSpPr/>
            <p:nvPr/>
          </p:nvSpPr>
          <p:spPr>
            <a:xfrm>
              <a:off x="4574675" y="2279000"/>
              <a:ext cx="22050" cy="20050"/>
            </a:xfrm>
            <a:custGeom>
              <a:rect b="b" l="l" r="r" t="t"/>
              <a:pathLst>
                <a:path extrusionOk="0" h="802" w="882">
                  <a:moveTo>
                    <a:pt x="598" y="1"/>
                  </a:moveTo>
                  <a:cubicBezTo>
                    <a:pt x="456" y="1"/>
                    <a:pt x="316" y="53"/>
                    <a:pt x="203" y="166"/>
                  </a:cubicBezTo>
                  <a:cubicBezTo>
                    <a:pt x="48" y="333"/>
                    <a:pt x="0" y="571"/>
                    <a:pt x="72" y="762"/>
                  </a:cubicBezTo>
                  <a:cubicBezTo>
                    <a:pt x="141" y="789"/>
                    <a:pt x="210" y="802"/>
                    <a:pt x="278" y="802"/>
                  </a:cubicBezTo>
                  <a:cubicBezTo>
                    <a:pt x="419" y="802"/>
                    <a:pt x="554" y="744"/>
                    <a:pt x="667" y="631"/>
                  </a:cubicBezTo>
                  <a:cubicBezTo>
                    <a:pt x="834" y="488"/>
                    <a:pt x="881" y="250"/>
                    <a:pt x="798" y="35"/>
                  </a:cubicBezTo>
                  <a:cubicBezTo>
                    <a:pt x="733" y="12"/>
                    <a:pt x="665" y="1"/>
                    <a:pt x="598"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a:off x="4609500" y="2244475"/>
              <a:ext cx="30675" cy="28050"/>
            </a:xfrm>
            <a:custGeom>
              <a:rect b="b" l="l" r="r" t="t"/>
              <a:pathLst>
                <a:path extrusionOk="0" h="1122" w="1227">
                  <a:moveTo>
                    <a:pt x="602" y="0"/>
                  </a:moveTo>
                  <a:cubicBezTo>
                    <a:pt x="457" y="0"/>
                    <a:pt x="319" y="53"/>
                    <a:pt x="215" y="166"/>
                  </a:cubicBezTo>
                  <a:cubicBezTo>
                    <a:pt x="48" y="333"/>
                    <a:pt x="0" y="571"/>
                    <a:pt x="72" y="762"/>
                  </a:cubicBezTo>
                  <a:cubicBezTo>
                    <a:pt x="107" y="821"/>
                    <a:pt x="155" y="893"/>
                    <a:pt x="215" y="952"/>
                  </a:cubicBezTo>
                  <a:cubicBezTo>
                    <a:pt x="328" y="1065"/>
                    <a:pt x="468" y="1122"/>
                    <a:pt x="607" y="1122"/>
                  </a:cubicBezTo>
                  <a:cubicBezTo>
                    <a:pt x="747" y="1122"/>
                    <a:pt x="887" y="1065"/>
                    <a:pt x="1000" y="952"/>
                  </a:cubicBezTo>
                  <a:cubicBezTo>
                    <a:pt x="1227" y="738"/>
                    <a:pt x="1227" y="381"/>
                    <a:pt x="1000" y="166"/>
                  </a:cubicBezTo>
                  <a:cubicBezTo>
                    <a:pt x="953" y="107"/>
                    <a:pt x="881" y="59"/>
                    <a:pt x="810" y="35"/>
                  </a:cubicBezTo>
                  <a:cubicBezTo>
                    <a:pt x="741" y="12"/>
                    <a:pt x="671" y="0"/>
                    <a:pt x="602"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a:off x="4609500" y="2244475"/>
              <a:ext cx="21750" cy="19925"/>
            </a:xfrm>
            <a:custGeom>
              <a:rect b="b" l="l" r="r" t="t"/>
              <a:pathLst>
                <a:path extrusionOk="0" h="797" w="870">
                  <a:moveTo>
                    <a:pt x="604" y="0"/>
                  </a:moveTo>
                  <a:cubicBezTo>
                    <a:pt x="462" y="0"/>
                    <a:pt x="328" y="53"/>
                    <a:pt x="215" y="166"/>
                  </a:cubicBezTo>
                  <a:cubicBezTo>
                    <a:pt x="48" y="333"/>
                    <a:pt x="0" y="571"/>
                    <a:pt x="84" y="762"/>
                  </a:cubicBezTo>
                  <a:cubicBezTo>
                    <a:pt x="149" y="785"/>
                    <a:pt x="216" y="797"/>
                    <a:pt x="284" y="797"/>
                  </a:cubicBezTo>
                  <a:cubicBezTo>
                    <a:pt x="425" y="797"/>
                    <a:pt x="566" y="744"/>
                    <a:pt x="679" y="631"/>
                  </a:cubicBezTo>
                  <a:cubicBezTo>
                    <a:pt x="822" y="464"/>
                    <a:pt x="869" y="226"/>
                    <a:pt x="810" y="35"/>
                  </a:cubicBezTo>
                  <a:cubicBezTo>
                    <a:pt x="741" y="12"/>
                    <a:pt x="672" y="0"/>
                    <a:pt x="604"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a:off x="4644625" y="2209425"/>
              <a:ext cx="30075" cy="28275"/>
            </a:xfrm>
            <a:custGeom>
              <a:rect b="b" l="l" r="r" t="t"/>
              <a:pathLst>
                <a:path extrusionOk="0" h="1131" w="1203">
                  <a:moveTo>
                    <a:pt x="612" y="0"/>
                  </a:moveTo>
                  <a:cubicBezTo>
                    <a:pt x="465" y="0"/>
                    <a:pt x="319" y="59"/>
                    <a:pt x="203" y="175"/>
                  </a:cubicBezTo>
                  <a:cubicBezTo>
                    <a:pt x="36" y="330"/>
                    <a:pt x="0" y="568"/>
                    <a:pt x="72" y="771"/>
                  </a:cubicBezTo>
                  <a:cubicBezTo>
                    <a:pt x="107" y="830"/>
                    <a:pt x="143" y="902"/>
                    <a:pt x="203" y="961"/>
                  </a:cubicBezTo>
                  <a:cubicBezTo>
                    <a:pt x="316" y="1074"/>
                    <a:pt x="459" y="1131"/>
                    <a:pt x="601" y="1131"/>
                  </a:cubicBezTo>
                  <a:cubicBezTo>
                    <a:pt x="744" y="1131"/>
                    <a:pt x="887" y="1074"/>
                    <a:pt x="1000" y="961"/>
                  </a:cubicBezTo>
                  <a:cubicBezTo>
                    <a:pt x="1203" y="735"/>
                    <a:pt x="1203" y="390"/>
                    <a:pt x="1000" y="175"/>
                  </a:cubicBezTo>
                  <a:cubicBezTo>
                    <a:pt x="953" y="116"/>
                    <a:pt x="881" y="68"/>
                    <a:pt x="798" y="32"/>
                  </a:cubicBezTo>
                  <a:cubicBezTo>
                    <a:pt x="737" y="11"/>
                    <a:pt x="674" y="0"/>
                    <a:pt x="612"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a:off x="4643125" y="2208625"/>
              <a:ext cx="24125" cy="21400"/>
            </a:xfrm>
            <a:custGeom>
              <a:rect b="b" l="l" r="r" t="t"/>
              <a:pathLst>
                <a:path extrusionOk="0" h="856" w="965">
                  <a:moveTo>
                    <a:pt x="661" y="0"/>
                  </a:moveTo>
                  <a:cubicBezTo>
                    <a:pt x="533" y="0"/>
                    <a:pt x="380" y="66"/>
                    <a:pt x="251" y="195"/>
                  </a:cubicBezTo>
                  <a:cubicBezTo>
                    <a:pt x="48" y="398"/>
                    <a:pt x="1" y="660"/>
                    <a:pt x="120" y="791"/>
                  </a:cubicBezTo>
                  <a:cubicBezTo>
                    <a:pt x="167" y="834"/>
                    <a:pt x="232" y="855"/>
                    <a:pt x="304" y="855"/>
                  </a:cubicBezTo>
                  <a:cubicBezTo>
                    <a:pt x="432" y="855"/>
                    <a:pt x="586" y="789"/>
                    <a:pt x="715" y="660"/>
                  </a:cubicBezTo>
                  <a:cubicBezTo>
                    <a:pt x="917" y="457"/>
                    <a:pt x="965" y="195"/>
                    <a:pt x="846" y="64"/>
                  </a:cubicBezTo>
                  <a:cubicBezTo>
                    <a:pt x="799" y="21"/>
                    <a:pt x="734" y="0"/>
                    <a:pt x="661"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a:off x="4694025" y="2159950"/>
              <a:ext cx="30675" cy="28125"/>
            </a:xfrm>
            <a:custGeom>
              <a:rect b="b" l="l" r="r" t="t"/>
              <a:pathLst>
                <a:path extrusionOk="0" h="1125" w="1227">
                  <a:moveTo>
                    <a:pt x="602" y="0"/>
                  </a:moveTo>
                  <a:cubicBezTo>
                    <a:pt x="458" y="0"/>
                    <a:pt x="320" y="53"/>
                    <a:pt x="215" y="166"/>
                  </a:cubicBezTo>
                  <a:cubicBezTo>
                    <a:pt x="48" y="333"/>
                    <a:pt x="1" y="571"/>
                    <a:pt x="72" y="761"/>
                  </a:cubicBezTo>
                  <a:cubicBezTo>
                    <a:pt x="108" y="821"/>
                    <a:pt x="143" y="904"/>
                    <a:pt x="215" y="964"/>
                  </a:cubicBezTo>
                  <a:cubicBezTo>
                    <a:pt x="322" y="1071"/>
                    <a:pt x="462" y="1124"/>
                    <a:pt x="603" y="1124"/>
                  </a:cubicBezTo>
                  <a:cubicBezTo>
                    <a:pt x="745" y="1124"/>
                    <a:pt x="888" y="1071"/>
                    <a:pt x="1001" y="964"/>
                  </a:cubicBezTo>
                  <a:cubicBezTo>
                    <a:pt x="1227" y="737"/>
                    <a:pt x="1227" y="380"/>
                    <a:pt x="1001" y="166"/>
                  </a:cubicBezTo>
                  <a:cubicBezTo>
                    <a:pt x="953" y="106"/>
                    <a:pt x="882" y="71"/>
                    <a:pt x="810" y="35"/>
                  </a:cubicBezTo>
                  <a:cubicBezTo>
                    <a:pt x="741" y="12"/>
                    <a:pt x="671" y="0"/>
                    <a:pt x="602"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a:off x="4694025" y="2159650"/>
              <a:ext cx="22050" cy="19925"/>
            </a:xfrm>
            <a:custGeom>
              <a:rect b="b" l="l" r="r" t="t"/>
              <a:pathLst>
                <a:path extrusionOk="0" h="797" w="882">
                  <a:moveTo>
                    <a:pt x="602" y="0"/>
                  </a:moveTo>
                  <a:cubicBezTo>
                    <a:pt x="458" y="0"/>
                    <a:pt x="320" y="53"/>
                    <a:pt x="215" y="166"/>
                  </a:cubicBezTo>
                  <a:cubicBezTo>
                    <a:pt x="48" y="333"/>
                    <a:pt x="1" y="571"/>
                    <a:pt x="72" y="761"/>
                  </a:cubicBezTo>
                  <a:cubicBezTo>
                    <a:pt x="141" y="784"/>
                    <a:pt x="211" y="796"/>
                    <a:pt x="280" y="796"/>
                  </a:cubicBezTo>
                  <a:cubicBezTo>
                    <a:pt x="425" y="796"/>
                    <a:pt x="562" y="743"/>
                    <a:pt x="667" y="630"/>
                  </a:cubicBezTo>
                  <a:cubicBezTo>
                    <a:pt x="834" y="476"/>
                    <a:pt x="882" y="237"/>
                    <a:pt x="810" y="35"/>
                  </a:cubicBezTo>
                  <a:cubicBezTo>
                    <a:pt x="741" y="12"/>
                    <a:pt x="671" y="0"/>
                    <a:pt x="602"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9"/>
            <p:cNvSpPr/>
            <p:nvPr/>
          </p:nvSpPr>
          <p:spPr>
            <a:xfrm>
              <a:off x="4613075" y="2249875"/>
              <a:ext cx="95850" cy="95125"/>
            </a:xfrm>
            <a:custGeom>
              <a:rect b="b" l="l" r="r" t="t"/>
              <a:pathLst>
                <a:path extrusionOk="0" h="3805" w="3834">
                  <a:moveTo>
                    <a:pt x="3157" y="1"/>
                  </a:moveTo>
                  <a:cubicBezTo>
                    <a:pt x="3117" y="1"/>
                    <a:pt x="3078" y="16"/>
                    <a:pt x="3048" y="46"/>
                  </a:cubicBezTo>
                  <a:lnTo>
                    <a:pt x="60" y="3034"/>
                  </a:lnTo>
                  <a:cubicBezTo>
                    <a:pt x="0" y="3094"/>
                    <a:pt x="0" y="3201"/>
                    <a:pt x="60" y="3260"/>
                  </a:cubicBezTo>
                  <a:lnTo>
                    <a:pt x="560" y="3760"/>
                  </a:lnTo>
                  <a:cubicBezTo>
                    <a:pt x="589" y="3790"/>
                    <a:pt x="631" y="3805"/>
                    <a:pt x="673" y="3805"/>
                  </a:cubicBezTo>
                  <a:cubicBezTo>
                    <a:pt x="714" y="3805"/>
                    <a:pt x="756" y="3790"/>
                    <a:pt x="786" y="3760"/>
                  </a:cubicBezTo>
                  <a:lnTo>
                    <a:pt x="3774" y="772"/>
                  </a:lnTo>
                  <a:cubicBezTo>
                    <a:pt x="3834" y="700"/>
                    <a:pt x="3834" y="605"/>
                    <a:pt x="3774" y="546"/>
                  </a:cubicBezTo>
                  <a:lnTo>
                    <a:pt x="3274" y="46"/>
                  </a:lnTo>
                  <a:cubicBezTo>
                    <a:pt x="3239" y="16"/>
                    <a:pt x="3197" y="1"/>
                    <a:pt x="3157"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9"/>
            <p:cNvSpPr/>
            <p:nvPr/>
          </p:nvSpPr>
          <p:spPr>
            <a:xfrm>
              <a:off x="4613350" y="2249875"/>
              <a:ext cx="86650" cy="85900"/>
            </a:xfrm>
            <a:custGeom>
              <a:rect b="b" l="l" r="r" t="t"/>
              <a:pathLst>
                <a:path extrusionOk="0" h="3436" w="3466">
                  <a:moveTo>
                    <a:pt x="3162" y="1"/>
                  </a:moveTo>
                  <a:cubicBezTo>
                    <a:pt x="3120" y="1"/>
                    <a:pt x="3079" y="16"/>
                    <a:pt x="3049" y="46"/>
                  </a:cubicBezTo>
                  <a:lnTo>
                    <a:pt x="61" y="3034"/>
                  </a:lnTo>
                  <a:cubicBezTo>
                    <a:pt x="1" y="3094"/>
                    <a:pt x="1" y="3201"/>
                    <a:pt x="61" y="3260"/>
                  </a:cubicBezTo>
                  <a:lnTo>
                    <a:pt x="191" y="3391"/>
                  </a:lnTo>
                  <a:cubicBezTo>
                    <a:pt x="221" y="3421"/>
                    <a:pt x="263" y="3436"/>
                    <a:pt x="305" y="3436"/>
                  </a:cubicBezTo>
                  <a:cubicBezTo>
                    <a:pt x="346" y="3436"/>
                    <a:pt x="388" y="3421"/>
                    <a:pt x="418" y="3391"/>
                  </a:cubicBezTo>
                  <a:lnTo>
                    <a:pt x="3406" y="403"/>
                  </a:lnTo>
                  <a:cubicBezTo>
                    <a:pt x="3466" y="343"/>
                    <a:pt x="3466" y="236"/>
                    <a:pt x="3406" y="177"/>
                  </a:cubicBezTo>
                  <a:lnTo>
                    <a:pt x="3275" y="46"/>
                  </a:lnTo>
                  <a:cubicBezTo>
                    <a:pt x="3245" y="16"/>
                    <a:pt x="3204" y="1"/>
                    <a:pt x="316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9"/>
            <p:cNvSpPr/>
            <p:nvPr/>
          </p:nvSpPr>
          <p:spPr>
            <a:xfrm>
              <a:off x="4680325" y="2196525"/>
              <a:ext cx="25625" cy="25625"/>
            </a:xfrm>
            <a:custGeom>
              <a:rect b="b" l="l" r="r" t="t"/>
              <a:pathLst>
                <a:path extrusionOk="0" h="1025" w="1025">
                  <a:moveTo>
                    <a:pt x="251" y="1"/>
                  </a:moveTo>
                  <a:lnTo>
                    <a:pt x="1" y="251"/>
                  </a:lnTo>
                  <a:lnTo>
                    <a:pt x="775" y="1025"/>
                  </a:lnTo>
                  <a:lnTo>
                    <a:pt x="1025" y="775"/>
                  </a:ln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9"/>
            <p:cNvSpPr/>
            <p:nvPr/>
          </p:nvSpPr>
          <p:spPr>
            <a:xfrm>
              <a:off x="4699675" y="2215875"/>
              <a:ext cx="11650" cy="11350"/>
            </a:xfrm>
            <a:custGeom>
              <a:rect b="b" l="l" r="r" t="t"/>
              <a:pathLst>
                <a:path extrusionOk="0" h="454" w="466">
                  <a:moveTo>
                    <a:pt x="251" y="1"/>
                  </a:moveTo>
                  <a:lnTo>
                    <a:pt x="1" y="251"/>
                  </a:lnTo>
                  <a:lnTo>
                    <a:pt x="132" y="394"/>
                  </a:lnTo>
                  <a:cubicBezTo>
                    <a:pt x="179" y="429"/>
                    <a:pt x="215" y="453"/>
                    <a:pt x="263" y="453"/>
                  </a:cubicBezTo>
                  <a:cubicBezTo>
                    <a:pt x="322" y="453"/>
                    <a:pt x="370" y="417"/>
                    <a:pt x="406" y="394"/>
                  </a:cubicBezTo>
                  <a:cubicBezTo>
                    <a:pt x="465" y="310"/>
                    <a:pt x="465" y="191"/>
                    <a:pt x="382" y="132"/>
                  </a:cubicBezTo>
                  <a:lnTo>
                    <a:pt x="25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9"/>
            <p:cNvSpPr/>
            <p:nvPr/>
          </p:nvSpPr>
          <p:spPr>
            <a:xfrm>
              <a:off x="4560975" y="2315300"/>
              <a:ext cx="27700" cy="28600"/>
            </a:xfrm>
            <a:custGeom>
              <a:rect b="b" l="l" r="r" t="t"/>
              <a:pathLst>
                <a:path extrusionOk="0" h="1144" w="1108">
                  <a:moveTo>
                    <a:pt x="1108" y="833"/>
                  </a:moveTo>
                  <a:cubicBezTo>
                    <a:pt x="1107" y="833"/>
                    <a:pt x="1107" y="833"/>
                    <a:pt x="1107" y="833"/>
                  </a:cubicBezTo>
                  <a:lnTo>
                    <a:pt x="1107" y="833"/>
                  </a:lnTo>
                  <a:lnTo>
                    <a:pt x="1108" y="834"/>
                  </a:lnTo>
                  <a:cubicBezTo>
                    <a:pt x="1108" y="833"/>
                    <a:pt x="1108" y="833"/>
                    <a:pt x="1108" y="833"/>
                  </a:cubicBezTo>
                  <a:close/>
                  <a:moveTo>
                    <a:pt x="274" y="0"/>
                  </a:moveTo>
                  <a:cubicBezTo>
                    <a:pt x="274" y="0"/>
                    <a:pt x="60" y="191"/>
                    <a:pt x="0" y="227"/>
                  </a:cubicBezTo>
                  <a:lnTo>
                    <a:pt x="917" y="1143"/>
                  </a:lnTo>
                  <a:cubicBezTo>
                    <a:pt x="952" y="1085"/>
                    <a:pt x="1099" y="836"/>
                    <a:pt x="1107" y="833"/>
                  </a:cubicBezTo>
                  <a:lnTo>
                    <a:pt x="1107" y="833"/>
                  </a:lnTo>
                  <a:lnTo>
                    <a:pt x="2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9"/>
            <p:cNvSpPr/>
            <p:nvPr/>
          </p:nvSpPr>
          <p:spPr>
            <a:xfrm>
              <a:off x="4581525" y="2334650"/>
              <a:ext cx="24125" cy="25325"/>
            </a:xfrm>
            <a:custGeom>
              <a:rect b="b" l="l" r="r" t="t"/>
              <a:pathLst>
                <a:path extrusionOk="0" h="1013" w="965">
                  <a:moveTo>
                    <a:pt x="226" y="0"/>
                  </a:moveTo>
                  <a:cubicBezTo>
                    <a:pt x="226" y="0"/>
                    <a:pt x="36" y="226"/>
                    <a:pt x="0" y="286"/>
                  </a:cubicBezTo>
                  <a:lnTo>
                    <a:pt x="298" y="584"/>
                  </a:lnTo>
                  <a:lnTo>
                    <a:pt x="738" y="1012"/>
                  </a:lnTo>
                  <a:cubicBezTo>
                    <a:pt x="762" y="953"/>
                    <a:pt x="964" y="727"/>
                    <a:pt x="964" y="727"/>
                  </a:cubicBezTo>
                  <a:lnTo>
                    <a:pt x="22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59"/>
          <p:cNvGrpSpPr/>
          <p:nvPr/>
        </p:nvGrpSpPr>
        <p:grpSpPr>
          <a:xfrm>
            <a:off x="6888250" y="1442093"/>
            <a:ext cx="322952" cy="396506"/>
            <a:chOff x="5222075" y="2124200"/>
            <a:chExt cx="247075" cy="303325"/>
          </a:xfrm>
        </p:grpSpPr>
        <p:sp>
          <p:nvSpPr>
            <p:cNvPr id="1526" name="Google Shape;1526;p59"/>
            <p:cNvSpPr/>
            <p:nvPr/>
          </p:nvSpPr>
          <p:spPr>
            <a:xfrm>
              <a:off x="5284575" y="2160225"/>
              <a:ext cx="122375" cy="16675"/>
            </a:xfrm>
            <a:custGeom>
              <a:rect b="b" l="l" r="r" t="t"/>
              <a:pathLst>
                <a:path extrusionOk="0" h="667" w="4895">
                  <a:moveTo>
                    <a:pt x="1" y="0"/>
                  </a:moveTo>
                  <a:lnTo>
                    <a:pt x="1" y="667"/>
                  </a:lnTo>
                  <a:lnTo>
                    <a:pt x="4894" y="667"/>
                  </a:lnTo>
                  <a:lnTo>
                    <a:pt x="4894"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9"/>
            <p:cNvSpPr/>
            <p:nvPr/>
          </p:nvSpPr>
          <p:spPr>
            <a:xfrm>
              <a:off x="5284875" y="2160225"/>
              <a:ext cx="98550" cy="16675"/>
            </a:xfrm>
            <a:custGeom>
              <a:rect b="b" l="l" r="r" t="t"/>
              <a:pathLst>
                <a:path extrusionOk="0" h="667" w="3942">
                  <a:moveTo>
                    <a:pt x="0" y="0"/>
                  </a:moveTo>
                  <a:lnTo>
                    <a:pt x="0" y="667"/>
                  </a:lnTo>
                  <a:lnTo>
                    <a:pt x="3941" y="667"/>
                  </a:lnTo>
                  <a:lnTo>
                    <a:pt x="3941" y="0"/>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9"/>
            <p:cNvSpPr/>
            <p:nvPr/>
          </p:nvSpPr>
          <p:spPr>
            <a:xfrm>
              <a:off x="5271475" y="2314400"/>
              <a:ext cx="148250" cy="113125"/>
            </a:xfrm>
            <a:custGeom>
              <a:rect b="b" l="l" r="r" t="t"/>
              <a:pathLst>
                <a:path extrusionOk="0" h="4525" w="5930">
                  <a:moveTo>
                    <a:pt x="1" y="1"/>
                  </a:moveTo>
                  <a:lnTo>
                    <a:pt x="1" y="3918"/>
                  </a:lnTo>
                  <a:cubicBezTo>
                    <a:pt x="1" y="4263"/>
                    <a:pt x="275" y="4525"/>
                    <a:pt x="608" y="4525"/>
                  </a:cubicBezTo>
                  <a:lnTo>
                    <a:pt x="5311" y="4525"/>
                  </a:lnTo>
                  <a:cubicBezTo>
                    <a:pt x="5656" y="4525"/>
                    <a:pt x="5930" y="4263"/>
                    <a:pt x="5930" y="3918"/>
                  </a:cubicBezTo>
                  <a:lnTo>
                    <a:pt x="5930"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9"/>
            <p:cNvSpPr/>
            <p:nvPr/>
          </p:nvSpPr>
          <p:spPr>
            <a:xfrm>
              <a:off x="5271775" y="2314400"/>
              <a:ext cx="129500" cy="113125"/>
            </a:xfrm>
            <a:custGeom>
              <a:rect b="b" l="l" r="r" t="t"/>
              <a:pathLst>
                <a:path extrusionOk="0" h="4525" w="5180">
                  <a:moveTo>
                    <a:pt x="1" y="1"/>
                  </a:moveTo>
                  <a:lnTo>
                    <a:pt x="1" y="3918"/>
                  </a:lnTo>
                  <a:cubicBezTo>
                    <a:pt x="1" y="4263"/>
                    <a:pt x="274" y="4525"/>
                    <a:pt x="620" y="4525"/>
                  </a:cubicBezTo>
                  <a:lnTo>
                    <a:pt x="4739" y="4525"/>
                  </a:lnTo>
                  <a:cubicBezTo>
                    <a:pt x="4977" y="4525"/>
                    <a:pt x="5180" y="4334"/>
                    <a:pt x="5180" y="4084"/>
                  </a:cubicBezTo>
                  <a:lnTo>
                    <a:pt x="5180"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9"/>
            <p:cNvSpPr/>
            <p:nvPr/>
          </p:nvSpPr>
          <p:spPr>
            <a:xfrm>
              <a:off x="5222375" y="2124200"/>
              <a:ext cx="246775" cy="271775"/>
            </a:xfrm>
            <a:custGeom>
              <a:rect b="b" l="l" r="r" t="t"/>
              <a:pathLst>
                <a:path extrusionOk="0" h="10871" w="9871">
                  <a:moveTo>
                    <a:pt x="1072" y="1"/>
                  </a:moveTo>
                  <a:cubicBezTo>
                    <a:pt x="476" y="1"/>
                    <a:pt x="0" y="477"/>
                    <a:pt x="0" y="1072"/>
                  </a:cubicBezTo>
                  <a:cubicBezTo>
                    <a:pt x="0" y="1346"/>
                    <a:pt x="107" y="1584"/>
                    <a:pt x="274" y="1775"/>
                  </a:cubicBezTo>
                  <a:lnTo>
                    <a:pt x="1477" y="1775"/>
                  </a:lnTo>
                  <a:cubicBezTo>
                    <a:pt x="1679" y="1775"/>
                    <a:pt x="1858" y="1608"/>
                    <a:pt x="1869" y="1405"/>
                  </a:cubicBezTo>
                  <a:cubicBezTo>
                    <a:pt x="1893" y="1167"/>
                    <a:pt x="1691" y="977"/>
                    <a:pt x="1465" y="977"/>
                  </a:cubicBezTo>
                  <a:lnTo>
                    <a:pt x="1167" y="977"/>
                  </a:lnTo>
                  <a:cubicBezTo>
                    <a:pt x="1084" y="977"/>
                    <a:pt x="1012" y="917"/>
                    <a:pt x="976" y="834"/>
                  </a:cubicBezTo>
                  <a:cubicBezTo>
                    <a:pt x="941" y="703"/>
                    <a:pt x="1048" y="584"/>
                    <a:pt x="1167" y="584"/>
                  </a:cubicBezTo>
                  <a:lnTo>
                    <a:pt x="1465" y="584"/>
                  </a:lnTo>
                  <a:cubicBezTo>
                    <a:pt x="1465" y="584"/>
                    <a:pt x="2239" y="929"/>
                    <a:pt x="2239" y="1358"/>
                  </a:cubicBezTo>
                  <a:cubicBezTo>
                    <a:pt x="2239" y="1786"/>
                    <a:pt x="1893" y="2132"/>
                    <a:pt x="1465" y="2132"/>
                  </a:cubicBezTo>
                  <a:lnTo>
                    <a:pt x="893" y="5537"/>
                  </a:lnTo>
                  <a:cubicBezTo>
                    <a:pt x="726" y="6513"/>
                    <a:pt x="762" y="7775"/>
                    <a:pt x="1227" y="8656"/>
                  </a:cubicBezTo>
                  <a:cubicBezTo>
                    <a:pt x="1893" y="9883"/>
                    <a:pt x="3108" y="10752"/>
                    <a:pt x="4632" y="10859"/>
                  </a:cubicBezTo>
                  <a:cubicBezTo>
                    <a:pt x="4739" y="10871"/>
                    <a:pt x="4822" y="10871"/>
                    <a:pt x="4929" y="10871"/>
                  </a:cubicBezTo>
                  <a:cubicBezTo>
                    <a:pt x="6584" y="10871"/>
                    <a:pt x="7918" y="9978"/>
                    <a:pt x="8632" y="8656"/>
                  </a:cubicBezTo>
                  <a:cubicBezTo>
                    <a:pt x="9097" y="7775"/>
                    <a:pt x="9120" y="6525"/>
                    <a:pt x="8966" y="5549"/>
                  </a:cubicBezTo>
                  <a:lnTo>
                    <a:pt x="8394" y="2132"/>
                  </a:lnTo>
                  <a:cubicBezTo>
                    <a:pt x="7965" y="2132"/>
                    <a:pt x="7620" y="1798"/>
                    <a:pt x="7620" y="1358"/>
                  </a:cubicBezTo>
                  <a:cubicBezTo>
                    <a:pt x="7620" y="929"/>
                    <a:pt x="8394" y="560"/>
                    <a:pt x="8394" y="560"/>
                  </a:cubicBezTo>
                  <a:lnTo>
                    <a:pt x="8704" y="560"/>
                  </a:lnTo>
                  <a:cubicBezTo>
                    <a:pt x="8704" y="560"/>
                    <a:pt x="8882" y="667"/>
                    <a:pt x="8882" y="763"/>
                  </a:cubicBezTo>
                  <a:cubicBezTo>
                    <a:pt x="8882" y="870"/>
                    <a:pt x="8704" y="965"/>
                    <a:pt x="8704" y="965"/>
                  </a:cubicBezTo>
                  <a:lnTo>
                    <a:pt x="8406" y="965"/>
                  </a:lnTo>
                  <a:cubicBezTo>
                    <a:pt x="8204" y="965"/>
                    <a:pt x="8025" y="1120"/>
                    <a:pt x="8013" y="1334"/>
                  </a:cubicBezTo>
                  <a:cubicBezTo>
                    <a:pt x="7989" y="1572"/>
                    <a:pt x="8192" y="1763"/>
                    <a:pt x="8430" y="1763"/>
                  </a:cubicBezTo>
                  <a:lnTo>
                    <a:pt x="9597" y="1763"/>
                  </a:lnTo>
                  <a:cubicBezTo>
                    <a:pt x="9763" y="1584"/>
                    <a:pt x="9870" y="1346"/>
                    <a:pt x="9870" y="1060"/>
                  </a:cubicBezTo>
                  <a:cubicBezTo>
                    <a:pt x="9870" y="479"/>
                    <a:pt x="9417" y="12"/>
                    <a:pt x="8853" y="12"/>
                  </a:cubicBezTo>
                  <a:cubicBezTo>
                    <a:pt x="8839" y="12"/>
                    <a:pt x="8825" y="12"/>
                    <a:pt x="8811" y="12"/>
                  </a:cubicBezTo>
                  <a:lnTo>
                    <a:pt x="7977" y="12"/>
                  </a:lnTo>
                  <a:cubicBezTo>
                    <a:pt x="7442" y="12"/>
                    <a:pt x="7037" y="489"/>
                    <a:pt x="7096" y="1001"/>
                  </a:cubicBezTo>
                  <a:lnTo>
                    <a:pt x="7775" y="6382"/>
                  </a:lnTo>
                  <a:cubicBezTo>
                    <a:pt x="7930" y="8025"/>
                    <a:pt x="6608" y="9240"/>
                    <a:pt x="4941" y="9240"/>
                  </a:cubicBezTo>
                  <a:cubicBezTo>
                    <a:pt x="4834" y="9240"/>
                    <a:pt x="4751" y="9240"/>
                    <a:pt x="4644" y="9216"/>
                  </a:cubicBezTo>
                  <a:cubicBezTo>
                    <a:pt x="3132" y="9085"/>
                    <a:pt x="1953" y="7942"/>
                    <a:pt x="2119" y="6370"/>
                  </a:cubicBezTo>
                  <a:lnTo>
                    <a:pt x="2786" y="1001"/>
                  </a:lnTo>
                  <a:cubicBezTo>
                    <a:pt x="2846" y="465"/>
                    <a:pt x="2441" y="1"/>
                    <a:pt x="1905"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9"/>
            <p:cNvSpPr/>
            <p:nvPr/>
          </p:nvSpPr>
          <p:spPr>
            <a:xfrm>
              <a:off x="5222075" y="2124500"/>
              <a:ext cx="232500" cy="271475"/>
            </a:xfrm>
            <a:custGeom>
              <a:rect b="b" l="l" r="r" t="t"/>
              <a:pathLst>
                <a:path extrusionOk="0" h="10859" w="9300">
                  <a:moveTo>
                    <a:pt x="1072" y="0"/>
                  </a:moveTo>
                  <a:cubicBezTo>
                    <a:pt x="477" y="0"/>
                    <a:pt x="0" y="477"/>
                    <a:pt x="0" y="1072"/>
                  </a:cubicBezTo>
                  <a:cubicBezTo>
                    <a:pt x="0" y="1346"/>
                    <a:pt x="96" y="1584"/>
                    <a:pt x="262" y="1786"/>
                  </a:cubicBezTo>
                  <a:cubicBezTo>
                    <a:pt x="364" y="1888"/>
                    <a:pt x="650" y="1915"/>
                    <a:pt x="922" y="1915"/>
                  </a:cubicBezTo>
                  <a:cubicBezTo>
                    <a:pt x="1225" y="1915"/>
                    <a:pt x="1512" y="1882"/>
                    <a:pt x="1512" y="1882"/>
                  </a:cubicBezTo>
                  <a:lnTo>
                    <a:pt x="1512" y="1882"/>
                  </a:lnTo>
                  <a:lnTo>
                    <a:pt x="1465" y="2144"/>
                  </a:lnTo>
                  <a:lnTo>
                    <a:pt x="905" y="5549"/>
                  </a:lnTo>
                  <a:cubicBezTo>
                    <a:pt x="738" y="6513"/>
                    <a:pt x="774" y="7775"/>
                    <a:pt x="1227" y="8656"/>
                  </a:cubicBezTo>
                  <a:cubicBezTo>
                    <a:pt x="1905" y="9894"/>
                    <a:pt x="3120" y="10752"/>
                    <a:pt x="4644" y="10859"/>
                  </a:cubicBezTo>
                  <a:cubicBezTo>
                    <a:pt x="6156" y="10764"/>
                    <a:pt x="7382" y="9906"/>
                    <a:pt x="8049" y="8656"/>
                  </a:cubicBezTo>
                  <a:cubicBezTo>
                    <a:pt x="8513" y="7775"/>
                    <a:pt x="8537" y="6525"/>
                    <a:pt x="8382" y="5549"/>
                  </a:cubicBezTo>
                  <a:lnTo>
                    <a:pt x="7763" y="1763"/>
                  </a:lnTo>
                  <a:lnTo>
                    <a:pt x="7763" y="1763"/>
                  </a:lnTo>
                  <a:lnTo>
                    <a:pt x="8406" y="2120"/>
                  </a:lnTo>
                  <a:cubicBezTo>
                    <a:pt x="9001" y="2120"/>
                    <a:pt x="9287" y="1643"/>
                    <a:pt x="9299" y="1048"/>
                  </a:cubicBezTo>
                  <a:cubicBezTo>
                    <a:pt x="9299" y="480"/>
                    <a:pt x="8866" y="21"/>
                    <a:pt x="8299" y="21"/>
                  </a:cubicBezTo>
                  <a:cubicBezTo>
                    <a:pt x="8271" y="21"/>
                    <a:pt x="8244" y="22"/>
                    <a:pt x="8216" y="24"/>
                  </a:cubicBezTo>
                  <a:lnTo>
                    <a:pt x="7977" y="24"/>
                  </a:lnTo>
                  <a:cubicBezTo>
                    <a:pt x="7965" y="24"/>
                    <a:pt x="7952" y="23"/>
                    <a:pt x="7939" y="23"/>
                  </a:cubicBezTo>
                  <a:cubicBezTo>
                    <a:pt x="7422" y="23"/>
                    <a:pt x="7038" y="489"/>
                    <a:pt x="7096" y="989"/>
                  </a:cubicBezTo>
                  <a:lnTo>
                    <a:pt x="7763" y="6346"/>
                  </a:lnTo>
                  <a:cubicBezTo>
                    <a:pt x="7942" y="8013"/>
                    <a:pt x="6608" y="9204"/>
                    <a:pt x="4941" y="9204"/>
                  </a:cubicBezTo>
                  <a:cubicBezTo>
                    <a:pt x="4834" y="9204"/>
                    <a:pt x="4739" y="9204"/>
                    <a:pt x="4644" y="9192"/>
                  </a:cubicBezTo>
                  <a:cubicBezTo>
                    <a:pt x="4537" y="9204"/>
                    <a:pt x="4441" y="9204"/>
                    <a:pt x="4346" y="9204"/>
                  </a:cubicBezTo>
                  <a:cubicBezTo>
                    <a:pt x="2679" y="9204"/>
                    <a:pt x="1334" y="8001"/>
                    <a:pt x="1512" y="6346"/>
                  </a:cubicBezTo>
                  <a:lnTo>
                    <a:pt x="2179" y="989"/>
                  </a:lnTo>
                  <a:cubicBezTo>
                    <a:pt x="2239" y="453"/>
                    <a:pt x="1846" y="0"/>
                    <a:pt x="1310" y="0"/>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9"/>
            <p:cNvSpPr/>
            <p:nvPr/>
          </p:nvSpPr>
          <p:spPr>
            <a:xfrm>
              <a:off x="5306600" y="2172400"/>
              <a:ext cx="8950" cy="146575"/>
            </a:xfrm>
            <a:custGeom>
              <a:rect b="b" l="l" r="r" t="t"/>
              <a:pathLst>
                <a:path extrusionOk="0" h="5863" w="358">
                  <a:moveTo>
                    <a:pt x="176" y="0"/>
                  </a:moveTo>
                  <a:cubicBezTo>
                    <a:pt x="169" y="0"/>
                    <a:pt x="162" y="1"/>
                    <a:pt x="155" y="1"/>
                  </a:cubicBezTo>
                  <a:cubicBezTo>
                    <a:pt x="60" y="1"/>
                    <a:pt x="1" y="85"/>
                    <a:pt x="1" y="180"/>
                  </a:cubicBezTo>
                  <a:lnTo>
                    <a:pt x="1" y="5681"/>
                  </a:lnTo>
                  <a:cubicBezTo>
                    <a:pt x="1" y="5776"/>
                    <a:pt x="60" y="5859"/>
                    <a:pt x="155" y="5859"/>
                  </a:cubicBezTo>
                  <a:cubicBezTo>
                    <a:pt x="167" y="5862"/>
                    <a:pt x="178" y="5863"/>
                    <a:pt x="189" y="5863"/>
                  </a:cubicBezTo>
                  <a:cubicBezTo>
                    <a:pt x="282" y="5863"/>
                    <a:pt x="358" y="5777"/>
                    <a:pt x="358" y="5681"/>
                  </a:cubicBezTo>
                  <a:lnTo>
                    <a:pt x="358" y="180"/>
                  </a:lnTo>
                  <a:cubicBezTo>
                    <a:pt x="358" y="80"/>
                    <a:pt x="274" y="0"/>
                    <a:pt x="176"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9"/>
            <p:cNvSpPr/>
            <p:nvPr/>
          </p:nvSpPr>
          <p:spPr>
            <a:xfrm>
              <a:off x="5329525" y="2172400"/>
              <a:ext cx="8950" cy="146575"/>
            </a:xfrm>
            <a:custGeom>
              <a:rect b="b" l="l" r="r" t="t"/>
              <a:pathLst>
                <a:path extrusionOk="0" h="5863" w="358">
                  <a:moveTo>
                    <a:pt x="187" y="0"/>
                  </a:moveTo>
                  <a:cubicBezTo>
                    <a:pt x="181" y="0"/>
                    <a:pt x="174" y="1"/>
                    <a:pt x="167" y="1"/>
                  </a:cubicBezTo>
                  <a:cubicBezTo>
                    <a:pt x="60" y="1"/>
                    <a:pt x="0" y="85"/>
                    <a:pt x="0" y="180"/>
                  </a:cubicBezTo>
                  <a:lnTo>
                    <a:pt x="0" y="5681"/>
                  </a:lnTo>
                  <a:cubicBezTo>
                    <a:pt x="0" y="5776"/>
                    <a:pt x="60" y="5859"/>
                    <a:pt x="167" y="5859"/>
                  </a:cubicBezTo>
                  <a:cubicBezTo>
                    <a:pt x="178" y="5862"/>
                    <a:pt x="189" y="5863"/>
                    <a:pt x="200" y="5863"/>
                  </a:cubicBezTo>
                  <a:cubicBezTo>
                    <a:pt x="291" y="5863"/>
                    <a:pt x="358" y="5777"/>
                    <a:pt x="358" y="5681"/>
                  </a:cubicBezTo>
                  <a:lnTo>
                    <a:pt x="358" y="180"/>
                  </a:lnTo>
                  <a:cubicBezTo>
                    <a:pt x="358" y="80"/>
                    <a:pt x="285" y="0"/>
                    <a:pt x="18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9"/>
            <p:cNvSpPr/>
            <p:nvPr/>
          </p:nvSpPr>
          <p:spPr>
            <a:xfrm>
              <a:off x="5352750" y="2172400"/>
              <a:ext cx="8650" cy="146575"/>
            </a:xfrm>
            <a:custGeom>
              <a:rect b="b" l="l" r="r" t="t"/>
              <a:pathLst>
                <a:path extrusionOk="0" h="5863" w="346">
                  <a:moveTo>
                    <a:pt x="175" y="0"/>
                  </a:moveTo>
                  <a:cubicBezTo>
                    <a:pt x="169" y="0"/>
                    <a:pt x="162" y="1"/>
                    <a:pt x="155" y="1"/>
                  </a:cubicBezTo>
                  <a:cubicBezTo>
                    <a:pt x="60" y="1"/>
                    <a:pt x="0" y="85"/>
                    <a:pt x="0" y="180"/>
                  </a:cubicBezTo>
                  <a:lnTo>
                    <a:pt x="0" y="5681"/>
                  </a:lnTo>
                  <a:cubicBezTo>
                    <a:pt x="0" y="5776"/>
                    <a:pt x="72" y="5859"/>
                    <a:pt x="155" y="5859"/>
                  </a:cubicBezTo>
                  <a:cubicBezTo>
                    <a:pt x="166" y="5862"/>
                    <a:pt x="177" y="5863"/>
                    <a:pt x="188" y="5863"/>
                  </a:cubicBezTo>
                  <a:cubicBezTo>
                    <a:pt x="279" y="5863"/>
                    <a:pt x="345" y="5777"/>
                    <a:pt x="345" y="5681"/>
                  </a:cubicBezTo>
                  <a:lnTo>
                    <a:pt x="345" y="180"/>
                  </a:lnTo>
                  <a:cubicBezTo>
                    <a:pt x="345" y="80"/>
                    <a:pt x="272" y="0"/>
                    <a:pt x="175"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9"/>
            <p:cNvSpPr/>
            <p:nvPr/>
          </p:nvSpPr>
          <p:spPr>
            <a:xfrm>
              <a:off x="5375650" y="2172400"/>
              <a:ext cx="8975" cy="146575"/>
            </a:xfrm>
            <a:custGeom>
              <a:rect b="b" l="l" r="r" t="t"/>
              <a:pathLst>
                <a:path extrusionOk="0" h="5863" w="359">
                  <a:moveTo>
                    <a:pt x="188" y="0"/>
                  </a:moveTo>
                  <a:cubicBezTo>
                    <a:pt x="181" y="0"/>
                    <a:pt x="174" y="1"/>
                    <a:pt x="168" y="1"/>
                  </a:cubicBezTo>
                  <a:cubicBezTo>
                    <a:pt x="60" y="1"/>
                    <a:pt x="1" y="85"/>
                    <a:pt x="1" y="180"/>
                  </a:cubicBezTo>
                  <a:lnTo>
                    <a:pt x="1" y="5681"/>
                  </a:lnTo>
                  <a:cubicBezTo>
                    <a:pt x="1" y="5776"/>
                    <a:pt x="72" y="5859"/>
                    <a:pt x="168" y="5859"/>
                  </a:cubicBezTo>
                  <a:cubicBezTo>
                    <a:pt x="179" y="5862"/>
                    <a:pt x="190" y="5863"/>
                    <a:pt x="200" y="5863"/>
                  </a:cubicBezTo>
                  <a:cubicBezTo>
                    <a:pt x="291" y="5863"/>
                    <a:pt x="358" y="5777"/>
                    <a:pt x="358" y="5681"/>
                  </a:cubicBezTo>
                  <a:lnTo>
                    <a:pt x="358" y="180"/>
                  </a:lnTo>
                  <a:cubicBezTo>
                    <a:pt x="358" y="80"/>
                    <a:pt x="285" y="0"/>
                    <a:pt x="188"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9"/>
            <p:cNvSpPr/>
            <p:nvPr/>
          </p:nvSpPr>
          <p:spPr>
            <a:xfrm>
              <a:off x="5228625" y="2138775"/>
              <a:ext cx="49725" cy="38725"/>
            </a:xfrm>
            <a:custGeom>
              <a:rect b="b" l="l" r="r" t="t"/>
              <a:pathLst>
                <a:path extrusionOk="0" h="1549" w="1989">
                  <a:moveTo>
                    <a:pt x="917" y="1"/>
                  </a:moveTo>
                  <a:cubicBezTo>
                    <a:pt x="798" y="1"/>
                    <a:pt x="691" y="120"/>
                    <a:pt x="726" y="263"/>
                  </a:cubicBezTo>
                  <a:cubicBezTo>
                    <a:pt x="750" y="346"/>
                    <a:pt x="834" y="394"/>
                    <a:pt x="917" y="394"/>
                  </a:cubicBezTo>
                  <a:lnTo>
                    <a:pt x="1215" y="394"/>
                  </a:lnTo>
                  <a:cubicBezTo>
                    <a:pt x="1417" y="394"/>
                    <a:pt x="1596" y="561"/>
                    <a:pt x="1608" y="763"/>
                  </a:cubicBezTo>
                  <a:cubicBezTo>
                    <a:pt x="1631" y="1001"/>
                    <a:pt x="1429" y="1192"/>
                    <a:pt x="1191" y="1192"/>
                  </a:cubicBezTo>
                  <a:lnTo>
                    <a:pt x="0" y="1192"/>
                  </a:lnTo>
                  <a:cubicBezTo>
                    <a:pt x="203" y="1418"/>
                    <a:pt x="476" y="1549"/>
                    <a:pt x="798" y="1549"/>
                  </a:cubicBezTo>
                  <a:lnTo>
                    <a:pt x="1215" y="1549"/>
                  </a:lnTo>
                  <a:cubicBezTo>
                    <a:pt x="1643" y="1549"/>
                    <a:pt x="1989" y="1215"/>
                    <a:pt x="1989" y="775"/>
                  </a:cubicBezTo>
                  <a:cubicBezTo>
                    <a:pt x="1989" y="346"/>
                    <a:pt x="1643" y="1"/>
                    <a:pt x="1215"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9"/>
            <p:cNvSpPr/>
            <p:nvPr/>
          </p:nvSpPr>
          <p:spPr>
            <a:xfrm>
              <a:off x="5412275" y="2139375"/>
              <a:ext cx="50025" cy="38125"/>
            </a:xfrm>
            <a:custGeom>
              <a:rect b="b" l="l" r="r" t="t"/>
              <a:pathLst>
                <a:path extrusionOk="0" h="1525" w="2001">
                  <a:moveTo>
                    <a:pt x="2001" y="1168"/>
                  </a:moveTo>
                  <a:cubicBezTo>
                    <a:pt x="1997" y="1172"/>
                    <a:pt x="1994" y="1176"/>
                    <a:pt x="1990" y="1179"/>
                  </a:cubicBezTo>
                  <a:lnTo>
                    <a:pt x="2001" y="1179"/>
                  </a:lnTo>
                  <a:lnTo>
                    <a:pt x="2001" y="1168"/>
                  </a:lnTo>
                  <a:close/>
                  <a:moveTo>
                    <a:pt x="798" y="1"/>
                  </a:moveTo>
                  <a:cubicBezTo>
                    <a:pt x="381" y="1"/>
                    <a:pt x="60" y="310"/>
                    <a:pt x="24" y="715"/>
                  </a:cubicBezTo>
                  <a:cubicBezTo>
                    <a:pt x="0" y="1156"/>
                    <a:pt x="369" y="1525"/>
                    <a:pt x="810" y="1525"/>
                  </a:cubicBezTo>
                  <a:lnTo>
                    <a:pt x="1215" y="1525"/>
                  </a:lnTo>
                  <a:cubicBezTo>
                    <a:pt x="1519" y="1525"/>
                    <a:pt x="1800" y="1398"/>
                    <a:pt x="1990" y="1179"/>
                  </a:cubicBezTo>
                  <a:lnTo>
                    <a:pt x="786" y="1179"/>
                  </a:lnTo>
                  <a:cubicBezTo>
                    <a:pt x="572" y="1179"/>
                    <a:pt x="393" y="1025"/>
                    <a:pt x="381" y="810"/>
                  </a:cubicBezTo>
                  <a:cubicBezTo>
                    <a:pt x="369" y="572"/>
                    <a:pt x="560" y="382"/>
                    <a:pt x="798" y="382"/>
                  </a:cubicBezTo>
                  <a:lnTo>
                    <a:pt x="1096" y="382"/>
                  </a:lnTo>
                  <a:cubicBezTo>
                    <a:pt x="1215" y="382"/>
                    <a:pt x="1322" y="263"/>
                    <a:pt x="1274" y="132"/>
                  </a:cubicBezTo>
                  <a:cubicBezTo>
                    <a:pt x="1251" y="36"/>
                    <a:pt x="1167" y="1"/>
                    <a:pt x="1096"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1" name="Shape 1541"/>
        <p:cNvGrpSpPr/>
        <p:nvPr/>
      </p:nvGrpSpPr>
      <p:grpSpPr>
        <a:xfrm>
          <a:off x="0" y="0"/>
          <a:ext cx="0" cy="0"/>
          <a:chOff x="0" y="0"/>
          <a:chExt cx="0" cy="0"/>
        </a:xfrm>
      </p:grpSpPr>
      <p:sp>
        <p:nvSpPr>
          <p:cNvPr id="1542" name="Google Shape;1542;p60"/>
          <p:cNvSpPr/>
          <p:nvPr/>
        </p:nvSpPr>
        <p:spPr>
          <a:xfrm>
            <a:off x="2633674" y="2791874"/>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0"/>
          <p:cNvSpPr/>
          <p:nvPr/>
        </p:nvSpPr>
        <p:spPr>
          <a:xfrm>
            <a:off x="5750224" y="2791874"/>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0"/>
          <p:cNvSpPr/>
          <p:nvPr/>
        </p:nvSpPr>
        <p:spPr>
          <a:xfrm>
            <a:off x="2633674" y="110419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0"/>
          <p:cNvSpPr/>
          <p:nvPr/>
        </p:nvSpPr>
        <p:spPr>
          <a:xfrm>
            <a:off x="5750224" y="110419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usic in different areas</a:t>
            </a:r>
            <a:endParaRPr/>
          </a:p>
        </p:txBody>
      </p:sp>
      <p:sp>
        <p:nvSpPr>
          <p:cNvPr id="1547" name="Google Shape;1547;p60"/>
          <p:cNvSpPr txBox="1"/>
          <p:nvPr>
            <p:ph idx="6" type="subTitle"/>
          </p:nvPr>
        </p:nvSpPr>
        <p:spPr>
          <a:xfrm>
            <a:off x="1911225" y="3940800"/>
            <a:ext cx="2205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548" name="Google Shape;1548;p60"/>
          <p:cNvSpPr txBox="1"/>
          <p:nvPr>
            <p:ph idx="2" type="title"/>
          </p:nvPr>
        </p:nvSpPr>
        <p:spPr>
          <a:xfrm>
            <a:off x="1911225" y="1857525"/>
            <a:ext cx="2205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549" name="Google Shape;1549;p60"/>
          <p:cNvSpPr txBox="1"/>
          <p:nvPr>
            <p:ph idx="1" type="subTitle"/>
          </p:nvPr>
        </p:nvSpPr>
        <p:spPr>
          <a:xfrm>
            <a:off x="1911225" y="2247575"/>
            <a:ext cx="2205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550" name="Google Shape;1550;p60"/>
          <p:cNvSpPr txBox="1"/>
          <p:nvPr>
            <p:ph idx="3" type="title"/>
          </p:nvPr>
        </p:nvSpPr>
        <p:spPr>
          <a:xfrm>
            <a:off x="5027779" y="1857525"/>
            <a:ext cx="2205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551" name="Google Shape;1551;p60"/>
          <p:cNvSpPr txBox="1"/>
          <p:nvPr>
            <p:ph idx="4" type="subTitle"/>
          </p:nvPr>
        </p:nvSpPr>
        <p:spPr>
          <a:xfrm>
            <a:off x="5027775" y="2247575"/>
            <a:ext cx="2205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the biggest planet of them all</a:t>
            </a:r>
            <a:endParaRPr/>
          </a:p>
        </p:txBody>
      </p:sp>
      <p:sp>
        <p:nvSpPr>
          <p:cNvPr id="1552" name="Google Shape;1552;p60"/>
          <p:cNvSpPr txBox="1"/>
          <p:nvPr>
            <p:ph idx="5" type="title"/>
          </p:nvPr>
        </p:nvSpPr>
        <p:spPr>
          <a:xfrm>
            <a:off x="1911225" y="3550750"/>
            <a:ext cx="2205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553" name="Google Shape;1553;p60"/>
          <p:cNvSpPr txBox="1"/>
          <p:nvPr>
            <p:ph idx="7" type="title"/>
          </p:nvPr>
        </p:nvSpPr>
        <p:spPr>
          <a:xfrm>
            <a:off x="5027779" y="3550750"/>
            <a:ext cx="22050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554" name="Google Shape;1554;p60"/>
          <p:cNvSpPr txBox="1"/>
          <p:nvPr>
            <p:ph idx="8" type="subTitle"/>
          </p:nvPr>
        </p:nvSpPr>
        <p:spPr>
          <a:xfrm>
            <a:off x="5027775" y="3940800"/>
            <a:ext cx="2205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grpSp>
        <p:nvGrpSpPr>
          <p:cNvPr id="1555" name="Google Shape;1555;p60"/>
          <p:cNvGrpSpPr/>
          <p:nvPr/>
        </p:nvGrpSpPr>
        <p:grpSpPr>
          <a:xfrm>
            <a:off x="5918197" y="3121209"/>
            <a:ext cx="424181" cy="338686"/>
            <a:chOff x="4488950" y="2778425"/>
            <a:chExt cx="304225" cy="242925"/>
          </a:xfrm>
        </p:grpSpPr>
        <p:sp>
          <p:nvSpPr>
            <p:cNvPr id="1556" name="Google Shape;1556;p60"/>
            <p:cNvSpPr/>
            <p:nvPr/>
          </p:nvSpPr>
          <p:spPr>
            <a:xfrm>
              <a:off x="4505025" y="2783200"/>
              <a:ext cx="288150" cy="162250"/>
            </a:xfrm>
            <a:custGeom>
              <a:rect b="b" l="l" r="r" t="t"/>
              <a:pathLst>
                <a:path extrusionOk="0" h="6490" w="11526">
                  <a:moveTo>
                    <a:pt x="1893" y="1"/>
                  </a:moveTo>
                  <a:cubicBezTo>
                    <a:pt x="834" y="1"/>
                    <a:pt x="0" y="953"/>
                    <a:pt x="155" y="2001"/>
                  </a:cubicBezTo>
                  <a:cubicBezTo>
                    <a:pt x="286" y="2858"/>
                    <a:pt x="1060" y="3513"/>
                    <a:pt x="1917" y="3513"/>
                  </a:cubicBezTo>
                  <a:lnTo>
                    <a:pt x="9811" y="3513"/>
                  </a:lnTo>
                  <a:cubicBezTo>
                    <a:pt x="10359" y="3513"/>
                    <a:pt x="10787" y="3966"/>
                    <a:pt x="10787" y="4501"/>
                  </a:cubicBezTo>
                  <a:lnTo>
                    <a:pt x="10787" y="6490"/>
                  </a:lnTo>
                  <a:lnTo>
                    <a:pt x="11525" y="6490"/>
                  </a:lnTo>
                  <a:lnTo>
                    <a:pt x="11525" y="4335"/>
                  </a:lnTo>
                  <a:cubicBezTo>
                    <a:pt x="11525" y="3466"/>
                    <a:pt x="10823" y="2787"/>
                    <a:pt x="9978" y="2787"/>
                  </a:cubicBezTo>
                  <a:lnTo>
                    <a:pt x="1905" y="2787"/>
                  </a:lnTo>
                  <a:cubicBezTo>
                    <a:pt x="1298" y="2787"/>
                    <a:pt x="786" y="2239"/>
                    <a:pt x="881" y="1644"/>
                  </a:cubicBezTo>
                  <a:cubicBezTo>
                    <a:pt x="953" y="1132"/>
                    <a:pt x="1417" y="751"/>
                    <a:pt x="1917" y="751"/>
                  </a:cubicBezTo>
                  <a:lnTo>
                    <a:pt x="8549" y="751"/>
                  </a:lnTo>
                  <a:lnTo>
                    <a:pt x="8704" y="382"/>
                  </a:lnTo>
                  <a:lnTo>
                    <a:pt x="854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0"/>
            <p:cNvSpPr/>
            <p:nvPr/>
          </p:nvSpPr>
          <p:spPr>
            <a:xfrm>
              <a:off x="4504125" y="2783200"/>
              <a:ext cx="278925" cy="162250"/>
            </a:xfrm>
            <a:custGeom>
              <a:rect b="b" l="l" r="r" t="t"/>
              <a:pathLst>
                <a:path extrusionOk="0" h="6490" w="11157">
                  <a:moveTo>
                    <a:pt x="1893" y="1"/>
                  </a:moveTo>
                  <a:cubicBezTo>
                    <a:pt x="834" y="1"/>
                    <a:pt x="0" y="953"/>
                    <a:pt x="155" y="2001"/>
                  </a:cubicBezTo>
                  <a:cubicBezTo>
                    <a:pt x="274" y="2858"/>
                    <a:pt x="1060" y="3513"/>
                    <a:pt x="1929" y="3513"/>
                  </a:cubicBezTo>
                  <a:lnTo>
                    <a:pt x="9847" y="3513"/>
                  </a:lnTo>
                  <a:cubicBezTo>
                    <a:pt x="10383" y="3513"/>
                    <a:pt x="10823" y="3966"/>
                    <a:pt x="10823" y="4501"/>
                  </a:cubicBezTo>
                  <a:lnTo>
                    <a:pt x="10823" y="6490"/>
                  </a:lnTo>
                  <a:lnTo>
                    <a:pt x="11157" y="6490"/>
                  </a:lnTo>
                  <a:lnTo>
                    <a:pt x="11157" y="4013"/>
                  </a:lnTo>
                  <a:cubicBezTo>
                    <a:pt x="11157" y="3335"/>
                    <a:pt x="10621" y="2787"/>
                    <a:pt x="9954" y="2763"/>
                  </a:cubicBezTo>
                  <a:lnTo>
                    <a:pt x="1536" y="2763"/>
                  </a:lnTo>
                  <a:cubicBezTo>
                    <a:pt x="929" y="2763"/>
                    <a:pt x="429" y="2204"/>
                    <a:pt x="512" y="1596"/>
                  </a:cubicBezTo>
                  <a:cubicBezTo>
                    <a:pt x="584" y="1096"/>
                    <a:pt x="1048" y="703"/>
                    <a:pt x="1560" y="703"/>
                  </a:cubicBezTo>
                  <a:lnTo>
                    <a:pt x="8156" y="703"/>
                  </a:lnTo>
                  <a:cubicBezTo>
                    <a:pt x="8156" y="703"/>
                    <a:pt x="8180" y="703"/>
                    <a:pt x="8180" y="691"/>
                  </a:cubicBezTo>
                  <a:lnTo>
                    <a:pt x="8180" y="25"/>
                  </a:lnTo>
                  <a:cubicBezTo>
                    <a:pt x="8180" y="25"/>
                    <a:pt x="8180" y="1"/>
                    <a:pt x="815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0"/>
            <p:cNvSpPr/>
            <p:nvPr/>
          </p:nvSpPr>
          <p:spPr>
            <a:xfrm>
              <a:off x="4755350" y="2940675"/>
              <a:ext cx="37225" cy="18175"/>
            </a:xfrm>
            <a:custGeom>
              <a:rect b="b" l="l" r="r" t="t"/>
              <a:pathLst>
                <a:path extrusionOk="0" h="727" w="1489">
                  <a:moveTo>
                    <a:pt x="0" y="0"/>
                  </a:moveTo>
                  <a:lnTo>
                    <a:pt x="0" y="727"/>
                  </a:lnTo>
                  <a:lnTo>
                    <a:pt x="1310" y="727"/>
                  </a:lnTo>
                  <a:cubicBezTo>
                    <a:pt x="1417" y="727"/>
                    <a:pt x="1489" y="655"/>
                    <a:pt x="1489" y="548"/>
                  </a:cubicBezTo>
                  <a:lnTo>
                    <a:pt x="1489"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0"/>
            <p:cNvSpPr/>
            <p:nvPr/>
          </p:nvSpPr>
          <p:spPr>
            <a:xfrm>
              <a:off x="4749700" y="2940675"/>
              <a:ext cx="33350" cy="18175"/>
            </a:xfrm>
            <a:custGeom>
              <a:rect b="b" l="l" r="r" t="t"/>
              <a:pathLst>
                <a:path extrusionOk="0" h="727" w="1334">
                  <a:moveTo>
                    <a:pt x="0" y="0"/>
                  </a:moveTo>
                  <a:lnTo>
                    <a:pt x="0" y="727"/>
                  </a:lnTo>
                  <a:lnTo>
                    <a:pt x="1155" y="727"/>
                  </a:lnTo>
                  <a:cubicBezTo>
                    <a:pt x="1262" y="727"/>
                    <a:pt x="1334" y="655"/>
                    <a:pt x="1334" y="548"/>
                  </a:cubicBezTo>
                  <a:lnTo>
                    <a:pt x="1334"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0"/>
            <p:cNvSpPr/>
            <p:nvPr/>
          </p:nvSpPr>
          <p:spPr>
            <a:xfrm>
              <a:off x="4711600" y="2914175"/>
              <a:ext cx="44375" cy="107175"/>
            </a:xfrm>
            <a:custGeom>
              <a:rect b="b" l="l" r="r" t="t"/>
              <a:pathLst>
                <a:path extrusionOk="0" h="4287" w="1775">
                  <a:moveTo>
                    <a:pt x="476" y="1"/>
                  </a:moveTo>
                  <a:lnTo>
                    <a:pt x="0" y="2144"/>
                  </a:lnTo>
                  <a:cubicBezTo>
                    <a:pt x="0" y="2441"/>
                    <a:pt x="964" y="4287"/>
                    <a:pt x="964" y="4287"/>
                  </a:cubicBezTo>
                  <a:lnTo>
                    <a:pt x="1238" y="4287"/>
                  </a:lnTo>
                  <a:cubicBezTo>
                    <a:pt x="1536" y="4287"/>
                    <a:pt x="1774" y="4049"/>
                    <a:pt x="1774" y="3751"/>
                  </a:cubicBezTo>
                  <a:lnTo>
                    <a:pt x="1774" y="560"/>
                  </a:lnTo>
                  <a:cubicBezTo>
                    <a:pt x="1774" y="263"/>
                    <a:pt x="1524" y="13"/>
                    <a:pt x="1238" y="1"/>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0"/>
            <p:cNvSpPr/>
            <p:nvPr/>
          </p:nvSpPr>
          <p:spPr>
            <a:xfrm>
              <a:off x="4488950" y="2914475"/>
              <a:ext cx="245875" cy="106875"/>
            </a:xfrm>
            <a:custGeom>
              <a:rect b="b" l="l" r="r" t="t"/>
              <a:pathLst>
                <a:path extrusionOk="0" h="4275" w="9835">
                  <a:moveTo>
                    <a:pt x="536" y="1"/>
                  </a:moveTo>
                  <a:cubicBezTo>
                    <a:pt x="238" y="1"/>
                    <a:pt x="0" y="251"/>
                    <a:pt x="0" y="548"/>
                  </a:cubicBezTo>
                  <a:lnTo>
                    <a:pt x="0" y="3739"/>
                  </a:lnTo>
                  <a:cubicBezTo>
                    <a:pt x="0" y="4037"/>
                    <a:pt x="238" y="4275"/>
                    <a:pt x="536" y="4275"/>
                  </a:cubicBezTo>
                  <a:lnTo>
                    <a:pt x="810" y="4275"/>
                  </a:lnTo>
                  <a:lnTo>
                    <a:pt x="5513" y="3680"/>
                  </a:lnTo>
                  <a:lnTo>
                    <a:pt x="9311" y="4275"/>
                  </a:lnTo>
                  <a:cubicBezTo>
                    <a:pt x="9609" y="4275"/>
                    <a:pt x="9835" y="4037"/>
                    <a:pt x="9835" y="3739"/>
                  </a:cubicBezTo>
                  <a:lnTo>
                    <a:pt x="9835" y="548"/>
                  </a:lnTo>
                  <a:cubicBezTo>
                    <a:pt x="9835" y="251"/>
                    <a:pt x="9609" y="1"/>
                    <a:pt x="9323"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0"/>
            <p:cNvSpPr/>
            <p:nvPr/>
          </p:nvSpPr>
          <p:spPr>
            <a:xfrm>
              <a:off x="4521675" y="2941575"/>
              <a:ext cx="213150" cy="79775"/>
            </a:xfrm>
            <a:custGeom>
              <a:rect b="b" l="l" r="r" t="t"/>
              <a:pathLst>
                <a:path extrusionOk="0" h="3191" w="8526">
                  <a:moveTo>
                    <a:pt x="156" y="0"/>
                  </a:moveTo>
                  <a:lnTo>
                    <a:pt x="1" y="1631"/>
                  </a:lnTo>
                  <a:lnTo>
                    <a:pt x="156" y="3191"/>
                  </a:lnTo>
                  <a:lnTo>
                    <a:pt x="8526" y="3191"/>
                  </a:lnTo>
                  <a:lnTo>
                    <a:pt x="8526" y="0"/>
                  </a:lnTo>
                  <a:lnTo>
                    <a:pt x="7538" y="0"/>
                  </a:lnTo>
                  <a:lnTo>
                    <a:pt x="7216" y="191"/>
                  </a:lnTo>
                  <a:lnTo>
                    <a:pt x="6906" y="0"/>
                  </a:lnTo>
                  <a:lnTo>
                    <a:pt x="6228" y="0"/>
                  </a:lnTo>
                  <a:lnTo>
                    <a:pt x="5894" y="191"/>
                  </a:lnTo>
                  <a:lnTo>
                    <a:pt x="5609" y="0"/>
                  </a:lnTo>
                  <a:lnTo>
                    <a:pt x="4930" y="0"/>
                  </a:lnTo>
                  <a:lnTo>
                    <a:pt x="4632" y="191"/>
                  </a:lnTo>
                  <a:lnTo>
                    <a:pt x="4335" y="0"/>
                  </a:lnTo>
                  <a:lnTo>
                    <a:pt x="2370" y="0"/>
                  </a:lnTo>
                  <a:lnTo>
                    <a:pt x="2073" y="191"/>
                  </a:lnTo>
                  <a:lnTo>
                    <a:pt x="1775" y="0"/>
                  </a:lnTo>
                  <a:lnTo>
                    <a:pt x="1084" y="0"/>
                  </a:lnTo>
                  <a:lnTo>
                    <a:pt x="787" y="191"/>
                  </a:lnTo>
                  <a:lnTo>
                    <a:pt x="48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0"/>
            <p:cNvSpPr/>
            <p:nvPr/>
          </p:nvSpPr>
          <p:spPr>
            <a:xfrm>
              <a:off x="4509475" y="2941575"/>
              <a:ext cx="16100" cy="79775"/>
            </a:xfrm>
            <a:custGeom>
              <a:rect b="b" l="l" r="r" t="t"/>
              <a:pathLst>
                <a:path extrusionOk="0" h="3191" w="644">
                  <a:moveTo>
                    <a:pt x="1" y="0"/>
                  </a:moveTo>
                  <a:lnTo>
                    <a:pt x="1" y="3191"/>
                  </a:lnTo>
                  <a:lnTo>
                    <a:pt x="644" y="3191"/>
                  </a:lnTo>
                  <a:lnTo>
                    <a:pt x="644"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0"/>
            <p:cNvSpPr/>
            <p:nvPr/>
          </p:nvSpPr>
          <p:spPr>
            <a:xfrm>
              <a:off x="4541625" y="2941575"/>
              <a:ext cx="15800" cy="79775"/>
            </a:xfrm>
            <a:custGeom>
              <a:rect b="b" l="l" r="r" t="t"/>
              <a:pathLst>
                <a:path extrusionOk="0" h="3191" w="632">
                  <a:moveTo>
                    <a:pt x="298" y="0"/>
                  </a:moveTo>
                  <a:lnTo>
                    <a:pt x="1" y="1464"/>
                  </a:lnTo>
                  <a:lnTo>
                    <a:pt x="1" y="3191"/>
                  </a:lnTo>
                  <a:lnTo>
                    <a:pt x="632" y="3191"/>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0"/>
            <p:cNvSpPr/>
            <p:nvPr/>
          </p:nvSpPr>
          <p:spPr>
            <a:xfrm>
              <a:off x="4573475" y="2941575"/>
              <a:ext cx="16100" cy="79775"/>
            </a:xfrm>
            <a:custGeom>
              <a:rect b="b" l="l" r="r" t="t"/>
              <a:pathLst>
                <a:path extrusionOk="0" h="3191" w="644">
                  <a:moveTo>
                    <a:pt x="298" y="0"/>
                  </a:moveTo>
                  <a:lnTo>
                    <a:pt x="1" y="1464"/>
                  </a:lnTo>
                  <a:lnTo>
                    <a:pt x="1" y="3191"/>
                  </a:lnTo>
                  <a:lnTo>
                    <a:pt x="643" y="3191"/>
                  </a:lnTo>
                  <a:lnTo>
                    <a:pt x="64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0"/>
            <p:cNvSpPr/>
            <p:nvPr/>
          </p:nvSpPr>
          <p:spPr>
            <a:xfrm>
              <a:off x="4606225" y="2941575"/>
              <a:ext cx="16100" cy="79775"/>
            </a:xfrm>
            <a:custGeom>
              <a:rect b="b" l="l" r="r" t="t"/>
              <a:pathLst>
                <a:path extrusionOk="0" h="3191" w="644">
                  <a:moveTo>
                    <a:pt x="0" y="0"/>
                  </a:moveTo>
                  <a:lnTo>
                    <a:pt x="0" y="3191"/>
                  </a:lnTo>
                  <a:lnTo>
                    <a:pt x="643" y="3191"/>
                  </a:lnTo>
                  <a:lnTo>
                    <a:pt x="64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0"/>
            <p:cNvSpPr/>
            <p:nvPr/>
          </p:nvSpPr>
          <p:spPr>
            <a:xfrm>
              <a:off x="4638375" y="2941575"/>
              <a:ext cx="15800" cy="79775"/>
            </a:xfrm>
            <a:custGeom>
              <a:rect b="b" l="l" r="r" t="t"/>
              <a:pathLst>
                <a:path extrusionOk="0" h="3191" w="632">
                  <a:moveTo>
                    <a:pt x="274" y="0"/>
                  </a:moveTo>
                  <a:lnTo>
                    <a:pt x="0" y="1464"/>
                  </a:lnTo>
                  <a:lnTo>
                    <a:pt x="0" y="3191"/>
                  </a:lnTo>
                  <a:lnTo>
                    <a:pt x="631" y="3191"/>
                  </a:lnTo>
                  <a:lnTo>
                    <a:pt x="631"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0"/>
            <p:cNvSpPr/>
            <p:nvPr/>
          </p:nvSpPr>
          <p:spPr>
            <a:xfrm>
              <a:off x="4671100" y="2941575"/>
              <a:ext cx="15800" cy="79775"/>
            </a:xfrm>
            <a:custGeom>
              <a:rect b="b" l="l" r="r" t="t"/>
              <a:pathLst>
                <a:path extrusionOk="0" h="3191" w="632">
                  <a:moveTo>
                    <a:pt x="298" y="0"/>
                  </a:moveTo>
                  <a:lnTo>
                    <a:pt x="1" y="1464"/>
                  </a:lnTo>
                  <a:lnTo>
                    <a:pt x="1" y="3191"/>
                  </a:lnTo>
                  <a:lnTo>
                    <a:pt x="632" y="3191"/>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0"/>
            <p:cNvSpPr/>
            <p:nvPr/>
          </p:nvSpPr>
          <p:spPr>
            <a:xfrm>
              <a:off x="4702950" y="2941575"/>
              <a:ext cx="16100" cy="79775"/>
            </a:xfrm>
            <a:custGeom>
              <a:rect b="b" l="l" r="r" t="t"/>
              <a:pathLst>
                <a:path extrusionOk="0" h="3191" w="644">
                  <a:moveTo>
                    <a:pt x="298" y="0"/>
                  </a:moveTo>
                  <a:lnTo>
                    <a:pt x="1" y="1464"/>
                  </a:lnTo>
                  <a:lnTo>
                    <a:pt x="1" y="3191"/>
                  </a:lnTo>
                  <a:lnTo>
                    <a:pt x="644" y="3191"/>
                  </a:lnTo>
                  <a:lnTo>
                    <a:pt x="644"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0"/>
            <p:cNvSpPr/>
            <p:nvPr/>
          </p:nvSpPr>
          <p:spPr>
            <a:xfrm>
              <a:off x="4533900" y="2941575"/>
              <a:ext cx="15500" cy="36625"/>
            </a:xfrm>
            <a:custGeom>
              <a:rect b="b" l="l" r="r" t="t"/>
              <a:pathLst>
                <a:path extrusionOk="0" h="1465" w="620">
                  <a:moveTo>
                    <a:pt x="0" y="0"/>
                  </a:moveTo>
                  <a:lnTo>
                    <a:pt x="0" y="1298"/>
                  </a:lnTo>
                  <a:cubicBezTo>
                    <a:pt x="0" y="1393"/>
                    <a:pt x="83" y="1464"/>
                    <a:pt x="167" y="1464"/>
                  </a:cubicBezTo>
                  <a:lnTo>
                    <a:pt x="452" y="1464"/>
                  </a:lnTo>
                  <a:cubicBezTo>
                    <a:pt x="548" y="1464"/>
                    <a:pt x="619" y="1393"/>
                    <a:pt x="619" y="1298"/>
                  </a:cubicBezTo>
                  <a:lnTo>
                    <a:pt x="619"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0"/>
            <p:cNvSpPr/>
            <p:nvPr/>
          </p:nvSpPr>
          <p:spPr>
            <a:xfrm>
              <a:off x="4566025" y="2941575"/>
              <a:ext cx="15225" cy="36625"/>
            </a:xfrm>
            <a:custGeom>
              <a:rect b="b" l="l" r="r" t="t"/>
              <a:pathLst>
                <a:path extrusionOk="0" h="1465" w="609">
                  <a:moveTo>
                    <a:pt x="1" y="0"/>
                  </a:moveTo>
                  <a:lnTo>
                    <a:pt x="1" y="1298"/>
                  </a:lnTo>
                  <a:cubicBezTo>
                    <a:pt x="1" y="1393"/>
                    <a:pt x="72" y="1464"/>
                    <a:pt x="168" y="1464"/>
                  </a:cubicBezTo>
                  <a:lnTo>
                    <a:pt x="453" y="1464"/>
                  </a:lnTo>
                  <a:cubicBezTo>
                    <a:pt x="537" y="1464"/>
                    <a:pt x="608" y="1393"/>
                    <a:pt x="608" y="1298"/>
                  </a:cubicBezTo>
                  <a:lnTo>
                    <a:pt x="608"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0"/>
            <p:cNvSpPr/>
            <p:nvPr/>
          </p:nvSpPr>
          <p:spPr>
            <a:xfrm>
              <a:off x="4630625" y="2941575"/>
              <a:ext cx="15500" cy="36625"/>
            </a:xfrm>
            <a:custGeom>
              <a:rect b="b" l="l" r="r" t="t"/>
              <a:pathLst>
                <a:path extrusionOk="0" h="1465" w="620">
                  <a:moveTo>
                    <a:pt x="1" y="0"/>
                  </a:moveTo>
                  <a:lnTo>
                    <a:pt x="1" y="1298"/>
                  </a:lnTo>
                  <a:cubicBezTo>
                    <a:pt x="1" y="1393"/>
                    <a:pt x="84" y="1464"/>
                    <a:pt x="167" y="1464"/>
                  </a:cubicBezTo>
                  <a:lnTo>
                    <a:pt x="453" y="1464"/>
                  </a:lnTo>
                  <a:cubicBezTo>
                    <a:pt x="548" y="1464"/>
                    <a:pt x="620" y="1393"/>
                    <a:pt x="620" y="1298"/>
                  </a:cubicBezTo>
                  <a:lnTo>
                    <a:pt x="620"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0"/>
            <p:cNvSpPr/>
            <p:nvPr/>
          </p:nvSpPr>
          <p:spPr>
            <a:xfrm>
              <a:off x="4663075" y="2941575"/>
              <a:ext cx="15500" cy="36625"/>
            </a:xfrm>
            <a:custGeom>
              <a:rect b="b" l="l" r="r" t="t"/>
              <a:pathLst>
                <a:path extrusionOk="0" h="1465" w="620">
                  <a:moveTo>
                    <a:pt x="0" y="0"/>
                  </a:moveTo>
                  <a:lnTo>
                    <a:pt x="0" y="1298"/>
                  </a:lnTo>
                  <a:cubicBezTo>
                    <a:pt x="0" y="1393"/>
                    <a:pt x="84" y="1464"/>
                    <a:pt x="167" y="1464"/>
                  </a:cubicBezTo>
                  <a:lnTo>
                    <a:pt x="453" y="1464"/>
                  </a:lnTo>
                  <a:cubicBezTo>
                    <a:pt x="536" y="1464"/>
                    <a:pt x="619" y="1393"/>
                    <a:pt x="608" y="1298"/>
                  </a:cubicBezTo>
                  <a:lnTo>
                    <a:pt x="608"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0"/>
            <p:cNvSpPr/>
            <p:nvPr/>
          </p:nvSpPr>
          <p:spPr>
            <a:xfrm>
              <a:off x="4695225" y="2941575"/>
              <a:ext cx="15500" cy="36625"/>
            </a:xfrm>
            <a:custGeom>
              <a:rect b="b" l="l" r="r" t="t"/>
              <a:pathLst>
                <a:path extrusionOk="0" h="1465" w="620">
                  <a:moveTo>
                    <a:pt x="0" y="0"/>
                  </a:moveTo>
                  <a:lnTo>
                    <a:pt x="0" y="1298"/>
                  </a:lnTo>
                  <a:cubicBezTo>
                    <a:pt x="0" y="1393"/>
                    <a:pt x="72" y="1464"/>
                    <a:pt x="167" y="1464"/>
                  </a:cubicBezTo>
                  <a:lnTo>
                    <a:pt x="441" y="1464"/>
                  </a:lnTo>
                  <a:cubicBezTo>
                    <a:pt x="548" y="1464"/>
                    <a:pt x="619" y="1393"/>
                    <a:pt x="607" y="1298"/>
                  </a:cubicBezTo>
                  <a:lnTo>
                    <a:pt x="60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0"/>
            <p:cNvSpPr/>
            <p:nvPr/>
          </p:nvSpPr>
          <p:spPr>
            <a:xfrm>
              <a:off x="4718125" y="2778425"/>
              <a:ext cx="39625" cy="27525"/>
            </a:xfrm>
            <a:custGeom>
              <a:rect b="b" l="l" r="r" t="t"/>
              <a:pathLst>
                <a:path extrusionOk="0" h="1101" w="1585">
                  <a:moveTo>
                    <a:pt x="214" y="0"/>
                  </a:moveTo>
                  <a:cubicBezTo>
                    <a:pt x="95" y="0"/>
                    <a:pt x="1" y="81"/>
                    <a:pt x="1" y="204"/>
                  </a:cubicBezTo>
                  <a:lnTo>
                    <a:pt x="1" y="894"/>
                  </a:lnTo>
                  <a:cubicBezTo>
                    <a:pt x="1" y="1012"/>
                    <a:pt x="97" y="1100"/>
                    <a:pt x="202" y="1100"/>
                  </a:cubicBezTo>
                  <a:cubicBezTo>
                    <a:pt x="214" y="1100"/>
                    <a:pt x="227" y="1099"/>
                    <a:pt x="239" y="1097"/>
                  </a:cubicBezTo>
                  <a:lnTo>
                    <a:pt x="1394" y="942"/>
                  </a:lnTo>
                  <a:cubicBezTo>
                    <a:pt x="1489" y="918"/>
                    <a:pt x="1573" y="835"/>
                    <a:pt x="1573" y="728"/>
                  </a:cubicBezTo>
                  <a:lnTo>
                    <a:pt x="1573" y="359"/>
                  </a:lnTo>
                  <a:cubicBezTo>
                    <a:pt x="1585" y="275"/>
                    <a:pt x="1489" y="180"/>
                    <a:pt x="1394" y="168"/>
                  </a:cubicBezTo>
                  <a:lnTo>
                    <a:pt x="239" y="1"/>
                  </a:lnTo>
                  <a:cubicBezTo>
                    <a:pt x="231" y="1"/>
                    <a:pt x="223" y="0"/>
                    <a:pt x="21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 name="Google Shape;1576;p60"/>
          <p:cNvGrpSpPr/>
          <p:nvPr/>
        </p:nvGrpSpPr>
        <p:grpSpPr>
          <a:xfrm>
            <a:off x="2807855" y="1354266"/>
            <a:ext cx="411737" cy="423767"/>
            <a:chOff x="5197950" y="2748075"/>
            <a:chExt cx="295300" cy="303950"/>
          </a:xfrm>
        </p:grpSpPr>
        <p:sp>
          <p:nvSpPr>
            <p:cNvPr id="1577" name="Google Shape;1577;p60"/>
            <p:cNvSpPr/>
            <p:nvPr/>
          </p:nvSpPr>
          <p:spPr>
            <a:xfrm>
              <a:off x="5197950" y="2748075"/>
              <a:ext cx="295000" cy="270000"/>
            </a:xfrm>
            <a:custGeom>
              <a:rect b="b" l="l" r="r" t="t"/>
              <a:pathLst>
                <a:path extrusionOk="0" h="10800" w="11800">
                  <a:moveTo>
                    <a:pt x="3049" y="1"/>
                  </a:moveTo>
                  <a:cubicBezTo>
                    <a:pt x="2870" y="1"/>
                    <a:pt x="2692" y="13"/>
                    <a:pt x="2525" y="37"/>
                  </a:cubicBezTo>
                  <a:cubicBezTo>
                    <a:pt x="1084" y="263"/>
                    <a:pt x="1" y="1442"/>
                    <a:pt x="1" y="2858"/>
                  </a:cubicBezTo>
                  <a:lnTo>
                    <a:pt x="1" y="9264"/>
                  </a:lnTo>
                  <a:lnTo>
                    <a:pt x="5252" y="10800"/>
                  </a:lnTo>
                  <a:lnTo>
                    <a:pt x="11800" y="9264"/>
                  </a:lnTo>
                  <a:lnTo>
                    <a:pt x="11800" y="5811"/>
                  </a:lnTo>
                  <a:cubicBezTo>
                    <a:pt x="11800" y="4763"/>
                    <a:pt x="10895" y="3894"/>
                    <a:pt x="9764" y="3882"/>
                  </a:cubicBezTo>
                  <a:lnTo>
                    <a:pt x="7216" y="3882"/>
                  </a:lnTo>
                  <a:cubicBezTo>
                    <a:pt x="6906" y="3882"/>
                    <a:pt x="6621" y="3775"/>
                    <a:pt x="6430" y="3585"/>
                  </a:cubicBezTo>
                  <a:cubicBezTo>
                    <a:pt x="6216" y="3406"/>
                    <a:pt x="6097" y="3132"/>
                    <a:pt x="6097" y="2858"/>
                  </a:cubicBezTo>
                  <a:cubicBezTo>
                    <a:pt x="6097" y="2061"/>
                    <a:pt x="5752" y="1346"/>
                    <a:pt x="5204" y="834"/>
                  </a:cubicBezTo>
                  <a:cubicBezTo>
                    <a:pt x="4656" y="311"/>
                    <a:pt x="3894" y="1"/>
                    <a:pt x="304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0"/>
            <p:cNvSpPr/>
            <p:nvPr/>
          </p:nvSpPr>
          <p:spPr>
            <a:xfrm>
              <a:off x="5197950" y="2748975"/>
              <a:ext cx="268825" cy="269100"/>
            </a:xfrm>
            <a:custGeom>
              <a:rect b="b" l="l" r="r" t="t"/>
              <a:pathLst>
                <a:path extrusionOk="0" h="10764" w="10753">
                  <a:moveTo>
                    <a:pt x="2525" y="1"/>
                  </a:moveTo>
                  <a:cubicBezTo>
                    <a:pt x="1084" y="227"/>
                    <a:pt x="1" y="1406"/>
                    <a:pt x="1" y="2822"/>
                  </a:cubicBezTo>
                  <a:lnTo>
                    <a:pt x="1" y="9228"/>
                  </a:lnTo>
                  <a:lnTo>
                    <a:pt x="5252" y="10764"/>
                  </a:lnTo>
                  <a:lnTo>
                    <a:pt x="10752" y="9228"/>
                  </a:lnTo>
                  <a:lnTo>
                    <a:pt x="10752" y="5775"/>
                  </a:lnTo>
                  <a:cubicBezTo>
                    <a:pt x="10752" y="4727"/>
                    <a:pt x="9847" y="3858"/>
                    <a:pt x="8716" y="3846"/>
                  </a:cubicBezTo>
                  <a:lnTo>
                    <a:pt x="6168" y="3846"/>
                  </a:lnTo>
                  <a:cubicBezTo>
                    <a:pt x="5859" y="3846"/>
                    <a:pt x="5597" y="3727"/>
                    <a:pt x="5382" y="3549"/>
                  </a:cubicBezTo>
                  <a:cubicBezTo>
                    <a:pt x="5180" y="3370"/>
                    <a:pt x="5061" y="3096"/>
                    <a:pt x="5061" y="2822"/>
                  </a:cubicBezTo>
                  <a:cubicBezTo>
                    <a:pt x="5061" y="2025"/>
                    <a:pt x="4716" y="1310"/>
                    <a:pt x="4168" y="798"/>
                  </a:cubicBezTo>
                  <a:cubicBezTo>
                    <a:pt x="3728" y="394"/>
                    <a:pt x="3168" y="108"/>
                    <a:pt x="2525"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0"/>
            <p:cNvSpPr/>
            <p:nvPr/>
          </p:nvSpPr>
          <p:spPr>
            <a:xfrm>
              <a:off x="5215825" y="2979675"/>
              <a:ext cx="32750" cy="61925"/>
            </a:xfrm>
            <a:custGeom>
              <a:rect b="b" l="l" r="r" t="t"/>
              <a:pathLst>
                <a:path extrusionOk="0" h="2477" w="1310">
                  <a:moveTo>
                    <a:pt x="0" y="0"/>
                  </a:moveTo>
                  <a:lnTo>
                    <a:pt x="0" y="2477"/>
                  </a:lnTo>
                  <a:lnTo>
                    <a:pt x="1310" y="2477"/>
                  </a:lnTo>
                  <a:lnTo>
                    <a:pt x="1310" y="1238"/>
                  </a:lnTo>
                  <a:lnTo>
                    <a:pt x="1108" y="1238"/>
                  </a:lnTo>
                  <a:cubicBezTo>
                    <a:pt x="1024" y="1238"/>
                    <a:pt x="965" y="1167"/>
                    <a:pt x="965" y="1083"/>
                  </a:cubicBezTo>
                  <a:lnTo>
                    <a:pt x="965"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0"/>
            <p:cNvSpPr/>
            <p:nvPr/>
          </p:nvSpPr>
          <p:spPr>
            <a:xfrm>
              <a:off x="5215825" y="2980250"/>
              <a:ext cx="15800" cy="60750"/>
            </a:xfrm>
            <a:custGeom>
              <a:rect b="b" l="l" r="r" t="t"/>
              <a:pathLst>
                <a:path extrusionOk="0" h="2430" w="632">
                  <a:moveTo>
                    <a:pt x="0" y="1"/>
                  </a:moveTo>
                  <a:lnTo>
                    <a:pt x="0" y="2430"/>
                  </a:lnTo>
                  <a:lnTo>
                    <a:pt x="631" y="2430"/>
                  </a:lnTo>
                  <a:lnTo>
                    <a:pt x="631"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0"/>
            <p:cNvSpPr/>
            <p:nvPr/>
          </p:nvSpPr>
          <p:spPr>
            <a:xfrm>
              <a:off x="5248550" y="2979675"/>
              <a:ext cx="32775" cy="61925"/>
            </a:xfrm>
            <a:custGeom>
              <a:rect b="b" l="l" r="r" t="t"/>
              <a:pathLst>
                <a:path extrusionOk="0" h="2477" w="1311">
                  <a:moveTo>
                    <a:pt x="334" y="0"/>
                  </a:moveTo>
                  <a:lnTo>
                    <a:pt x="334" y="1095"/>
                  </a:lnTo>
                  <a:cubicBezTo>
                    <a:pt x="334" y="1179"/>
                    <a:pt x="263" y="1238"/>
                    <a:pt x="191" y="1238"/>
                  </a:cubicBezTo>
                  <a:lnTo>
                    <a:pt x="1" y="1238"/>
                  </a:lnTo>
                  <a:lnTo>
                    <a:pt x="1" y="2477"/>
                  </a:lnTo>
                  <a:lnTo>
                    <a:pt x="1311" y="2477"/>
                  </a:lnTo>
                  <a:lnTo>
                    <a:pt x="1311" y="1238"/>
                  </a:lnTo>
                  <a:lnTo>
                    <a:pt x="1132" y="1238"/>
                  </a:lnTo>
                  <a:cubicBezTo>
                    <a:pt x="1037" y="1238"/>
                    <a:pt x="977" y="1167"/>
                    <a:pt x="977" y="1095"/>
                  </a:cubicBezTo>
                  <a:lnTo>
                    <a:pt x="977"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0"/>
            <p:cNvSpPr/>
            <p:nvPr/>
          </p:nvSpPr>
          <p:spPr>
            <a:xfrm>
              <a:off x="5248550" y="2979675"/>
              <a:ext cx="15800" cy="61925"/>
            </a:xfrm>
            <a:custGeom>
              <a:rect b="b" l="l" r="r" t="t"/>
              <a:pathLst>
                <a:path extrusionOk="0" h="2477" w="632">
                  <a:moveTo>
                    <a:pt x="310" y="0"/>
                  </a:moveTo>
                  <a:lnTo>
                    <a:pt x="310" y="1095"/>
                  </a:lnTo>
                  <a:cubicBezTo>
                    <a:pt x="310" y="1179"/>
                    <a:pt x="251" y="1238"/>
                    <a:pt x="156" y="1238"/>
                  </a:cubicBezTo>
                  <a:lnTo>
                    <a:pt x="1" y="1238"/>
                  </a:lnTo>
                  <a:lnTo>
                    <a:pt x="1" y="2477"/>
                  </a:lnTo>
                  <a:lnTo>
                    <a:pt x="632" y="2477"/>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0"/>
            <p:cNvSpPr/>
            <p:nvPr/>
          </p:nvSpPr>
          <p:spPr>
            <a:xfrm>
              <a:off x="5280400" y="2979675"/>
              <a:ext cx="32775" cy="61925"/>
            </a:xfrm>
            <a:custGeom>
              <a:rect b="b" l="l" r="r" t="t"/>
              <a:pathLst>
                <a:path extrusionOk="0" h="2477" w="1311">
                  <a:moveTo>
                    <a:pt x="346" y="0"/>
                  </a:moveTo>
                  <a:lnTo>
                    <a:pt x="346" y="1095"/>
                  </a:lnTo>
                  <a:cubicBezTo>
                    <a:pt x="346" y="1179"/>
                    <a:pt x="275" y="1238"/>
                    <a:pt x="191" y="1238"/>
                  </a:cubicBezTo>
                  <a:lnTo>
                    <a:pt x="1" y="1238"/>
                  </a:lnTo>
                  <a:lnTo>
                    <a:pt x="1" y="2477"/>
                  </a:lnTo>
                  <a:lnTo>
                    <a:pt x="1311" y="2477"/>
                  </a:lnTo>
                  <a:lnTo>
                    <a:pt x="1311"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0"/>
            <p:cNvSpPr/>
            <p:nvPr/>
          </p:nvSpPr>
          <p:spPr>
            <a:xfrm>
              <a:off x="5280400" y="2979675"/>
              <a:ext cx="16100" cy="61925"/>
            </a:xfrm>
            <a:custGeom>
              <a:rect b="b" l="l" r="r" t="t"/>
              <a:pathLst>
                <a:path extrusionOk="0" h="2477" w="644">
                  <a:moveTo>
                    <a:pt x="346" y="0"/>
                  </a:moveTo>
                  <a:lnTo>
                    <a:pt x="346" y="1095"/>
                  </a:lnTo>
                  <a:cubicBezTo>
                    <a:pt x="346" y="1179"/>
                    <a:pt x="275" y="1238"/>
                    <a:pt x="191" y="1238"/>
                  </a:cubicBezTo>
                  <a:lnTo>
                    <a:pt x="1" y="1238"/>
                  </a:lnTo>
                  <a:lnTo>
                    <a:pt x="1" y="2477"/>
                  </a:lnTo>
                  <a:lnTo>
                    <a:pt x="644" y="2477"/>
                  </a:lnTo>
                  <a:lnTo>
                    <a:pt x="644"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0"/>
            <p:cNvSpPr/>
            <p:nvPr/>
          </p:nvSpPr>
          <p:spPr>
            <a:xfrm>
              <a:off x="5313150" y="2979675"/>
              <a:ext cx="32775" cy="61925"/>
            </a:xfrm>
            <a:custGeom>
              <a:rect b="b" l="l" r="r" t="t"/>
              <a:pathLst>
                <a:path extrusionOk="0" h="2477" w="1311">
                  <a:moveTo>
                    <a:pt x="1" y="0"/>
                  </a:moveTo>
                  <a:lnTo>
                    <a:pt x="1" y="2477"/>
                  </a:lnTo>
                  <a:lnTo>
                    <a:pt x="1310" y="2477"/>
                  </a:lnTo>
                  <a:lnTo>
                    <a:pt x="1310" y="1238"/>
                  </a:lnTo>
                  <a:lnTo>
                    <a:pt x="1120" y="1238"/>
                  </a:lnTo>
                  <a:cubicBezTo>
                    <a:pt x="1025" y="1238"/>
                    <a:pt x="965" y="1167"/>
                    <a:pt x="965" y="1083"/>
                  </a:cubicBezTo>
                  <a:lnTo>
                    <a:pt x="965"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0"/>
            <p:cNvSpPr/>
            <p:nvPr/>
          </p:nvSpPr>
          <p:spPr>
            <a:xfrm>
              <a:off x="5313150" y="2980250"/>
              <a:ext cx="16100" cy="60750"/>
            </a:xfrm>
            <a:custGeom>
              <a:rect b="b" l="l" r="r" t="t"/>
              <a:pathLst>
                <a:path extrusionOk="0" h="2430" w="644">
                  <a:moveTo>
                    <a:pt x="1" y="1"/>
                  </a:moveTo>
                  <a:lnTo>
                    <a:pt x="1" y="2430"/>
                  </a:lnTo>
                  <a:lnTo>
                    <a:pt x="644" y="2430"/>
                  </a:lnTo>
                  <a:lnTo>
                    <a:pt x="644"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0"/>
            <p:cNvSpPr/>
            <p:nvPr/>
          </p:nvSpPr>
          <p:spPr>
            <a:xfrm>
              <a:off x="5345300" y="2979675"/>
              <a:ext cx="32775" cy="61925"/>
            </a:xfrm>
            <a:custGeom>
              <a:rect b="b" l="l" r="r" t="t"/>
              <a:pathLst>
                <a:path extrusionOk="0" h="2477" w="1311">
                  <a:moveTo>
                    <a:pt x="334" y="0"/>
                  </a:moveTo>
                  <a:lnTo>
                    <a:pt x="334" y="1095"/>
                  </a:lnTo>
                  <a:cubicBezTo>
                    <a:pt x="334" y="1179"/>
                    <a:pt x="262" y="1238"/>
                    <a:pt x="191" y="1238"/>
                  </a:cubicBezTo>
                  <a:lnTo>
                    <a:pt x="0" y="1238"/>
                  </a:lnTo>
                  <a:lnTo>
                    <a:pt x="0" y="2477"/>
                  </a:lnTo>
                  <a:lnTo>
                    <a:pt x="1310" y="2477"/>
                  </a:lnTo>
                  <a:lnTo>
                    <a:pt x="1310" y="1238"/>
                  </a:lnTo>
                  <a:lnTo>
                    <a:pt x="1132" y="1238"/>
                  </a:lnTo>
                  <a:cubicBezTo>
                    <a:pt x="1036" y="1238"/>
                    <a:pt x="977" y="1167"/>
                    <a:pt x="977" y="1095"/>
                  </a:cubicBezTo>
                  <a:lnTo>
                    <a:pt x="977"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0"/>
            <p:cNvSpPr/>
            <p:nvPr/>
          </p:nvSpPr>
          <p:spPr>
            <a:xfrm>
              <a:off x="5345900" y="2979675"/>
              <a:ext cx="16100" cy="61925"/>
            </a:xfrm>
            <a:custGeom>
              <a:rect b="b" l="l" r="r" t="t"/>
              <a:pathLst>
                <a:path extrusionOk="0" h="2477" w="644">
                  <a:moveTo>
                    <a:pt x="310" y="0"/>
                  </a:moveTo>
                  <a:lnTo>
                    <a:pt x="310" y="1095"/>
                  </a:lnTo>
                  <a:cubicBezTo>
                    <a:pt x="310" y="1179"/>
                    <a:pt x="250" y="1238"/>
                    <a:pt x="167" y="1238"/>
                  </a:cubicBezTo>
                  <a:lnTo>
                    <a:pt x="0" y="1238"/>
                  </a:lnTo>
                  <a:lnTo>
                    <a:pt x="0" y="2477"/>
                  </a:lnTo>
                  <a:lnTo>
                    <a:pt x="643" y="2477"/>
                  </a:lnTo>
                  <a:lnTo>
                    <a:pt x="64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0"/>
            <p:cNvSpPr/>
            <p:nvPr/>
          </p:nvSpPr>
          <p:spPr>
            <a:xfrm>
              <a:off x="5378050" y="2979675"/>
              <a:ext cx="32750" cy="61925"/>
            </a:xfrm>
            <a:custGeom>
              <a:rect b="b" l="l" r="r" t="t"/>
              <a:pathLst>
                <a:path extrusionOk="0" h="2477" w="1310">
                  <a:moveTo>
                    <a:pt x="334" y="0"/>
                  </a:moveTo>
                  <a:lnTo>
                    <a:pt x="334" y="1095"/>
                  </a:lnTo>
                  <a:cubicBezTo>
                    <a:pt x="334" y="1179"/>
                    <a:pt x="262" y="1238"/>
                    <a:pt x="191" y="1238"/>
                  </a:cubicBezTo>
                  <a:lnTo>
                    <a:pt x="0" y="1238"/>
                  </a:lnTo>
                  <a:lnTo>
                    <a:pt x="0" y="2477"/>
                  </a:lnTo>
                  <a:lnTo>
                    <a:pt x="1310" y="2477"/>
                  </a:lnTo>
                  <a:lnTo>
                    <a:pt x="1310" y="1238"/>
                  </a:lnTo>
                  <a:lnTo>
                    <a:pt x="1131" y="1238"/>
                  </a:lnTo>
                  <a:cubicBezTo>
                    <a:pt x="1036" y="1238"/>
                    <a:pt x="976" y="1167"/>
                    <a:pt x="976" y="1095"/>
                  </a:cubicBezTo>
                  <a:lnTo>
                    <a:pt x="976"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0"/>
            <p:cNvSpPr/>
            <p:nvPr/>
          </p:nvSpPr>
          <p:spPr>
            <a:xfrm>
              <a:off x="5378050" y="2979675"/>
              <a:ext cx="15800" cy="61925"/>
            </a:xfrm>
            <a:custGeom>
              <a:rect b="b" l="l" r="r" t="t"/>
              <a:pathLst>
                <a:path extrusionOk="0" h="2477" w="632">
                  <a:moveTo>
                    <a:pt x="310" y="0"/>
                  </a:moveTo>
                  <a:lnTo>
                    <a:pt x="310" y="1095"/>
                  </a:lnTo>
                  <a:cubicBezTo>
                    <a:pt x="310" y="1179"/>
                    <a:pt x="250" y="1238"/>
                    <a:pt x="155" y="1238"/>
                  </a:cubicBezTo>
                  <a:lnTo>
                    <a:pt x="0" y="1238"/>
                  </a:lnTo>
                  <a:lnTo>
                    <a:pt x="0" y="2477"/>
                  </a:lnTo>
                  <a:lnTo>
                    <a:pt x="631" y="2477"/>
                  </a:lnTo>
                  <a:lnTo>
                    <a:pt x="631"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0"/>
            <p:cNvSpPr/>
            <p:nvPr/>
          </p:nvSpPr>
          <p:spPr>
            <a:xfrm>
              <a:off x="5409900" y="2979675"/>
              <a:ext cx="32750" cy="61925"/>
            </a:xfrm>
            <a:custGeom>
              <a:rect b="b" l="l" r="r" t="t"/>
              <a:pathLst>
                <a:path extrusionOk="0" h="2477" w="1310">
                  <a:moveTo>
                    <a:pt x="333" y="0"/>
                  </a:moveTo>
                  <a:lnTo>
                    <a:pt x="333" y="1095"/>
                  </a:lnTo>
                  <a:cubicBezTo>
                    <a:pt x="333" y="1179"/>
                    <a:pt x="250" y="1238"/>
                    <a:pt x="179" y="1238"/>
                  </a:cubicBezTo>
                  <a:lnTo>
                    <a:pt x="0" y="1238"/>
                  </a:lnTo>
                  <a:lnTo>
                    <a:pt x="0" y="2477"/>
                  </a:lnTo>
                  <a:lnTo>
                    <a:pt x="1310" y="2477"/>
                  </a:lnTo>
                  <a:lnTo>
                    <a:pt x="1310"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0"/>
            <p:cNvSpPr/>
            <p:nvPr/>
          </p:nvSpPr>
          <p:spPr>
            <a:xfrm>
              <a:off x="5410775" y="2979675"/>
              <a:ext cx="15800" cy="61925"/>
            </a:xfrm>
            <a:custGeom>
              <a:rect b="b" l="l" r="r" t="t"/>
              <a:pathLst>
                <a:path extrusionOk="0" h="2477" w="632">
                  <a:moveTo>
                    <a:pt x="310" y="0"/>
                  </a:moveTo>
                  <a:lnTo>
                    <a:pt x="310" y="1095"/>
                  </a:lnTo>
                  <a:cubicBezTo>
                    <a:pt x="310" y="1179"/>
                    <a:pt x="251" y="1238"/>
                    <a:pt x="156" y="1238"/>
                  </a:cubicBezTo>
                  <a:lnTo>
                    <a:pt x="1" y="1238"/>
                  </a:lnTo>
                  <a:lnTo>
                    <a:pt x="1" y="2477"/>
                  </a:lnTo>
                  <a:lnTo>
                    <a:pt x="632" y="2477"/>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0"/>
            <p:cNvSpPr/>
            <p:nvPr/>
          </p:nvSpPr>
          <p:spPr>
            <a:xfrm>
              <a:off x="5442625" y="2980250"/>
              <a:ext cx="32775" cy="60750"/>
            </a:xfrm>
            <a:custGeom>
              <a:rect b="b" l="l" r="r" t="t"/>
              <a:pathLst>
                <a:path extrusionOk="0" h="2430" w="1311">
                  <a:moveTo>
                    <a:pt x="1" y="1"/>
                  </a:moveTo>
                  <a:lnTo>
                    <a:pt x="1" y="2430"/>
                  </a:lnTo>
                  <a:lnTo>
                    <a:pt x="1310" y="2430"/>
                  </a:lnTo>
                  <a:lnTo>
                    <a:pt x="1310"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0"/>
            <p:cNvSpPr/>
            <p:nvPr/>
          </p:nvSpPr>
          <p:spPr>
            <a:xfrm>
              <a:off x="5442625" y="2980250"/>
              <a:ext cx="16100" cy="60750"/>
            </a:xfrm>
            <a:custGeom>
              <a:rect b="b" l="l" r="r" t="t"/>
              <a:pathLst>
                <a:path extrusionOk="0" h="2430" w="644">
                  <a:moveTo>
                    <a:pt x="1" y="1"/>
                  </a:moveTo>
                  <a:lnTo>
                    <a:pt x="1" y="2430"/>
                  </a:lnTo>
                  <a:lnTo>
                    <a:pt x="644" y="2430"/>
                  </a:lnTo>
                  <a:lnTo>
                    <a:pt x="644"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0"/>
            <p:cNvSpPr/>
            <p:nvPr/>
          </p:nvSpPr>
          <p:spPr>
            <a:xfrm>
              <a:off x="5198250" y="2980250"/>
              <a:ext cx="17900" cy="71775"/>
            </a:xfrm>
            <a:custGeom>
              <a:rect b="b" l="l" r="r" t="t"/>
              <a:pathLst>
                <a:path extrusionOk="0" h="2871" w="716">
                  <a:moveTo>
                    <a:pt x="1" y="1"/>
                  </a:moveTo>
                  <a:lnTo>
                    <a:pt x="1" y="2525"/>
                  </a:lnTo>
                  <a:cubicBezTo>
                    <a:pt x="1" y="2715"/>
                    <a:pt x="144" y="2870"/>
                    <a:pt x="346" y="2870"/>
                  </a:cubicBezTo>
                  <a:lnTo>
                    <a:pt x="358" y="2870"/>
                  </a:lnTo>
                  <a:cubicBezTo>
                    <a:pt x="548" y="2870"/>
                    <a:pt x="703" y="2715"/>
                    <a:pt x="715" y="2525"/>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0"/>
            <p:cNvSpPr/>
            <p:nvPr/>
          </p:nvSpPr>
          <p:spPr>
            <a:xfrm>
              <a:off x="5475375" y="2980250"/>
              <a:ext cx="17875" cy="71775"/>
            </a:xfrm>
            <a:custGeom>
              <a:rect b="b" l="l" r="r" t="t"/>
              <a:pathLst>
                <a:path extrusionOk="0" h="2871" w="715">
                  <a:moveTo>
                    <a:pt x="0" y="1"/>
                  </a:moveTo>
                  <a:lnTo>
                    <a:pt x="0" y="2525"/>
                  </a:lnTo>
                  <a:cubicBezTo>
                    <a:pt x="0" y="2715"/>
                    <a:pt x="155" y="2870"/>
                    <a:pt x="346" y="2870"/>
                  </a:cubicBezTo>
                  <a:lnTo>
                    <a:pt x="358" y="2870"/>
                  </a:lnTo>
                  <a:cubicBezTo>
                    <a:pt x="548" y="2870"/>
                    <a:pt x="703" y="2715"/>
                    <a:pt x="715" y="2525"/>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0"/>
            <p:cNvSpPr/>
            <p:nvPr/>
          </p:nvSpPr>
          <p:spPr>
            <a:xfrm>
              <a:off x="5401850" y="2979675"/>
              <a:ext cx="16400" cy="30975"/>
            </a:xfrm>
            <a:custGeom>
              <a:rect b="b" l="l" r="r" t="t"/>
              <a:pathLst>
                <a:path extrusionOk="0" h="1239" w="656">
                  <a:moveTo>
                    <a:pt x="1" y="0"/>
                  </a:moveTo>
                  <a:lnTo>
                    <a:pt x="1" y="1083"/>
                  </a:lnTo>
                  <a:cubicBezTo>
                    <a:pt x="1" y="1179"/>
                    <a:pt x="72" y="1238"/>
                    <a:pt x="144" y="1238"/>
                  </a:cubicBezTo>
                  <a:lnTo>
                    <a:pt x="501" y="1238"/>
                  </a:lnTo>
                  <a:cubicBezTo>
                    <a:pt x="596" y="1238"/>
                    <a:pt x="655" y="1167"/>
                    <a:pt x="655" y="1083"/>
                  </a:cubicBezTo>
                  <a:lnTo>
                    <a:pt x="65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0"/>
            <p:cNvSpPr/>
            <p:nvPr/>
          </p:nvSpPr>
          <p:spPr>
            <a:xfrm>
              <a:off x="5239925" y="2979675"/>
              <a:ext cx="16400" cy="30975"/>
            </a:xfrm>
            <a:custGeom>
              <a:rect b="b" l="l" r="r" t="t"/>
              <a:pathLst>
                <a:path extrusionOk="0" h="1239" w="656">
                  <a:moveTo>
                    <a:pt x="1" y="0"/>
                  </a:moveTo>
                  <a:lnTo>
                    <a:pt x="1" y="1083"/>
                  </a:lnTo>
                  <a:cubicBezTo>
                    <a:pt x="1" y="1179"/>
                    <a:pt x="72" y="1238"/>
                    <a:pt x="144" y="1238"/>
                  </a:cubicBezTo>
                  <a:lnTo>
                    <a:pt x="501" y="1238"/>
                  </a:lnTo>
                  <a:cubicBezTo>
                    <a:pt x="596" y="1238"/>
                    <a:pt x="655" y="1167"/>
                    <a:pt x="655" y="1083"/>
                  </a:cubicBezTo>
                  <a:lnTo>
                    <a:pt x="65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0"/>
            <p:cNvSpPr/>
            <p:nvPr/>
          </p:nvSpPr>
          <p:spPr>
            <a:xfrm>
              <a:off x="5272675" y="2979675"/>
              <a:ext cx="16400" cy="30975"/>
            </a:xfrm>
            <a:custGeom>
              <a:rect b="b" l="l" r="r" t="t"/>
              <a:pathLst>
                <a:path extrusionOk="0" h="1239" w="656">
                  <a:moveTo>
                    <a:pt x="0" y="0"/>
                  </a:moveTo>
                  <a:lnTo>
                    <a:pt x="0" y="1083"/>
                  </a:lnTo>
                  <a:cubicBezTo>
                    <a:pt x="0" y="1179"/>
                    <a:pt x="72" y="1238"/>
                    <a:pt x="143" y="1238"/>
                  </a:cubicBezTo>
                  <a:lnTo>
                    <a:pt x="500" y="1238"/>
                  </a:lnTo>
                  <a:cubicBezTo>
                    <a:pt x="596" y="1238"/>
                    <a:pt x="655" y="1167"/>
                    <a:pt x="655" y="1083"/>
                  </a:cubicBezTo>
                  <a:lnTo>
                    <a:pt x="65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0"/>
            <p:cNvSpPr/>
            <p:nvPr/>
          </p:nvSpPr>
          <p:spPr>
            <a:xfrm>
              <a:off x="5337250" y="2979675"/>
              <a:ext cx="16400" cy="30975"/>
            </a:xfrm>
            <a:custGeom>
              <a:rect b="b" l="l" r="r" t="t"/>
              <a:pathLst>
                <a:path extrusionOk="0" h="1239" w="656">
                  <a:moveTo>
                    <a:pt x="1" y="0"/>
                  </a:moveTo>
                  <a:lnTo>
                    <a:pt x="1" y="1083"/>
                  </a:lnTo>
                  <a:cubicBezTo>
                    <a:pt x="1" y="1179"/>
                    <a:pt x="84" y="1238"/>
                    <a:pt x="156" y="1238"/>
                  </a:cubicBezTo>
                  <a:lnTo>
                    <a:pt x="513" y="1238"/>
                  </a:lnTo>
                  <a:cubicBezTo>
                    <a:pt x="596" y="1238"/>
                    <a:pt x="656" y="1167"/>
                    <a:pt x="656" y="1083"/>
                  </a:cubicBezTo>
                  <a:lnTo>
                    <a:pt x="656"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0"/>
            <p:cNvSpPr/>
            <p:nvPr/>
          </p:nvSpPr>
          <p:spPr>
            <a:xfrm>
              <a:off x="5369400" y="2979675"/>
              <a:ext cx="16400" cy="30975"/>
            </a:xfrm>
            <a:custGeom>
              <a:rect b="b" l="l" r="r" t="t"/>
              <a:pathLst>
                <a:path extrusionOk="0" h="1239" w="656">
                  <a:moveTo>
                    <a:pt x="1" y="0"/>
                  </a:moveTo>
                  <a:lnTo>
                    <a:pt x="1" y="1083"/>
                  </a:lnTo>
                  <a:cubicBezTo>
                    <a:pt x="1" y="1179"/>
                    <a:pt x="72" y="1238"/>
                    <a:pt x="144" y="1238"/>
                  </a:cubicBezTo>
                  <a:lnTo>
                    <a:pt x="501" y="1238"/>
                  </a:lnTo>
                  <a:cubicBezTo>
                    <a:pt x="596" y="1238"/>
                    <a:pt x="656" y="1167"/>
                    <a:pt x="656" y="1083"/>
                  </a:cubicBezTo>
                  <a:lnTo>
                    <a:pt x="656"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0"/>
            <p:cNvSpPr/>
            <p:nvPr/>
          </p:nvSpPr>
          <p:spPr>
            <a:xfrm>
              <a:off x="5219100" y="2943950"/>
              <a:ext cx="251825" cy="18775"/>
            </a:xfrm>
            <a:custGeom>
              <a:rect b="b" l="l" r="r" t="t"/>
              <a:pathLst>
                <a:path extrusionOk="0" h="751" w="10073">
                  <a:moveTo>
                    <a:pt x="405" y="0"/>
                  </a:moveTo>
                  <a:cubicBezTo>
                    <a:pt x="298" y="0"/>
                    <a:pt x="203" y="36"/>
                    <a:pt x="131" y="107"/>
                  </a:cubicBezTo>
                  <a:cubicBezTo>
                    <a:pt x="48" y="203"/>
                    <a:pt x="0" y="322"/>
                    <a:pt x="24" y="453"/>
                  </a:cubicBezTo>
                  <a:cubicBezTo>
                    <a:pt x="60" y="619"/>
                    <a:pt x="226" y="750"/>
                    <a:pt x="405" y="750"/>
                  </a:cubicBezTo>
                  <a:lnTo>
                    <a:pt x="9668" y="750"/>
                  </a:lnTo>
                  <a:cubicBezTo>
                    <a:pt x="9775" y="750"/>
                    <a:pt x="9870" y="715"/>
                    <a:pt x="9942" y="643"/>
                  </a:cubicBezTo>
                  <a:cubicBezTo>
                    <a:pt x="10025" y="560"/>
                    <a:pt x="10073" y="441"/>
                    <a:pt x="10049" y="298"/>
                  </a:cubicBezTo>
                  <a:cubicBezTo>
                    <a:pt x="10013" y="143"/>
                    <a:pt x="9847" y="0"/>
                    <a:pt x="9668"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0"/>
            <p:cNvSpPr/>
            <p:nvPr/>
          </p:nvSpPr>
          <p:spPr>
            <a:xfrm>
              <a:off x="5219100" y="2943950"/>
              <a:ext cx="230400" cy="18775"/>
            </a:xfrm>
            <a:custGeom>
              <a:rect b="b" l="l" r="r" t="t"/>
              <a:pathLst>
                <a:path extrusionOk="0" h="751" w="9216">
                  <a:moveTo>
                    <a:pt x="405" y="0"/>
                  </a:moveTo>
                  <a:cubicBezTo>
                    <a:pt x="298" y="0"/>
                    <a:pt x="203" y="36"/>
                    <a:pt x="131" y="107"/>
                  </a:cubicBezTo>
                  <a:cubicBezTo>
                    <a:pt x="48" y="203"/>
                    <a:pt x="0" y="322"/>
                    <a:pt x="24" y="453"/>
                  </a:cubicBezTo>
                  <a:cubicBezTo>
                    <a:pt x="60" y="619"/>
                    <a:pt x="226" y="750"/>
                    <a:pt x="405" y="750"/>
                  </a:cubicBezTo>
                  <a:lnTo>
                    <a:pt x="8811" y="750"/>
                  </a:lnTo>
                  <a:cubicBezTo>
                    <a:pt x="8918" y="750"/>
                    <a:pt x="9001" y="715"/>
                    <a:pt x="9073" y="643"/>
                  </a:cubicBezTo>
                  <a:cubicBezTo>
                    <a:pt x="9168" y="560"/>
                    <a:pt x="9216" y="441"/>
                    <a:pt x="9180" y="298"/>
                  </a:cubicBezTo>
                  <a:cubicBezTo>
                    <a:pt x="9156" y="143"/>
                    <a:pt x="8989" y="0"/>
                    <a:pt x="8811"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60"/>
          <p:cNvGrpSpPr/>
          <p:nvPr/>
        </p:nvGrpSpPr>
        <p:grpSpPr>
          <a:xfrm>
            <a:off x="5918401" y="1405747"/>
            <a:ext cx="423763" cy="372286"/>
            <a:chOff x="5831975" y="2766550"/>
            <a:chExt cx="303925" cy="267025"/>
          </a:xfrm>
        </p:grpSpPr>
        <p:sp>
          <p:nvSpPr>
            <p:cNvPr id="1605" name="Google Shape;1605;p60"/>
            <p:cNvSpPr/>
            <p:nvPr/>
          </p:nvSpPr>
          <p:spPr>
            <a:xfrm>
              <a:off x="5832275" y="2852575"/>
              <a:ext cx="303625" cy="108950"/>
            </a:xfrm>
            <a:custGeom>
              <a:rect b="b" l="l" r="r" t="t"/>
              <a:pathLst>
                <a:path extrusionOk="0" h="4358" w="12145">
                  <a:moveTo>
                    <a:pt x="0" y="0"/>
                  </a:moveTo>
                  <a:lnTo>
                    <a:pt x="0" y="3631"/>
                  </a:lnTo>
                  <a:lnTo>
                    <a:pt x="6072" y="4358"/>
                  </a:lnTo>
                  <a:lnTo>
                    <a:pt x="12144" y="3631"/>
                  </a:lnTo>
                  <a:lnTo>
                    <a:pt x="12144"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0"/>
            <p:cNvSpPr/>
            <p:nvPr/>
          </p:nvSpPr>
          <p:spPr>
            <a:xfrm>
              <a:off x="5831975" y="2852575"/>
              <a:ext cx="286075" cy="90800"/>
            </a:xfrm>
            <a:custGeom>
              <a:rect b="b" l="l" r="r" t="t"/>
              <a:pathLst>
                <a:path extrusionOk="0" h="3632" w="11443">
                  <a:moveTo>
                    <a:pt x="0" y="0"/>
                  </a:moveTo>
                  <a:lnTo>
                    <a:pt x="0" y="3631"/>
                  </a:lnTo>
                  <a:lnTo>
                    <a:pt x="11442" y="3631"/>
                  </a:lnTo>
                  <a:lnTo>
                    <a:pt x="11442"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0"/>
            <p:cNvSpPr/>
            <p:nvPr/>
          </p:nvSpPr>
          <p:spPr>
            <a:xfrm>
              <a:off x="5915600" y="2876650"/>
              <a:ext cx="202450" cy="66425"/>
            </a:xfrm>
            <a:custGeom>
              <a:rect b="b" l="l" r="r" t="t"/>
              <a:pathLst>
                <a:path extrusionOk="0" h="2657" w="8098">
                  <a:moveTo>
                    <a:pt x="7841" y="1"/>
                  </a:moveTo>
                  <a:cubicBezTo>
                    <a:pt x="7835" y="1"/>
                    <a:pt x="7829" y="1"/>
                    <a:pt x="7823" y="1"/>
                  </a:cubicBezTo>
                  <a:lnTo>
                    <a:pt x="7073" y="1"/>
                  </a:lnTo>
                  <a:lnTo>
                    <a:pt x="6716" y="228"/>
                  </a:lnTo>
                  <a:lnTo>
                    <a:pt x="6359" y="1"/>
                  </a:lnTo>
                  <a:lnTo>
                    <a:pt x="5656" y="1"/>
                  </a:lnTo>
                  <a:lnTo>
                    <a:pt x="5299" y="228"/>
                  </a:lnTo>
                  <a:lnTo>
                    <a:pt x="4942" y="1"/>
                  </a:lnTo>
                  <a:lnTo>
                    <a:pt x="2823" y="1"/>
                  </a:lnTo>
                  <a:lnTo>
                    <a:pt x="2465" y="228"/>
                  </a:lnTo>
                  <a:lnTo>
                    <a:pt x="2108" y="1"/>
                  </a:lnTo>
                  <a:lnTo>
                    <a:pt x="1418" y="1"/>
                  </a:lnTo>
                  <a:lnTo>
                    <a:pt x="1060" y="228"/>
                  </a:lnTo>
                  <a:lnTo>
                    <a:pt x="703" y="1"/>
                  </a:lnTo>
                  <a:lnTo>
                    <a:pt x="358" y="1"/>
                  </a:lnTo>
                  <a:lnTo>
                    <a:pt x="1" y="1490"/>
                  </a:lnTo>
                  <a:lnTo>
                    <a:pt x="358" y="2657"/>
                  </a:lnTo>
                  <a:lnTo>
                    <a:pt x="8097" y="2657"/>
                  </a:lnTo>
                  <a:lnTo>
                    <a:pt x="8097" y="287"/>
                  </a:lnTo>
                  <a:cubicBezTo>
                    <a:pt x="8097" y="128"/>
                    <a:pt x="7977" y="1"/>
                    <a:pt x="784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0"/>
            <p:cNvSpPr/>
            <p:nvPr/>
          </p:nvSpPr>
          <p:spPr>
            <a:xfrm>
              <a:off x="5905775" y="2876375"/>
              <a:ext cx="17900" cy="66700"/>
            </a:xfrm>
            <a:custGeom>
              <a:rect b="b" l="l" r="r" t="t"/>
              <a:pathLst>
                <a:path extrusionOk="0" h="2668" w="716">
                  <a:moveTo>
                    <a:pt x="299" y="1"/>
                  </a:moveTo>
                  <a:cubicBezTo>
                    <a:pt x="144" y="1"/>
                    <a:pt x="1" y="132"/>
                    <a:pt x="1" y="298"/>
                  </a:cubicBezTo>
                  <a:lnTo>
                    <a:pt x="1" y="2668"/>
                  </a:lnTo>
                  <a:lnTo>
                    <a:pt x="715" y="2668"/>
                  </a:lnTo>
                  <a:lnTo>
                    <a:pt x="715"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0"/>
            <p:cNvSpPr/>
            <p:nvPr/>
          </p:nvSpPr>
          <p:spPr>
            <a:xfrm>
              <a:off x="5941500" y="2876675"/>
              <a:ext cx="17900" cy="66400"/>
            </a:xfrm>
            <a:custGeom>
              <a:rect b="b" l="l" r="r" t="t"/>
              <a:pathLst>
                <a:path extrusionOk="0" h="2656" w="716">
                  <a:moveTo>
                    <a:pt x="358" y="0"/>
                  </a:moveTo>
                  <a:lnTo>
                    <a:pt x="1" y="1322"/>
                  </a:lnTo>
                  <a:lnTo>
                    <a:pt x="1"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0"/>
            <p:cNvSpPr/>
            <p:nvPr/>
          </p:nvSpPr>
          <p:spPr>
            <a:xfrm>
              <a:off x="5976625" y="2876675"/>
              <a:ext cx="17875" cy="66400"/>
            </a:xfrm>
            <a:custGeom>
              <a:rect b="b" l="l" r="r" t="t"/>
              <a:pathLst>
                <a:path extrusionOk="0" h="2656" w="715">
                  <a:moveTo>
                    <a:pt x="358" y="0"/>
                  </a:moveTo>
                  <a:lnTo>
                    <a:pt x="1" y="1322"/>
                  </a:lnTo>
                  <a:lnTo>
                    <a:pt x="1"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0"/>
            <p:cNvSpPr/>
            <p:nvPr/>
          </p:nvSpPr>
          <p:spPr>
            <a:xfrm>
              <a:off x="6012350" y="2876375"/>
              <a:ext cx="17875" cy="66700"/>
            </a:xfrm>
            <a:custGeom>
              <a:rect b="b" l="l" r="r" t="t"/>
              <a:pathLst>
                <a:path extrusionOk="0" h="2668" w="715">
                  <a:moveTo>
                    <a:pt x="0" y="1"/>
                  </a:moveTo>
                  <a:lnTo>
                    <a:pt x="0" y="2668"/>
                  </a:lnTo>
                  <a:lnTo>
                    <a:pt x="715" y="2668"/>
                  </a:lnTo>
                  <a:lnTo>
                    <a:pt x="715"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0"/>
            <p:cNvSpPr/>
            <p:nvPr/>
          </p:nvSpPr>
          <p:spPr>
            <a:xfrm>
              <a:off x="6047175" y="2876675"/>
              <a:ext cx="17875" cy="66400"/>
            </a:xfrm>
            <a:custGeom>
              <a:rect b="b" l="l" r="r" t="t"/>
              <a:pathLst>
                <a:path extrusionOk="0" h="2656" w="715">
                  <a:moveTo>
                    <a:pt x="358" y="0"/>
                  </a:moveTo>
                  <a:lnTo>
                    <a:pt x="0" y="1322"/>
                  </a:lnTo>
                  <a:lnTo>
                    <a:pt x="0"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0"/>
            <p:cNvSpPr/>
            <p:nvPr/>
          </p:nvSpPr>
          <p:spPr>
            <a:xfrm>
              <a:off x="6082900" y="2876675"/>
              <a:ext cx="17875" cy="66400"/>
            </a:xfrm>
            <a:custGeom>
              <a:rect b="b" l="l" r="r" t="t"/>
              <a:pathLst>
                <a:path extrusionOk="0" h="2656" w="715">
                  <a:moveTo>
                    <a:pt x="357" y="0"/>
                  </a:moveTo>
                  <a:lnTo>
                    <a:pt x="0" y="1322"/>
                  </a:lnTo>
                  <a:lnTo>
                    <a:pt x="0"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0"/>
            <p:cNvSpPr/>
            <p:nvPr/>
          </p:nvSpPr>
          <p:spPr>
            <a:xfrm>
              <a:off x="5933175" y="2876375"/>
              <a:ext cx="17875" cy="33075"/>
            </a:xfrm>
            <a:custGeom>
              <a:rect b="b" l="l" r="r" t="t"/>
              <a:pathLst>
                <a:path extrusionOk="0" h="1323" w="715">
                  <a:moveTo>
                    <a:pt x="0" y="1"/>
                  </a:moveTo>
                  <a:lnTo>
                    <a:pt x="0" y="1191"/>
                  </a:lnTo>
                  <a:cubicBezTo>
                    <a:pt x="0" y="1263"/>
                    <a:pt x="60" y="1322"/>
                    <a:pt x="131" y="1322"/>
                  </a:cubicBezTo>
                  <a:lnTo>
                    <a:pt x="560" y="1322"/>
                  </a:lnTo>
                  <a:cubicBezTo>
                    <a:pt x="631" y="1322"/>
                    <a:pt x="691" y="1263"/>
                    <a:pt x="715" y="1191"/>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0"/>
            <p:cNvSpPr/>
            <p:nvPr/>
          </p:nvSpPr>
          <p:spPr>
            <a:xfrm>
              <a:off x="5968000" y="2876375"/>
              <a:ext cx="17875" cy="33075"/>
            </a:xfrm>
            <a:custGeom>
              <a:rect b="b" l="l" r="r" t="t"/>
              <a:pathLst>
                <a:path extrusionOk="0" h="1323" w="715">
                  <a:moveTo>
                    <a:pt x="0" y="1"/>
                  </a:moveTo>
                  <a:lnTo>
                    <a:pt x="0" y="1191"/>
                  </a:lnTo>
                  <a:cubicBezTo>
                    <a:pt x="0" y="1263"/>
                    <a:pt x="60" y="1322"/>
                    <a:pt x="131" y="1322"/>
                  </a:cubicBezTo>
                  <a:lnTo>
                    <a:pt x="572" y="1322"/>
                  </a:lnTo>
                  <a:cubicBezTo>
                    <a:pt x="643" y="1322"/>
                    <a:pt x="703" y="1263"/>
                    <a:pt x="715" y="1191"/>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0"/>
            <p:cNvSpPr/>
            <p:nvPr/>
          </p:nvSpPr>
          <p:spPr>
            <a:xfrm>
              <a:off x="6038550" y="2876375"/>
              <a:ext cx="17875" cy="33075"/>
            </a:xfrm>
            <a:custGeom>
              <a:rect b="b" l="l" r="r" t="t"/>
              <a:pathLst>
                <a:path extrusionOk="0" h="1323" w="715">
                  <a:moveTo>
                    <a:pt x="0" y="1"/>
                  </a:moveTo>
                  <a:lnTo>
                    <a:pt x="0" y="1191"/>
                  </a:lnTo>
                  <a:cubicBezTo>
                    <a:pt x="0" y="1263"/>
                    <a:pt x="72" y="1322"/>
                    <a:pt x="143" y="1322"/>
                  </a:cubicBezTo>
                  <a:lnTo>
                    <a:pt x="572" y="1322"/>
                  </a:lnTo>
                  <a:cubicBezTo>
                    <a:pt x="643" y="1322"/>
                    <a:pt x="703" y="1263"/>
                    <a:pt x="714" y="1191"/>
                  </a:cubicBezTo>
                  <a:lnTo>
                    <a:pt x="714"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0"/>
            <p:cNvSpPr/>
            <p:nvPr/>
          </p:nvSpPr>
          <p:spPr>
            <a:xfrm>
              <a:off x="6073950" y="2876375"/>
              <a:ext cx="17900" cy="33075"/>
            </a:xfrm>
            <a:custGeom>
              <a:rect b="b" l="l" r="r" t="t"/>
              <a:pathLst>
                <a:path extrusionOk="0" h="1323" w="716">
                  <a:moveTo>
                    <a:pt x="1" y="1"/>
                  </a:moveTo>
                  <a:lnTo>
                    <a:pt x="1" y="1191"/>
                  </a:lnTo>
                  <a:cubicBezTo>
                    <a:pt x="1" y="1263"/>
                    <a:pt x="60" y="1322"/>
                    <a:pt x="144" y="1322"/>
                  </a:cubicBezTo>
                  <a:lnTo>
                    <a:pt x="572" y="1322"/>
                  </a:lnTo>
                  <a:cubicBezTo>
                    <a:pt x="656" y="1322"/>
                    <a:pt x="715" y="1263"/>
                    <a:pt x="715" y="1191"/>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0"/>
            <p:cNvSpPr/>
            <p:nvPr/>
          </p:nvSpPr>
          <p:spPr>
            <a:xfrm>
              <a:off x="5831975" y="2943350"/>
              <a:ext cx="303925" cy="90225"/>
            </a:xfrm>
            <a:custGeom>
              <a:rect b="b" l="l" r="r" t="t"/>
              <a:pathLst>
                <a:path extrusionOk="0" h="3609" w="12157">
                  <a:moveTo>
                    <a:pt x="0" y="0"/>
                  </a:moveTo>
                  <a:lnTo>
                    <a:pt x="322" y="2941"/>
                  </a:lnTo>
                  <a:cubicBezTo>
                    <a:pt x="322" y="3096"/>
                    <a:pt x="441" y="3215"/>
                    <a:pt x="595" y="3215"/>
                  </a:cubicBezTo>
                  <a:lnTo>
                    <a:pt x="11442" y="3608"/>
                  </a:lnTo>
                  <a:lnTo>
                    <a:pt x="11883" y="3608"/>
                  </a:lnTo>
                  <a:cubicBezTo>
                    <a:pt x="12037" y="3608"/>
                    <a:pt x="12156" y="3501"/>
                    <a:pt x="12156" y="3346"/>
                  </a:cubicBezTo>
                  <a:lnTo>
                    <a:pt x="12156"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0"/>
            <p:cNvSpPr/>
            <p:nvPr/>
          </p:nvSpPr>
          <p:spPr>
            <a:xfrm>
              <a:off x="5831975" y="2943050"/>
              <a:ext cx="286075" cy="90225"/>
            </a:xfrm>
            <a:custGeom>
              <a:rect b="b" l="l" r="r" t="t"/>
              <a:pathLst>
                <a:path extrusionOk="0" h="3609" w="11443">
                  <a:moveTo>
                    <a:pt x="0" y="1"/>
                  </a:moveTo>
                  <a:lnTo>
                    <a:pt x="0" y="3346"/>
                  </a:lnTo>
                  <a:cubicBezTo>
                    <a:pt x="0" y="3489"/>
                    <a:pt x="107" y="3608"/>
                    <a:pt x="262" y="3608"/>
                  </a:cubicBezTo>
                  <a:lnTo>
                    <a:pt x="750" y="3608"/>
                  </a:lnTo>
                  <a:lnTo>
                    <a:pt x="6096" y="2644"/>
                  </a:lnTo>
                  <a:lnTo>
                    <a:pt x="11442" y="3608"/>
                  </a:lnTo>
                  <a:lnTo>
                    <a:pt x="11442" y="12"/>
                  </a:lnTo>
                  <a:lnTo>
                    <a:pt x="1144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0"/>
            <p:cNvSpPr/>
            <p:nvPr/>
          </p:nvSpPr>
          <p:spPr>
            <a:xfrm>
              <a:off x="5864125" y="2966800"/>
              <a:ext cx="253925" cy="66175"/>
            </a:xfrm>
            <a:custGeom>
              <a:rect b="b" l="l" r="r" t="t"/>
              <a:pathLst>
                <a:path extrusionOk="0" h="2647" w="10157">
                  <a:moveTo>
                    <a:pt x="9923" y="0"/>
                  </a:moveTo>
                  <a:cubicBezTo>
                    <a:pt x="9914" y="0"/>
                    <a:pt x="9904" y="1"/>
                    <a:pt x="9894" y="3"/>
                  </a:cubicBezTo>
                  <a:lnTo>
                    <a:pt x="9049" y="3"/>
                  </a:lnTo>
                  <a:lnTo>
                    <a:pt x="8620" y="146"/>
                  </a:lnTo>
                  <a:lnTo>
                    <a:pt x="8275" y="3"/>
                  </a:lnTo>
                  <a:lnTo>
                    <a:pt x="7513" y="3"/>
                  </a:lnTo>
                  <a:lnTo>
                    <a:pt x="7132" y="146"/>
                  </a:lnTo>
                  <a:lnTo>
                    <a:pt x="6739" y="3"/>
                  </a:lnTo>
                  <a:lnTo>
                    <a:pt x="6001" y="3"/>
                  </a:lnTo>
                  <a:lnTo>
                    <a:pt x="5608" y="146"/>
                  </a:lnTo>
                  <a:lnTo>
                    <a:pt x="5239" y="3"/>
                  </a:lnTo>
                  <a:lnTo>
                    <a:pt x="2965" y="3"/>
                  </a:lnTo>
                  <a:lnTo>
                    <a:pt x="2572" y="146"/>
                  </a:lnTo>
                  <a:lnTo>
                    <a:pt x="2191" y="3"/>
                  </a:lnTo>
                  <a:lnTo>
                    <a:pt x="1429" y="3"/>
                  </a:lnTo>
                  <a:lnTo>
                    <a:pt x="976" y="146"/>
                  </a:lnTo>
                  <a:lnTo>
                    <a:pt x="643" y="3"/>
                  </a:lnTo>
                  <a:lnTo>
                    <a:pt x="274" y="3"/>
                  </a:lnTo>
                  <a:lnTo>
                    <a:pt x="0" y="1158"/>
                  </a:lnTo>
                  <a:lnTo>
                    <a:pt x="274" y="2646"/>
                  </a:lnTo>
                  <a:lnTo>
                    <a:pt x="10156" y="2646"/>
                  </a:lnTo>
                  <a:lnTo>
                    <a:pt x="10156" y="277"/>
                  </a:lnTo>
                  <a:cubicBezTo>
                    <a:pt x="10156" y="134"/>
                    <a:pt x="10044" y="0"/>
                    <a:pt x="9923"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0"/>
            <p:cNvSpPr/>
            <p:nvPr/>
          </p:nvSpPr>
          <p:spPr>
            <a:xfrm>
              <a:off x="5850725" y="2966275"/>
              <a:ext cx="19075" cy="66700"/>
            </a:xfrm>
            <a:custGeom>
              <a:rect b="b" l="l" r="r" t="t"/>
              <a:pathLst>
                <a:path extrusionOk="0" h="2668" w="763">
                  <a:moveTo>
                    <a:pt x="298" y="0"/>
                  </a:moveTo>
                  <a:cubicBezTo>
                    <a:pt x="143" y="0"/>
                    <a:pt x="0" y="143"/>
                    <a:pt x="0" y="298"/>
                  </a:cubicBezTo>
                  <a:lnTo>
                    <a:pt x="0" y="2667"/>
                  </a:lnTo>
                  <a:lnTo>
                    <a:pt x="762" y="2667"/>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0"/>
            <p:cNvSpPr/>
            <p:nvPr/>
          </p:nvSpPr>
          <p:spPr>
            <a:xfrm>
              <a:off x="5889425" y="2966875"/>
              <a:ext cx="19075" cy="66100"/>
            </a:xfrm>
            <a:custGeom>
              <a:rect b="b" l="l" r="r" t="t"/>
              <a:pathLst>
                <a:path extrusionOk="0" h="2644" w="763">
                  <a:moveTo>
                    <a:pt x="393" y="0"/>
                  </a:moveTo>
                  <a:lnTo>
                    <a:pt x="0" y="1322"/>
                  </a:lnTo>
                  <a:lnTo>
                    <a:pt x="0" y="2643"/>
                  </a:lnTo>
                  <a:lnTo>
                    <a:pt x="762" y="2643"/>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0"/>
            <p:cNvSpPr/>
            <p:nvPr/>
          </p:nvSpPr>
          <p:spPr>
            <a:xfrm>
              <a:off x="5927525" y="2966875"/>
              <a:ext cx="19075" cy="66100"/>
            </a:xfrm>
            <a:custGeom>
              <a:rect b="b" l="l" r="r" t="t"/>
              <a:pathLst>
                <a:path extrusionOk="0" h="2644" w="763">
                  <a:moveTo>
                    <a:pt x="381" y="0"/>
                  </a:moveTo>
                  <a:lnTo>
                    <a:pt x="0" y="1322"/>
                  </a:lnTo>
                  <a:lnTo>
                    <a:pt x="0" y="2643"/>
                  </a:lnTo>
                  <a:lnTo>
                    <a:pt x="762" y="2643"/>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0"/>
            <p:cNvSpPr/>
            <p:nvPr/>
          </p:nvSpPr>
          <p:spPr>
            <a:xfrm>
              <a:off x="5965325" y="2966275"/>
              <a:ext cx="19075" cy="66700"/>
            </a:xfrm>
            <a:custGeom>
              <a:rect b="b" l="l" r="r" t="t"/>
              <a:pathLst>
                <a:path extrusionOk="0" h="2668" w="763">
                  <a:moveTo>
                    <a:pt x="0" y="0"/>
                  </a:moveTo>
                  <a:lnTo>
                    <a:pt x="0" y="2667"/>
                  </a:lnTo>
                  <a:lnTo>
                    <a:pt x="762" y="2667"/>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0"/>
            <p:cNvSpPr/>
            <p:nvPr/>
          </p:nvSpPr>
          <p:spPr>
            <a:xfrm>
              <a:off x="6004000" y="2966875"/>
              <a:ext cx="19075" cy="66100"/>
            </a:xfrm>
            <a:custGeom>
              <a:rect b="b" l="l" r="r" t="t"/>
              <a:pathLst>
                <a:path extrusionOk="0" h="2644" w="763">
                  <a:moveTo>
                    <a:pt x="394" y="0"/>
                  </a:moveTo>
                  <a:lnTo>
                    <a:pt x="1" y="1322"/>
                  </a:lnTo>
                  <a:lnTo>
                    <a:pt x="1" y="2643"/>
                  </a:lnTo>
                  <a:lnTo>
                    <a:pt x="763" y="2643"/>
                  </a:lnTo>
                  <a:lnTo>
                    <a:pt x="76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0"/>
            <p:cNvSpPr/>
            <p:nvPr/>
          </p:nvSpPr>
          <p:spPr>
            <a:xfrm>
              <a:off x="6042100" y="2966875"/>
              <a:ext cx="19075" cy="66100"/>
            </a:xfrm>
            <a:custGeom>
              <a:rect b="b" l="l" r="r" t="t"/>
              <a:pathLst>
                <a:path extrusionOk="0" h="2644" w="763">
                  <a:moveTo>
                    <a:pt x="382" y="0"/>
                  </a:moveTo>
                  <a:lnTo>
                    <a:pt x="1" y="1322"/>
                  </a:lnTo>
                  <a:lnTo>
                    <a:pt x="1" y="2643"/>
                  </a:lnTo>
                  <a:lnTo>
                    <a:pt x="763" y="2643"/>
                  </a:lnTo>
                  <a:lnTo>
                    <a:pt x="76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0"/>
            <p:cNvSpPr/>
            <p:nvPr/>
          </p:nvSpPr>
          <p:spPr>
            <a:xfrm>
              <a:off x="6079925" y="2966875"/>
              <a:ext cx="19075" cy="66100"/>
            </a:xfrm>
            <a:custGeom>
              <a:rect b="b" l="l" r="r" t="t"/>
              <a:pathLst>
                <a:path extrusionOk="0" h="2644" w="763">
                  <a:moveTo>
                    <a:pt x="393" y="0"/>
                  </a:moveTo>
                  <a:lnTo>
                    <a:pt x="0" y="1322"/>
                  </a:lnTo>
                  <a:lnTo>
                    <a:pt x="0" y="2643"/>
                  </a:lnTo>
                  <a:lnTo>
                    <a:pt x="762" y="2643"/>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0"/>
            <p:cNvSpPr/>
            <p:nvPr/>
          </p:nvSpPr>
          <p:spPr>
            <a:xfrm>
              <a:off x="5879900" y="2966875"/>
              <a:ext cx="19075" cy="33050"/>
            </a:xfrm>
            <a:custGeom>
              <a:rect b="b" l="l" r="r" t="t"/>
              <a:pathLst>
                <a:path extrusionOk="0" h="1322" w="763">
                  <a:moveTo>
                    <a:pt x="0" y="0"/>
                  </a:moveTo>
                  <a:lnTo>
                    <a:pt x="0" y="1167"/>
                  </a:lnTo>
                  <a:cubicBezTo>
                    <a:pt x="0" y="1262"/>
                    <a:pt x="60" y="1322"/>
                    <a:pt x="143" y="1322"/>
                  </a:cubicBezTo>
                  <a:lnTo>
                    <a:pt x="607" y="1322"/>
                  </a:lnTo>
                  <a:cubicBezTo>
                    <a:pt x="703" y="1322"/>
                    <a:pt x="762" y="1250"/>
                    <a:pt x="762" y="1167"/>
                  </a:cubicBezTo>
                  <a:lnTo>
                    <a:pt x="762"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0"/>
            <p:cNvSpPr/>
            <p:nvPr/>
          </p:nvSpPr>
          <p:spPr>
            <a:xfrm>
              <a:off x="5918275" y="2966875"/>
              <a:ext cx="18800" cy="33050"/>
            </a:xfrm>
            <a:custGeom>
              <a:rect b="b" l="l" r="r" t="t"/>
              <a:pathLst>
                <a:path extrusionOk="0" h="1322" w="752">
                  <a:moveTo>
                    <a:pt x="1" y="0"/>
                  </a:moveTo>
                  <a:lnTo>
                    <a:pt x="1" y="1167"/>
                  </a:lnTo>
                  <a:cubicBezTo>
                    <a:pt x="1" y="1262"/>
                    <a:pt x="72" y="1322"/>
                    <a:pt x="144" y="1322"/>
                  </a:cubicBezTo>
                  <a:lnTo>
                    <a:pt x="608" y="1322"/>
                  </a:lnTo>
                  <a:cubicBezTo>
                    <a:pt x="680" y="1322"/>
                    <a:pt x="751" y="1250"/>
                    <a:pt x="751" y="1167"/>
                  </a:cubicBezTo>
                  <a:lnTo>
                    <a:pt x="751"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0"/>
            <p:cNvSpPr/>
            <p:nvPr/>
          </p:nvSpPr>
          <p:spPr>
            <a:xfrm>
              <a:off x="5994200" y="2966875"/>
              <a:ext cx="18775" cy="33050"/>
            </a:xfrm>
            <a:custGeom>
              <a:rect b="b" l="l" r="r" t="t"/>
              <a:pathLst>
                <a:path extrusionOk="0" h="1322" w="751">
                  <a:moveTo>
                    <a:pt x="0" y="0"/>
                  </a:moveTo>
                  <a:lnTo>
                    <a:pt x="0" y="1167"/>
                  </a:lnTo>
                  <a:cubicBezTo>
                    <a:pt x="0" y="1262"/>
                    <a:pt x="60" y="1322"/>
                    <a:pt x="143" y="1322"/>
                  </a:cubicBezTo>
                  <a:lnTo>
                    <a:pt x="607" y="1322"/>
                  </a:lnTo>
                  <a:cubicBezTo>
                    <a:pt x="679" y="1322"/>
                    <a:pt x="750" y="1250"/>
                    <a:pt x="750" y="1167"/>
                  </a:cubicBezTo>
                  <a:lnTo>
                    <a:pt x="750"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0"/>
            <p:cNvSpPr/>
            <p:nvPr/>
          </p:nvSpPr>
          <p:spPr>
            <a:xfrm>
              <a:off x="6032300" y="2966875"/>
              <a:ext cx="19075" cy="33050"/>
            </a:xfrm>
            <a:custGeom>
              <a:rect b="b" l="l" r="r" t="t"/>
              <a:pathLst>
                <a:path extrusionOk="0" h="1322" w="763">
                  <a:moveTo>
                    <a:pt x="0" y="0"/>
                  </a:moveTo>
                  <a:lnTo>
                    <a:pt x="0" y="1167"/>
                  </a:lnTo>
                  <a:cubicBezTo>
                    <a:pt x="0" y="1262"/>
                    <a:pt x="60" y="1322"/>
                    <a:pt x="155" y="1322"/>
                  </a:cubicBezTo>
                  <a:lnTo>
                    <a:pt x="619" y="1322"/>
                  </a:lnTo>
                  <a:cubicBezTo>
                    <a:pt x="703" y="1322"/>
                    <a:pt x="762" y="1250"/>
                    <a:pt x="762" y="1167"/>
                  </a:cubicBezTo>
                  <a:lnTo>
                    <a:pt x="762"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0"/>
            <p:cNvSpPr/>
            <p:nvPr/>
          </p:nvSpPr>
          <p:spPr>
            <a:xfrm>
              <a:off x="6070675" y="2966875"/>
              <a:ext cx="19075" cy="33050"/>
            </a:xfrm>
            <a:custGeom>
              <a:rect b="b" l="l" r="r" t="t"/>
              <a:pathLst>
                <a:path extrusionOk="0" h="1322" w="763">
                  <a:moveTo>
                    <a:pt x="1" y="0"/>
                  </a:moveTo>
                  <a:lnTo>
                    <a:pt x="1" y="1167"/>
                  </a:lnTo>
                  <a:cubicBezTo>
                    <a:pt x="1" y="1262"/>
                    <a:pt x="61" y="1322"/>
                    <a:pt x="156" y="1322"/>
                  </a:cubicBezTo>
                  <a:lnTo>
                    <a:pt x="608" y="1322"/>
                  </a:lnTo>
                  <a:cubicBezTo>
                    <a:pt x="692" y="1322"/>
                    <a:pt x="763" y="1250"/>
                    <a:pt x="763" y="1167"/>
                  </a:cubicBezTo>
                  <a:lnTo>
                    <a:pt x="763"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0"/>
            <p:cNvSpPr/>
            <p:nvPr/>
          </p:nvSpPr>
          <p:spPr>
            <a:xfrm>
              <a:off x="5831975" y="2803450"/>
              <a:ext cx="303925" cy="49425"/>
            </a:xfrm>
            <a:custGeom>
              <a:rect b="b" l="l" r="r" t="t"/>
              <a:pathLst>
                <a:path extrusionOk="0" h="1977" w="12157">
                  <a:moveTo>
                    <a:pt x="262" y="1"/>
                  </a:moveTo>
                  <a:cubicBezTo>
                    <a:pt x="107" y="1"/>
                    <a:pt x="0" y="120"/>
                    <a:pt x="0" y="262"/>
                  </a:cubicBezTo>
                  <a:lnTo>
                    <a:pt x="0" y="1977"/>
                  </a:lnTo>
                  <a:lnTo>
                    <a:pt x="12156" y="1977"/>
                  </a:lnTo>
                  <a:lnTo>
                    <a:pt x="12156" y="262"/>
                  </a:lnTo>
                  <a:cubicBezTo>
                    <a:pt x="12156" y="120"/>
                    <a:pt x="12037" y="1"/>
                    <a:pt x="11883"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0"/>
            <p:cNvSpPr/>
            <p:nvPr/>
          </p:nvSpPr>
          <p:spPr>
            <a:xfrm>
              <a:off x="5831975" y="2803450"/>
              <a:ext cx="286075" cy="49425"/>
            </a:xfrm>
            <a:custGeom>
              <a:rect b="b" l="l" r="r" t="t"/>
              <a:pathLst>
                <a:path extrusionOk="0" h="1977" w="11443">
                  <a:moveTo>
                    <a:pt x="262" y="1"/>
                  </a:moveTo>
                  <a:cubicBezTo>
                    <a:pt x="107" y="1"/>
                    <a:pt x="0" y="120"/>
                    <a:pt x="0" y="262"/>
                  </a:cubicBezTo>
                  <a:lnTo>
                    <a:pt x="0" y="1977"/>
                  </a:lnTo>
                  <a:lnTo>
                    <a:pt x="11442" y="1977"/>
                  </a:lnTo>
                  <a:lnTo>
                    <a:pt x="11442" y="262"/>
                  </a:lnTo>
                  <a:cubicBezTo>
                    <a:pt x="11442" y="120"/>
                    <a:pt x="11323" y="1"/>
                    <a:pt x="11168"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0"/>
            <p:cNvSpPr/>
            <p:nvPr/>
          </p:nvSpPr>
          <p:spPr>
            <a:xfrm>
              <a:off x="5851325" y="2876375"/>
              <a:ext cx="37225" cy="35750"/>
            </a:xfrm>
            <a:custGeom>
              <a:rect b="b" l="l" r="r" t="t"/>
              <a:pathLst>
                <a:path extrusionOk="0" h="1430" w="1489">
                  <a:moveTo>
                    <a:pt x="191" y="1"/>
                  </a:moveTo>
                  <a:cubicBezTo>
                    <a:pt x="83" y="1"/>
                    <a:pt x="0" y="84"/>
                    <a:pt x="0" y="191"/>
                  </a:cubicBezTo>
                  <a:lnTo>
                    <a:pt x="0" y="1429"/>
                  </a:lnTo>
                  <a:lnTo>
                    <a:pt x="1488" y="1429"/>
                  </a:lnTo>
                  <a:lnTo>
                    <a:pt x="1488" y="191"/>
                  </a:lnTo>
                  <a:cubicBezTo>
                    <a:pt x="1488" y="84"/>
                    <a:pt x="1393" y="1"/>
                    <a:pt x="1310"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0"/>
            <p:cNvSpPr/>
            <p:nvPr/>
          </p:nvSpPr>
          <p:spPr>
            <a:xfrm>
              <a:off x="5850725" y="2876375"/>
              <a:ext cx="20850" cy="35750"/>
            </a:xfrm>
            <a:custGeom>
              <a:rect b="b" l="l" r="r" t="t"/>
              <a:pathLst>
                <a:path extrusionOk="0" h="1430" w="834">
                  <a:moveTo>
                    <a:pt x="203" y="1"/>
                  </a:moveTo>
                  <a:cubicBezTo>
                    <a:pt x="96" y="1"/>
                    <a:pt x="0" y="84"/>
                    <a:pt x="0" y="191"/>
                  </a:cubicBezTo>
                  <a:lnTo>
                    <a:pt x="0" y="1429"/>
                  </a:lnTo>
                  <a:lnTo>
                    <a:pt x="834" y="1429"/>
                  </a:lnTo>
                  <a:lnTo>
                    <a:pt x="834" y="191"/>
                  </a:lnTo>
                  <a:cubicBezTo>
                    <a:pt x="834" y="84"/>
                    <a:pt x="750" y="1"/>
                    <a:pt x="643"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0"/>
            <p:cNvSpPr/>
            <p:nvPr/>
          </p:nvSpPr>
          <p:spPr>
            <a:xfrm>
              <a:off x="5850725" y="2912100"/>
              <a:ext cx="37825" cy="15500"/>
            </a:xfrm>
            <a:custGeom>
              <a:rect b="b" l="l" r="r" t="t"/>
              <a:pathLst>
                <a:path extrusionOk="0" h="620" w="1513">
                  <a:moveTo>
                    <a:pt x="0" y="0"/>
                  </a:moveTo>
                  <a:lnTo>
                    <a:pt x="0" y="429"/>
                  </a:lnTo>
                  <a:cubicBezTo>
                    <a:pt x="0" y="536"/>
                    <a:pt x="96" y="619"/>
                    <a:pt x="203" y="619"/>
                  </a:cubicBezTo>
                  <a:lnTo>
                    <a:pt x="1310" y="619"/>
                  </a:lnTo>
                  <a:cubicBezTo>
                    <a:pt x="1417" y="619"/>
                    <a:pt x="1512" y="536"/>
                    <a:pt x="1512" y="429"/>
                  </a:cubicBezTo>
                  <a:lnTo>
                    <a:pt x="1512"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0"/>
            <p:cNvSpPr/>
            <p:nvPr/>
          </p:nvSpPr>
          <p:spPr>
            <a:xfrm>
              <a:off x="5850725" y="2912100"/>
              <a:ext cx="20850" cy="15500"/>
            </a:xfrm>
            <a:custGeom>
              <a:rect b="b" l="l" r="r" t="t"/>
              <a:pathLst>
                <a:path extrusionOk="0" h="620" w="834">
                  <a:moveTo>
                    <a:pt x="0" y="0"/>
                  </a:moveTo>
                  <a:lnTo>
                    <a:pt x="0" y="429"/>
                  </a:lnTo>
                  <a:cubicBezTo>
                    <a:pt x="0" y="536"/>
                    <a:pt x="96" y="619"/>
                    <a:pt x="203" y="619"/>
                  </a:cubicBezTo>
                  <a:lnTo>
                    <a:pt x="643" y="619"/>
                  </a:lnTo>
                  <a:cubicBezTo>
                    <a:pt x="750" y="619"/>
                    <a:pt x="834" y="536"/>
                    <a:pt x="834" y="429"/>
                  </a:cubicBezTo>
                  <a:lnTo>
                    <a:pt x="83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0"/>
            <p:cNvSpPr/>
            <p:nvPr/>
          </p:nvSpPr>
          <p:spPr>
            <a:xfrm>
              <a:off x="5927800" y="2820075"/>
              <a:ext cx="113150" cy="15250"/>
            </a:xfrm>
            <a:custGeom>
              <a:rect b="b" l="l" r="r" t="t"/>
              <a:pathLst>
                <a:path extrusionOk="0" h="610" w="4526">
                  <a:moveTo>
                    <a:pt x="4454" y="0"/>
                  </a:moveTo>
                  <a:cubicBezTo>
                    <a:pt x="4450" y="0"/>
                    <a:pt x="4446" y="1"/>
                    <a:pt x="4442" y="2"/>
                  </a:cubicBezTo>
                  <a:lnTo>
                    <a:pt x="96" y="2"/>
                  </a:lnTo>
                  <a:cubicBezTo>
                    <a:pt x="49" y="2"/>
                    <a:pt x="1" y="38"/>
                    <a:pt x="1" y="98"/>
                  </a:cubicBezTo>
                  <a:lnTo>
                    <a:pt x="1" y="526"/>
                  </a:lnTo>
                  <a:cubicBezTo>
                    <a:pt x="1" y="574"/>
                    <a:pt x="37" y="609"/>
                    <a:pt x="96" y="609"/>
                  </a:cubicBezTo>
                  <a:lnTo>
                    <a:pt x="4442" y="609"/>
                  </a:lnTo>
                  <a:cubicBezTo>
                    <a:pt x="4478" y="609"/>
                    <a:pt x="4525" y="586"/>
                    <a:pt x="4525" y="526"/>
                  </a:cubicBezTo>
                  <a:lnTo>
                    <a:pt x="4525" y="98"/>
                  </a:lnTo>
                  <a:cubicBezTo>
                    <a:pt x="4525" y="44"/>
                    <a:pt x="4487" y="0"/>
                    <a:pt x="445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0"/>
            <p:cNvSpPr/>
            <p:nvPr/>
          </p:nvSpPr>
          <p:spPr>
            <a:xfrm>
              <a:off x="5927800" y="2820075"/>
              <a:ext cx="94700" cy="15250"/>
            </a:xfrm>
            <a:custGeom>
              <a:rect b="b" l="l" r="r" t="t"/>
              <a:pathLst>
                <a:path extrusionOk="0" h="610" w="3788">
                  <a:moveTo>
                    <a:pt x="3707" y="0"/>
                  </a:moveTo>
                  <a:cubicBezTo>
                    <a:pt x="3702" y="0"/>
                    <a:pt x="3697" y="1"/>
                    <a:pt x="3692" y="2"/>
                  </a:cubicBezTo>
                  <a:lnTo>
                    <a:pt x="96" y="2"/>
                  </a:lnTo>
                  <a:cubicBezTo>
                    <a:pt x="49" y="2"/>
                    <a:pt x="1" y="38"/>
                    <a:pt x="1" y="98"/>
                  </a:cubicBezTo>
                  <a:lnTo>
                    <a:pt x="1" y="526"/>
                  </a:lnTo>
                  <a:cubicBezTo>
                    <a:pt x="1" y="574"/>
                    <a:pt x="37" y="609"/>
                    <a:pt x="96" y="609"/>
                  </a:cubicBezTo>
                  <a:lnTo>
                    <a:pt x="3692" y="609"/>
                  </a:lnTo>
                  <a:cubicBezTo>
                    <a:pt x="3740" y="609"/>
                    <a:pt x="3787" y="586"/>
                    <a:pt x="3787" y="526"/>
                  </a:cubicBezTo>
                  <a:lnTo>
                    <a:pt x="3787" y="98"/>
                  </a:lnTo>
                  <a:cubicBezTo>
                    <a:pt x="3787" y="44"/>
                    <a:pt x="3749" y="0"/>
                    <a:pt x="370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0"/>
            <p:cNvSpPr/>
            <p:nvPr/>
          </p:nvSpPr>
          <p:spPr>
            <a:xfrm>
              <a:off x="5832275" y="2766550"/>
              <a:ext cx="25" cy="25"/>
            </a:xfrm>
            <a:custGeom>
              <a:rect b="b" l="l" r="r" t="t"/>
              <a:pathLst>
                <a:path extrusionOk="0" h="1" w="1">
                  <a:moveTo>
                    <a:pt x="0" y="0"/>
                  </a:move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0"/>
            <p:cNvSpPr/>
            <p:nvPr/>
          </p:nvSpPr>
          <p:spPr>
            <a:xfrm>
              <a:off x="5856075" y="2823400"/>
              <a:ext cx="8950" cy="8950"/>
            </a:xfrm>
            <a:custGeom>
              <a:rect b="b" l="l" r="r" t="t"/>
              <a:pathLst>
                <a:path extrusionOk="0" h="358" w="358">
                  <a:moveTo>
                    <a:pt x="179" y="0"/>
                  </a:moveTo>
                  <a:cubicBezTo>
                    <a:pt x="72" y="0"/>
                    <a:pt x="1" y="84"/>
                    <a:pt x="1" y="179"/>
                  </a:cubicBezTo>
                  <a:cubicBezTo>
                    <a:pt x="1" y="286"/>
                    <a:pt x="72" y="357"/>
                    <a:pt x="179" y="357"/>
                  </a:cubicBezTo>
                  <a:cubicBezTo>
                    <a:pt x="274" y="357"/>
                    <a:pt x="358" y="286"/>
                    <a:pt x="358" y="179"/>
                  </a:cubicBezTo>
                  <a:cubicBezTo>
                    <a:pt x="358" y="84"/>
                    <a:pt x="274" y="0"/>
                    <a:pt x="17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0"/>
            <p:cNvSpPr/>
            <p:nvPr/>
          </p:nvSpPr>
          <p:spPr>
            <a:xfrm>
              <a:off x="5874825" y="2823400"/>
              <a:ext cx="8950" cy="8950"/>
            </a:xfrm>
            <a:custGeom>
              <a:rect b="b" l="l" r="r" t="t"/>
              <a:pathLst>
                <a:path extrusionOk="0" h="358" w="358">
                  <a:moveTo>
                    <a:pt x="179" y="0"/>
                  </a:moveTo>
                  <a:cubicBezTo>
                    <a:pt x="84" y="0"/>
                    <a:pt x="1" y="84"/>
                    <a:pt x="1" y="179"/>
                  </a:cubicBezTo>
                  <a:cubicBezTo>
                    <a:pt x="1" y="286"/>
                    <a:pt x="84" y="357"/>
                    <a:pt x="179" y="357"/>
                  </a:cubicBezTo>
                  <a:cubicBezTo>
                    <a:pt x="286" y="357"/>
                    <a:pt x="358" y="286"/>
                    <a:pt x="358" y="179"/>
                  </a:cubicBezTo>
                  <a:cubicBezTo>
                    <a:pt x="358" y="84"/>
                    <a:pt x="286" y="0"/>
                    <a:pt x="179"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0"/>
            <p:cNvSpPr/>
            <p:nvPr/>
          </p:nvSpPr>
          <p:spPr>
            <a:xfrm>
              <a:off x="5893875" y="2823400"/>
              <a:ext cx="8950" cy="8950"/>
            </a:xfrm>
            <a:custGeom>
              <a:rect b="b" l="l" r="r" t="t"/>
              <a:pathLst>
                <a:path extrusionOk="0" h="358" w="358">
                  <a:moveTo>
                    <a:pt x="179" y="0"/>
                  </a:moveTo>
                  <a:cubicBezTo>
                    <a:pt x="84" y="0"/>
                    <a:pt x="1" y="84"/>
                    <a:pt x="1" y="179"/>
                  </a:cubicBezTo>
                  <a:cubicBezTo>
                    <a:pt x="1" y="286"/>
                    <a:pt x="84" y="357"/>
                    <a:pt x="179" y="357"/>
                  </a:cubicBezTo>
                  <a:cubicBezTo>
                    <a:pt x="286" y="357"/>
                    <a:pt x="358" y="286"/>
                    <a:pt x="358" y="179"/>
                  </a:cubicBezTo>
                  <a:cubicBezTo>
                    <a:pt x="358" y="84"/>
                    <a:pt x="286" y="0"/>
                    <a:pt x="17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0"/>
            <p:cNvSpPr/>
            <p:nvPr/>
          </p:nvSpPr>
          <p:spPr>
            <a:xfrm>
              <a:off x="6062650" y="2823400"/>
              <a:ext cx="52125" cy="8950"/>
            </a:xfrm>
            <a:custGeom>
              <a:rect b="b" l="l" r="r" t="t"/>
              <a:pathLst>
                <a:path extrusionOk="0" h="358" w="2085">
                  <a:moveTo>
                    <a:pt x="179" y="0"/>
                  </a:moveTo>
                  <a:cubicBezTo>
                    <a:pt x="72" y="0"/>
                    <a:pt x="1" y="72"/>
                    <a:pt x="1" y="179"/>
                  </a:cubicBezTo>
                  <a:cubicBezTo>
                    <a:pt x="12" y="286"/>
                    <a:pt x="84" y="357"/>
                    <a:pt x="191" y="357"/>
                  </a:cubicBezTo>
                  <a:lnTo>
                    <a:pt x="1906" y="357"/>
                  </a:lnTo>
                  <a:cubicBezTo>
                    <a:pt x="2001" y="357"/>
                    <a:pt x="2084" y="274"/>
                    <a:pt x="2084" y="179"/>
                  </a:cubicBezTo>
                  <a:cubicBezTo>
                    <a:pt x="2060" y="72"/>
                    <a:pt x="1989" y="0"/>
                    <a:pt x="1882"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60"/>
          <p:cNvGrpSpPr/>
          <p:nvPr/>
        </p:nvGrpSpPr>
        <p:grpSpPr>
          <a:xfrm>
            <a:off x="2801626" y="3068543"/>
            <a:ext cx="424181" cy="391352"/>
            <a:chOff x="6445150" y="2759400"/>
            <a:chExt cx="304225" cy="280700"/>
          </a:xfrm>
        </p:grpSpPr>
        <p:sp>
          <p:nvSpPr>
            <p:cNvPr id="1647" name="Google Shape;1647;p60"/>
            <p:cNvSpPr/>
            <p:nvPr/>
          </p:nvSpPr>
          <p:spPr>
            <a:xfrm>
              <a:off x="6445150" y="2759400"/>
              <a:ext cx="79475" cy="280700"/>
            </a:xfrm>
            <a:custGeom>
              <a:rect b="b" l="l" r="r" t="t"/>
              <a:pathLst>
                <a:path extrusionOk="0" h="11228" w="3179">
                  <a:moveTo>
                    <a:pt x="262" y="0"/>
                  </a:moveTo>
                  <a:cubicBezTo>
                    <a:pt x="119" y="0"/>
                    <a:pt x="0" y="179"/>
                    <a:pt x="0" y="393"/>
                  </a:cubicBezTo>
                  <a:lnTo>
                    <a:pt x="0" y="870"/>
                  </a:lnTo>
                  <a:lnTo>
                    <a:pt x="893" y="5644"/>
                  </a:lnTo>
                  <a:lnTo>
                    <a:pt x="0" y="10359"/>
                  </a:lnTo>
                  <a:lnTo>
                    <a:pt x="0" y="10835"/>
                  </a:lnTo>
                  <a:cubicBezTo>
                    <a:pt x="0" y="11061"/>
                    <a:pt x="119" y="11228"/>
                    <a:pt x="262" y="11228"/>
                  </a:cubicBezTo>
                  <a:lnTo>
                    <a:pt x="3167" y="11228"/>
                  </a:lnTo>
                  <a:lnTo>
                    <a:pt x="3179"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0"/>
            <p:cNvSpPr/>
            <p:nvPr/>
          </p:nvSpPr>
          <p:spPr>
            <a:xfrm>
              <a:off x="6445150" y="2781725"/>
              <a:ext cx="79475" cy="33950"/>
            </a:xfrm>
            <a:custGeom>
              <a:rect b="b" l="l" r="r" t="t"/>
              <a:pathLst>
                <a:path extrusionOk="0" h="1358" w="3179">
                  <a:moveTo>
                    <a:pt x="0" y="0"/>
                  </a:moveTo>
                  <a:lnTo>
                    <a:pt x="0" y="1358"/>
                  </a:lnTo>
                  <a:lnTo>
                    <a:pt x="3179" y="1358"/>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0"/>
            <p:cNvSpPr/>
            <p:nvPr/>
          </p:nvSpPr>
          <p:spPr>
            <a:xfrm>
              <a:off x="6445425" y="2781725"/>
              <a:ext cx="62250" cy="33950"/>
            </a:xfrm>
            <a:custGeom>
              <a:rect b="b" l="l" r="r" t="t"/>
              <a:pathLst>
                <a:path extrusionOk="0" h="1358" w="2490">
                  <a:moveTo>
                    <a:pt x="1" y="0"/>
                  </a:moveTo>
                  <a:lnTo>
                    <a:pt x="1" y="1358"/>
                  </a:lnTo>
                  <a:lnTo>
                    <a:pt x="2489" y="1358"/>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0"/>
            <p:cNvSpPr/>
            <p:nvPr/>
          </p:nvSpPr>
          <p:spPr>
            <a:xfrm>
              <a:off x="6445150" y="2815650"/>
              <a:ext cx="79475" cy="33950"/>
            </a:xfrm>
            <a:custGeom>
              <a:rect b="b" l="l" r="r" t="t"/>
              <a:pathLst>
                <a:path extrusionOk="0" h="1358" w="3179">
                  <a:moveTo>
                    <a:pt x="0" y="1"/>
                  </a:moveTo>
                  <a:lnTo>
                    <a:pt x="0" y="1358"/>
                  </a:lnTo>
                  <a:lnTo>
                    <a:pt x="3179" y="1358"/>
                  </a:lnTo>
                  <a:lnTo>
                    <a:pt x="317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0"/>
            <p:cNvSpPr/>
            <p:nvPr/>
          </p:nvSpPr>
          <p:spPr>
            <a:xfrm>
              <a:off x="6445425" y="2815650"/>
              <a:ext cx="62250" cy="33950"/>
            </a:xfrm>
            <a:custGeom>
              <a:rect b="b" l="l" r="r" t="t"/>
              <a:pathLst>
                <a:path extrusionOk="0" h="1358" w="2490">
                  <a:moveTo>
                    <a:pt x="1" y="1"/>
                  </a:moveTo>
                  <a:lnTo>
                    <a:pt x="1" y="1358"/>
                  </a:lnTo>
                  <a:lnTo>
                    <a:pt x="2489" y="1358"/>
                  </a:lnTo>
                  <a:lnTo>
                    <a:pt x="248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0"/>
            <p:cNvSpPr/>
            <p:nvPr/>
          </p:nvSpPr>
          <p:spPr>
            <a:xfrm>
              <a:off x="6445150" y="2849575"/>
              <a:ext cx="79475" cy="33975"/>
            </a:xfrm>
            <a:custGeom>
              <a:rect b="b" l="l" r="r" t="t"/>
              <a:pathLst>
                <a:path extrusionOk="0" h="1359" w="3179">
                  <a:moveTo>
                    <a:pt x="0" y="1"/>
                  </a:moveTo>
                  <a:lnTo>
                    <a:pt x="0" y="1358"/>
                  </a:lnTo>
                  <a:lnTo>
                    <a:pt x="3179" y="1358"/>
                  </a:lnTo>
                  <a:lnTo>
                    <a:pt x="317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0"/>
            <p:cNvSpPr/>
            <p:nvPr/>
          </p:nvSpPr>
          <p:spPr>
            <a:xfrm>
              <a:off x="6445425" y="2849575"/>
              <a:ext cx="62250" cy="33975"/>
            </a:xfrm>
            <a:custGeom>
              <a:rect b="b" l="l" r="r" t="t"/>
              <a:pathLst>
                <a:path extrusionOk="0" h="1359" w="2490">
                  <a:moveTo>
                    <a:pt x="1" y="1"/>
                  </a:moveTo>
                  <a:lnTo>
                    <a:pt x="1" y="1358"/>
                  </a:lnTo>
                  <a:lnTo>
                    <a:pt x="2489" y="1358"/>
                  </a:lnTo>
                  <a:lnTo>
                    <a:pt x="248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0"/>
            <p:cNvSpPr/>
            <p:nvPr/>
          </p:nvSpPr>
          <p:spPr>
            <a:xfrm>
              <a:off x="6445150" y="2883525"/>
              <a:ext cx="79475" cy="33650"/>
            </a:xfrm>
            <a:custGeom>
              <a:rect b="b" l="l" r="r" t="t"/>
              <a:pathLst>
                <a:path extrusionOk="0" h="1346" w="3179">
                  <a:moveTo>
                    <a:pt x="0" y="0"/>
                  </a:moveTo>
                  <a:lnTo>
                    <a:pt x="0" y="1346"/>
                  </a:lnTo>
                  <a:lnTo>
                    <a:pt x="3179" y="1346"/>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0"/>
            <p:cNvSpPr/>
            <p:nvPr/>
          </p:nvSpPr>
          <p:spPr>
            <a:xfrm>
              <a:off x="6445425" y="2883525"/>
              <a:ext cx="62250" cy="33650"/>
            </a:xfrm>
            <a:custGeom>
              <a:rect b="b" l="l" r="r" t="t"/>
              <a:pathLst>
                <a:path extrusionOk="0" h="1346" w="2490">
                  <a:moveTo>
                    <a:pt x="1" y="0"/>
                  </a:moveTo>
                  <a:lnTo>
                    <a:pt x="1" y="1346"/>
                  </a:lnTo>
                  <a:lnTo>
                    <a:pt x="2489" y="1346"/>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0"/>
            <p:cNvSpPr/>
            <p:nvPr/>
          </p:nvSpPr>
          <p:spPr>
            <a:xfrm>
              <a:off x="6445150" y="2917150"/>
              <a:ext cx="79475" cy="33975"/>
            </a:xfrm>
            <a:custGeom>
              <a:rect b="b" l="l" r="r" t="t"/>
              <a:pathLst>
                <a:path extrusionOk="0" h="1359" w="3179">
                  <a:moveTo>
                    <a:pt x="0" y="1"/>
                  </a:moveTo>
                  <a:lnTo>
                    <a:pt x="0" y="1358"/>
                  </a:lnTo>
                  <a:lnTo>
                    <a:pt x="3179" y="1358"/>
                  </a:lnTo>
                  <a:lnTo>
                    <a:pt x="317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0"/>
            <p:cNvSpPr/>
            <p:nvPr/>
          </p:nvSpPr>
          <p:spPr>
            <a:xfrm>
              <a:off x="6445425" y="2917150"/>
              <a:ext cx="62250" cy="33975"/>
            </a:xfrm>
            <a:custGeom>
              <a:rect b="b" l="l" r="r" t="t"/>
              <a:pathLst>
                <a:path extrusionOk="0" h="1359" w="2490">
                  <a:moveTo>
                    <a:pt x="1" y="1"/>
                  </a:moveTo>
                  <a:lnTo>
                    <a:pt x="1" y="1358"/>
                  </a:lnTo>
                  <a:lnTo>
                    <a:pt x="2489" y="1358"/>
                  </a:lnTo>
                  <a:lnTo>
                    <a:pt x="248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0"/>
            <p:cNvSpPr/>
            <p:nvPr/>
          </p:nvSpPr>
          <p:spPr>
            <a:xfrm>
              <a:off x="6445150" y="2951100"/>
              <a:ext cx="79475" cy="33950"/>
            </a:xfrm>
            <a:custGeom>
              <a:rect b="b" l="l" r="r" t="t"/>
              <a:pathLst>
                <a:path extrusionOk="0" h="1358" w="3179">
                  <a:moveTo>
                    <a:pt x="0" y="0"/>
                  </a:moveTo>
                  <a:lnTo>
                    <a:pt x="0" y="1357"/>
                  </a:lnTo>
                  <a:lnTo>
                    <a:pt x="3179" y="1357"/>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0"/>
            <p:cNvSpPr/>
            <p:nvPr/>
          </p:nvSpPr>
          <p:spPr>
            <a:xfrm>
              <a:off x="6445425" y="2951100"/>
              <a:ext cx="62250" cy="33950"/>
            </a:xfrm>
            <a:custGeom>
              <a:rect b="b" l="l" r="r" t="t"/>
              <a:pathLst>
                <a:path extrusionOk="0" h="1358" w="2490">
                  <a:moveTo>
                    <a:pt x="1" y="0"/>
                  </a:moveTo>
                  <a:lnTo>
                    <a:pt x="1" y="1357"/>
                  </a:lnTo>
                  <a:lnTo>
                    <a:pt x="2489" y="1357"/>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0"/>
            <p:cNvSpPr/>
            <p:nvPr/>
          </p:nvSpPr>
          <p:spPr>
            <a:xfrm>
              <a:off x="6445150" y="2985025"/>
              <a:ext cx="79475" cy="33950"/>
            </a:xfrm>
            <a:custGeom>
              <a:rect b="b" l="l" r="r" t="t"/>
              <a:pathLst>
                <a:path extrusionOk="0" h="1358" w="3179">
                  <a:moveTo>
                    <a:pt x="0" y="0"/>
                  </a:moveTo>
                  <a:lnTo>
                    <a:pt x="0" y="1358"/>
                  </a:lnTo>
                  <a:lnTo>
                    <a:pt x="3179" y="1358"/>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0"/>
            <p:cNvSpPr/>
            <p:nvPr/>
          </p:nvSpPr>
          <p:spPr>
            <a:xfrm>
              <a:off x="6445425" y="2985025"/>
              <a:ext cx="62250" cy="33950"/>
            </a:xfrm>
            <a:custGeom>
              <a:rect b="b" l="l" r="r" t="t"/>
              <a:pathLst>
                <a:path extrusionOk="0" h="1358" w="2490">
                  <a:moveTo>
                    <a:pt x="1" y="0"/>
                  </a:moveTo>
                  <a:lnTo>
                    <a:pt x="1" y="1358"/>
                  </a:lnTo>
                  <a:lnTo>
                    <a:pt x="2489" y="1358"/>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0"/>
            <p:cNvSpPr/>
            <p:nvPr/>
          </p:nvSpPr>
          <p:spPr>
            <a:xfrm>
              <a:off x="6445425" y="2980850"/>
              <a:ext cx="67300" cy="8950"/>
            </a:xfrm>
            <a:custGeom>
              <a:rect b="b" l="l" r="r" t="t"/>
              <a:pathLst>
                <a:path extrusionOk="0" h="358" w="2692">
                  <a:moveTo>
                    <a:pt x="1" y="1"/>
                  </a:moveTo>
                  <a:lnTo>
                    <a:pt x="1" y="358"/>
                  </a:lnTo>
                  <a:lnTo>
                    <a:pt x="2501" y="358"/>
                  </a:lnTo>
                  <a:cubicBezTo>
                    <a:pt x="2608" y="358"/>
                    <a:pt x="2692" y="274"/>
                    <a:pt x="2680" y="167"/>
                  </a:cubicBezTo>
                  <a:cubicBezTo>
                    <a:pt x="2680" y="60"/>
                    <a:pt x="2585" y="1"/>
                    <a:pt x="250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0"/>
            <p:cNvSpPr/>
            <p:nvPr/>
          </p:nvSpPr>
          <p:spPr>
            <a:xfrm>
              <a:off x="6445425" y="2946925"/>
              <a:ext cx="67300" cy="8950"/>
            </a:xfrm>
            <a:custGeom>
              <a:rect b="b" l="l" r="r" t="t"/>
              <a:pathLst>
                <a:path extrusionOk="0" h="358" w="2692">
                  <a:moveTo>
                    <a:pt x="1" y="0"/>
                  </a:moveTo>
                  <a:lnTo>
                    <a:pt x="1" y="358"/>
                  </a:lnTo>
                  <a:lnTo>
                    <a:pt x="2501" y="358"/>
                  </a:lnTo>
                  <a:cubicBezTo>
                    <a:pt x="2585" y="358"/>
                    <a:pt x="2680" y="286"/>
                    <a:pt x="2680" y="191"/>
                  </a:cubicBezTo>
                  <a:cubicBezTo>
                    <a:pt x="2692" y="96"/>
                    <a:pt x="2608" y="0"/>
                    <a:pt x="2501"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0"/>
            <p:cNvSpPr/>
            <p:nvPr/>
          </p:nvSpPr>
          <p:spPr>
            <a:xfrm>
              <a:off x="6445425" y="2913275"/>
              <a:ext cx="67300" cy="8675"/>
            </a:xfrm>
            <a:custGeom>
              <a:rect b="b" l="l" r="r" t="t"/>
              <a:pathLst>
                <a:path extrusionOk="0" h="347" w="2692">
                  <a:moveTo>
                    <a:pt x="1" y="1"/>
                  </a:moveTo>
                  <a:lnTo>
                    <a:pt x="1" y="346"/>
                  </a:lnTo>
                  <a:lnTo>
                    <a:pt x="2501" y="346"/>
                  </a:lnTo>
                  <a:cubicBezTo>
                    <a:pt x="2585" y="346"/>
                    <a:pt x="2680" y="275"/>
                    <a:pt x="2680" y="191"/>
                  </a:cubicBezTo>
                  <a:cubicBezTo>
                    <a:pt x="2692" y="84"/>
                    <a:pt x="2608" y="1"/>
                    <a:pt x="250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0"/>
            <p:cNvSpPr/>
            <p:nvPr/>
          </p:nvSpPr>
          <p:spPr>
            <a:xfrm>
              <a:off x="6445425" y="2878450"/>
              <a:ext cx="67300" cy="8975"/>
            </a:xfrm>
            <a:custGeom>
              <a:rect b="b" l="l" r="r" t="t"/>
              <a:pathLst>
                <a:path extrusionOk="0" h="359" w="2692">
                  <a:moveTo>
                    <a:pt x="1" y="1"/>
                  </a:moveTo>
                  <a:lnTo>
                    <a:pt x="1" y="358"/>
                  </a:lnTo>
                  <a:lnTo>
                    <a:pt x="2501" y="358"/>
                  </a:lnTo>
                  <a:cubicBezTo>
                    <a:pt x="2585" y="358"/>
                    <a:pt x="2680" y="299"/>
                    <a:pt x="2680" y="203"/>
                  </a:cubicBezTo>
                  <a:cubicBezTo>
                    <a:pt x="2692" y="96"/>
                    <a:pt x="2608" y="1"/>
                    <a:pt x="250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0"/>
            <p:cNvSpPr/>
            <p:nvPr/>
          </p:nvSpPr>
          <p:spPr>
            <a:xfrm>
              <a:off x="6445425" y="2844825"/>
              <a:ext cx="67300" cy="8950"/>
            </a:xfrm>
            <a:custGeom>
              <a:rect b="b" l="l" r="r" t="t"/>
              <a:pathLst>
                <a:path extrusionOk="0" h="358" w="2692">
                  <a:moveTo>
                    <a:pt x="1" y="0"/>
                  </a:moveTo>
                  <a:lnTo>
                    <a:pt x="1" y="358"/>
                  </a:lnTo>
                  <a:lnTo>
                    <a:pt x="2501" y="358"/>
                  </a:lnTo>
                  <a:cubicBezTo>
                    <a:pt x="2608" y="358"/>
                    <a:pt x="2692" y="262"/>
                    <a:pt x="2680" y="155"/>
                  </a:cubicBezTo>
                  <a:cubicBezTo>
                    <a:pt x="2680" y="60"/>
                    <a:pt x="2585" y="0"/>
                    <a:pt x="2501"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0"/>
            <p:cNvSpPr/>
            <p:nvPr/>
          </p:nvSpPr>
          <p:spPr>
            <a:xfrm>
              <a:off x="6445425" y="2810900"/>
              <a:ext cx="67300" cy="8950"/>
            </a:xfrm>
            <a:custGeom>
              <a:rect b="b" l="l" r="r" t="t"/>
              <a:pathLst>
                <a:path extrusionOk="0" h="358" w="2692">
                  <a:moveTo>
                    <a:pt x="1" y="0"/>
                  </a:moveTo>
                  <a:lnTo>
                    <a:pt x="1" y="357"/>
                  </a:lnTo>
                  <a:lnTo>
                    <a:pt x="2501" y="357"/>
                  </a:lnTo>
                  <a:cubicBezTo>
                    <a:pt x="2585" y="357"/>
                    <a:pt x="2680" y="298"/>
                    <a:pt x="2680" y="191"/>
                  </a:cubicBezTo>
                  <a:cubicBezTo>
                    <a:pt x="2692" y="84"/>
                    <a:pt x="2608" y="0"/>
                    <a:pt x="2501"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0"/>
            <p:cNvSpPr/>
            <p:nvPr/>
          </p:nvSpPr>
          <p:spPr>
            <a:xfrm>
              <a:off x="6487700" y="2807625"/>
              <a:ext cx="36925" cy="15800"/>
            </a:xfrm>
            <a:custGeom>
              <a:rect b="b" l="l" r="r" t="t"/>
              <a:pathLst>
                <a:path extrusionOk="0" h="632" w="1477">
                  <a:moveTo>
                    <a:pt x="144" y="0"/>
                  </a:moveTo>
                  <a:cubicBezTo>
                    <a:pt x="60" y="0"/>
                    <a:pt x="1" y="60"/>
                    <a:pt x="1" y="131"/>
                  </a:cubicBezTo>
                  <a:lnTo>
                    <a:pt x="1" y="500"/>
                  </a:lnTo>
                  <a:cubicBezTo>
                    <a:pt x="1" y="572"/>
                    <a:pt x="60" y="631"/>
                    <a:pt x="144" y="631"/>
                  </a:cubicBezTo>
                  <a:lnTo>
                    <a:pt x="1477" y="631"/>
                  </a:lnTo>
                  <a:lnTo>
                    <a:pt x="147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0"/>
            <p:cNvSpPr/>
            <p:nvPr/>
          </p:nvSpPr>
          <p:spPr>
            <a:xfrm>
              <a:off x="6487700" y="2841250"/>
              <a:ext cx="36925" cy="16100"/>
            </a:xfrm>
            <a:custGeom>
              <a:rect b="b" l="l" r="r" t="t"/>
              <a:pathLst>
                <a:path extrusionOk="0" h="644" w="1477">
                  <a:moveTo>
                    <a:pt x="144" y="1"/>
                  </a:moveTo>
                  <a:cubicBezTo>
                    <a:pt x="60" y="1"/>
                    <a:pt x="1" y="60"/>
                    <a:pt x="1" y="143"/>
                  </a:cubicBezTo>
                  <a:lnTo>
                    <a:pt x="1" y="513"/>
                  </a:lnTo>
                  <a:cubicBezTo>
                    <a:pt x="1" y="584"/>
                    <a:pt x="60" y="644"/>
                    <a:pt x="144" y="644"/>
                  </a:cubicBezTo>
                  <a:lnTo>
                    <a:pt x="1477" y="644"/>
                  </a:lnTo>
                  <a:lnTo>
                    <a:pt x="147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0"/>
            <p:cNvSpPr/>
            <p:nvPr/>
          </p:nvSpPr>
          <p:spPr>
            <a:xfrm>
              <a:off x="6487700" y="2909425"/>
              <a:ext cx="36925" cy="16100"/>
            </a:xfrm>
            <a:custGeom>
              <a:rect b="b" l="l" r="r" t="t"/>
              <a:pathLst>
                <a:path extrusionOk="0" h="644" w="1477">
                  <a:moveTo>
                    <a:pt x="144" y="0"/>
                  </a:moveTo>
                  <a:cubicBezTo>
                    <a:pt x="60" y="0"/>
                    <a:pt x="1" y="60"/>
                    <a:pt x="1" y="131"/>
                  </a:cubicBezTo>
                  <a:lnTo>
                    <a:pt x="1" y="500"/>
                  </a:lnTo>
                  <a:cubicBezTo>
                    <a:pt x="1" y="584"/>
                    <a:pt x="60" y="643"/>
                    <a:pt x="144" y="643"/>
                  </a:cubicBezTo>
                  <a:lnTo>
                    <a:pt x="1477" y="643"/>
                  </a:lnTo>
                  <a:lnTo>
                    <a:pt x="147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0"/>
            <p:cNvSpPr/>
            <p:nvPr/>
          </p:nvSpPr>
          <p:spPr>
            <a:xfrm>
              <a:off x="6487700" y="2943350"/>
              <a:ext cx="36925" cy="15800"/>
            </a:xfrm>
            <a:custGeom>
              <a:rect b="b" l="l" r="r" t="t"/>
              <a:pathLst>
                <a:path extrusionOk="0" h="632" w="1477">
                  <a:moveTo>
                    <a:pt x="144" y="0"/>
                  </a:moveTo>
                  <a:cubicBezTo>
                    <a:pt x="60" y="0"/>
                    <a:pt x="1" y="60"/>
                    <a:pt x="1" y="131"/>
                  </a:cubicBezTo>
                  <a:lnTo>
                    <a:pt x="1" y="501"/>
                  </a:lnTo>
                  <a:cubicBezTo>
                    <a:pt x="1" y="584"/>
                    <a:pt x="60" y="631"/>
                    <a:pt x="144" y="631"/>
                  </a:cubicBezTo>
                  <a:lnTo>
                    <a:pt x="1477" y="631"/>
                  </a:lnTo>
                  <a:lnTo>
                    <a:pt x="147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0"/>
            <p:cNvSpPr/>
            <p:nvPr/>
          </p:nvSpPr>
          <p:spPr>
            <a:xfrm>
              <a:off x="6487700" y="2977275"/>
              <a:ext cx="36925" cy="15800"/>
            </a:xfrm>
            <a:custGeom>
              <a:rect b="b" l="l" r="r" t="t"/>
              <a:pathLst>
                <a:path extrusionOk="0" h="632" w="1477">
                  <a:moveTo>
                    <a:pt x="144" y="1"/>
                  </a:moveTo>
                  <a:cubicBezTo>
                    <a:pt x="60" y="1"/>
                    <a:pt x="1" y="60"/>
                    <a:pt x="1" y="132"/>
                  </a:cubicBezTo>
                  <a:lnTo>
                    <a:pt x="1" y="501"/>
                  </a:lnTo>
                  <a:cubicBezTo>
                    <a:pt x="1" y="572"/>
                    <a:pt x="60" y="632"/>
                    <a:pt x="144" y="632"/>
                  </a:cubicBezTo>
                  <a:lnTo>
                    <a:pt x="1477" y="632"/>
                  </a:lnTo>
                  <a:lnTo>
                    <a:pt x="147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0"/>
            <p:cNvSpPr/>
            <p:nvPr/>
          </p:nvSpPr>
          <p:spPr>
            <a:xfrm>
              <a:off x="6524325" y="2759400"/>
              <a:ext cx="52700" cy="280425"/>
            </a:xfrm>
            <a:custGeom>
              <a:rect b="b" l="l" r="r" t="t"/>
              <a:pathLst>
                <a:path extrusionOk="0" h="11217" w="2108">
                  <a:moveTo>
                    <a:pt x="0" y="0"/>
                  </a:moveTo>
                  <a:lnTo>
                    <a:pt x="0" y="11216"/>
                  </a:lnTo>
                  <a:lnTo>
                    <a:pt x="1846" y="11216"/>
                  </a:lnTo>
                  <a:cubicBezTo>
                    <a:pt x="1988" y="11216"/>
                    <a:pt x="2108" y="11097"/>
                    <a:pt x="2108" y="10942"/>
                  </a:cubicBezTo>
                  <a:lnTo>
                    <a:pt x="2108" y="286"/>
                  </a:lnTo>
                  <a:cubicBezTo>
                    <a:pt x="2108" y="143"/>
                    <a:pt x="1988" y="24"/>
                    <a:pt x="1846"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0"/>
            <p:cNvSpPr/>
            <p:nvPr/>
          </p:nvSpPr>
          <p:spPr>
            <a:xfrm>
              <a:off x="6524625" y="2760000"/>
              <a:ext cx="35125" cy="280100"/>
            </a:xfrm>
            <a:custGeom>
              <a:rect b="b" l="l" r="r" t="t"/>
              <a:pathLst>
                <a:path extrusionOk="0" h="11204" w="1405">
                  <a:moveTo>
                    <a:pt x="0" y="0"/>
                  </a:moveTo>
                  <a:lnTo>
                    <a:pt x="0" y="11204"/>
                  </a:lnTo>
                  <a:lnTo>
                    <a:pt x="1000" y="11204"/>
                  </a:lnTo>
                  <a:cubicBezTo>
                    <a:pt x="1226" y="11204"/>
                    <a:pt x="1405" y="11013"/>
                    <a:pt x="1405" y="10787"/>
                  </a:cubicBezTo>
                  <a:lnTo>
                    <a:pt x="1405" y="417"/>
                  </a:lnTo>
                  <a:cubicBezTo>
                    <a:pt x="1405" y="191"/>
                    <a:pt x="1226" y="0"/>
                    <a:pt x="100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0"/>
            <p:cNvSpPr/>
            <p:nvPr/>
          </p:nvSpPr>
          <p:spPr>
            <a:xfrm>
              <a:off x="6679100" y="2760000"/>
              <a:ext cx="70275" cy="279825"/>
            </a:xfrm>
            <a:custGeom>
              <a:rect b="b" l="l" r="r" t="t"/>
              <a:pathLst>
                <a:path extrusionOk="0" h="11193" w="2811">
                  <a:moveTo>
                    <a:pt x="262" y="0"/>
                  </a:moveTo>
                  <a:cubicBezTo>
                    <a:pt x="119" y="0"/>
                    <a:pt x="0" y="119"/>
                    <a:pt x="0" y="262"/>
                  </a:cubicBezTo>
                  <a:lnTo>
                    <a:pt x="0" y="10918"/>
                  </a:lnTo>
                  <a:cubicBezTo>
                    <a:pt x="0" y="11073"/>
                    <a:pt x="119" y="11192"/>
                    <a:pt x="262" y="11192"/>
                  </a:cubicBezTo>
                  <a:lnTo>
                    <a:pt x="2548" y="11192"/>
                  </a:lnTo>
                  <a:cubicBezTo>
                    <a:pt x="2691" y="11192"/>
                    <a:pt x="2810" y="11073"/>
                    <a:pt x="2810" y="10918"/>
                  </a:cubicBezTo>
                  <a:lnTo>
                    <a:pt x="2810" y="10192"/>
                  </a:lnTo>
                  <a:lnTo>
                    <a:pt x="2048" y="5394"/>
                  </a:lnTo>
                  <a:lnTo>
                    <a:pt x="2810" y="988"/>
                  </a:lnTo>
                  <a:lnTo>
                    <a:pt x="2810" y="262"/>
                  </a:lnTo>
                  <a:cubicBezTo>
                    <a:pt x="2810" y="119"/>
                    <a:pt x="2691" y="0"/>
                    <a:pt x="2548"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0"/>
            <p:cNvSpPr/>
            <p:nvPr/>
          </p:nvSpPr>
          <p:spPr>
            <a:xfrm>
              <a:off x="6678800" y="2760000"/>
              <a:ext cx="51525" cy="280100"/>
            </a:xfrm>
            <a:custGeom>
              <a:rect b="b" l="l" r="r" t="t"/>
              <a:pathLst>
                <a:path extrusionOk="0" h="11204" w="2061">
                  <a:moveTo>
                    <a:pt x="262" y="0"/>
                  </a:moveTo>
                  <a:cubicBezTo>
                    <a:pt x="120" y="0"/>
                    <a:pt x="0" y="119"/>
                    <a:pt x="0" y="262"/>
                  </a:cubicBezTo>
                  <a:lnTo>
                    <a:pt x="0" y="10930"/>
                  </a:lnTo>
                  <a:cubicBezTo>
                    <a:pt x="0" y="11085"/>
                    <a:pt x="120" y="11204"/>
                    <a:pt x="262" y="11204"/>
                  </a:cubicBezTo>
                  <a:lnTo>
                    <a:pt x="1691" y="11204"/>
                  </a:lnTo>
                  <a:cubicBezTo>
                    <a:pt x="1905" y="11204"/>
                    <a:pt x="2060" y="11037"/>
                    <a:pt x="2060" y="10811"/>
                  </a:cubicBezTo>
                  <a:lnTo>
                    <a:pt x="2060" y="393"/>
                  </a:lnTo>
                  <a:cubicBezTo>
                    <a:pt x="2060" y="179"/>
                    <a:pt x="1905" y="0"/>
                    <a:pt x="169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0"/>
            <p:cNvSpPr/>
            <p:nvPr/>
          </p:nvSpPr>
          <p:spPr>
            <a:xfrm>
              <a:off x="6700525" y="2785300"/>
              <a:ext cx="48250" cy="229800"/>
            </a:xfrm>
            <a:custGeom>
              <a:rect b="b" l="l" r="r" t="t"/>
              <a:pathLst>
                <a:path extrusionOk="0" h="9192" w="1930">
                  <a:moveTo>
                    <a:pt x="227" y="0"/>
                  </a:moveTo>
                  <a:cubicBezTo>
                    <a:pt x="108" y="0"/>
                    <a:pt x="1" y="95"/>
                    <a:pt x="1" y="215"/>
                  </a:cubicBezTo>
                  <a:lnTo>
                    <a:pt x="1" y="8966"/>
                  </a:lnTo>
                  <a:cubicBezTo>
                    <a:pt x="1" y="9085"/>
                    <a:pt x="108" y="9192"/>
                    <a:pt x="227" y="9192"/>
                  </a:cubicBezTo>
                  <a:lnTo>
                    <a:pt x="1929" y="9192"/>
                  </a:lnTo>
                  <a:lnTo>
                    <a:pt x="1929" y="12"/>
                  </a:lnTo>
                  <a:lnTo>
                    <a:pt x="192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0"/>
            <p:cNvSpPr/>
            <p:nvPr/>
          </p:nvSpPr>
          <p:spPr>
            <a:xfrm>
              <a:off x="6701425" y="2785300"/>
              <a:ext cx="28900" cy="229800"/>
            </a:xfrm>
            <a:custGeom>
              <a:rect b="b" l="l" r="r" t="t"/>
              <a:pathLst>
                <a:path extrusionOk="0" h="9192" w="1156">
                  <a:moveTo>
                    <a:pt x="227" y="0"/>
                  </a:moveTo>
                  <a:cubicBezTo>
                    <a:pt x="107" y="0"/>
                    <a:pt x="0" y="95"/>
                    <a:pt x="0" y="215"/>
                  </a:cubicBezTo>
                  <a:lnTo>
                    <a:pt x="0" y="8966"/>
                  </a:lnTo>
                  <a:cubicBezTo>
                    <a:pt x="0" y="9085"/>
                    <a:pt x="107" y="9192"/>
                    <a:pt x="227" y="9192"/>
                  </a:cubicBezTo>
                  <a:lnTo>
                    <a:pt x="1155" y="9192"/>
                  </a:lnTo>
                  <a:lnTo>
                    <a:pt x="1155" y="12"/>
                  </a:lnTo>
                  <a:lnTo>
                    <a:pt x="115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0"/>
            <p:cNvSpPr/>
            <p:nvPr/>
          </p:nvSpPr>
          <p:spPr>
            <a:xfrm>
              <a:off x="6542175" y="2779350"/>
              <a:ext cx="17575" cy="41975"/>
            </a:xfrm>
            <a:custGeom>
              <a:rect b="b" l="l" r="r" t="t"/>
              <a:pathLst>
                <a:path extrusionOk="0" h="1679" w="703">
                  <a:moveTo>
                    <a:pt x="143" y="0"/>
                  </a:moveTo>
                  <a:cubicBezTo>
                    <a:pt x="72" y="0"/>
                    <a:pt x="0" y="60"/>
                    <a:pt x="0" y="143"/>
                  </a:cubicBezTo>
                  <a:lnTo>
                    <a:pt x="0" y="1524"/>
                  </a:lnTo>
                  <a:cubicBezTo>
                    <a:pt x="0" y="1607"/>
                    <a:pt x="60" y="1679"/>
                    <a:pt x="143" y="1679"/>
                  </a:cubicBezTo>
                  <a:lnTo>
                    <a:pt x="536" y="1679"/>
                  </a:lnTo>
                  <a:cubicBezTo>
                    <a:pt x="620" y="1679"/>
                    <a:pt x="703" y="1607"/>
                    <a:pt x="679" y="1524"/>
                  </a:cubicBezTo>
                  <a:lnTo>
                    <a:pt x="679" y="143"/>
                  </a:lnTo>
                  <a:cubicBezTo>
                    <a:pt x="679" y="72"/>
                    <a:pt x="620" y="0"/>
                    <a:pt x="536"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0"/>
            <p:cNvSpPr/>
            <p:nvPr/>
          </p:nvSpPr>
          <p:spPr>
            <a:xfrm>
              <a:off x="6576700" y="2767450"/>
              <a:ext cx="17300" cy="265500"/>
            </a:xfrm>
            <a:custGeom>
              <a:rect b="b" l="l" r="r" t="t"/>
              <a:pathLst>
                <a:path extrusionOk="0" h="10620" w="692">
                  <a:moveTo>
                    <a:pt x="340" y="0"/>
                  </a:moveTo>
                  <a:cubicBezTo>
                    <a:pt x="311" y="0"/>
                    <a:pt x="281" y="4"/>
                    <a:pt x="251" y="12"/>
                  </a:cubicBezTo>
                  <a:cubicBezTo>
                    <a:pt x="108" y="47"/>
                    <a:pt x="1" y="190"/>
                    <a:pt x="1" y="345"/>
                  </a:cubicBezTo>
                  <a:lnTo>
                    <a:pt x="1" y="10275"/>
                  </a:lnTo>
                  <a:cubicBezTo>
                    <a:pt x="1" y="10442"/>
                    <a:pt x="108" y="10573"/>
                    <a:pt x="251" y="10608"/>
                  </a:cubicBezTo>
                  <a:cubicBezTo>
                    <a:pt x="281" y="10616"/>
                    <a:pt x="310" y="10620"/>
                    <a:pt x="339" y="10620"/>
                  </a:cubicBezTo>
                  <a:cubicBezTo>
                    <a:pt x="530" y="10620"/>
                    <a:pt x="691" y="10461"/>
                    <a:pt x="691" y="10275"/>
                  </a:cubicBezTo>
                  <a:lnTo>
                    <a:pt x="691" y="333"/>
                  </a:lnTo>
                  <a:cubicBezTo>
                    <a:pt x="691" y="158"/>
                    <a:pt x="530" y="0"/>
                    <a:pt x="34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0"/>
            <p:cNvSpPr/>
            <p:nvPr/>
          </p:nvSpPr>
          <p:spPr>
            <a:xfrm>
              <a:off x="6593975" y="2767450"/>
              <a:ext cx="16975" cy="265500"/>
            </a:xfrm>
            <a:custGeom>
              <a:rect b="b" l="l" r="r" t="t"/>
              <a:pathLst>
                <a:path extrusionOk="0" h="10620" w="679">
                  <a:moveTo>
                    <a:pt x="339" y="0"/>
                  </a:moveTo>
                  <a:cubicBezTo>
                    <a:pt x="310" y="0"/>
                    <a:pt x="280" y="4"/>
                    <a:pt x="250" y="12"/>
                  </a:cubicBezTo>
                  <a:cubicBezTo>
                    <a:pt x="95" y="47"/>
                    <a:pt x="0" y="190"/>
                    <a:pt x="0" y="345"/>
                  </a:cubicBezTo>
                  <a:lnTo>
                    <a:pt x="0" y="10275"/>
                  </a:lnTo>
                  <a:cubicBezTo>
                    <a:pt x="0" y="10442"/>
                    <a:pt x="95" y="10573"/>
                    <a:pt x="250" y="10608"/>
                  </a:cubicBezTo>
                  <a:cubicBezTo>
                    <a:pt x="280" y="10616"/>
                    <a:pt x="310" y="10620"/>
                    <a:pt x="338" y="10620"/>
                  </a:cubicBezTo>
                  <a:cubicBezTo>
                    <a:pt x="526" y="10620"/>
                    <a:pt x="679" y="10461"/>
                    <a:pt x="679" y="10275"/>
                  </a:cubicBezTo>
                  <a:lnTo>
                    <a:pt x="679" y="333"/>
                  </a:lnTo>
                  <a:cubicBezTo>
                    <a:pt x="679" y="158"/>
                    <a:pt x="527" y="0"/>
                    <a:pt x="33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0"/>
            <p:cNvSpPr/>
            <p:nvPr/>
          </p:nvSpPr>
          <p:spPr>
            <a:xfrm>
              <a:off x="6610925" y="2767450"/>
              <a:ext cx="17300" cy="265500"/>
            </a:xfrm>
            <a:custGeom>
              <a:rect b="b" l="l" r="r" t="t"/>
              <a:pathLst>
                <a:path extrusionOk="0" h="10620" w="692">
                  <a:moveTo>
                    <a:pt x="340" y="0"/>
                  </a:moveTo>
                  <a:cubicBezTo>
                    <a:pt x="311" y="0"/>
                    <a:pt x="281" y="4"/>
                    <a:pt x="251" y="12"/>
                  </a:cubicBezTo>
                  <a:cubicBezTo>
                    <a:pt x="108" y="47"/>
                    <a:pt x="1" y="190"/>
                    <a:pt x="1" y="345"/>
                  </a:cubicBezTo>
                  <a:lnTo>
                    <a:pt x="1" y="10275"/>
                  </a:lnTo>
                  <a:cubicBezTo>
                    <a:pt x="1" y="10442"/>
                    <a:pt x="108" y="10573"/>
                    <a:pt x="251" y="10608"/>
                  </a:cubicBezTo>
                  <a:cubicBezTo>
                    <a:pt x="281" y="10616"/>
                    <a:pt x="311" y="10620"/>
                    <a:pt x="340" y="10620"/>
                  </a:cubicBezTo>
                  <a:cubicBezTo>
                    <a:pt x="530" y="10620"/>
                    <a:pt x="691" y="10461"/>
                    <a:pt x="691" y="10275"/>
                  </a:cubicBezTo>
                  <a:lnTo>
                    <a:pt x="691" y="333"/>
                  </a:lnTo>
                  <a:cubicBezTo>
                    <a:pt x="691" y="158"/>
                    <a:pt x="530" y="0"/>
                    <a:pt x="34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0"/>
            <p:cNvSpPr/>
            <p:nvPr/>
          </p:nvSpPr>
          <p:spPr>
            <a:xfrm>
              <a:off x="6627600" y="2767450"/>
              <a:ext cx="17300" cy="265500"/>
            </a:xfrm>
            <a:custGeom>
              <a:rect b="b" l="l" r="r" t="t"/>
              <a:pathLst>
                <a:path extrusionOk="0" h="10620" w="692">
                  <a:moveTo>
                    <a:pt x="347" y="0"/>
                  </a:moveTo>
                  <a:cubicBezTo>
                    <a:pt x="320" y="0"/>
                    <a:pt x="291" y="4"/>
                    <a:pt x="263" y="12"/>
                  </a:cubicBezTo>
                  <a:cubicBezTo>
                    <a:pt x="108" y="47"/>
                    <a:pt x="1" y="190"/>
                    <a:pt x="1" y="345"/>
                  </a:cubicBezTo>
                  <a:lnTo>
                    <a:pt x="1" y="10275"/>
                  </a:lnTo>
                  <a:cubicBezTo>
                    <a:pt x="1" y="10442"/>
                    <a:pt x="108" y="10573"/>
                    <a:pt x="263" y="10608"/>
                  </a:cubicBezTo>
                  <a:cubicBezTo>
                    <a:pt x="291" y="10616"/>
                    <a:pt x="319" y="10620"/>
                    <a:pt x="347" y="10620"/>
                  </a:cubicBezTo>
                  <a:cubicBezTo>
                    <a:pt x="530" y="10620"/>
                    <a:pt x="691" y="10461"/>
                    <a:pt x="691" y="10275"/>
                  </a:cubicBezTo>
                  <a:lnTo>
                    <a:pt x="691" y="333"/>
                  </a:lnTo>
                  <a:cubicBezTo>
                    <a:pt x="691" y="158"/>
                    <a:pt x="530" y="0"/>
                    <a:pt x="34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0"/>
            <p:cNvSpPr/>
            <p:nvPr/>
          </p:nvSpPr>
          <p:spPr>
            <a:xfrm>
              <a:off x="6644875" y="2767450"/>
              <a:ext cx="16975" cy="265500"/>
            </a:xfrm>
            <a:custGeom>
              <a:rect b="b" l="l" r="r" t="t"/>
              <a:pathLst>
                <a:path extrusionOk="0" h="10620" w="679">
                  <a:moveTo>
                    <a:pt x="339" y="0"/>
                  </a:moveTo>
                  <a:cubicBezTo>
                    <a:pt x="310" y="0"/>
                    <a:pt x="280" y="4"/>
                    <a:pt x="250" y="12"/>
                  </a:cubicBezTo>
                  <a:cubicBezTo>
                    <a:pt x="107" y="47"/>
                    <a:pt x="0" y="190"/>
                    <a:pt x="0" y="345"/>
                  </a:cubicBezTo>
                  <a:lnTo>
                    <a:pt x="0" y="10275"/>
                  </a:lnTo>
                  <a:cubicBezTo>
                    <a:pt x="0" y="10442"/>
                    <a:pt x="107" y="10573"/>
                    <a:pt x="250" y="10608"/>
                  </a:cubicBezTo>
                  <a:cubicBezTo>
                    <a:pt x="280" y="10616"/>
                    <a:pt x="310" y="10620"/>
                    <a:pt x="338" y="10620"/>
                  </a:cubicBezTo>
                  <a:cubicBezTo>
                    <a:pt x="526" y="10620"/>
                    <a:pt x="679" y="10461"/>
                    <a:pt x="679" y="10275"/>
                  </a:cubicBezTo>
                  <a:lnTo>
                    <a:pt x="679" y="333"/>
                  </a:lnTo>
                  <a:cubicBezTo>
                    <a:pt x="679" y="158"/>
                    <a:pt x="527" y="0"/>
                    <a:pt x="33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0"/>
            <p:cNvSpPr/>
            <p:nvPr/>
          </p:nvSpPr>
          <p:spPr>
            <a:xfrm>
              <a:off x="6661525" y="2767450"/>
              <a:ext cx="17300" cy="265500"/>
            </a:xfrm>
            <a:custGeom>
              <a:rect b="b" l="l" r="r" t="t"/>
              <a:pathLst>
                <a:path extrusionOk="0" h="10620" w="692">
                  <a:moveTo>
                    <a:pt x="340" y="0"/>
                  </a:moveTo>
                  <a:cubicBezTo>
                    <a:pt x="311" y="0"/>
                    <a:pt x="281" y="4"/>
                    <a:pt x="251" y="12"/>
                  </a:cubicBezTo>
                  <a:cubicBezTo>
                    <a:pt x="108" y="47"/>
                    <a:pt x="1" y="190"/>
                    <a:pt x="1" y="345"/>
                  </a:cubicBezTo>
                  <a:lnTo>
                    <a:pt x="1" y="10275"/>
                  </a:lnTo>
                  <a:cubicBezTo>
                    <a:pt x="1" y="10442"/>
                    <a:pt x="108" y="10573"/>
                    <a:pt x="251" y="10608"/>
                  </a:cubicBezTo>
                  <a:cubicBezTo>
                    <a:pt x="281" y="10616"/>
                    <a:pt x="311" y="10620"/>
                    <a:pt x="340" y="10620"/>
                  </a:cubicBezTo>
                  <a:cubicBezTo>
                    <a:pt x="530" y="10620"/>
                    <a:pt x="691" y="10461"/>
                    <a:pt x="691" y="10275"/>
                  </a:cubicBezTo>
                  <a:lnTo>
                    <a:pt x="691" y="333"/>
                  </a:lnTo>
                  <a:cubicBezTo>
                    <a:pt x="691" y="158"/>
                    <a:pt x="530" y="0"/>
                    <a:pt x="340"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0"/>
            <p:cNvSpPr/>
            <p:nvPr/>
          </p:nvSpPr>
          <p:spPr>
            <a:xfrm>
              <a:off x="6714825" y="2846600"/>
              <a:ext cx="10425" cy="10450"/>
            </a:xfrm>
            <a:custGeom>
              <a:rect b="b" l="l" r="r" t="t"/>
              <a:pathLst>
                <a:path extrusionOk="0" h="418" w="417">
                  <a:moveTo>
                    <a:pt x="203" y="1"/>
                  </a:moveTo>
                  <a:cubicBezTo>
                    <a:pt x="95" y="1"/>
                    <a:pt x="0" y="96"/>
                    <a:pt x="0" y="203"/>
                  </a:cubicBezTo>
                  <a:cubicBezTo>
                    <a:pt x="0" y="322"/>
                    <a:pt x="95" y="418"/>
                    <a:pt x="203" y="418"/>
                  </a:cubicBezTo>
                  <a:cubicBezTo>
                    <a:pt x="322" y="418"/>
                    <a:pt x="417" y="322"/>
                    <a:pt x="417" y="203"/>
                  </a:cubicBezTo>
                  <a:cubicBezTo>
                    <a:pt x="417" y="96"/>
                    <a:pt x="322" y="1"/>
                    <a:pt x="20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0"/>
            <p:cNvSpPr/>
            <p:nvPr/>
          </p:nvSpPr>
          <p:spPr>
            <a:xfrm>
              <a:off x="6714825" y="2890375"/>
              <a:ext cx="10425" cy="10425"/>
            </a:xfrm>
            <a:custGeom>
              <a:rect b="b" l="l" r="r" t="t"/>
              <a:pathLst>
                <a:path extrusionOk="0" h="417" w="417">
                  <a:moveTo>
                    <a:pt x="203" y="0"/>
                  </a:moveTo>
                  <a:cubicBezTo>
                    <a:pt x="95" y="0"/>
                    <a:pt x="0" y="95"/>
                    <a:pt x="0" y="214"/>
                  </a:cubicBezTo>
                  <a:cubicBezTo>
                    <a:pt x="0" y="322"/>
                    <a:pt x="95" y="417"/>
                    <a:pt x="203" y="417"/>
                  </a:cubicBezTo>
                  <a:cubicBezTo>
                    <a:pt x="322" y="417"/>
                    <a:pt x="417" y="322"/>
                    <a:pt x="417" y="214"/>
                  </a:cubicBezTo>
                  <a:cubicBezTo>
                    <a:pt x="417"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0"/>
            <p:cNvSpPr/>
            <p:nvPr/>
          </p:nvSpPr>
          <p:spPr>
            <a:xfrm>
              <a:off x="6714825" y="2934725"/>
              <a:ext cx="10425" cy="10425"/>
            </a:xfrm>
            <a:custGeom>
              <a:rect b="b" l="l" r="r" t="t"/>
              <a:pathLst>
                <a:path extrusionOk="0" h="417" w="417">
                  <a:moveTo>
                    <a:pt x="203" y="0"/>
                  </a:moveTo>
                  <a:cubicBezTo>
                    <a:pt x="95" y="0"/>
                    <a:pt x="0" y="95"/>
                    <a:pt x="0" y="203"/>
                  </a:cubicBezTo>
                  <a:cubicBezTo>
                    <a:pt x="0" y="322"/>
                    <a:pt x="95" y="417"/>
                    <a:pt x="203" y="417"/>
                  </a:cubicBezTo>
                  <a:cubicBezTo>
                    <a:pt x="322" y="417"/>
                    <a:pt x="417" y="322"/>
                    <a:pt x="417" y="203"/>
                  </a:cubicBezTo>
                  <a:cubicBezTo>
                    <a:pt x="417"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0"/>
            <p:cNvSpPr/>
            <p:nvPr/>
          </p:nvSpPr>
          <p:spPr>
            <a:xfrm>
              <a:off x="6724925" y="2912700"/>
              <a:ext cx="10450" cy="10425"/>
            </a:xfrm>
            <a:custGeom>
              <a:rect b="b" l="l" r="r" t="t"/>
              <a:pathLst>
                <a:path extrusionOk="0" h="417" w="418">
                  <a:moveTo>
                    <a:pt x="203" y="0"/>
                  </a:moveTo>
                  <a:cubicBezTo>
                    <a:pt x="84" y="0"/>
                    <a:pt x="1" y="95"/>
                    <a:pt x="1" y="214"/>
                  </a:cubicBezTo>
                  <a:cubicBezTo>
                    <a:pt x="1" y="322"/>
                    <a:pt x="84" y="417"/>
                    <a:pt x="203" y="417"/>
                  </a:cubicBezTo>
                  <a:cubicBezTo>
                    <a:pt x="322" y="417"/>
                    <a:pt x="418" y="322"/>
                    <a:pt x="418" y="214"/>
                  </a:cubicBezTo>
                  <a:cubicBezTo>
                    <a:pt x="418"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0"/>
            <p:cNvSpPr/>
            <p:nvPr/>
          </p:nvSpPr>
          <p:spPr>
            <a:xfrm>
              <a:off x="6724925" y="2956750"/>
              <a:ext cx="10450" cy="10425"/>
            </a:xfrm>
            <a:custGeom>
              <a:rect b="b" l="l" r="r" t="t"/>
              <a:pathLst>
                <a:path extrusionOk="0" h="417" w="418">
                  <a:moveTo>
                    <a:pt x="203" y="0"/>
                  </a:moveTo>
                  <a:cubicBezTo>
                    <a:pt x="84" y="0"/>
                    <a:pt x="1" y="95"/>
                    <a:pt x="1" y="203"/>
                  </a:cubicBezTo>
                  <a:cubicBezTo>
                    <a:pt x="1" y="322"/>
                    <a:pt x="84" y="417"/>
                    <a:pt x="203" y="417"/>
                  </a:cubicBezTo>
                  <a:cubicBezTo>
                    <a:pt x="322" y="417"/>
                    <a:pt x="418" y="322"/>
                    <a:pt x="418" y="203"/>
                  </a:cubicBezTo>
                  <a:cubicBezTo>
                    <a:pt x="418"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0"/>
            <p:cNvSpPr/>
            <p:nvPr/>
          </p:nvSpPr>
          <p:spPr>
            <a:xfrm>
              <a:off x="6724925" y="2868350"/>
              <a:ext cx="10450" cy="10425"/>
            </a:xfrm>
            <a:custGeom>
              <a:rect b="b" l="l" r="r" t="t"/>
              <a:pathLst>
                <a:path extrusionOk="0" h="417" w="418">
                  <a:moveTo>
                    <a:pt x="203" y="0"/>
                  </a:moveTo>
                  <a:cubicBezTo>
                    <a:pt x="84" y="0"/>
                    <a:pt x="1" y="95"/>
                    <a:pt x="1" y="214"/>
                  </a:cubicBezTo>
                  <a:cubicBezTo>
                    <a:pt x="1" y="333"/>
                    <a:pt x="84" y="417"/>
                    <a:pt x="203" y="417"/>
                  </a:cubicBezTo>
                  <a:cubicBezTo>
                    <a:pt x="322" y="417"/>
                    <a:pt x="418" y="333"/>
                    <a:pt x="418" y="214"/>
                  </a:cubicBezTo>
                  <a:cubicBezTo>
                    <a:pt x="418"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0"/>
            <p:cNvSpPr/>
            <p:nvPr/>
          </p:nvSpPr>
          <p:spPr>
            <a:xfrm>
              <a:off x="6724925" y="2824575"/>
              <a:ext cx="10450" cy="10450"/>
            </a:xfrm>
            <a:custGeom>
              <a:rect b="b" l="l" r="r" t="t"/>
              <a:pathLst>
                <a:path extrusionOk="0" h="418" w="418">
                  <a:moveTo>
                    <a:pt x="203" y="1"/>
                  </a:moveTo>
                  <a:cubicBezTo>
                    <a:pt x="84" y="1"/>
                    <a:pt x="1" y="96"/>
                    <a:pt x="1" y="215"/>
                  </a:cubicBezTo>
                  <a:cubicBezTo>
                    <a:pt x="1" y="322"/>
                    <a:pt x="84" y="418"/>
                    <a:pt x="203" y="418"/>
                  </a:cubicBezTo>
                  <a:cubicBezTo>
                    <a:pt x="322" y="418"/>
                    <a:pt x="418" y="322"/>
                    <a:pt x="418" y="215"/>
                  </a:cubicBezTo>
                  <a:cubicBezTo>
                    <a:pt x="418" y="96"/>
                    <a:pt x="322" y="1"/>
                    <a:pt x="20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6" name="Shape 1696"/>
        <p:cNvGrpSpPr/>
        <p:nvPr/>
      </p:nvGrpSpPr>
      <p:grpSpPr>
        <a:xfrm>
          <a:off x="0" y="0"/>
          <a:ext cx="0" cy="0"/>
          <a:chOff x="0" y="0"/>
          <a:chExt cx="0" cy="0"/>
        </a:xfrm>
      </p:grpSpPr>
      <p:sp>
        <p:nvSpPr>
          <p:cNvPr id="1697" name="Google Shape;1697;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Most popula</a:t>
            </a:r>
            <a:r>
              <a:rPr lang="en"/>
              <a:t>r</a:t>
            </a:r>
            <a:r>
              <a:rPr lang="en"/>
              <a:t> bands infographic </a:t>
            </a:r>
            <a:endParaRPr/>
          </a:p>
        </p:txBody>
      </p:sp>
      <p:sp>
        <p:nvSpPr>
          <p:cNvPr id="1698" name="Google Shape;1698;p61"/>
          <p:cNvSpPr txBox="1"/>
          <p:nvPr/>
        </p:nvSpPr>
        <p:spPr>
          <a:xfrm>
            <a:off x="6229400" y="1250650"/>
            <a:ext cx="21438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G</a:t>
            </a:r>
            <a:r>
              <a:rPr lang="en" sz="2500">
                <a:solidFill>
                  <a:schemeClr val="dk2"/>
                </a:solidFill>
                <a:latin typeface="Spicy Rice"/>
                <a:ea typeface="Spicy Rice"/>
                <a:cs typeface="Spicy Rice"/>
                <a:sym typeface="Spicy Rice"/>
              </a:rPr>
              <a:t>enre</a:t>
            </a:r>
            <a:endParaRPr sz="2500">
              <a:solidFill>
                <a:schemeClr val="dk2"/>
              </a:solidFill>
              <a:latin typeface="Spicy Rice"/>
              <a:ea typeface="Spicy Rice"/>
              <a:cs typeface="Spicy Rice"/>
              <a:sym typeface="Spicy Rice"/>
            </a:endParaRPr>
          </a:p>
        </p:txBody>
      </p:sp>
      <p:sp>
        <p:nvSpPr>
          <p:cNvPr id="1699" name="Google Shape;1699;p61"/>
          <p:cNvSpPr txBox="1"/>
          <p:nvPr/>
        </p:nvSpPr>
        <p:spPr>
          <a:xfrm>
            <a:off x="6229400" y="1968141"/>
            <a:ext cx="2143800" cy="23064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Rock</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Pop</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chemeClr val="dk1"/>
              </a:buClr>
              <a:buSzPts val="1400"/>
              <a:buFont typeface="Montserrat"/>
              <a:buChar char="●"/>
            </a:pPr>
            <a:r>
              <a:rPr lang="en">
                <a:solidFill>
                  <a:schemeClr val="dk1"/>
                </a:solidFill>
                <a:latin typeface="Montserrat"/>
                <a:ea typeface="Montserrat"/>
                <a:cs typeface="Montserrat"/>
                <a:sym typeface="Montserrat"/>
              </a:rPr>
              <a:t>Reggaeton</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R&amp;B</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Hip hop</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Trap</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Heavy metal</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Indie</a:t>
            </a:r>
            <a:endParaRPr>
              <a:solidFill>
                <a:srgbClr val="FFFFFF"/>
              </a:solidFill>
              <a:latin typeface="Montserrat"/>
              <a:ea typeface="Montserrat"/>
              <a:cs typeface="Montserrat"/>
              <a:sym typeface="Montserrat"/>
            </a:endParaRPr>
          </a:p>
          <a:p>
            <a:pPr indent="-317500" lvl="0" marL="457200" rtl="0" algn="l">
              <a:lnSpc>
                <a:spcPct val="115000"/>
              </a:lnSpc>
              <a:spcBef>
                <a:spcPts val="0"/>
              </a:spcBef>
              <a:spcAft>
                <a:spcPts val="0"/>
              </a:spcAft>
              <a:buClr>
                <a:srgbClr val="FFFFFF"/>
              </a:buClr>
              <a:buSzPts val="1400"/>
              <a:buFont typeface="Montserrat"/>
              <a:buChar char="●"/>
            </a:pPr>
            <a:r>
              <a:rPr lang="en">
                <a:solidFill>
                  <a:srgbClr val="FFFFFF"/>
                </a:solidFill>
                <a:latin typeface="Montserrat"/>
                <a:ea typeface="Montserrat"/>
                <a:cs typeface="Montserrat"/>
                <a:sym typeface="Montserrat"/>
              </a:rPr>
              <a:t>Techno</a:t>
            </a:r>
            <a:endParaRPr>
              <a:solidFill>
                <a:srgbClr val="FFFFFF"/>
              </a:solidFill>
              <a:latin typeface="Montserrat"/>
              <a:ea typeface="Montserrat"/>
              <a:cs typeface="Montserrat"/>
              <a:sym typeface="Montserrat"/>
            </a:endParaRPr>
          </a:p>
        </p:txBody>
      </p:sp>
      <p:sp>
        <p:nvSpPr>
          <p:cNvPr id="1700" name="Google Shape;1700;p61"/>
          <p:cNvSpPr txBox="1"/>
          <p:nvPr/>
        </p:nvSpPr>
        <p:spPr>
          <a:xfrm>
            <a:off x="719950" y="2408988"/>
            <a:ext cx="24603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Male: 65%</a:t>
            </a:r>
            <a:endParaRPr sz="2500">
              <a:solidFill>
                <a:schemeClr val="dk2"/>
              </a:solidFill>
              <a:latin typeface="Spicy Rice"/>
              <a:ea typeface="Spicy Rice"/>
              <a:cs typeface="Spicy Rice"/>
              <a:sym typeface="Spicy Rice"/>
            </a:endParaRPr>
          </a:p>
        </p:txBody>
      </p:sp>
      <p:sp>
        <p:nvSpPr>
          <p:cNvPr id="1701" name="Google Shape;1701;p61"/>
          <p:cNvSpPr txBox="1"/>
          <p:nvPr/>
        </p:nvSpPr>
        <p:spPr>
          <a:xfrm>
            <a:off x="719950" y="2808925"/>
            <a:ext cx="211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Mercury is</a:t>
            </a:r>
            <a:r>
              <a:rPr lang="en">
                <a:solidFill>
                  <a:schemeClr val="dk1"/>
                </a:solidFill>
                <a:latin typeface="Montserrat"/>
                <a:ea typeface="Montserrat"/>
                <a:cs typeface="Montserrat"/>
                <a:sym typeface="Montserrat"/>
              </a:rPr>
              <a:t> the closest planet to the Sun</a:t>
            </a:r>
            <a:endParaRPr>
              <a:solidFill>
                <a:schemeClr val="dk1"/>
              </a:solidFill>
              <a:latin typeface="Montserrat"/>
              <a:ea typeface="Montserrat"/>
              <a:cs typeface="Montserrat"/>
              <a:sym typeface="Montserrat"/>
            </a:endParaRPr>
          </a:p>
        </p:txBody>
      </p:sp>
      <p:sp>
        <p:nvSpPr>
          <p:cNvPr id="1702" name="Google Shape;1702;p61"/>
          <p:cNvSpPr txBox="1"/>
          <p:nvPr/>
        </p:nvSpPr>
        <p:spPr>
          <a:xfrm>
            <a:off x="719962" y="3346235"/>
            <a:ext cx="2460300" cy="52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Female: </a:t>
            </a:r>
            <a:r>
              <a:rPr lang="en" sz="2500">
                <a:solidFill>
                  <a:schemeClr val="lt2"/>
                </a:solidFill>
                <a:latin typeface="Spicy Rice"/>
                <a:ea typeface="Spicy Rice"/>
                <a:cs typeface="Spicy Rice"/>
                <a:sym typeface="Spicy Rice"/>
              </a:rPr>
              <a:t>35%</a:t>
            </a:r>
            <a:endParaRPr sz="2500">
              <a:solidFill>
                <a:schemeClr val="lt2"/>
              </a:solidFill>
              <a:latin typeface="Spicy Rice"/>
              <a:ea typeface="Spicy Rice"/>
              <a:cs typeface="Spicy Rice"/>
              <a:sym typeface="Spicy Rice"/>
            </a:endParaRPr>
          </a:p>
        </p:txBody>
      </p:sp>
      <p:sp>
        <p:nvSpPr>
          <p:cNvPr id="1703" name="Google Shape;1703;p61"/>
          <p:cNvSpPr txBox="1"/>
          <p:nvPr/>
        </p:nvSpPr>
        <p:spPr>
          <a:xfrm>
            <a:off x="719950" y="3746173"/>
            <a:ext cx="211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1704" name="Google Shape;1704;p61"/>
          <p:cNvSpPr txBox="1"/>
          <p:nvPr/>
        </p:nvSpPr>
        <p:spPr>
          <a:xfrm>
            <a:off x="3092388" y="3194452"/>
            <a:ext cx="7125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7-8</a:t>
            </a:r>
            <a:endParaRPr>
              <a:solidFill>
                <a:srgbClr val="FFFFFF"/>
              </a:solidFill>
              <a:latin typeface="Montserrat"/>
              <a:ea typeface="Montserrat"/>
              <a:cs typeface="Montserrat"/>
              <a:sym typeface="Montserrat"/>
            </a:endParaRPr>
          </a:p>
        </p:txBody>
      </p:sp>
      <p:sp>
        <p:nvSpPr>
          <p:cNvPr id="1705" name="Google Shape;1705;p61"/>
          <p:cNvSpPr/>
          <p:nvPr/>
        </p:nvSpPr>
        <p:spPr>
          <a:xfrm>
            <a:off x="3804898" y="3330300"/>
            <a:ext cx="1497300" cy="152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1"/>
          <p:cNvSpPr/>
          <p:nvPr/>
        </p:nvSpPr>
        <p:spPr>
          <a:xfrm>
            <a:off x="3804900" y="3330300"/>
            <a:ext cx="197700" cy="152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1"/>
          <p:cNvSpPr/>
          <p:nvPr/>
        </p:nvSpPr>
        <p:spPr>
          <a:xfrm>
            <a:off x="3804898" y="3688300"/>
            <a:ext cx="1497300" cy="152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1"/>
          <p:cNvSpPr/>
          <p:nvPr/>
        </p:nvSpPr>
        <p:spPr>
          <a:xfrm>
            <a:off x="3804901" y="3688300"/>
            <a:ext cx="712500" cy="152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1"/>
          <p:cNvSpPr txBox="1"/>
          <p:nvPr/>
        </p:nvSpPr>
        <p:spPr>
          <a:xfrm>
            <a:off x="5302188" y="3194450"/>
            <a:ext cx="5640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5</a:t>
            </a:r>
            <a:r>
              <a:rPr lang="en">
                <a:solidFill>
                  <a:srgbClr val="FFFFFF"/>
                </a:solidFill>
                <a:latin typeface="Montserrat"/>
                <a:ea typeface="Montserrat"/>
                <a:cs typeface="Montserrat"/>
                <a:sym typeface="Montserrat"/>
              </a:rPr>
              <a:t>%</a:t>
            </a:r>
            <a:endParaRPr>
              <a:solidFill>
                <a:srgbClr val="FFFFFF"/>
              </a:solidFill>
              <a:latin typeface="Montserrat"/>
              <a:ea typeface="Montserrat"/>
              <a:cs typeface="Montserrat"/>
              <a:sym typeface="Montserrat"/>
            </a:endParaRPr>
          </a:p>
        </p:txBody>
      </p:sp>
      <p:sp>
        <p:nvSpPr>
          <p:cNvPr id="1710" name="Google Shape;1710;p61"/>
          <p:cNvSpPr txBox="1"/>
          <p:nvPr/>
        </p:nvSpPr>
        <p:spPr>
          <a:xfrm>
            <a:off x="3092388" y="3575552"/>
            <a:ext cx="7125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9-10</a:t>
            </a:r>
            <a:endParaRPr>
              <a:solidFill>
                <a:srgbClr val="FFFFFF"/>
              </a:solidFill>
              <a:latin typeface="Montserrat"/>
              <a:ea typeface="Montserrat"/>
              <a:cs typeface="Montserrat"/>
              <a:sym typeface="Montserrat"/>
            </a:endParaRPr>
          </a:p>
        </p:txBody>
      </p:sp>
      <p:sp>
        <p:nvSpPr>
          <p:cNvPr id="1711" name="Google Shape;1711;p61"/>
          <p:cNvSpPr txBox="1"/>
          <p:nvPr/>
        </p:nvSpPr>
        <p:spPr>
          <a:xfrm>
            <a:off x="5302188" y="3575550"/>
            <a:ext cx="5640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35</a:t>
            </a:r>
            <a:r>
              <a:rPr lang="en">
                <a:solidFill>
                  <a:srgbClr val="FFFFFF"/>
                </a:solidFill>
                <a:latin typeface="Montserrat"/>
                <a:ea typeface="Montserrat"/>
                <a:cs typeface="Montserrat"/>
                <a:sym typeface="Montserrat"/>
              </a:rPr>
              <a:t>%</a:t>
            </a:r>
            <a:endParaRPr>
              <a:solidFill>
                <a:srgbClr val="FFFFFF"/>
              </a:solidFill>
              <a:latin typeface="Montserrat"/>
              <a:ea typeface="Montserrat"/>
              <a:cs typeface="Montserrat"/>
              <a:sym typeface="Montserrat"/>
            </a:endParaRPr>
          </a:p>
        </p:txBody>
      </p:sp>
      <p:sp>
        <p:nvSpPr>
          <p:cNvPr id="1712" name="Google Shape;1712;p61"/>
          <p:cNvSpPr/>
          <p:nvPr/>
        </p:nvSpPr>
        <p:spPr>
          <a:xfrm>
            <a:off x="3804898" y="4069400"/>
            <a:ext cx="1497300" cy="152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1"/>
          <p:cNvSpPr/>
          <p:nvPr/>
        </p:nvSpPr>
        <p:spPr>
          <a:xfrm>
            <a:off x="3804900" y="4069400"/>
            <a:ext cx="410100" cy="152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1"/>
          <p:cNvSpPr txBox="1"/>
          <p:nvPr/>
        </p:nvSpPr>
        <p:spPr>
          <a:xfrm>
            <a:off x="3092388" y="3956652"/>
            <a:ext cx="7125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+10</a:t>
            </a:r>
            <a:endParaRPr>
              <a:solidFill>
                <a:srgbClr val="FFFFFF"/>
              </a:solidFill>
              <a:latin typeface="Montserrat"/>
              <a:ea typeface="Montserrat"/>
              <a:cs typeface="Montserrat"/>
              <a:sym typeface="Montserrat"/>
            </a:endParaRPr>
          </a:p>
        </p:txBody>
      </p:sp>
      <p:sp>
        <p:nvSpPr>
          <p:cNvPr id="1715" name="Google Shape;1715;p61"/>
          <p:cNvSpPr txBox="1"/>
          <p:nvPr/>
        </p:nvSpPr>
        <p:spPr>
          <a:xfrm>
            <a:off x="5302188" y="3956650"/>
            <a:ext cx="5640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20</a:t>
            </a:r>
            <a:r>
              <a:rPr lang="en">
                <a:solidFill>
                  <a:srgbClr val="FFFFFF"/>
                </a:solidFill>
                <a:latin typeface="Montserrat"/>
                <a:ea typeface="Montserrat"/>
                <a:cs typeface="Montserrat"/>
                <a:sym typeface="Montserrat"/>
              </a:rPr>
              <a:t>%</a:t>
            </a:r>
            <a:endParaRPr>
              <a:solidFill>
                <a:srgbClr val="FFFFFF"/>
              </a:solidFill>
              <a:latin typeface="Montserrat"/>
              <a:ea typeface="Montserrat"/>
              <a:cs typeface="Montserrat"/>
              <a:sym typeface="Montserrat"/>
            </a:endParaRPr>
          </a:p>
        </p:txBody>
      </p:sp>
      <p:sp>
        <p:nvSpPr>
          <p:cNvPr id="1716" name="Google Shape;1716;p61"/>
          <p:cNvSpPr txBox="1"/>
          <p:nvPr/>
        </p:nvSpPr>
        <p:spPr>
          <a:xfrm>
            <a:off x="3231751" y="1250650"/>
            <a:ext cx="24603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Age</a:t>
            </a:r>
            <a:endParaRPr sz="2500">
              <a:solidFill>
                <a:schemeClr val="dk2"/>
              </a:solidFill>
              <a:latin typeface="Spicy Rice"/>
              <a:ea typeface="Spicy Rice"/>
              <a:cs typeface="Spicy Rice"/>
              <a:sym typeface="Spicy Rice"/>
            </a:endParaRPr>
          </a:p>
        </p:txBody>
      </p:sp>
      <p:sp>
        <p:nvSpPr>
          <p:cNvPr id="1717" name="Google Shape;1717;p61"/>
          <p:cNvSpPr/>
          <p:nvPr/>
        </p:nvSpPr>
        <p:spPr>
          <a:xfrm>
            <a:off x="864335" y="1422724"/>
            <a:ext cx="981600" cy="981600"/>
          </a:xfrm>
          <a:prstGeom prst="donut">
            <a:avLst>
              <a:gd fmla="val 1418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1"/>
          <p:cNvSpPr/>
          <p:nvPr/>
        </p:nvSpPr>
        <p:spPr>
          <a:xfrm>
            <a:off x="864324" y="1422738"/>
            <a:ext cx="981600" cy="981600"/>
          </a:xfrm>
          <a:prstGeom prst="blockArc">
            <a:avLst>
              <a:gd fmla="val 16211292" name="adj1"/>
              <a:gd fmla="val 6746352" name="adj2"/>
              <a:gd fmla="val 14217"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1"/>
          <p:cNvSpPr txBox="1"/>
          <p:nvPr/>
        </p:nvSpPr>
        <p:spPr>
          <a:xfrm>
            <a:off x="3092388" y="2051152"/>
            <a:ext cx="7125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1-2</a:t>
            </a:r>
            <a:endParaRPr>
              <a:solidFill>
                <a:srgbClr val="FFFFFF"/>
              </a:solidFill>
              <a:latin typeface="Montserrat"/>
              <a:ea typeface="Montserrat"/>
              <a:cs typeface="Montserrat"/>
              <a:sym typeface="Montserrat"/>
            </a:endParaRPr>
          </a:p>
        </p:txBody>
      </p:sp>
      <p:sp>
        <p:nvSpPr>
          <p:cNvPr id="1720" name="Google Shape;1720;p61"/>
          <p:cNvSpPr/>
          <p:nvPr/>
        </p:nvSpPr>
        <p:spPr>
          <a:xfrm>
            <a:off x="3804898" y="2187000"/>
            <a:ext cx="1497300" cy="152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1"/>
          <p:cNvSpPr/>
          <p:nvPr/>
        </p:nvSpPr>
        <p:spPr>
          <a:xfrm>
            <a:off x="3804900" y="2187000"/>
            <a:ext cx="197700" cy="152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1"/>
          <p:cNvSpPr/>
          <p:nvPr/>
        </p:nvSpPr>
        <p:spPr>
          <a:xfrm>
            <a:off x="3804898" y="2545000"/>
            <a:ext cx="1497300" cy="152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1"/>
          <p:cNvSpPr/>
          <p:nvPr/>
        </p:nvSpPr>
        <p:spPr>
          <a:xfrm>
            <a:off x="3804900" y="2545000"/>
            <a:ext cx="461700" cy="152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1"/>
          <p:cNvSpPr txBox="1"/>
          <p:nvPr/>
        </p:nvSpPr>
        <p:spPr>
          <a:xfrm>
            <a:off x="5302188" y="2051150"/>
            <a:ext cx="5640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5%</a:t>
            </a:r>
            <a:endParaRPr>
              <a:solidFill>
                <a:srgbClr val="FFFFFF"/>
              </a:solidFill>
              <a:latin typeface="Montserrat"/>
              <a:ea typeface="Montserrat"/>
              <a:cs typeface="Montserrat"/>
              <a:sym typeface="Montserrat"/>
            </a:endParaRPr>
          </a:p>
        </p:txBody>
      </p:sp>
      <p:sp>
        <p:nvSpPr>
          <p:cNvPr id="1725" name="Google Shape;1725;p61"/>
          <p:cNvSpPr txBox="1"/>
          <p:nvPr/>
        </p:nvSpPr>
        <p:spPr>
          <a:xfrm>
            <a:off x="3092388" y="2432252"/>
            <a:ext cx="7125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3-4</a:t>
            </a:r>
            <a:endParaRPr>
              <a:solidFill>
                <a:srgbClr val="FFFFFF"/>
              </a:solidFill>
              <a:latin typeface="Montserrat"/>
              <a:ea typeface="Montserrat"/>
              <a:cs typeface="Montserrat"/>
              <a:sym typeface="Montserrat"/>
            </a:endParaRPr>
          </a:p>
        </p:txBody>
      </p:sp>
      <p:sp>
        <p:nvSpPr>
          <p:cNvPr id="1726" name="Google Shape;1726;p61"/>
          <p:cNvSpPr txBox="1"/>
          <p:nvPr/>
        </p:nvSpPr>
        <p:spPr>
          <a:xfrm>
            <a:off x="5302188" y="2432250"/>
            <a:ext cx="5640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20</a:t>
            </a:r>
            <a:r>
              <a:rPr lang="en">
                <a:solidFill>
                  <a:srgbClr val="FFFFFF"/>
                </a:solidFill>
                <a:latin typeface="Montserrat"/>
                <a:ea typeface="Montserrat"/>
                <a:cs typeface="Montserrat"/>
                <a:sym typeface="Montserrat"/>
              </a:rPr>
              <a:t>%</a:t>
            </a:r>
            <a:endParaRPr>
              <a:solidFill>
                <a:srgbClr val="FFFFFF"/>
              </a:solidFill>
              <a:latin typeface="Montserrat"/>
              <a:ea typeface="Montserrat"/>
              <a:cs typeface="Montserrat"/>
              <a:sym typeface="Montserrat"/>
            </a:endParaRPr>
          </a:p>
        </p:txBody>
      </p:sp>
      <p:sp>
        <p:nvSpPr>
          <p:cNvPr id="1727" name="Google Shape;1727;p61"/>
          <p:cNvSpPr/>
          <p:nvPr/>
        </p:nvSpPr>
        <p:spPr>
          <a:xfrm>
            <a:off x="3804898" y="2926100"/>
            <a:ext cx="1497300" cy="152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1"/>
          <p:cNvSpPr/>
          <p:nvPr/>
        </p:nvSpPr>
        <p:spPr>
          <a:xfrm>
            <a:off x="3804900" y="2926100"/>
            <a:ext cx="318300" cy="152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1"/>
          <p:cNvSpPr txBox="1"/>
          <p:nvPr/>
        </p:nvSpPr>
        <p:spPr>
          <a:xfrm>
            <a:off x="3092388" y="2813352"/>
            <a:ext cx="7125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5-6</a:t>
            </a:r>
            <a:endParaRPr>
              <a:solidFill>
                <a:srgbClr val="FFFFFF"/>
              </a:solidFill>
              <a:latin typeface="Montserrat"/>
              <a:ea typeface="Montserrat"/>
              <a:cs typeface="Montserrat"/>
              <a:sym typeface="Montserrat"/>
            </a:endParaRPr>
          </a:p>
        </p:txBody>
      </p:sp>
      <p:sp>
        <p:nvSpPr>
          <p:cNvPr id="1730" name="Google Shape;1730;p61"/>
          <p:cNvSpPr txBox="1"/>
          <p:nvPr/>
        </p:nvSpPr>
        <p:spPr>
          <a:xfrm>
            <a:off x="5302188" y="2813350"/>
            <a:ext cx="564000" cy="32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rgbClr val="FFFFFF"/>
                </a:solidFill>
                <a:latin typeface="Montserrat"/>
                <a:ea typeface="Montserrat"/>
                <a:cs typeface="Montserrat"/>
                <a:sym typeface="Montserrat"/>
              </a:rPr>
              <a:t>15</a:t>
            </a:r>
            <a:r>
              <a:rPr lang="en">
                <a:solidFill>
                  <a:srgbClr val="FFFFFF"/>
                </a:solidFill>
                <a:latin typeface="Montserrat"/>
                <a:ea typeface="Montserrat"/>
                <a:cs typeface="Montserrat"/>
                <a:sym typeface="Montserrat"/>
              </a:rPr>
              <a:t>%</a:t>
            </a:r>
            <a:endParaRPr>
              <a:solidFill>
                <a:srgbClr val="FFFFFF"/>
              </a:solidFill>
              <a:latin typeface="Montserrat"/>
              <a:ea typeface="Montserrat"/>
              <a:cs typeface="Montserrat"/>
              <a:sym typeface="Montserra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4" name="Shape 1734"/>
        <p:cNvGrpSpPr/>
        <p:nvPr/>
      </p:nvGrpSpPr>
      <p:grpSpPr>
        <a:xfrm>
          <a:off x="0" y="0"/>
          <a:ext cx="0" cy="0"/>
          <a:chOff x="0" y="0"/>
          <a:chExt cx="0" cy="0"/>
        </a:xfrm>
      </p:grpSpPr>
      <p:sp>
        <p:nvSpPr>
          <p:cNvPr id="1735" name="Google Shape;1735;p62"/>
          <p:cNvSpPr/>
          <p:nvPr/>
        </p:nvSpPr>
        <p:spPr>
          <a:xfrm>
            <a:off x="3770550" y="1249698"/>
            <a:ext cx="1602894" cy="1640877"/>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2"/>
          <p:cNvSpPr txBox="1"/>
          <p:nvPr>
            <p:ph type="title"/>
          </p:nvPr>
        </p:nvSpPr>
        <p:spPr>
          <a:xfrm>
            <a:off x="2288825" y="2814175"/>
            <a:ext cx="45663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day</a:t>
            </a:r>
            <a:endParaRPr/>
          </a:p>
        </p:txBody>
      </p:sp>
      <p:sp>
        <p:nvSpPr>
          <p:cNvPr id="1737" name="Google Shape;1737;p62"/>
          <p:cNvSpPr txBox="1"/>
          <p:nvPr>
            <p:ph idx="2" type="title"/>
          </p:nvPr>
        </p:nvSpPr>
        <p:spPr>
          <a:xfrm>
            <a:off x="2288825" y="1611725"/>
            <a:ext cx="45663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738" name="Google Shape;1738;p62"/>
          <p:cNvSpPr txBox="1"/>
          <p:nvPr>
            <p:ph idx="1" type="subTitle"/>
          </p:nvPr>
        </p:nvSpPr>
        <p:spPr>
          <a:xfrm>
            <a:off x="2288825" y="3497800"/>
            <a:ext cx="4566300" cy="396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 name="Shape 1742"/>
        <p:cNvGrpSpPr/>
        <p:nvPr/>
      </p:nvGrpSpPr>
      <p:grpSpPr>
        <a:xfrm>
          <a:off x="0" y="0"/>
          <a:ext cx="0" cy="0"/>
          <a:chOff x="0" y="0"/>
          <a:chExt cx="0" cy="0"/>
        </a:xfrm>
      </p:grpSpPr>
      <p:sp>
        <p:nvSpPr>
          <p:cNvPr id="1743" name="Google Shape;1743;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was this day created?</a:t>
            </a:r>
            <a:endParaRPr/>
          </a:p>
        </p:txBody>
      </p:sp>
      <p:sp>
        <p:nvSpPr>
          <p:cNvPr id="1744" name="Google Shape;1744;p63"/>
          <p:cNvSpPr txBox="1"/>
          <p:nvPr>
            <p:ph idx="2" type="title"/>
          </p:nvPr>
        </p:nvSpPr>
        <p:spPr>
          <a:xfrm>
            <a:off x="1333138" y="1305350"/>
            <a:ext cx="2621700" cy="558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745" name="Google Shape;1745;p63"/>
          <p:cNvSpPr txBox="1"/>
          <p:nvPr>
            <p:ph idx="3" type="title"/>
          </p:nvPr>
        </p:nvSpPr>
        <p:spPr>
          <a:xfrm>
            <a:off x="5189163" y="2754025"/>
            <a:ext cx="26217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46" name="Google Shape;1746;p63"/>
          <p:cNvSpPr txBox="1"/>
          <p:nvPr>
            <p:ph idx="1" type="subTitle"/>
          </p:nvPr>
        </p:nvSpPr>
        <p:spPr>
          <a:xfrm>
            <a:off x="5189164" y="3143526"/>
            <a:ext cx="2621700" cy="82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a:t>
            </a:r>
            <a:r>
              <a:rPr lang="en"/>
              <a:t>has a beautiful name and is the second planet from the Sun</a:t>
            </a:r>
            <a:endParaRPr/>
          </a:p>
        </p:txBody>
      </p:sp>
      <p:sp>
        <p:nvSpPr>
          <p:cNvPr id="1747" name="Google Shape;1747;p63"/>
          <p:cNvSpPr txBox="1"/>
          <p:nvPr>
            <p:ph idx="4" type="subTitle"/>
          </p:nvPr>
        </p:nvSpPr>
        <p:spPr>
          <a:xfrm>
            <a:off x="1333138" y="1697450"/>
            <a:ext cx="2621700" cy="820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It’s the closest planet to the Sun and the smallest in the Solar System</a:t>
            </a:r>
            <a:endParaRPr/>
          </a:p>
        </p:txBody>
      </p:sp>
      <p:sp>
        <p:nvSpPr>
          <p:cNvPr id="1748" name="Google Shape;1748;p63"/>
          <p:cNvSpPr/>
          <p:nvPr/>
        </p:nvSpPr>
        <p:spPr>
          <a:xfrm>
            <a:off x="4191949" y="1505437"/>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4191949" y="2959924"/>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0" name="Google Shape;1750;p63"/>
          <p:cNvGrpSpPr/>
          <p:nvPr/>
        </p:nvGrpSpPr>
        <p:grpSpPr>
          <a:xfrm>
            <a:off x="4317606" y="3242305"/>
            <a:ext cx="508785" cy="352531"/>
            <a:chOff x="3279575" y="3331800"/>
            <a:chExt cx="305100" cy="211400"/>
          </a:xfrm>
        </p:grpSpPr>
        <p:sp>
          <p:nvSpPr>
            <p:cNvPr id="1751" name="Google Shape;1751;p63"/>
            <p:cNvSpPr/>
            <p:nvPr/>
          </p:nvSpPr>
          <p:spPr>
            <a:xfrm>
              <a:off x="3503400" y="3460375"/>
              <a:ext cx="8950" cy="54500"/>
            </a:xfrm>
            <a:custGeom>
              <a:rect b="b" l="l" r="r" t="t"/>
              <a:pathLst>
                <a:path extrusionOk="0" h="2180" w="358">
                  <a:moveTo>
                    <a:pt x="179" y="1"/>
                  </a:moveTo>
                  <a:cubicBezTo>
                    <a:pt x="72" y="12"/>
                    <a:pt x="1" y="96"/>
                    <a:pt x="1" y="203"/>
                  </a:cubicBezTo>
                  <a:lnTo>
                    <a:pt x="1" y="2001"/>
                  </a:lnTo>
                  <a:cubicBezTo>
                    <a:pt x="1" y="2084"/>
                    <a:pt x="72" y="2179"/>
                    <a:pt x="179" y="2179"/>
                  </a:cubicBezTo>
                  <a:cubicBezTo>
                    <a:pt x="274" y="2179"/>
                    <a:pt x="358" y="2108"/>
                    <a:pt x="358" y="2001"/>
                  </a:cubicBezTo>
                  <a:lnTo>
                    <a:pt x="358" y="179"/>
                  </a:lnTo>
                  <a:cubicBezTo>
                    <a:pt x="358" y="84"/>
                    <a:pt x="286"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3477500" y="3506525"/>
              <a:ext cx="60150" cy="36675"/>
            </a:xfrm>
            <a:custGeom>
              <a:rect b="b" l="l" r="r" t="t"/>
              <a:pathLst>
                <a:path extrusionOk="0" h="1467" w="2406">
                  <a:moveTo>
                    <a:pt x="1215" y="0"/>
                  </a:moveTo>
                  <a:cubicBezTo>
                    <a:pt x="1168" y="0"/>
                    <a:pt x="1108" y="24"/>
                    <a:pt x="1084" y="60"/>
                  </a:cubicBezTo>
                  <a:lnTo>
                    <a:pt x="72" y="1167"/>
                  </a:lnTo>
                  <a:cubicBezTo>
                    <a:pt x="1" y="1238"/>
                    <a:pt x="13" y="1369"/>
                    <a:pt x="96" y="1429"/>
                  </a:cubicBezTo>
                  <a:cubicBezTo>
                    <a:pt x="132" y="1455"/>
                    <a:pt x="170" y="1467"/>
                    <a:pt x="207" y="1467"/>
                  </a:cubicBezTo>
                  <a:cubicBezTo>
                    <a:pt x="255" y="1467"/>
                    <a:pt x="300" y="1446"/>
                    <a:pt x="334" y="1405"/>
                  </a:cubicBezTo>
                  <a:lnTo>
                    <a:pt x="1203" y="452"/>
                  </a:lnTo>
                  <a:lnTo>
                    <a:pt x="2061" y="1405"/>
                  </a:lnTo>
                  <a:cubicBezTo>
                    <a:pt x="2096" y="1453"/>
                    <a:pt x="2156" y="1464"/>
                    <a:pt x="2203" y="1464"/>
                  </a:cubicBezTo>
                  <a:cubicBezTo>
                    <a:pt x="2239" y="1464"/>
                    <a:pt x="2287" y="1453"/>
                    <a:pt x="2334" y="1417"/>
                  </a:cubicBezTo>
                  <a:cubicBezTo>
                    <a:pt x="2406" y="1357"/>
                    <a:pt x="2406" y="1238"/>
                    <a:pt x="2346" y="1167"/>
                  </a:cubicBezTo>
                  <a:lnTo>
                    <a:pt x="1346" y="60"/>
                  </a:lnTo>
                  <a:cubicBezTo>
                    <a:pt x="1322" y="24"/>
                    <a:pt x="1263" y="0"/>
                    <a:pt x="121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3475125" y="3504550"/>
              <a:ext cx="27700" cy="38300"/>
            </a:xfrm>
            <a:custGeom>
              <a:rect b="b" l="l" r="r" t="t"/>
              <a:pathLst>
                <a:path extrusionOk="0" h="1532" w="1108">
                  <a:moveTo>
                    <a:pt x="200" y="1"/>
                  </a:moveTo>
                  <a:cubicBezTo>
                    <a:pt x="168" y="1"/>
                    <a:pt x="136" y="7"/>
                    <a:pt x="108" y="19"/>
                  </a:cubicBezTo>
                  <a:cubicBezTo>
                    <a:pt x="12" y="79"/>
                    <a:pt x="0" y="186"/>
                    <a:pt x="48" y="281"/>
                  </a:cubicBezTo>
                  <a:lnTo>
                    <a:pt x="751" y="1436"/>
                  </a:lnTo>
                  <a:cubicBezTo>
                    <a:pt x="774" y="1496"/>
                    <a:pt x="834" y="1532"/>
                    <a:pt x="893" y="1532"/>
                  </a:cubicBezTo>
                  <a:cubicBezTo>
                    <a:pt x="929" y="1532"/>
                    <a:pt x="965" y="1532"/>
                    <a:pt x="1001" y="1496"/>
                  </a:cubicBezTo>
                  <a:cubicBezTo>
                    <a:pt x="1084" y="1436"/>
                    <a:pt x="1108" y="1329"/>
                    <a:pt x="1060" y="1246"/>
                  </a:cubicBezTo>
                  <a:lnTo>
                    <a:pt x="358" y="79"/>
                  </a:lnTo>
                  <a:cubicBezTo>
                    <a:pt x="319" y="24"/>
                    <a:pt x="259" y="1"/>
                    <a:pt x="200"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3316475" y="3477350"/>
              <a:ext cx="9250" cy="64900"/>
            </a:xfrm>
            <a:custGeom>
              <a:rect b="b" l="l" r="r" t="t"/>
              <a:pathLst>
                <a:path extrusionOk="0" h="2596" w="370">
                  <a:moveTo>
                    <a:pt x="179" y="0"/>
                  </a:moveTo>
                  <a:cubicBezTo>
                    <a:pt x="84" y="12"/>
                    <a:pt x="0" y="84"/>
                    <a:pt x="0" y="191"/>
                  </a:cubicBezTo>
                  <a:lnTo>
                    <a:pt x="0" y="2417"/>
                  </a:lnTo>
                  <a:cubicBezTo>
                    <a:pt x="0" y="2512"/>
                    <a:pt x="84" y="2596"/>
                    <a:pt x="179" y="2596"/>
                  </a:cubicBezTo>
                  <a:cubicBezTo>
                    <a:pt x="274" y="2596"/>
                    <a:pt x="370" y="2524"/>
                    <a:pt x="370" y="2417"/>
                  </a:cubicBezTo>
                  <a:lnTo>
                    <a:pt x="370" y="179"/>
                  </a:lnTo>
                  <a:cubicBezTo>
                    <a:pt x="370" y="72"/>
                    <a:pt x="274"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3"/>
            <p:cNvSpPr/>
            <p:nvPr/>
          </p:nvSpPr>
          <p:spPr>
            <a:xfrm>
              <a:off x="3316175" y="3437450"/>
              <a:ext cx="61650" cy="54800"/>
            </a:xfrm>
            <a:custGeom>
              <a:rect b="b" l="l" r="r" t="t"/>
              <a:pathLst>
                <a:path extrusionOk="0" h="2192" w="2466">
                  <a:moveTo>
                    <a:pt x="1" y="1"/>
                  </a:moveTo>
                  <a:lnTo>
                    <a:pt x="1" y="2037"/>
                  </a:lnTo>
                  <a:cubicBezTo>
                    <a:pt x="1" y="2132"/>
                    <a:pt x="84" y="2192"/>
                    <a:pt x="155" y="2192"/>
                  </a:cubicBezTo>
                  <a:lnTo>
                    <a:pt x="2310" y="2192"/>
                  </a:lnTo>
                  <a:cubicBezTo>
                    <a:pt x="2406" y="2192"/>
                    <a:pt x="2465" y="2108"/>
                    <a:pt x="2465" y="2037"/>
                  </a:cubicBezTo>
                  <a:lnTo>
                    <a:pt x="2465" y="1"/>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3316775" y="3437450"/>
              <a:ext cx="46150" cy="54800"/>
            </a:xfrm>
            <a:custGeom>
              <a:rect b="b" l="l" r="r" t="t"/>
              <a:pathLst>
                <a:path extrusionOk="0" h="2192" w="1846">
                  <a:moveTo>
                    <a:pt x="0" y="1"/>
                  </a:moveTo>
                  <a:lnTo>
                    <a:pt x="0" y="2192"/>
                  </a:lnTo>
                  <a:lnTo>
                    <a:pt x="1846" y="2192"/>
                  </a:lnTo>
                  <a:lnTo>
                    <a:pt x="1846"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3"/>
            <p:cNvSpPr/>
            <p:nvPr/>
          </p:nvSpPr>
          <p:spPr>
            <a:xfrm>
              <a:off x="3316775" y="3422575"/>
              <a:ext cx="61050" cy="14900"/>
            </a:xfrm>
            <a:custGeom>
              <a:rect b="b" l="l" r="r" t="t"/>
              <a:pathLst>
                <a:path extrusionOk="0" h="596" w="2442">
                  <a:moveTo>
                    <a:pt x="143" y="0"/>
                  </a:moveTo>
                  <a:cubicBezTo>
                    <a:pt x="60" y="0"/>
                    <a:pt x="0" y="72"/>
                    <a:pt x="0" y="143"/>
                  </a:cubicBezTo>
                  <a:lnTo>
                    <a:pt x="0" y="596"/>
                  </a:lnTo>
                  <a:lnTo>
                    <a:pt x="2441" y="596"/>
                  </a:lnTo>
                  <a:lnTo>
                    <a:pt x="2441" y="143"/>
                  </a:lnTo>
                  <a:cubicBezTo>
                    <a:pt x="2441" y="72"/>
                    <a:pt x="2382" y="12"/>
                    <a:pt x="2298"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3"/>
            <p:cNvSpPr/>
            <p:nvPr/>
          </p:nvSpPr>
          <p:spPr>
            <a:xfrm>
              <a:off x="3316775" y="3422575"/>
              <a:ext cx="46150" cy="14900"/>
            </a:xfrm>
            <a:custGeom>
              <a:rect b="b" l="l" r="r" t="t"/>
              <a:pathLst>
                <a:path extrusionOk="0" h="596" w="1846">
                  <a:moveTo>
                    <a:pt x="143" y="0"/>
                  </a:moveTo>
                  <a:cubicBezTo>
                    <a:pt x="60" y="0"/>
                    <a:pt x="0" y="72"/>
                    <a:pt x="0" y="143"/>
                  </a:cubicBezTo>
                  <a:lnTo>
                    <a:pt x="0" y="596"/>
                  </a:lnTo>
                  <a:lnTo>
                    <a:pt x="1846" y="596"/>
                  </a:lnTo>
                  <a:lnTo>
                    <a:pt x="1846" y="143"/>
                  </a:lnTo>
                  <a:cubicBezTo>
                    <a:pt x="1846" y="72"/>
                    <a:pt x="1786" y="12"/>
                    <a:pt x="17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3477500" y="3437450"/>
              <a:ext cx="61050" cy="27125"/>
            </a:xfrm>
            <a:custGeom>
              <a:rect b="b" l="l" r="r" t="t"/>
              <a:pathLst>
                <a:path extrusionOk="0" h="1085" w="2442">
                  <a:moveTo>
                    <a:pt x="1" y="1"/>
                  </a:moveTo>
                  <a:lnTo>
                    <a:pt x="1" y="965"/>
                  </a:lnTo>
                  <a:cubicBezTo>
                    <a:pt x="1" y="1025"/>
                    <a:pt x="36" y="1084"/>
                    <a:pt x="120" y="1084"/>
                  </a:cubicBezTo>
                  <a:lnTo>
                    <a:pt x="2322" y="1084"/>
                  </a:lnTo>
                  <a:cubicBezTo>
                    <a:pt x="2382" y="1084"/>
                    <a:pt x="2442" y="1037"/>
                    <a:pt x="2442" y="965"/>
                  </a:cubicBezTo>
                  <a:lnTo>
                    <a:pt x="2442" y="1"/>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3477800" y="3437450"/>
              <a:ext cx="47350" cy="27125"/>
            </a:xfrm>
            <a:custGeom>
              <a:rect b="b" l="l" r="r" t="t"/>
              <a:pathLst>
                <a:path extrusionOk="0" h="1085" w="1894">
                  <a:moveTo>
                    <a:pt x="1" y="1"/>
                  </a:moveTo>
                  <a:lnTo>
                    <a:pt x="1" y="965"/>
                  </a:lnTo>
                  <a:cubicBezTo>
                    <a:pt x="1" y="1025"/>
                    <a:pt x="48" y="1084"/>
                    <a:pt x="120" y="1084"/>
                  </a:cubicBezTo>
                  <a:lnTo>
                    <a:pt x="1775" y="1084"/>
                  </a:lnTo>
                  <a:cubicBezTo>
                    <a:pt x="1834" y="1084"/>
                    <a:pt x="1894" y="1037"/>
                    <a:pt x="1894" y="965"/>
                  </a:cubicBezTo>
                  <a:lnTo>
                    <a:pt x="1894"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3"/>
            <p:cNvSpPr/>
            <p:nvPr/>
          </p:nvSpPr>
          <p:spPr>
            <a:xfrm>
              <a:off x="3477500" y="3422575"/>
              <a:ext cx="61050" cy="14900"/>
            </a:xfrm>
            <a:custGeom>
              <a:rect b="b" l="l" r="r" t="t"/>
              <a:pathLst>
                <a:path extrusionOk="0" h="596" w="2442">
                  <a:moveTo>
                    <a:pt x="120" y="0"/>
                  </a:moveTo>
                  <a:cubicBezTo>
                    <a:pt x="60" y="0"/>
                    <a:pt x="1" y="60"/>
                    <a:pt x="1" y="120"/>
                  </a:cubicBezTo>
                  <a:lnTo>
                    <a:pt x="1" y="596"/>
                  </a:lnTo>
                  <a:lnTo>
                    <a:pt x="2442" y="596"/>
                  </a:lnTo>
                  <a:lnTo>
                    <a:pt x="2442" y="120"/>
                  </a:lnTo>
                  <a:cubicBezTo>
                    <a:pt x="2442" y="60"/>
                    <a:pt x="2394" y="12"/>
                    <a:pt x="232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3"/>
            <p:cNvSpPr/>
            <p:nvPr/>
          </p:nvSpPr>
          <p:spPr>
            <a:xfrm>
              <a:off x="3477500" y="3422875"/>
              <a:ext cx="47650" cy="14900"/>
            </a:xfrm>
            <a:custGeom>
              <a:rect b="b" l="l" r="r" t="t"/>
              <a:pathLst>
                <a:path extrusionOk="0" h="596" w="1906">
                  <a:moveTo>
                    <a:pt x="120" y="0"/>
                  </a:moveTo>
                  <a:cubicBezTo>
                    <a:pt x="60" y="0"/>
                    <a:pt x="1" y="60"/>
                    <a:pt x="1" y="119"/>
                  </a:cubicBezTo>
                  <a:lnTo>
                    <a:pt x="1" y="596"/>
                  </a:lnTo>
                  <a:lnTo>
                    <a:pt x="1846" y="596"/>
                  </a:lnTo>
                  <a:cubicBezTo>
                    <a:pt x="1870" y="596"/>
                    <a:pt x="1906" y="572"/>
                    <a:pt x="1906" y="536"/>
                  </a:cubicBezTo>
                  <a:lnTo>
                    <a:pt x="1906" y="167"/>
                  </a:lnTo>
                  <a:cubicBezTo>
                    <a:pt x="1906" y="72"/>
                    <a:pt x="1810" y="0"/>
                    <a:pt x="172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3364700" y="3413050"/>
              <a:ext cx="125325" cy="125325"/>
            </a:xfrm>
            <a:custGeom>
              <a:rect b="b" l="l" r="r" t="t"/>
              <a:pathLst>
                <a:path extrusionOk="0" h="5013" w="5013">
                  <a:moveTo>
                    <a:pt x="2534" y="0"/>
                  </a:moveTo>
                  <a:cubicBezTo>
                    <a:pt x="2527" y="0"/>
                    <a:pt x="2520" y="0"/>
                    <a:pt x="2512" y="0"/>
                  </a:cubicBezTo>
                  <a:cubicBezTo>
                    <a:pt x="2405" y="0"/>
                    <a:pt x="2322" y="0"/>
                    <a:pt x="2227" y="24"/>
                  </a:cubicBezTo>
                  <a:cubicBezTo>
                    <a:pt x="965" y="155"/>
                    <a:pt x="0" y="1227"/>
                    <a:pt x="0" y="2501"/>
                  </a:cubicBezTo>
                  <a:cubicBezTo>
                    <a:pt x="0" y="3787"/>
                    <a:pt x="977" y="4858"/>
                    <a:pt x="2227" y="4989"/>
                  </a:cubicBezTo>
                  <a:cubicBezTo>
                    <a:pt x="2322" y="5013"/>
                    <a:pt x="2429" y="5013"/>
                    <a:pt x="2512" y="5013"/>
                  </a:cubicBezTo>
                  <a:cubicBezTo>
                    <a:pt x="3894" y="5013"/>
                    <a:pt x="5013" y="3894"/>
                    <a:pt x="5013" y="2513"/>
                  </a:cubicBezTo>
                  <a:cubicBezTo>
                    <a:pt x="5013" y="1127"/>
                    <a:pt x="3905" y="0"/>
                    <a:pt x="253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3364400" y="3413650"/>
              <a:ext cx="111650" cy="124150"/>
            </a:xfrm>
            <a:custGeom>
              <a:rect b="b" l="l" r="r" t="t"/>
              <a:pathLst>
                <a:path extrusionOk="0" h="4966" w="4466">
                  <a:moveTo>
                    <a:pt x="2227" y="0"/>
                  </a:moveTo>
                  <a:cubicBezTo>
                    <a:pt x="965" y="131"/>
                    <a:pt x="0" y="1203"/>
                    <a:pt x="0" y="2489"/>
                  </a:cubicBezTo>
                  <a:cubicBezTo>
                    <a:pt x="0" y="3763"/>
                    <a:pt x="977" y="4834"/>
                    <a:pt x="2227" y="4965"/>
                  </a:cubicBezTo>
                  <a:cubicBezTo>
                    <a:pt x="3489" y="4834"/>
                    <a:pt x="4465" y="3775"/>
                    <a:pt x="4465" y="2489"/>
                  </a:cubicBezTo>
                  <a:cubicBezTo>
                    <a:pt x="4465" y="1191"/>
                    <a:pt x="3489" y="131"/>
                    <a:pt x="222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3428700" y="3473475"/>
              <a:ext cx="37225" cy="37225"/>
            </a:xfrm>
            <a:custGeom>
              <a:rect b="b" l="l" r="r" t="t"/>
              <a:pathLst>
                <a:path extrusionOk="0" h="1489" w="1489">
                  <a:moveTo>
                    <a:pt x="738" y="0"/>
                  </a:moveTo>
                  <a:cubicBezTo>
                    <a:pt x="655" y="0"/>
                    <a:pt x="560" y="12"/>
                    <a:pt x="476" y="48"/>
                  </a:cubicBezTo>
                  <a:cubicBezTo>
                    <a:pt x="191" y="155"/>
                    <a:pt x="0" y="429"/>
                    <a:pt x="0" y="751"/>
                  </a:cubicBezTo>
                  <a:cubicBezTo>
                    <a:pt x="0" y="1072"/>
                    <a:pt x="191" y="1346"/>
                    <a:pt x="476" y="1441"/>
                  </a:cubicBezTo>
                  <a:cubicBezTo>
                    <a:pt x="560" y="1477"/>
                    <a:pt x="655" y="1489"/>
                    <a:pt x="738" y="1489"/>
                  </a:cubicBezTo>
                  <a:cubicBezTo>
                    <a:pt x="1155" y="1489"/>
                    <a:pt x="1488" y="1167"/>
                    <a:pt x="1488" y="751"/>
                  </a:cubicBezTo>
                  <a:cubicBezTo>
                    <a:pt x="1488" y="334"/>
                    <a:pt x="1143" y="0"/>
                    <a:pt x="738"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3428700" y="3474675"/>
              <a:ext cx="23825" cy="34850"/>
            </a:xfrm>
            <a:custGeom>
              <a:rect b="b" l="l" r="r" t="t"/>
              <a:pathLst>
                <a:path extrusionOk="0" h="1394" w="953">
                  <a:moveTo>
                    <a:pt x="476" y="0"/>
                  </a:moveTo>
                  <a:cubicBezTo>
                    <a:pt x="191" y="107"/>
                    <a:pt x="0" y="381"/>
                    <a:pt x="0" y="703"/>
                  </a:cubicBezTo>
                  <a:cubicBezTo>
                    <a:pt x="0" y="1024"/>
                    <a:pt x="191" y="1298"/>
                    <a:pt x="476" y="1393"/>
                  </a:cubicBezTo>
                  <a:cubicBezTo>
                    <a:pt x="762" y="1298"/>
                    <a:pt x="953" y="1012"/>
                    <a:pt x="953" y="703"/>
                  </a:cubicBezTo>
                  <a:cubicBezTo>
                    <a:pt x="953" y="381"/>
                    <a:pt x="762" y="107"/>
                    <a:pt x="47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3442075" y="3364800"/>
              <a:ext cx="48250" cy="32800"/>
            </a:xfrm>
            <a:custGeom>
              <a:rect b="b" l="l" r="r" t="t"/>
              <a:pathLst>
                <a:path extrusionOk="0" h="1312" w="1930">
                  <a:moveTo>
                    <a:pt x="1849" y="0"/>
                  </a:moveTo>
                  <a:cubicBezTo>
                    <a:pt x="1845" y="0"/>
                    <a:pt x="1840" y="1"/>
                    <a:pt x="1834" y="2"/>
                  </a:cubicBezTo>
                  <a:lnTo>
                    <a:pt x="108" y="2"/>
                  </a:lnTo>
                  <a:cubicBezTo>
                    <a:pt x="37" y="2"/>
                    <a:pt x="1" y="49"/>
                    <a:pt x="1" y="109"/>
                  </a:cubicBezTo>
                  <a:lnTo>
                    <a:pt x="1" y="1204"/>
                  </a:lnTo>
                  <a:cubicBezTo>
                    <a:pt x="1" y="1264"/>
                    <a:pt x="49" y="1311"/>
                    <a:pt x="108" y="1311"/>
                  </a:cubicBezTo>
                  <a:lnTo>
                    <a:pt x="1834" y="1311"/>
                  </a:lnTo>
                  <a:cubicBezTo>
                    <a:pt x="1894" y="1311"/>
                    <a:pt x="1930" y="1264"/>
                    <a:pt x="1930" y="1204"/>
                  </a:cubicBezTo>
                  <a:lnTo>
                    <a:pt x="1930" y="109"/>
                  </a:lnTo>
                  <a:cubicBezTo>
                    <a:pt x="1930" y="54"/>
                    <a:pt x="1900" y="0"/>
                    <a:pt x="1849"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3442075" y="3364800"/>
              <a:ext cx="32475" cy="32800"/>
            </a:xfrm>
            <a:custGeom>
              <a:rect b="b" l="l" r="r" t="t"/>
              <a:pathLst>
                <a:path extrusionOk="0" h="1312" w="1299">
                  <a:moveTo>
                    <a:pt x="1207" y="0"/>
                  </a:moveTo>
                  <a:cubicBezTo>
                    <a:pt x="1202" y="0"/>
                    <a:pt x="1197" y="1"/>
                    <a:pt x="1192" y="2"/>
                  </a:cubicBezTo>
                  <a:lnTo>
                    <a:pt x="108" y="2"/>
                  </a:lnTo>
                  <a:cubicBezTo>
                    <a:pt x="37" y="2"/>
                    <a:pt x="1" y="49"/>
                    <a:pt x="1" y="109"/>
                  </a:cubicBezTo>
                  <a:lnTo>
                    <a:pt x="1" y="1204"/>
                  </a:lnTo>
                  <a:cubicBezTo>
                    <a:pt x="1" y="1264"/>
                    <a:pt x="49" y="1311"/>
                    <a:pt x="108" y="1311"/>
                  </a:cubicBezTo>
                  <a:lnTo>
                    <a:pt x="1192" y="1311"/>
                  </a:lnTo>
                  <a:cubicBezTo>
                    <a:pt x="1251" y="1311"/>
                    <a:pt x="1299" y="1264"/>
                    <a:pt x="1299" y="1204"/>
                  </a:cubicBezTo>
                  <a:lnTo>
                    <a:pt x="1299" y="109"/>
                  </a:lnTo>
                  <a:cubicBezTo>
                    <a:pt x="1299" y="54"/>
                    <a:pt x="1259" y="0"/>
                    <a:pt x="1207"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3364700" y="3364800"/>
              <a:ext cx="48825" cy="32800"/>
            </a:xfrm>
            <a:custGeom>
              <a:rect b="b" l="l" r="r" t="t"/>
              <a:pathLst>
                <a:path extrusionOk="0" h="1312" w="1953">
                  <a:moveTo>
                    <a:pt x="1849" y="0"/>
                  </a:moveTo>
                  <a:cubicBezTo>
                    <a:pt x="1844" y="0"/>
                    <a:pt x="1839" y="1"/>
                    <a:pt x="1834" y="2"/>
                  </a:cubicBezTo>
                  <a:lnTo>
                    <a:pt x="107" y="2"/>
                  </a:lnTo>
                  <a:cubicBezTo>
                    <a:pt x="36" y="2"/>
                    <a:pt x="0" y="49"/>
                    <a:pt x="0" y="109"/>
                  </a:cubicBezTo>
                  <a:lnTo>
                    <a:pt x="0" y="1204"/>
                  </a:lnTo>
                  <a:cubicBezTo>
                    <a:pt x="0" y="1264"/>
                    <a:pt x="48" y="1311"/>
                    <a:pt x="107" y="1311"/>
                  </a:cubicBezTo>
                  <a:lnTo>
                    <a:pt x="1846" y="1311"/>
                  </a:lnTo>
                  <a:cubicBezTo>
                    <a:pt x="1905" y="1311"/>
                    <a:pt x="1953" y="1264"/>
                    <a:pt x="1953" y="1204"/>
                  </a:cubicBezTo>
                  <a:lnTo>
                    <a:pt x="1953" y="109"/>
                  </a:lnTo>
                  <a:cubicBezTo>
                    <a:pt x="1953" y="54"/>
                    <a:pt x="1903" y="0"/>
                    <a:pt x="1849"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3364700" y="3365000"/>
              <a:ext cx="32750" cy="32900"/>
            </a:xfrm>
            <a:custGeom>
              <a:rect b="b" l="l" r="r" t="t"/>
              <a:pathLst>
                <a:path extrusionOk="0" h="1316" w="1310">
                  <a:moveTo>
                    <a:pt x="1218" y="0"/>
                  </a:moveTo>
                  <a:cubicBezTo>
                    <a:pt x="1209" y="0"/>
                    <a:pt x="1200" y="2"/>
                    <a:pt x="1191" y="6"/>
                  </a:cubicBezTo>
                  <a:lnTo>
                    <a:pt x="107" y="6"/>
                  </a:lnTo>
                  <a:cubicBezTo>
                    <a:pt x="36" y="6"/>
                    <a:pt x="0" y="53"/>
                    <a:pt x="0" y="113"/>
                  </a:cubicBezTo>
                  <a:lnTo>
                    <a:pt x="0" y="1208"/>
                  </a:lnTo>
                  <a:cubicBezTo>
                    <a:pt x="0" y="1280"/>
                    <a:pt x="48" y="1315"/>
                    <a:pt x="107" y="1315"/>
                  </a:cubicBezTo>
                  <a:lnTo>
                    <a:pt x="1191" y="1315"/>
                  </a:lnTo>
                  <a:cubicBezTo>
                    <a:pt x="1262" y="1315"/>
                    <a:pt x="1310" y="1256"/>
                    <a:pt x="1310" y="1196"/>
                  </a:cubicBezTo>
                  <a:lnTo>
                    <a:pt x="1310" y="101"/>
                  </a:lnTo>
                  <a:cubicBezTo>
                    <a:pt x="1310" y="51"/>
                    <a:pt x="1267" y="0"/>
                    <a:pt x="1218"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3"/>
            <p:cNvSpPr/>
            <p:nvPr/>
          </p:nvSpPr>
          <p:spPr>
            <a:xfrm>
              <a:off x="3351900" y="3504275"/>
              <a:ext cx="28300" cy="38575"/>
            </a:xfrm>
            <a:custGeom>
              <a:rect b="b" l="l" r="r" t="t"/>
              <a:pathLst>
                <a:path extrusionOk="0" h="1543" w="1132">
                  <a:moveTo>
                    <a:pt x="919" y="1"/>
                  </a:moveTo>
                  <a:cubicBezTo>
                    <a:pt x="856" y="1"/>
                    <a:pt x="794" y="35"/>
                    <a:pt x="762" y="90"/>
                  </a:cubicBezTo>
                  <a:lnTo>
                    <a:pt x="60" y="1257"/>
                  </a:lnTo>
                  <a:cubicBezTo>
                    <a:pt x="0" y="1340"/>
                    <a:pt x="36" y="1459"/>
                    <a:pt x="119" y="1507"/>
                  </a:cubicBezTo>
                  <a:cubicBezTo>
                    <a:pt x="155" y="1519"/>
                    <a:pt x="179" y="1543"/>
                    <a:pt x="215" y="1543"/>
                  </a:cubicBezTo>
                  <a:cubicBezTo>
                    <a:pt x="274" y="1543"/>
                    <a:pt x="334" y="1507"/>
                    <a:pt x="381" y="1447"/>
                  </a:cubicBezTo>
                  <a:lnTo>
                    <a:pt x="1072" y="292"/>
                  </a:lnTo>
                  <a:cubicBezTo>
                    <a:pt x="1131" y="197"/>
                    <a:pt x="1108" y="78"/>
                    <a:pt x="1012" y="30"/>
                  </a:cubicBezTo>
                  <a:cubicBezTo>
                    <a:pt x="984" y="10"/>
                    <a:pt x="951" y="1"/>
                    <a:pt x="91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3422725" y="3382975"/>
              <a:ext cx="8975" cy="34000"/>
            </a:xfrm>
            <a:custGeom>
              <a:rect b="b" l="l" r="r" t="t"/>
              <a:pathLst>
                <a:path extrusionOk="0" h="1360" w="359">
                  <a:moveTo>
                    <a:pt x="180" y="1"/>
                  </a:moveTo>
                  <a:cubicBezTo>
                    <a:pt x="72" y="25"/>
                    <a:pt x="1" y="96"/>
                    <a:pt x="1" y="203"/>
                  </a:cubicBezTo>
                  <a:lnTo>
                    <a:pt x="1" y="1180"/>
                  </a:lnTo>
                  <a:cubicBezTo>
                    <a:pt x="1" y="1280"/>
                    <a:pt x="64" y="1359"/>
                    <a:pt x="159" y="1359"/>
                  </a:cubicBezTo>
                  <a:cubicBezTo>
                    <a:pt x="166" y="1359"/>
                    <a:pt x="173" y="1359"/>
                    <a:pt x="180" y="1358"/>
                  </a:cubicBezTo>
                  <a:cubicBezTo>
                    <a:pt x="263" y="1358"/>
                    <a:pt x="358" y="1287"/>
                    <a:pt x="358" y="1180"/>
                  </a:cubicBezTo>
                  <a:lnTo>
                    <a:pt x="358" y="180"/>
                  </a:lnTo>
                  <a:cubicBezTo>
                    <a:pt x="358" y="84"/>
                    <a:pt x="287" y="1"/>
                    <a:pt x="180"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3409050" y="3382975"/>
              <a:ext cx="36625" cy="8975"/>
            </a:xfrm>
            <a:custGeom>
              <a:rect b="b" l="l" r="r" t="t"/>
              <a:pathLst>
                <a:path extrusionOk="0" h="359" w="1465">
                  <a:moveTo>
                    <a:pt x="179" y="1"/>
                  </a:moveTo>
                  <a:cubicBezTo>
                    <a:pt x="72" y="1"/>
                    <a:pt x="0" y="84"/>
                    <a:pt x="0" y="180"/>
                  </a:cubicBezTo>
                  <a:cubicBezTo>
                    <a:pt x="12" y="287"/>
                    <a:pt x="84" y="358"/>
                    <a:pt x="191" y="358"/>
                  </a:cubicBezTo>
                  <a:lnTo>
                    <a:pt x="1286" y="358"/>
                  </a:lnTo>
                  <a:cubicBezTo>
                    <a:pt x="1393" y="358"/>
                    <a:pt x="1465" y="275"/>
                    <a:pt x="1465" y="180"/>
                  </a:cubicBezTo>
                  <a:cubicBezTo>
                    <a:pt x="1453" y="84"/>
                    <a:pt x="1381" y="1"/>
                    <a:pt x="127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3551025" y="3374550"/>
              <a:ext cx="8950" cy="168625"/>
            </a:xfrm>
            <a:custGeom>
              <a:rect b="b" l="l" r="r" t="t"/>
              <a:pathLst>
                <a:path extrusionOk="0" h="6745" w="358">
                  <a:moveTo>
                    <a:pt x="200" y="1"/>
                  </a:moveTo>
                  <a:cubicBezTo>
                    <a:pt x="189" y="1"/>
                    <a:pt x="179" y="2"/>
                    <a:pt x="167" y="5"/>
                  </a:cubicBezTo>
                  <a:cubicBezTo>
                    <a:pt x="60" y="5"/>
                    <a:pt x="1" y="88"/>
                    <a:pt x="1" y="183"/>
                  </a:cubicBezTo>
                  <a:lnTo>
                    <a:pt x="1" y="6553"/>
                  </a:lnTo>
                  <a:cubicBezTo>
                    <a:pt x="1" y="6636"/>
                    <a:pt x="60" y="6732"/>
                    <a:pt x="167" y="6743"/>
                  </a:cubicBezTo>
                  <a:cubicBezTo>
                    <a:pt x="174" y="6744"/>
                    <a:pt x="181" y="6745"/>
                    <a:pt x="188" y="6745"/>
                  </a:cubicBezTo>
                  <a:cubicBezTo>
                    <a:pt x="285" y="6745"/>
                    <a:pt x="358" y="6665"/>
                    <a:pt x="358" y="6565"/>
                  </a:cubicBezTo>
                  <a:lnTo>
                    <a:pt x="358" y="183"/>
                  </a:lnTo>
                  <a:cubicBezTo>
                    <a:pt x="358" y="87"/>
                    <a:pt x="291" y="1"/>
                    <a:pt x="200"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3295050" y="3382650"/>
              <a:ext cx="8950" cy="160225"/>
            </a:xfrm>
            <a:custGeom>
              <a:rect b="b" l="l" r="r" t="t"/>
              <a:pathLst>
                <a:path extrusionOk="0" h="6409" w="358">
                  <a:moveTo>
                    <a:pt x="187" y="1"/>
                  </a:moveTo>
                  <a:cubicBezTo>
                    <a:pt x="181" y="1"/>
                    <a:pt x="174" y="1"/>
                    <a:pt x="167" y="2"/>
                  </a:cubicBezTo>
                  <a:cubicBezTo>
                    <a:pt x="60" y="2"/>
                    <a:pt x="0" y="97"/>
                    <a:pt x="0" y="181"/>
                  </a:cubicBezTo>
                  <a:lnTo>
                    <a:pt x="0" y="6229"/>
                  </a:lnTo>
                  <a:cubicBezTo>
                    <a:pt x="0" y="6312"/>
                    <a:pt x="72" y="6408"/>
                    <a:pt x="167" y="6408"/>
                  </a:cubicBezTo>
                  <a:cubicBezTo>
                    <a:pt x="173" y="6408"/>
                    <a:pt x="179" y="6409"/>
                    <a:pt x="185" y="6409"/>
                  </a:cubicBezTo>
                  <a:cubicBezTo>
                    <a:pt x="283" y="6409"/>
                    <a:pt x="357" y="6319"/>
                    <a:pt x="357" y="6229"/>
                  </a:cubicBezTo>
                  <a:lnTo>
                    <a:pt x="357" y="181"/>
                  </a:lnTo>
                  <a:cubicBezTo>
                    <a:pt x="357" y="80"/>
                    <a:pt x="284" y="1"/>
                    <a:pt x="18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3279575" y="3337025"/>
              <a:ext cx="78900" cy="67425"/>
            </a:xfrm>
            <a:custGeom>
              <a:rect b="b" l="l" r="r" t="t"/>
              <a:pathLst>
                <a:path extrusionOk="0" h="2697" w="3156">
                  <a:moveTo>
                    <a:pt x="2957" y="0"/>
                  </a:moveTo>
                  <a:cubicBezTo>
                    <a:pt x="2914" y="0"/>
                    <a:pt x="2871" y="15"/>
                    <a:pt x="2834" y="41"/>
                  </a:cubicBezTo>
                  <a:lnTo>
                    <a:pt x="83" y="2375"/>
                  </a:lnTo>
                  <a:cubicBezTo>
                    <a:pt x="0" y="2434"/>
                    <a:pt x="0" y="2553"/>
                    <a:pt x="60" y="2637"/>
                  </a:cubicBezTo>
                  <a:cubicBezTo>
                    <a:pt x="83" y="2672"/>
                    <a:pt x="143" y="2696"/>
                    <a:pt x="191" y="2696"/>
                  </a:cubicBezTo>
                  <a:cubicBezTo>
                    <a:pt x="238" y="2696"/>
                    <a:pt x="262" y="2672"/>
                    <a:pt x="310" y="2660"/>
                  </a:cubicBezTo>
                  <a:lnTo>
                    <a:pt x="3060" y="327"/>
                  </a:lnTo>
                  <a:cubicBezTo>
                    <a:pt x="3155" y="267"/>
                    <a:pt x="3155" y="148"/>
                    <a:pt x="3096" y="77"/>
                  </a:cubicBezTo>
                  <a:cubicBezTo>
                    <a:pt x="3062" y="24"/>
                    <a:pt x="3011" y="0"/>
                    <a:pt x="295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3360525" y="3408875"/>
              <a:ext cx="134275" cy="133975"/>
            </a:xfrm>
            <a:custGeom>
              <a:rect b="b" l="l" r="r" t="t"/>
              <a:pathLst>
                <a:path extrusionOk="0" h="5359" w="5371">
                  <a:moveTo>
                    <a:pt x="2679" y="334"/>
                  </a:moveTo>
                  <a:cubicBezTo>
                    <a:pt x="3965" y="334"/>
                    <a:pt x="5001" y="1394"/>
                    <a:pt x="5001" y="2656"/>
                  </a:cubicBezTo>
                  <a:cubicBezTo>
                    <a:pt x="5001" y="3942"/>
                    <a:pt x="3965" y="4978"/>
                    <a:pt x="2679" y="4978"/>
                  </a:cubicBezTo>
                  <a:cubicBezTo>
                    <a:pt x="2596" y="4978"/>
                    <a:pt x="2501" y="4978"/>
                    <a:pt x="2418" y="4966"/>
                  </a:cubicBezTo>
                  <a:cubicBezTo>
                    <a:pt x="1239" y="4835"/>
                    <a:pt x="346" y="3846"/>
                    <a:pt x="346" y="2656"/>
                  </a:cubicBezTo>
                  <a:cubicBezTo>
                    <a:pt x="346" y="1489"/>
                    <a:pt x="1239" y="489"/>
                    <a:pt x="2418" y="358"/>
                  </a:cubicBezTo>
                  <a:cubicBezTo>
                    <a:pt x="2501" y="334"/>
                    <a:pt x="2596" y="334"/>
                    <a:pt x="2679" y="334"/>
                  </a:cubicBezTo>
                  <a:close/>
                  <a:moveTo>
                    <a:pt x="2679" y="1"/>
                  </a:moveTo>
                  <a:cubicBezTo>
                    <a:pt x="2572" y="1"/>
                    <a:pt x="2489" y="1"/>
                    <a:pt x="2382" y="13"/>
                  </a:cubicBezTo>
                  <a:cubicBezTo>
                    <a:pt x="1025" y="156"/>
                    <a:pt x="1" y="1310"/>
                    <a:pt x="1" y="2680"/>
                  </a:cubicBezTo>
                  <a:cubicBezTo>
                    <a:pt x="1" y="4049"/>
                    <a:pt x="1025" y="5192"/>
                    <a:pt x="2382" y="5335"/>
                  </a:cubicBezTo>
                  <a:cubicBezTo>
                    <a:pt x="2477" y="5359"/>
                    <a:pt x="2572" y="5359"/>
                    <a:pt x="2679" y="5359"/>
                  </a:cubicBezTo>
                  <a:cubicBezTo>
                    <a:pt x="4156" y="5359"/>
                    <a:pt x="5358" y="4144"/>
                    <a:pt x="5370" y="2692"/>
                  </a:cubicBezTo>
                  <a:cubicBezTo>
                    <a:pt x="5370" y="1203"/>
                    <a:pt x="4168" y="1"/>
                    <a:pt x="2679" y="1"/>
                  </a:cubicBezTo>
                  <a:close/>
                </a:path>
              </a:pathLst>
            </a:custGeom>
            <a:solidFill>
              <a:srgbClr val="026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3310225" y="3331800"/>
              <a:ext cx="73550" cy="16375"/>
            </a:xfrm>
            <a:custGeom>
              <a:rect b="b" l="l" r="r" t="t"/>
              <a:pathLst>
                <a:path extrusionOk="0" h="655" w="2942">
                  <a:moveTo>
                    <a:pt x="358" y="0"/>
                  </a:moveTo>
                  <a:cubicBezTo>
                    <a:pt x="203" y="0"/>
                    <a:pt x="48" y="119"/>
                    <a:pt x="36" y="262"/>
                  </a:cubicBezTo>
                  <a:cubicBezTo>
                    <a:pt x="0" y="464"/>
                    <a:pt x="167" y="655"/>
                    <a:pt x="358" y="655"/>
                  </a:cubicBezTo>
                  <a:lnTo>
                    <a:pt x="2584" y="655"/>
                  </a:lnTo>
                  <a:cubicBezTo>
                    <a:pt x="2739" y="655"/>
                    <a:pt x="2894" y="536"/>
                    <a:pt x="2906" y="381"/>
                  </a:cubicBezTo>
                  <a:cubicBezTo>
                    <a:pt x="2941" y="179"/>
                    <a:pt x="2786" y="0"/>
                    <a:pt x="2584"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3517975" y="3358150"/>
              <a:ext cx="66700" cy="43925"/>
            </a:xfrm>
            <a:custGeom>
              <a:rect b="b" l="l" r="r" t="t"/>
              <a:pathLst>
                <a:path extrusionOk="0" h="1757" w="2668">
                  <a:moveTo>
                    <a:pt x="2294" y="1"/>
                  </a:moveTo>
                  <a:cubicBezTo>
                    <a:pt x="2239" y="1"/>
                    <a:pt x="2183" y="14"/>
                    <a:pt x="2132" y="41"/>
                  </a:cubicBezTo>
                  <a:lnTo>
                    <a:pt x="203" y="1149"/>
                  </a:lnTo>
                  <a:cubicBezTo>
                    <a:pt x="49" y="1232"/>
                    <a:pt x="1" y="1434"/>
                    <a:pt x="84" y="1589"/>
                  </a:cubicBezTo>
                  <a:cubicBezTo>
                    <a:pt x="147" y="1699"/>
                    <a:pt x="251" y="1757"/>
                    <a:pt x="362" y="1757"/>
                  </a:cubicBezTo>
                  <a:cubicBezTo>
                    <a:pt x="420" y="1757"/>
                    <a:pt x="480" y="1741"/>
                    <a:pt x="537" y="1708"/>
                  </a:cubicBezTo>
                  <a:lnTo>
                    <a:pt x="2454" y="613"/>
                  </a:lnTo>
                  <a:cubicBezTo>
                    <a:pt x="2620" y="518"/>
                    <a:pt x="2668" y="327"/>
                    <a:pt x="2573" y="161"/>
                  </a:cubicBezTo>
                  <a:cubicBezTo>
                    <a:pt x="2517" y="56"/>
                    <a:pt x="2407" y="1"/>
                    <a:pt x="2294"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63"/>
          <p:cNvGrpSpPr/>
          <p:nvPr/>
        </p:nvGrpSpPr>
        <p:grpSpPr>
          <a:xfrm>
            <a:off x="4318598" y="1676716"/>
            <a:ext cx="506825" cy="477559"/>
            <a:chOff x="2672950" y="3294275"/>
            <a:chExt cx="303925" cy="286375"/>
          </a:xfrm>
        </p:grpSpPr>
        <p:sp>
          <p:nvSpPr>
            <p:cNvPr id="1781" name="Google Shape;1781;p63"/>
            <p:cNvSpPr/>
            <p:nvPr/>
          </p:nvSpPr>
          <p:spPr>
            <a:xfrm>
              <a:off x="2950650" y="3461875"/>
              <a:ext cx="8950" cy="117600"/>
            </a:xfrm>
            <a:custGeom>
              <a:rect b="b" l="l" r="r" t="t"/>
              <a:pathLst>
                <a:path extrusionOk="0" h="4704" w="358">
                  <a:moveTo>
                    <a:pt x="179" y="0"/>
                  </a:moveTo>
                  <a:cubicBezTo>
                    <a:pt x="72" y="24"/>
                    <a:pt x="1" y="95"/>
                    <a:pt x="1" y="203"/>
                  </a:cubicBezTo>
                  <a:lnTo>
                    <a:pt x="1" y="4513"/>
                  </a:lnTo>
                  <a:cubicBezTo>
                    <a:pt x="1" y="4620"/>
                    <a:pt x="72" y="4703"/>
                    <a:pt x="179" y="4703"/>
                  </a:cubicBezTo>
                  <a:cubicBezTo>
                    <a:pt x="263" y="4703"/>
                    <a:pt x="358" y="4632"/>
                    <a:pt x="358" y="4524"/>
                  </a:cubicBezTo>
                  <a:lnTo>
                    <a:pt x="358" y="179"/>
                  </a:lnTo>
                  <a:cubicBezTo>
                    <a:pt x="358" y="83"/>
                    <a:pt x="275"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2700625" y="3422575"/>
              <a:ext cx="8950" cy="35750"/>
            </a:xfrm>
            <a:custGeom>
              <a:rect b="b" l="l" r="r" t="t"/>
              <a:pathLst>
                <a:path extrusionOk="0" h="1430" w="358">
                  <a:moveTo>
                    <a:pt x="179" y="0"/>
                  </a:moveTo>
                  <a:cubicBezTo>
                    <a:pt x="72" y="0"/>
                    <a:pt x="0" y="84"/>
                    <a:pt x="0" y="191"/>
                  </a:cubicBezTo>
                  <a:lnTo>
                    <a:pt x="0" y="489"/>
                  </a:lnTo>
                  <a:lnTo>
                    <a:pt x="0" y="929"/>
                  </a:lnTo>
                  <a:lnTo>
                    <a:pt x="0" y="1227"/>
                  </a:lnTo>
                  <a:cubicBezTo>
                    <a:pt x="0" y="1334"/>
                    <a:pt x="72" y="1417"/>
                    <a:pt x="179" y="1429"/>
                  </a:cubicBezTo>
                  <a:cubicBezTo>
                    <a:pt x="274" y="1429"/>
                    <a:pt x="358" y="1346"/>
                    <a:pt x="358" y="1251"/>
                  </a:cubicBezTo>
                  <a:lnTo>
                    <a:pt x="358" y="929"/>
                  </a:lnTo>
                  <a:lnTo>
                    <a:pt x="358" y="489"/>
                  </a:lnTo>
                  <a:lnTo>
                    <a:pt x="358" y="179"/>
                  </a:lnTo>
                  <a:cubicBezTo>
                    <a:pt x="358" y="72"/>
                    <a:pt x="274"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2728300" y="3338925"/>
              <a:ext cx="8950" cy="119100"/>
            </a:xfrm>
            <a:custGeom>
              <a:rect b="b" l="l" r="r" t="t"/>
              <a:pathLst>
                <a:path extrusionOk="0" h="4764" w="358">
                  <a:moveTo>
                    <a:pt x="179" y="1"/>
                  </a:moveTo>
                  <a:cubicBezTo>
                    <a:pt x="84" y="1"/>
                    <a:pt x="1" y="84"/>
                    <a:pt x="1" y="191"/>
                  </a:cubicBezTo>
                  <a:lnTo>
                    <a:pt x="1" y="358"/>
                  </a:lnTo>
                  <a:lnTo>
                    <a:pt x="1" y="4406"/>
                  </a:lnTo>
                  <a:lnTo>
                    <a:pt x="1" y="4561"/>
                  </a:lnTo>
                  <a:cubicBezTo>
                    <a:pt x="1" y="4668"/>
                    <a:pt x="84" y="4740"/>
                    <a:pt x="179" y="4763"/>
                  </a:cubicBezTo>
                  <a:cubicBezTo>
                    <a:pt x="286" y="4763"/>
                    <a:pt x="358" y="4680"/>
                    <a:pt x="358" y="4573"/>
                  </a:cubicBezTo>
                  <a:lnTo>
                    <a:pt x="358" y="4394"/>
                  </a:lnTo>
                  <a:lnTo>
                    <a:pt x="358" y="346"/>
                  </a:lnTo>
                  <a:lnTo>
                    <a:pt x="358" y="179"/>
                  </a:lnTo>
                  <a:cubicBezTo>
                    <a:pt x="358" y="72"/>
                    <a:pt x="286"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2715500" y="3302250"/>
              <a:ext cx="67000" cy="54575"/>
            </a:xfrm>
            <a:custGeom>
              <a:rect b="b" l="l" r="r" t="t"/>
              <a:pathLst>
                <a:path extrusionOk="0" h="2183" w="2680">
                  <a:moveTo>
                    <a:pt x="2479" y="1"/>
                  </a:moveTo>
                  <a:cubicBezTo>
                    <a:pt x="2437" y="1"/>
                    <a:pt x="2394" y="13"/>
                    <a:pt x="2358" y="39"/>
                  </a:cubicBezTo>
                  <a:lnTo>
                    <a:pt x="84" y="1849"/>
                  </a:lnTo>
                  <a:cubicBezTo>
                    <a:pt x="13" y="1908"/>
                    <a:pt x="1" y="2027"/>
                    <a:pt x="60" y="2099"/>
                  </a:cubicBezTo>
                  <a:cubicBezTo>
                    <a:pt x="84" y="2158"/>
                    <a:pt x="144" y="2182"/>
                    <a:pt x="203" y="2182"/>
                  </a:cubicBezTo>
                  <a:cubicBezTo>
                    <a:pt x="251" y="2182"/>
                    <a:pt x="275" y="2158"/>
                    <a:pt x="310" y="2135"/>
                  </a:cubicBezTo>
                  <a:lnTo>
                    <a:pt x="2584" y="313"/>
                  </a:lnTo>
                  <a:cubicBezTo>
                    <a:pt x="2656" y="253"/>
                    <a:pt x="2680" y="134"/>
                    <a:pt x="2620" y="63"/>
                  </a:cubicBezTo>
                  <a:cubicBezTo>
                    <a:pt x="2586" y="22"/>
                    <a:pt x="2533" y="1"/>
                    <a:pt x="2479"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2864925" y="3365125"/>
              <a:ext cx="8950" cy="215250"/>
            </a:xfrm>
            <a:custGeom>
              <a:rect b="b" l="l" r="r" t="t"/>
              <a:pathLst>
                <a:path extrusionOk="0" h="8610" w="358">
                  <a:moveTo>
                    <a:pt x="179" y="1"/>
                  </a:moveTo>
                  <a:cubicBezTo>
                    <a:pt x="72" y="1"/>
                    <a:pt x="1" y="84"/>
                    <a:pt x="1" y="179"/>
                  </a:cubicBezTo>
                  <a:lnTo>
                    <a:pt x="1" y="751"/>
                  </a:lnTo>
                  <a:lnTo>
                    <a:pt x="1" y="7859"/>
                  </a:lnTo>
                  <a:lnTo>
                    <a:pt x="1" y="8430"/>
                  </a:lnTo>
                  <a:cubicBezTo>
                    <a:pt x="1" y="8514"/>
                    <a:pt x="60" y="8609"/>
                    <a:pt x="167" y="8609"/>
                  </a:cubicBezTo>
                  <a:cubicBezTo>
                    <a:pt x="174" y="8610"/>
                    <a:pt x="181" y="8610"/>
                    <a:pt x="188" y="8610"/>
                  </a:cubicBezTo>
                  <a:cubicBezTo>
                    <a:pt x="285" y="8610"/>
                    <a:pt x="358" y="8530"/>
                    <a:pt x="358" y="8430"/>
                  </a:cubicBezTo>
                  <a:lnTo>
                    <a:pt x="358" y="7859"/>
                  </a:lnTo>
                  <a:lnTo>
                    <a:pt x="358" y="751"/>
                  </a:lnTo>
                  <a:lnTo>
                    <a:pt x="358" y="179"/>
                  </a:lnTo>
                  <a:cubicBezTo>
                    <a:pt x="358" y="96"/>
                    <a:pt x="286"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2940825" y="3406500"/>
              <a:ext cx="8950" cy="50025"/>
            </a:xfrm>
            <a:custGeom>
              <a:rect b="b" l="l" r="r" t="t"/>
              <a:pathLst>
                <a:path extrusionOk="0" h="2001" w="358">
                  <a:moveTo>
                    <a:pt x="179" y="1"/>
                  </a:moveTo>
                  <a:cubicBezTo>
                    <a:pt x="72" y="1"/>
                    <a:pt x="1" y="72"/>
                    <a:pt x="1" y="179"/>
                  </a:cubicBezTo>
                  <a:lnTo>
                    <a:pt x="1" y="465"/>
                  </a:lnTo>
                  <a:lnTo>
                    <a:pt x="1" y="1525"/>
                  </a:lnTo>
                  <a:lnTo>
                    <a:pt x="1" y="1798"/>
                  </a:lnTo>
                  <a:cubicBezTo>
                    <a:pt x="1" y="1906"/>
                    <a:pt x="72" y="1977"/>
                    <a:pt x="179" y="2001"/>
                  </a:cubicBezTo>
                  <a:cubicBezTo>
                    <a:pt x="287" y="2001"/>
                    <a:pt x="358" y="1917"/>
                    <a:pt x="358" y="1822"/>
                  </a:cubicBezTo>
                  <a:lnTo>
                    <a:pt x="358" y="1536"/>
                  </a:lnTo>
                  <a:lnTo>
                    <a:pt x="358" y="477"/>
                  </a:lnTo>
                  <a:lnTo>
                    <a:pt x="358" y="191"/>
                  </a:lnTo>
                  <a:cubicBezTo>
                    <a:pt x="358" y="96"/>
                    <a:pt x="287"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2909875" y="3338925"/>
              <a:ext cx="8950" cy="117600"/>
            </a:xfrm>
            <a:custGeom>
              <a:rect b="b" l="l" r="r" t="t"/>
              <a:pathLst>
                <a:path extrusionOk="0" h="4704" w="358">
                  <a:moveTo>
                    <a:pt x="179" y="1"/>
                  </a:moveTo>
                  <a:cubicBezTo>
                    <a:pt x="72" y="1"/>
                    <a:pt x="1" y="84"/>
                    <a:pt x="1" y="191"/>
                  </a:cubicBezTo>
                  <a:lnTo>
                    <a:pt x="1" y="298"/>
                  </a:lnTo>
                  <a:lnTo>
                    <a:pt x="1" y="4406"/>
                  </a:lnTo>
                  <a:lnTo>
                    <a:pt x="1" y="4501"/>
                  </a:lnTo>
                  <a:cubicBezTo>
                    <a:pt x="1" y="4609"/>
                    <a:pt x="72" y="4680"/>
                    <a:pt x="179" y="4704"/>
                  </a:cubicBezTo>
                  <a:cubicBezTo>
                    <a:pt x="286" y="4704"/>
                    <a:pt x="358" y="4620"/>
                    <a:pt x="358" y="4525"/>
                  </a:cubicBezTo>
                  <a:lnTo>
                    <a:pt x="358" y="4406"/>
                  </a:lnTo>
                  <a:lnTo>
                    <a:pt x="358" y="298"/>
                  </a:lnTo>
                  <a:lnTo>
                    <a:pt x="358" y="179"/>
                  </a:lnTo>
                  <a:cubicBezTo>
                    <a:pt x="358" y="72"/>
                    <a:pt x="286" y="1"/>
                    <a:pt x="179"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a:off x="2773850" y="3367500"/>
              <a:ext cx="8950" cy="212575"/>
            </a:xfrm>
            <a:custGeom>
              <a:rect b="b" l="l" r="r" t="t"/>
              <a:pathLst>
                <a:path extrusionOk="0" h="8503" w="358">
                  <a:moveTo>
                    <a:pt x="179" y="1"/>
                  </a:moveTo>
                  <a:cubicBezTo>
                    <a:pt x="72" y="1"/>
                    <a:pt x="0" y="72"/>
                    <a:pt x="0" y="179"/>
                  </a:cubicBezTo>
                  <a:lnTo>
                    <a:pt x="0" y="8323"/>
                  </a:lnTo>
                  <a:cubicBezTo>
                    <a:pt x="0" y="8407"/>
                    <a:pt x="60" y="8502"/>
                    <a:pt x="167" y="8502"/>
                  </a:cubicBezTo>
                  <a:cubicBezTo>
                    <a:pt x="172" y="8503"/>
                    <a:pt x="178" y="8503"/>
                    <a:pt x="183" y="8503"/>
                  </a:cubicBezTo>
                  <a:cubicBezTo>
                    <a:pt x="273" y="8503"/>
                    <a:pt x="358" y="8413"/>
                    <a:pt x="358" y="8323"/>
                  </a:cubicBezTo>
                  <a:lnTo>
                    <a:pt x="358" y="168"/>
                  </a:lnTo>
                  <a:cubicBezTo>
                    <a:pt x="358" y="84"/>
                    <a:pt x="262" y="1"/>
                    <a:pt x="179"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3"/>
            <p:cNvSpPr/>
            <p:nvPr/>
          </p:nvSpPr>
          <p:spPr>
            <a:xfrm>
              <a:off x="2688125" y="3461875"/>
              <a:ext cx="8950" cy="117600"/>
            </a:xfrm>
            <a:custGeom>
              <a:rect b="b" l="l" r="r" t="t"/>
              <a:pathLst>
                <a:path extrusionOk="0" h="4704" w="358">
                  <a:moveTo>
                    <a:pt x="179" y="0"/>
                  </a:moveTo>
                  <a:cubicBezTo>
                    <a:pt x="84" y="24"/>
                    <a:pt x="0" y="95"/>
                    <a:pt x="0" y="203"/>
                  </a:cubicBezTo>
                  <a:lnTo>
                    <a:pt x="0" y="4513"/>
                  </a:lnTo>
                  <a:cubicBezTo>
                    <a:pt x="0" y="4620"/>
                    <a:pt x="84" y="4703"/>
                    <a:pt x="179" y="4703"/>
                  </a:cubicBezTo>
                  <a:cubicBezTo>
                    <a:pt x="274" y="4703"/>
                    <a:pt x="358" y="4632"/>
                    <a:pt x="358" y="4524"/>
                  </a:cubicBezTo>
                  <a:lnTo>
                    <a:pt x="358" y="179"/>
                  </a:lnTo>
                  <a:cubicBezTo>
                    <a:pt x="358" y="83"/>
                    <a:pt x="286" y="0"/>
                    <a:pt x="17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2811050" y="3502950"/>
              <a:ext cx="25625" cy="72650"/>
            </a:xfrm>
            <a:custGeom>
              <a:rect b="b" l="l" r="r" t="t"/>
              <a:pathLst>
                <a:path extrusionOk="0" h="2906" w="1025">
                  <a:moveTo>
                    <a:pt x="1" y="0"/>
                  </a:moveTo>
                  <a:lnTo>
                    <a:pt x="1" y="2750"/>
                  </a:lnTo>
                  <a:cubicBezTo>
                    <a:pt x="1" y="2846"/>
                    <a:pt x="72" y="2905"/>
                    <a:pt x="144" y="2905"/>
                  </a:cubicBezTo>
                  <a:lnTo>
                    <a:pt x="882" y="2905"/>
                  </a:lnTo>
                  <a:cubicBezTo>
                    <a:pt x="965" y="2905"/>
                    <a:pt x="1025" y="2822"/>
                    <a:pt x="1025" y="2750"/>
                  </a:cubicBezTo>
                  <a:lnTo>
                    <a:pt x="102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3"/>
            <p:cNvSpPr/>
            <p:nvPr/>
          </p:nvSpPr>
          <p:spPr>
            <a:xfrm>
              <a:off x="2811050" y="3502950"/>
              <a:ext cx="13125" cy="72650"/>
            </a:xfrm>
            <a:custGeom>
              <a:rect b="b" l="l" r="r" t="t"/>
              <a:pathLst>
                <a:path extrusionOk="0" h="2906" w="525">
                  <a:moveTo>
                    <a:pt x="1" y="0"/>
                  </a:moveTo>
                  <a:lnTo>
                    <a:pt x="1" y="2750"/>
                  </a:lnTo>
                  <a:cubicBezTo>
                    <a:pt x="1" y="2846"/>
                    <a:pt x="72" y="2905"/>
                    <a:pt x="144" y="2905"/>
                  </a:cubicBezTo>
                  <a:lnTo>
                    <a:pt x="370" y="2905"/>
                  </a:lnTo>
                  <a:cubicBezTo>
                    <a:pt x="465" y="2905"/>
                    <a:pt x="525" y="2822"/>
                    <a:pt x="525" y="2750"/>
                  </a:cubicBezTo>
                  <a:lnTo>
                    <a:pt x="525"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3"/>
            <p:cNvSpPr/>
            <p:nvPr/>
          </p:nvSpPr>
          <p:spPr>
            <a:xfrm>
              <a:off x="2797350" y="3471700"/>
              <a:ext cx="53625" cy="53600"/>
            </a:xfrm>
            <a:custGeom>
              <a:rect b="b" l="l" r="r" t="t"/>
              <a:pathLst>
                <a:path extrusionOk="0" h="2144" w="2145">
                  <a:moveTo>
                    <a:pt x="1073" y="0"/>
                  </a:moveTo>
                  <a:cubicBezTo>
                    <a:pt x="965" y="0"/>
                    <a:pt x="858" y="12"/>
                    <a:pt x="775" y="48"/>
                  </a:cubicBezTo>
                  <a:cubicBezTo>
                    <a:pt x="322" y="167"/>
                    <a:pt x="1" y="583"/>
                    <a:pt x="1" y="1072"/>
                  </a:cubicBezTo>
                  <a:cubicBezTo>
                    <a:pt x="1" y="1560"/>
                    <a:pt x="322" y="1965"/>
                    <a:pt x="775" y="2095"/>
                  </a:cubicBezTo>
                  <a:cubicBezTo>
                    <a:pt x="858" y="2131"/>
                    <a:pt x="965" y="2143"/>
                    <a:pt x="1073" y="2143"/>
                  </a:cubicBezTo>
                  <a:cubicBezTo>
                    <a:pt x="1668" y="2143"/>
                    <a:pt x="2144" y="1667"/>
                    <a:pt x="2144" y="1072"/>
                  </a:cubicBezTo>
                  <a:cubicBezTo>
                    <a:pt x="2144" y="476"/>
                    <a:pt x="1668" y="0"/>
                    <a:pt x="107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2797350" y="3472875"/>
              <a:ext cx="38725" cy="51225"/>
            </a:xfrm>
            <a:custGeom>
              <a:rect b="b" l="l" r="r" t="t"/>
              <a:pathLst>
                <a:path extrusionOk="0" h="2049" w="1549">
                  <a:moveTo>
                    <a:pt x="775" y="1"/>
                  </a:moveTo>
                  <a:cubicBezTo>
                    <a:pt x="322" y="120"/>
                    <a:pt x="1" y="536"/>
                    <a:pt x="1" y="1025"/>
                  </a:cubicBezTo>
                  <a:cubicBezTo>
                    <a:pt x="1" y="1513"/>
                    <a:pt x="322" y="1918"/>
                    <a:pt x="775" y="2048"/>
                  </a:cubicBezTo>
                  <a:cubicBezTo>
                    <a:pt x="1215" y="1929"/>
                    <a:pt x="1549" y="1513"/>
                    <a:pt x="1549" y="1025"/>
                  </a:cubicBezTo>
                  <a:cubicBezTo>
                    <a:pt x="1549" y="536"/>
                    <a:pt x="1215" y="120"/>
                    <a:pt x="77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3"/>
            <p:cNvSpPr/>
            <p:nvPr/>
          </p:nvSpPr>
          <p:spPr>
            <a:xfrm>
              <a:off x="2803325" y="3558000"/>
              <a:ext cx="41675" cy="22650"/>
            </a:xfrm>
            <a:custGeom>
              <a:rect b="b" l="l" r="r" t="t"/>
              <a:pathLst>
                <a:path extrusionOk="0" h="906" w="1667">
                  <a:moveTo>
                    <a:pt x="322" y="1"/>
                  </a:moveTo>
                  <a:lnTo>
                    <a:pt x="36" y="703"/>
                  </a:lnTo>
                  <a:cubicBezTo>
                    <a:pt x="0" y="799"/>
                    <a:pt x="72" y="906"/>
                    <a:pt x="179" y="906"/>
                  </a:cubicBezTo>
                  <a:lnTo>
                    <a:pt x="1500" y="906"/>
                  </a:lnTo>
                  <a:cubicBezTo>
                    <a:pt x="1607" y="906"/>
                    <a:pt x="1667" y="799"/>
                    <a:pt x="1631" y="703"/>
                  </a:cubicBezTo>
                  <a:lnTo>
                    <a:pt x="1345"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3"/>
            <p:cNvSpPr/>
            <p:nvPr/>
          </p:nvSpPr>
          <p:spPr>
            <a:xfrm>
              <a:off x="2802725" y="3558000"/>
              <a:ext cx="29475" cy="22650"/>
            </a:xfrm>
            <a:custGeom>
              <a:rect b="b" l="l" r="r" t="t"/>
              <a:pathLst>
                <a:path extrusionOk="0" h="906" w="1179">
                  <a:moveTo>
                    <a:pt x="334" y="1"/>
                  </a:moveTo>
                  <a:lnTo>
                    <a:pt x="48" y="703"/>
                  </a:lnTo>
                  <a:cubicBezTo>
                    <a:pt x="0" y="799"/>
                    <a:pt x="84" y="906"/>
                    <a:pt x="179" y="906"/>
                  </a:cubicBezTo>
                  <a:lnTo>
                    <a:pt x="1000" y="906"/>
                  </a:lnTo>
                  <a:cubicBezTo>
                    <a:pt x="1108" y="906"/>
                    <a:pt x="1179" y="799"/>
                    <a:pt x="1119" y="703"/>
                  </a:cubicBezTo>
                  <a:lnTo>
                    <a:pt x="834"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2773850" y="3425250"/>
              <a:ext cx="100325" cy="15800"/>
            </a:xfrm>
            <a:custGeom>
              <a:rect b="b" l="l" r="r" t="t"/>
              <a:pathLst>
                <a:path extrusionOk="0" h="632" w="4013">
                  <a:moveTo>
                    <a:pt x="0" y="1"/>
                  </a:moveTo>
                  <a:lnTo>
                    <a:pt x="0" y="632"/>
                  </a:lnTo>
                  <a:lnTo>
                    <a:pt x="4013" y="632"/>
                  </a:lnTo>
                  <a:lnTo>
                    <a:pt x="4013"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2773850" y="3425250"/>
              <a:ext cx="79500" cy="15800"/>
            </a:xfrm>
            <a:custGeom>
              <a:rect b="b" l="l" r="r" t="t"/>
              <a:pathLst>
                <a:path extrusionOk="0" h="632" w="3180">
                  <a:moveTo>
                    <a:pt x="0" y="1"/>
                  </a:moveTo>
                  <a:lnTo>
                    <a:pt x="0" y="632"/>
                  </a:lnTo>
                  <a:lnTo>
                    <a:pt x="3179" y="632"/>
                  </a:lnTo>
                  <a:lnTo>
                    <a:pt x="3179"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2864925" y="3449375"/>
              <a:ext cx="94675" cy="16075"/>
            </a:xfrm>
            <a:custGeom>
              <a:rect b="b" l="l" r="r" t="t"/>
              <a:pathLst>
                <a:path extrusionOk="0" h="643" w="3787">
                  <a:moveTo>
                    <a:pt x="1" y="0"/>
                  </a:moveTo>
                  <a:lnTo>
                    <a:pt x="1" y="643"/>
                  </a:lnTo>
                  <a:lnTo>
                    <a:pt x="3787" y="643"/>
                  </a:lnTo>
                  <a:lnTo>
                    <a:pt x="3787" y="167"/>
                  </a:lnTo>
                  <a:cubicBezTo>
                    <a:pt x="3787" y="71"/>
                    <a:pt x="3704" y="0"/>
                    <a:pt x="3620"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2864925" y="3449375"/>
              <a:ext cx="79800" cy="16075"/>
            </a:xfrm>
            <a:custGeom>
              <a:rect b="b" l="l" r="r" t="t"/>
              <a:pathLst>
                <a:path extrusionOk="0" h="643" w="3192">
                  <a:moveTo>
                    <a:pt x="1" y="0"/>
                  </a:moveTo>
                  <a:lnTo>
                    <a:pt x="1" y="643"/>
                  </a:lnTo>
                  <a:lnTo>
                    <a:pt x="3192" y="643"/>
                  </a:lnTo>
                  <a:lnTo>
                    <a:pt x="3192" y="167"/>
                  </a:lnTo>
                  <a:cubicBezTo>
                    <a:pt x="3192" y="71"/>
                    <a:pt x="3108" y="0"/>
                    <a:pt x="3025"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2688125" y="3449375"/>
              <a:ext cx="90500" cy="16075"/>
            </a:xfrm>
            <a:custGeom>
              <a:rect b="b" l="l" r="r" t="t"/>
              <a:pathLst>
                <a:path extrusionOk="0" h="643" w="3620">
                  <a:moveTo>
                    <a:pt x="215" y="0"/>
                  </a:moveTo>
                  <a:cubicBezTo>
                    <a:pt x="96" y="0"/>
                    <a:pt x="0" y="83"/>
                    <a:pt x="0" y="202"/>
                  </a:cubicBezTo>
                  <a:lnTo>
                    <a:pt x="0" y="643"/>
                  </a:lnTo>
                  <a:lnTo>
                    <a:pt x="3608" y="643"/>
                  </a:lnTo>
                  <a:lnTo>
                    <a:pt x="3620"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2838150" y="3351425"/>
              <a:ext cx="62525" cy="32775"/>
            </a:xfrm>
            <a:custGeom>
              <a:rect b="b" l="l" r="r" t="t"/>
              <a:pathLst>
                <a:path extrusionOk="0" h="1311" w="2501">
                  <a:moveTo>
                    <a:pt x="667" y="1"/>
                  </a:moveTo>
                  <a:cubicBezTo>
                    <a:pt x="488" y="1"/>
                    <a:pt x="333" y="72"/>
                    <a:pt x="214" y="191"/>
                  </a:cubicBezTo>
                  <a:cubicBezTo>
                    <a:pt x="72" y="334"/>
                    <a:pt x="0" y="513"/>
                    <a:pt x="12" y="703"/>
                  </a:cubicBezTo>
                  <a:cubicBezTo>
                    <a:pt x="48" y="1049"/>
                    <a:pt x="345" y="1311"/>
                    <a:pt x="691" y="1311"/>
                  </a:cubicBezTo>
                  <a:lnTo>
                    <a:pt x="1846" y="1311"/>
                  </a:lnTo>
                  <a:cubicBezTo>
                    <a:pt x="2024" y="1311"/>
                    <a:pt x="2191" y="1239"/>
                    <a:pt x="2310" y="1120"/>
                  </a:cubicBezTo>
                  <a:cubicBezTo>
                    <a:pt x="2429" y="1001"/>
                    <a:pt x="2500" y="834"/>
                    <a:pt x="2500" y="656"/>
                  </a:cubicBezTo>
                  <a:cubicBezTo>
                    <a:pt x="2500" y="299"/>
                    <a:pt x="2203" y="1"/>
                    <a:pt x="183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2838150" y="3351425"/>
              <a:ext cx="44950" cy="32775"/>
            </a:xfrm>
            <a:custGeom>
              <a:rect b="b" l="l" r="r" t="t"/>
              <a:pathLst>
                <a:path extrusionOk="0" h="1311" w="1798">
                  <a:moveTo>
                    <a:pt x="667" y="1"/>
                  </a:moveTo>
                  <a:cubicBezTo>
                    <a:pt x="488" y="1"/>
                    <a:pt x="322" y="72"/>
                    <a:pt x="214" y="191"/>
                  </a:cubicBezTo>
                  <a:cubicBezTo>
                    <a:pt x="72" y="334"/>
                    <a:pt x="0" y="513"/>
                    <a:pt x="12" y="703"/>
                  </a:cubicBezTo>
                  <a:cubicBezTo>
                    <a:pt x="48" y="1049"/>
                    <a:pt x="345" y="1311"/>
                    <a:pt x="691" y="1311"/>
                  </a:cubicBezTo>
                  <a:lnTo>
                    <a:pt x="1143" y="1311"/>
                  </a:lnTo>
                  <a:cubicBezTo>
                    <a:pt x="1322" y="1311"/>
                    <a:pt x="1488" y="1239"/>
                    <a:pt x="1607" y="1120"/>
                  </a:cubicBezTo>
                  <a:cubicBezTo>
                    <a:pt x="1727" y="1001"/>
                    <a:pt x="1798" y="834"/>
                    <a:pt x="1798" y="656"/>
                  </a:cubicBezTo>
                  <a:cubicBezTo>
                    <a:pt x="1798" y="299"/>
                    <a:pt x="1500" y="1"/>
                    <a:pt x="113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2914050" y="3382400"/>
              <a:ext cx="62825" cy="32750"/>
            </a:xfrm>
            <a:custGeom>
              <a:rect b="b" l="l" r="r" t="t"/>
              <a:pathLst>
                <a:path extrusionOk="0" h="1310" w="2513">
                  <a:moveTo>
                    <a:pt x="667" y="0"/>
                  </a:moveTo>
                  <a:cubicBezTo>
                    <a:pt x="488" y="0"/>
                    <a:pt x="334" y="72"/>
                    <a:pt x="215" y="191"/>
                  </a:cubicBezTo>
                  <a:cubicBezTo>
                    <a:pt x="72" y="322"/>
                    <a:pt x="0" y="500"/>
                    <a:pt x="12" y="703"/>
                  </a:cubicBezTo>
                  <a:cubicBezTo>
                    <a:pt x="48" y="1036"/>
                    <a:pt x="345" y="1310"/>
                    <a:pt x="691" y="1310"/>
                  </a:cubicBezTo>
                  <a:lnTo>
                    <a:pt x="1846" y="1310"/>
                  </a:lnTo>
                  <a:cubicBezTo>
                    <a:pt x="2024" y="1310"/>
                    <a:pt x="2191" y="1238"/>
                    <a:pt x="2310" y="1119"/>
                  </a:cubicBezTo>
                  <a:cubicBezTo>
                    <a:pt x="2441" y="976"/>
                    <a:pt x="2512" y="798"/>
                    <a:pt x="2501" y="607"/>
                  </a:cubicBezTo>
                  <a:cubicBezTo>
                    <a:pt x="2477" y="262"/>
                    <a:pt x="2179" y="0"/>
                    <a:pt x="183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2914350" y="3382400"/>
              <a:ext cx="44375" cy="32750"/>
            </a:xfrm>
            <a:custGeom>
              <a:rect b="b" l="l" r="r" t="t"/>
              <a:pathLst>
                <a:path extrusionOk="0" h="1310" w="1775">
                  <a:moveTo>
                    <a:pt x="679" y="0"/>
                  </a:moveTo>
                  <a:cubicBezTo>
                    <a:pt x="500" y="0"/>
                    <a:pt x="333" y="72"/>
                    <a:pt x="214" y="191"/>
                  </a:cubicBezTo>
                  <a:cubicBezTo>
                    <a:pt x="83" y="322"/>
                    <a:pt x="0" y="500"/>
                    <a:pt x="24" y="703"/>
                  </a:cubicBezTo>
                  <a:cubicBezTo>
                    <a:pt x="48" y="1036"/>
                    <a:pt x="345" y="1310"/>
                    <a:pt x="691" y="1310"/>
                  </a:cubicBezTo>
                  <a:lnTo>
                    <a:pt x="1107" y="1310"/>
                  </a:lnTo>
                  <a:cubicBezTo>
                    <a:pt x="1286" y="1310"/>
                    <a:pt x="1453" y="1238"/>
                    <a:pt x="1572" y="1119"/>
                  </a:cubicBezTo>
                  <a:cubicBezTo>
                    <a:pt x="1703" y="976"/>
                    <a:pt x="1774" y="798"/>
                    <a:pt x="1762" y="607"/>
                  </a:cubicBezTo>
                  <a:cubicBezTo>
                    <a:pt x="1727" y="262"/>
                    <a:pt x="1429" y="0"/>
                    <a:pt x="1095"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2732475" y="3433300"/>
              <a:ext cx="62525" cy="32750"/>
            </a:xfrm>
            <a:custGeom>
              <a:rect b="b" l="l" r="r" t="t"/>
              <a:pathLst>
                <a:path extrusionOk="0" h="1310" w="2501">
                  <a:moveTo>
                    <a:pt x="667" y="0"/>
                  </a:moveTo>
                  <a:cubicBezTo>
                    <a:pt x="489" y="0"/>
                    <a:pt x="334" y="72"/>
                    <a:pt x="215" y="191"/>
                  </a:cubicBezTo>
                  <a:cubicBezTo>
                    <a:pt x="72" y="333"/>
                    <a:pt x="0" y="512"/>
                    <a:pt x="12" y="703"/>
                  </a:cubicBezTo>
                  <a:cubicBezTo>
                    <a:pt x="48" y="1048"/>
                    <a:pt x="346" y="1310"/>
                    <a:pt x="691" y="1310"/>
                  </a:cubicBezTo>
                  <a:lnTo>
                    <a:pt x="1846" y="1310"/>
                  </a:lnTo>
                  <a:cubicBezTo>
                    <a:pt x="2024" y="1310"/>
                    <a:pt x="2191" y="1238"/>
                    <a:pt x="2310" y="1119"/>
                  </a:cubicBezTo>
                  <a:cubicBezTo>
                    <a:pt x="2429" y="1000"/>
                    <a:pt x="2501" y="834"/>
                    <a:pt x="2501" y="655"/>
                  </a:cubicBezTo>
                  <a:cubicBezTo>
                    <a:pt x="2501" y="298"/>
                    <a:pt x="2203" y="0"/>
                    <a:pt x="183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2732775" y="3433300"/>
              <a:ext cx="48250" cy="32750"/>
            </a:xfrm>
            <a:custGeom>
              <a:rect b="b" l="l" r="r" t="t"/>
              <a:pathLst>
                <a:path extrusionOk="0" h="1310" w="1930">
                  <a:moveTo>
                    <a:pt x="679" y="0"/>
                  </a:moveTo>
                  <a:cubicBezTo>
                    <a:pt x="500" y="0"/>
                    <a:pt x="334" y="72"/>
                    <a:pt x="215" y="191"/>
                  </a:cubicBezTo>
                  <a:cubicBezTo>
                    <a:pt x="84" y="333"/>
                    <a:pt x="0" y="512"/>
                    <a:pt x="24" y="703"/>
                  </a:cubicBezTo>
                  <a:cubicBezTo>
                    <a:pt x="48" y="1048"/>
                    <a:pt x="346" y="1310"/>
                    <a:pt x="691" y="1310"/>
                  </a:cubicBezTo>
                  <a:lnTo>
                    <a:pt x="1250" y="1310"/>
                  </a:lnTo>
                  <a:cubicBezTo>
                    <a:pt x="1429" y="1310"/>
                    <a:pt x="1596" y="1238"/>
                    <a:pt x="1715" y="1119"/>
                  </a:cubicBezTo>
                  <a:cubicBezTo>
                    <a:pt x="1846" y="988"/>
                    <a:pt x="1929" y="810"/>
                    <a:pt x="1905" y="607"/>
                  </a:cubicBezTo>
                  <a:cubicBezTo>
                    <a:pt x="1881" y="274"/>
                    <a:pt x="1584" y="0"/>
                    <a:pt x="123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2746750" y="3351425"/>
              <a:ext cx="62550" cy="32775"/>
            </a:xfrm>
            <a:custGeom>
              <a:rect b="b" l="l" r="r" t="t"/>
              <a:pathLst>
                <a:path extrusionOk="0" h="1311" w="2502">
                  <a:moveTo>
                    <a:pt x="668" y="1"/>
                  </a:moveTo>
                  <a:cubicBezTo>
                    <a:pt x="489" y="1"/>
                    <a:pt x="322" y="72"/>
                    <a:pt x="203" y="191"/>
                  </a:cubicBezTo>
                  <a:cubicBezTo>
                    <a:pt x="72" y="334"/>
                    <a:pt x="1" y="513"/>
                    <a:pt x="13" y="703"/>
                  </a:cubicBezTo>
                  <a:cubicBezTo>
                    <a:pt x="37" y="1049"/>
                    <a:pt x="334" y="1311"/>
                    <a:pt x="680" y="1311"/>
                  </a:cubicBezTo>
                  <a:lnTo>
                    <a:pt x="1846" y="1311"/>
                  </a:lnTo>
                  <a:cubicBezTo>
                    <a:pt x="2025" y="1311"/>
                    <a:pt x="2180" y="1239"/>
                    <a:pt x="2299" y="1120"/>
                  </a:cubicBezTo>
                  <a:cubicBezTo>
                    <a:pt x="2418" y="1001"/>
                    <a:pt x="2501" y="834"/>
                    <a:pt x="2501" y="656"/>
                  </a:cubicBezTo>
                  <a:cubicBezTo>
                    <a:pt x="2501" y="299"/>
                    <a:pt x="2215" y="1"/>
                    <a:pt x="182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3"/>
            <p:cNvSpPr/>
            <p:nvPr/>
          </p:nvSpPr>
          <p:spPr>
            <a:xfrm>
              <a:off x="2746750" y="3351425"/>
              <a:ext cx="44975" cy="32775"/>
            </a:xfrm>
            <a:custGeom>
              <a:rect b="b" l="l" r="r" t="t"/>
              <a:pathLst>
                <a:path extrusionOk="0" h="1311" w="1799">
                  <a:moveTo>
                    <a:pt x="668" y="1"/>
                  </a:moveTo>
                  <a:cubicBezTo>
                    <a:pt x="489" y="1"/>
                    <a:pt x="322" y="72"/>
                    <a:pt x="203" y="191"/>
                  </a:cubicBezTo>
                  <a:cubicBezTo>
                    <a:pt x="72" y="334"/>
                    <a:pt x="1" y="513"/>
                    <a:pt x="13" y="703"/>
                  </a:cubicBezTo>
                  <a:cubicBezTo>
                    <a:pt x="37" y="1049"/>
                    <a:pt x="334" y="1311"/>
                    <a:pt x="680" y="1311"/>
                  </a:cubicBezTo>
                  <a:lnTo>
                    <a:pt x="1144" y="1311"/>
                  </a:lnTo>
                  <a:cubicBezTo>
                    <a:pt x="1322" y="1311"/>
                    <a:pt x="1489" y="1239"/>
                    <a:pt x="1608" y="1120"/>
                  </a:cubicBezTo>
                  <a:cubicBezTo>
                    <a:pt x="1727" y="1001"/>
                    <a:pt x="1799" y="834"/>
                    <a:pt x="1799" y="656"/>
                  </a:cubicBezTo>
                  <a:cubicBezTo>
                    <a:pt x="1799" y="299"/>
                    <a:pt x="1513" y="1"/>
                    <a:pt x="113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3"/>
            <p:cNvSpPr/>
            <p:nvPr/>
          </p:nvSpPr>
          <p:spPr>
            <a:xfrm>
              <a:off x="2677100" y="3391625"/>
              <a:ext cx="56575" cy="38725"/>
            </a:xfrm>
            <a:custGeom>
              <a:rect b="b" l="l" r="r" t="t"/>
              <a:pathLst>
                <a:path extrusionOk="0" h="1549" w="2263">
                  <a:moveTo>
                    <a:pt x="1" y="0"/>
                  </a:moveTo>
                  <a:lnTo>
                    <a:pt x="1" y="1548"/>
                  </a:lnTo>
                  <a:lnTo>
                    <a:pt x="2263" y="1548"/>
                  </a:lnTo>
                  <a:lnTo>
                    <a:pt x="2263"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3"/>
            <p:cNvSpPr/>
            <p:nvPr/>
          </p:nvSpPr>
          <p:spPr>
            <a:xfrm>
              <a:off x="2677100" y="3391625"/>
              <a:ext cx="42000" cy="38725"/>
            </a:xfrm>
            <a:custGeom>
              <a:rect b="b" l="l" r="r" t="t"/>
              <a:pathLst>
                <a:path extrusionOk="0" h="1549" w="1680">
                  <a:moveTo>
                    <a:pt x="1" y="0"/>
                  </a:moveTo>
                  <a:lnTo>
                    <a:pt x="1" y="1548"/>
                  </a:lnTo>
                  <a:lnTo>
                    <a:pt x="1680" y="1548"/>
                  </a:lnTo>
                  <a:lnTo>
                    <a:pt x="1680"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3"/>
            <p:cNvSpPr/>
            <p:nvPr/>
          </p:nvSpPr>
          <p:spPr>
            <a:xfrm>
              <a:off x="2866425" y="3315625"/>
              <a:ext cx="78300" cy="44225"/>
            </a:xfrm>
            <a:custGeom>
              <a:rect b="b" l="l" r="r" t="t"/>
              <a:pathLst>
                <a:path extrusionOk="0" h="1769" w="3132">
                  <a:moveTo>
                    <a:pt x="204" y="0"/>
                  </a:moveTo>
                  <a:cubicBezTo>
                    <a:pt x="139" y="0"/>
                    <a:pt x="82" y="32"/>
                    <a:pt x="48" y="99"/>
                  </a:cubicBezTo>
                  <a:cubicBezTo>
                    <a:pt x="0" y="183"/>
                    <a:pt x="36" y="290"/>
                    <a:pt x="119" y="338"/>
                  </a:cubicBezTo>
                  <a:lnTo>
                    <a:pt x="2846" y="1742"/>
                  </a:lnTo>
                  <a:cubicBezTo>
                    <a:pt x="2858" y="1742"/>
                    <a:pt x="2893" y="1766"/>
                    <a:pt x="2905" y="1766"/>
                  </a:cubicBezTo>
                  <a:cubicBezTo>
                    <a:pt x="2913" y="1768"/>
                    <a:pt x="2920" y="1768"/>
                    <a:pt x="2927" y="1768"/>
                  </a:cubicBezTo>
                  <a:cubicBezTo>
                    <a:pt x="2989" y="1768"/>
                    <a:pt x="3041" y="1724"/>
                    <a:pt x="3084" y="1671"/>
                  </a:cubicBezTo>
                  <a:cubicBezTo>
                    <a:pt x="3132" y="1588"/>
                    <a:pt x="3096" y="1481"/>
                    <a:pt x="3012" y="1433"/>
                  </a:cubicBezTo>
                  <a:lnTo>
                    <a:pt x="286" y="16"/>
                  </a:lnTo>
                  <a:cubicBezTo>
                    <a:pt x="258" y="6"/>
                    <a:pt x="230" y="0"/>
                    <a:pt x="20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3"/>
            <p:cNvSpPr/>
            <p:nvPr/>
          </p:nvSpPr>
          <p:spPr>
            <a:xfrm>
              <a:off x="2691100" y="3406200"/>
              <a:ext cx="9850" cy="9550"/>
            </a:xfrm>
            <a:custGeom>
              <a:rect b="b" l="l" r="r" t="t"/>
              <a:pathLst>
                <a:path extrusionOk="0" h="382" w="394">
                  <a:moveTo>
                    <a:pt x="191" y="1"/>
                  </a:moveTo>
                  <a:cubicBezTo>
                    <a:pt x="96" y="1"/>
                    <a:pt x="0" y="84"/>
                    <a:pt x="0" y="191"/>
                  </a:cubicBezTo>
                  <a:cubicBezTo>
                    <a:pt x="0" y="298"/>
                    <a:pt x="96" y="382"/>
                    <a:pt x="191" y="382"/>
                  </a:cubicBezTo>
                  <a:cubicBezTo>
                    <a:pt x="298" y="382"/>
                    <a:pt x="393" y="298"/>
                    <a:pt x="393" y="191"/>
                  </a:cubicBezTo>
                  <a:cubicBezTo>
                    <a:pt x="393" y="84"/>
                    <a:pt x="298" y="1"/>
                    <a:pt x="191"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3"/>
            <p:cNvSpPr/>
            <p:nvPr/>
          </p:nvSpPr>
          <p:spPr>
            <a:xfrm>
              <a:off x="2709550" y="3406200"/>
              <a:ext cx="9550" cy="9550"/>
            </a:xfrm>
            <a:custGeom>
              <a:rect b="b" l="l" r="r" t="t"/>
              <a:pathLst>
                <a:path extrusionOk="0" h="382" w="382">
                  <a:moveTo>
                    <a:pt x="191" y="1"/>
                  </a:moveTo>
                  <a:cubicBezTo>
                    <a:pt x="84" y="1"/>
                    <a:pt x="1" y="84"/>
                    <a:pt x="1" y="191"/>
                  </a:cubicBezTo>
                  <a:cubicBezTo>
                    <a:pt x="1" y="298"/>
                    <a:pt x="84" y="382"/>
                    <a:pt x="191" y="382"/>
                  </a:cubicBezTo>
                  <a:cubicBezTo>
                    <a:pt x="298" y="382"/>
                    <a:pt x="382" y="298"/>
                    <a:pt x="382" y="191"/>
                  </a:cubicBezTo>
                  <a:cubicBezTo>
                    <a:pt x="382" y="84"/>
                    <a:pt x="298" y="1"/>
                    <a:pt x="191"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2672950" y="3387150"/>
              <a:ext cx="65200" cy="47350"/>
            </a:xfrm>
            <a:custGeom>
              <a:rect b="b" l="l" r="r" t="t"/>
              <a:pathLst>
                <a:path extrusionOk="0" h="1894" w="2608">
                  <a:moveTo>
                    <a:pt x="2215" y="346"/>
                  </a:moveTo>
                  <a:lnTo>
                    <a:pt x="2215" y="1537"/>
                  </a:lnTo>
                  <a:lnTo>
                    <a:pt x="345" y="1537"/>
                  </a:lnTo>
                  <a:lnTo>
                    <a:pt x="345" y="346"/>
                  </a:lnTo>
                  <a:close/>
                  <a:moveTo>
                    <a:pt x="179" y="1"/>
                  </a:moveTo>
                  <a:cubicBezTo>
                    <a:pt x="72" y="1"/>
                    <a:pt x="0" y="72"/>
                    <a:pt x="0" y="179"/>
                  </a:cubicBezTo>
                  <a:lnTo>
                    <a:pt x="0" y="1715"/>
                  </a:lnTo>
                  <a:cubicBezTo>
                    <a:pt x="0" y="1822"/>
                    <a:pt x="72" y="1894"/>
                    <a:pt x="179" y="1894"/>
                  </a:cubicBezTo>
                  <a:lnTo>
                    <a:pt x="2429" y="1894"/>
                  </a:lnTo>
                  <a:cubicBezTo>
                    <a:pt x="2536" y="1894"/>
                    <a:pt x="2608" y="1822"/>
                    <a:pt x="2608" y="1715"/>
                  </a:cubicBezTo>
                  <a:lnTo>
                    <a:pt x="2608" y="179"/>
                  </a:lnTo>
                  <a:cubicBezTo>
                    <a:pt x="2608" y="72"/>
                    <a:pt x="2536" y="1"/>
                    <a:pt x="242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2840825" y="3308575"/>
              <a:ext cx="57775" cy="16100"/>
            </a:xfrm>
            <a:custGeom>
              <a:rect b="b" l="l" r="r" t="t"/>
              <a:pathLst>
                <a:path extrusionOk="0" h="644" w="2311">
                  <a:moveTo>
                    <a:pt x="310" y="0"/>
                  </a:moveTo>
                  <a:cubicBezTo>
                    <a:pt x="215" y="0"/>
                    <a:pt x="143" y="36"/>
                    <a:pt x="84" y="96"/>
                  </a:cubicBezTo>
                  <a:cubicBezTo>
                    <a:pt x="24" y="155"/>
                    <a:pt x="0" y="227"/>
                    <a:pt x="0" y="322"/>
                  </a:cubicBezTo>
                  <a:cubicBezTo>
                    <a:pt x="0" y="500"/>
                    <a:pt x="143" y="643"/>
                    <a:pt x="322" y="643"/>
                  </a:cubicBezTo>
                  <a:lnTo>
                    <a:pt x="1989" y="643"/>
                  </a:lnTo>
                  <a:cubicBezTo>
                    <a:pt x="2084" y="643"/>
                    <a:pt x="2155" y="620"/>
                    <a:pt x="2215" y="560"/>
                  </a:cubicBezTo>
                  <a:cubicBezTo>
                    <a:pt x="2274" y="500"/>
                    <a:pt x="2310" y="417"/>
                    <a:pt x="2310" y="334"/>
                  </a:cubicBezTo>
                  <a:cubicBezTo>
                    <a:pt x="2310" y="155"/>
                    <a:pt x="2167" y="0"/>
                    <a:pt x="197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2841125" y="3308575"/>
              <a:ext cx="41700" cy="16100"/>
            </a:xfrm>
            <a:custGeom>
              <a:rect b="b" l="l" r="r" t="t"/>
              <a:pathLst>
                <a:path extrusionOk="0" h="644" w="1668">
                  <a:moveTo>
                    <a:pt x="310" y="0"/>
                  </a:moveTo>
                  <a:cubicBezTo>
                    <a:pt x="226" y="0"/>
                    <a:pt x="143" y="36"/>
                    <a:pt x="95" y="96"/>
                  </a:cubicBezTo>
                  <a:cubicBezTo>
                    <a:pt x="36" y="167"/>
                    <a:pt x="0" y="239"/>
                    <a:pt x="0" y="346"/>
                  </a:cubicBezTo>
                  <a:cubicBezTo>
                    <a:pt x="12" y="512"/>
                    <a:pt x="167" y="643"/>
                    <a:pt x="334" y="643"/>
                  </a:cubicBezTo>
                  <a:lnTo>
                    <a:pt x="1357" y="643"/>
                  </a:lnTo>
                  <a:cubicBezTo>
                    <a:pt x="1441" y="643"/>
                    <a:pt x="1524" y="620"/>
                    <a:pt x="1584" y="560"/>
                  </a:cubicBezTo>
                  <a:cubicBezTo>
                    <a:pt x="1631" y="500"/>
                    <a:pt x="1667" y="417"/>
                    <a:pt x="1667" y="334"/>
                  </a:cubicBezTo>
                  <a:cubicBezTo>
                    <a:pt x="1667" y="155"/>
                    <a:pt x="1524" y="0"/>
                    <a:pt x="1357"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2749150" y="3294275"/>
              <a:ext cx="58050" cy="15800"/>
            </a:xfrm>
            <a:custGeom>
              <a:rect b="b" l="l" r="r" t="t"/>
              <a:pathLst>
                <a:path extrusionOk="0" h="632" w="2322">
                  <a:moveTo>
                    <a:pt x="345" y="1"/>
                  </a:moveTo>
                  <a:cubicBezTo>
                    <a:pt x="179" y="1"/>
                    <a:pt x="36" y="132"/>
                    <a:pt x="12" y="299"/>
                  </a:cubicBezTo>
                  <a:cubicBezTo>
                    <a:pt x="0" y="394"/>
                    <a:pt x="48" y="489"/>
                    <a:pt x="107" y="549"/>
                  </a:cubicBezTo>
                  <a:cubicBezTo>
                    <a:pt x="167" y="608"/>
                    <a:pt x="238" y="632"/>
                    <a:pt x="334" y="632"/>
                  </a:cubicBezTo>
                  <a:lnTo>
                    <a:pt x="2000" y="632"/>
                  </a:lnTo>
                  <a:cubicBezTo>
                    <a:pt x="2179" y="632"/>
                    <a:pt x="2322" y="489"/>
                    <a:pt x="2322" y="310"/>
                  </a:cubicBezTo>
                  <a:cubicBezTo>
                    <a:pt x="2322" y="215"/>
                    <a:pt x="2286" y="132"/>
                    <a:pt x="2227" y="84"/>
                  </a:cubicBezTo>
                  <a:cubicBezTo>
                    <a:pt x="2167" y="25"/>
                    <a:pt x="2084" y="1"/>
                    <a:pt x="200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2749150" y="3294275"/>
              <a:ext cx="42575" cy="15800"/>
            </a:xfrm>
            <a:custGeom>
              <a:rect b="b" l="l" r="r" t="t"/>
              <a:pathLst>
                <a:path extrusionOk="0" h="632" w="1703">
                  <a:moveTo>
                    <a:pt x="334" y="1"/>
                  </a:moveTo>
                  <a:cubicBezTo>
                    <a:pt x="155" y="1"/>
                    <a:pt x="0" y="144"/>
                    <a:pt x="0" y="322"/>
                  </a:cubicBezTo>
                  <a:cubicBezTo>
                    <a:pt x="0" y="418"/>
                    <a:pt x="36" y="489"/>
                    <a:pt x="95" y="549"/>
                  </a:cubicBezTo>
                  <a:cubicBezTo>
                    <a:pt x="155" y="608"/>
                    <a:pt x="226" y="632"/>
                    <a:pt x="310" y="632"/>
                  </a:cubicBezTo>
                  <a:lnTo>
                    <a:pt x="1369" y="632"/>
                  </a:lnTo>
                  <a:cubicBezTo>
                    <a:pt x="1548" y="632"/>
                    <a:pt x="1703" y="489"/>
                    <a:pt x="1703" y="310"/>
                  </a:cubicBezTo>
                  <a:cubicBezTo>
                    <a:pt x="1703" y="215"/>
                    <a:pt x="1655" y="132"/>
                    <a:pt x="1607" y="84"/>
                  </a:cubicBezTo>
                  <a:cubicBezTo>
                    <a:pt x="1548" y="25"/>
                    <a:pt x="1477" y="1"/>
                    <a:pt x="139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2" name="Shape 1822"/>
        <p:cNvGrpSpPr/>
        <p:nvPr/>
      </p:nvGrpSpPr>
      <p:grpSpPr>
        <a:xfrm>
          <a:off x="0" y="0"/>
          <a:ext cx="0" cy="0"/>
          <a:chOff x="0" y="0"/>
          <a:chExt cx="0" cy="0"/>
        </a:xfrm>
      </p:grpSpPr>
      <p:sp>
        <p:nvSpPr>
          <p:cNvPr id="1823" name="Google Shape;1823;p64"/>
          <p:cNvSpPr/>
          <p:nvPr/>
        </p:nvSpPr>
        <p:spPr>
          <a:xfrm flipH="1" rot="-4499992">
            <a:off x="1015709" y="1081879"/>
            <a:ext cx="3425687" cy="3506904"/>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celebrate World</a:t>
            </a:r>
            <a:r>
              <a:rPr lang="en"/>
              <a:t> </a:t>
            </a:r>
            <a:r>
              <a:rPr lang="en"/>
              <a:t>Music Day?</a:t>
            </a:r>
            <a:endParaRPr/>
          </a:p>
        </p:txBody>
      </p:sp>
      <p:sp>
        <p:nvSpPr>
          <p:cNvPr id="1825" name="Google Shape;1825;p64"/>
          <p:cNvSpPr txBox="1"/>
          <p:nvPr>
            <p:ph idx="2" type="title"/>
          </p:nvPr>
        </p:nvSpPr>
        <p:spPr>
          <a:xfrm>
            <a:off x="5802300" y="1585463"/>
            <a:ext cx="26217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826" name="Google Shape;1826;p64"/>
          <p:cNvSpPr txBox="1"/>
          <p:nvPr>
            <p:ph idx="3" type="title"/>
          </p:nvPr>
        </p:nvSpPr>
        <p:spPr>
          <a:xfrm>
            <a:off x="5802300" y="3034138"/>
            <a:ext cx="26217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827" name="Google Shape;1827;p64"/>
          <p:cNvSpPr txBox="1"/>
          <p:nvPr>
            <p:ph idx="1" type="subTitle"/>
          </p:nvPr>
        </p:nvSpPr>
        <p:spPr>
          <a:xfrm>
            <a:off x="5802301" y="3428638"/>
            <a:ext cx="2621700" cy="82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828" name="Google Shape;1828;p64"/>
          <p:cNvSpPr txBox="1"/>
          <p:nvPr>
            <p:ph idx="4" type="subTitle"/>
          </p:nvPr>
        </p:nvSpPr>
        <p:spPr>
          <a:xfrm>
            <a:off x="5802300" y="1979963"/>
            <a:ext cx="2621700" cy="82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 and the smallest in the Solar System</a:t>
            </a:r>
            <a:endParaRPr/>
          </a:p>
        </p:txBody>
      </p:sp>
      <p:sp>
        <p:nvSpPr>
          <p:cNvPr id="1829" name="Google Shape;1829;p64"/>
          <p:cNvSpPr/>
          <p:nvPr/>
        </p:nvSpPr>
        <p:spPr>
          <a:xfrm>
            <a:off x="4934724" y="1802399"/>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0" name="Google Shape;1830;p64"/>
          <p:cNvPicPr preferRelativeResize="0"/>
          <p:nvPr/>
        </p:nvPicPr>
        <p:blipFill rotWithShape="1">
          <a:blip r:embed="rId3">
            <a:alphaModFix/>
          </a:blip>
          <a:srcRect b="39" l="0" r="0" t="49"/>
          <a:stretch/>
        </p:blipFill>
        <p:spPr>
          <a:xfrm>
            <a:off x="1414150" y="1651450"/>
            <a:ext cx="2533800" cy="2531400"/>
          </a:xfrm>
          <a:prstGeom prst="ellipse">
            <a:avLst/>
          </a:prstGeom>
          <a:noFill/>
          <a:ln>
            <a:noFill/>
          </a:ln>
        </p:spPr>
      </p:pic>
      <p:sp>
        <p:nvSpPr>
          <p:cNvPr id="1831" name="Google Shape;1831;p64"/>
          <p:cNvSpPr/>
          <p:nvPr/>
        </p:nvSpPr>
        <p:spPr>
          <a:xfrm>
            <a:off x="4934724" y="3252037"/>
            <a:ext cx="760103" cy="820117"/>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 name="Google Shape;1832;p64"/>
          <p:cNvGrpSpPr/>
          <p:nvPr/>
        </p:nvGrpSpPr>
        <p:grpSpPr>
          <a:xfrm>
            <a:off x="5061575" y="3527807"/>
            <a:ext cx="506367" cy="374793"/>
            <a:chOff x="778350" y="3324650"/>
            <a:chExt cx="303650" cy="224750"/>
          </a:xfrm>
        </p:grpSpPr>
        <p:sp>
          <p:nvSpPr>
            <p:cNvPr id="1833" name="Google Shape;1833;p64"/>
            <p:cNvSpPr/>
            <p:nvPr/>
          </p:nvSpPr>
          <p:spPr>
            <a:xfrm>
              <a:off x="778350" y="3349350"/>
              <a:ext cx="303650" cy="200050"/>
            </a:xfrm>
            <a:custGeom>
              <a:rect b="b" l="l" r="r" t="t"/>
              <a:pathLst>
                <a:path extrusionOk="0" h="8002" w="12146">
                  <a:moveTo>
                    <a:pt x="358" y="1"/>
                  </a:moveTo>
                  <a:cubicBezTo>
                    <a:pt x="168" y="1"/>
                    <a:pt x="1" y="155"/>
                    <a:pt x="1" y="358"/>
                  </a:cubicBezTo>
                  <a:lnTo>
                    <a:pt x="1" y="7644"/>
                  </a:lnTo>
                  <a:cubicBezTo>
                    <a:pt x="1" y="7835"/>
                    <a:pt x="168" y="8002"/>
                    <a:pt x="358" y="8002"/>
                  </a:cubicBezTo>
                  <a:lnTo>
                    <a:pt x="11788" y="8002"/>
                  </a:lnTo>
                  <a:cubicBezTo>
                    <a:pt x="11979" y="8002"/>
                    <a:pt x="12145" y="7835"/>
                    <a:pt x="12145" y="7644"/>
                  </a:cubicBezTo>
                  <a:lnTo>
                    <a:pt x="12145" y="358"/>
                  </a:lnTo>
                  <a:cubicBezTo>
                    <a:pt x="12145" y="143"/>
                    <a:pt x="11979" y="1"/>
                    <a:pt x="1178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4"/>
            <p:cNvSpPr/>
            <p:nvPr/>
          </p:nvSpPr>
          <p:spPr>
            <a:xfrm>
              <a:off x="779250" y="3349350"/>
              <a:ext cx="282800" cy="200050"/>
            </a:xfrm>
            <a:custGeom>
              <a:rect b="b" l="l" r="r" t="t"/>
              <a:pathLst>
                <a:path extrusionOk="0" h="8002" w="11312">
                  <a:moveTo>
                    <a:pt x="358" y="1"/>
                  </a:moveTo>
                  <a:cubicBezTo>
                    <a:pt x="155" y="1"/>
                    <a:pt x="1" y="155"/>
                    <a:pt x="1" y="358"/>
                  </a:cubicBezTo>
                  <a:lnTo>
                    <a:pt x="1" y="7644"/>
                  </a:lnTo>
                  <a:cubicBezTo>
                    <a:pt x="1" y="7835"/>
                    <a:pt x="155" y="8002"/>
                    <a:pt x="358" y="8002"/>
                  </a:cubicBezTo>
                  <a:lnTo>
                    <a:pt x="10954" y="8002"/>
                  </a:lnTo>
                  <a:cubicBezTo>
                    <a:pt x="11145" y="8002"/>
                    <a:pt x="11312" y="7835"/>
                    <a:pt x="11312" y="7644"/>
                  </a:cubicBezTo>
                  <a:lnTo>
                    <a:pt x="11312" y="358"/>
                  </a:lnTo>
                  <a:cubicBezTo>
                    <a:pt x="11312" y="143"/>
                    <a:pt x="11145" y="1"/>
                    <a:pt x="1095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4"/>
            <p:cNvSpPr/>
            <p:nvPr/>
          </p:nvSpPr>
          <p:spPr>
            <a:xfrm>
              <a:off x="799500" y="3372275"/>
              <a:ext cx="79800" cy="79800"/>
            </a:xfrm>
            <a:custGeom>
              <a:rect b="b" l="l" r="r" t="t"/>
              <a:pathLst>
                <a:path extrusionOk="0" h="3192" w="3192">
                  <a:moveTo>
                    <a:pt x="1596" y="0"/>
                  </a:moveTo>
                  <a:cubicBezTo>
                    <a:pt x="1477" y="0"/>
                    <a:pt x="1358" y="12"/>
                    <a:pt x="1238" y="48"/>
                  </a:cubicBezTo>
                  <a:cubicBezTo>
                    <a:pt x="524" y="215"/>
                    <a:pt x="0" y="834"/>
                    <a:pt x="0" y="1596"/>
                  </a:cubicBezTo>
                  <a:cubicBezTo>
                    <a:pt x="0" y="2358"/>
                    <a:pt x="536" y="2977"/>
                    <a:pt x="1238" y="3144"/>
                  </a:cubicBezTo>
                  <a:cubicBezTo>
                    <a:pt x="1358" y="3167"/>
                    <a:pt x="1477" y="3191"/>
                    <a:pt x="1596" y="3191"/>
                  </a:cubicBezTo>
                  <a:cubicBezTo>
                    <a:pt x="2477" y="3191"/>
                    <a:pt x="3191" y="2477"/>
                    <a:pt x="3191" y="1596"/>
                  </a:cubicBezTo>
                  <a:cubicBezTo>
                    <a:pt x="3191" y="715"/>
                    <a:pt x="2477" y="0"/>
                    <a:pt x="1596"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4"/>
            <p:cNvSpPr/>
            <p:nvPr/>
          </p:nvSpPr>
          <p:spPr>
            <a:xfrm>
              <a:off x="799500" y="3373450"/>
              <a:ext cx="61925" cy="77425"/>
            </a:xfrm>
            <a:custGeom>
              <a:rect b="b" l="l" r="r" t="t"/>
              <a:pathLst>
                <a:path extrusionOk="0" h="3097" w="2477">
                  <a:moveTo>
                    <a:pt x="1238" y="1"/>
                  </a:moveTo>
                  <a:cubicBezTo>
                    <a:pt x="524" y="168"/>
                    <a:pt x="0" y="787"/>
                    <a:pt x="0" y="1549"/>
                  </a:cubicBezTo>
                  <a:cubicBezTo>
                    <a:pt x="0" y="2311"/>
                    <a:pt x="536" y="2930"/>
                    <a:pt x="1238" y="3097"/>
                  </a:cubicBezTo>
                  <a:cubicBezTo>
                    <a:pt x="1953" y="2930"/>
                    <a:pt x="2477" y="2311"/>
                    <a:pt x="2477" y="1549"/>
                  </a:cubicBezTo>
                  <a:cubicBezTo>
                    <a:pt x="2477" y="787"/>
                    <a:pt x="1953" y="168"/>
                    <a:pt x="1238"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4"/>
            <p:cNvSpPr/>
            <p:nvPr/>
          </p:nvSpPr>
          <p:spPr>
            <a:xfrm>
              <a:off x="828375" y="3400850"/>
              <a:ext cx="22350" cy="22350"/>
            </a:xfrm>
            <a:custGeom>
              <a:rect b="b" l="l" r="r" t="t"/>
              <a:pathLst>
                <a:path extrusionOk="0" h="894" w="894">
                  <a:moveTo>
                    <a:pt x="441" y="0"/>
                  </a:moveTo>
                  <a:cubicBezTo>
                    <a:pt x="191" y="0"/>
                    <a:pt x="0" y="203"/>
                    <a:pt x="0" y="453"/>
                  </a:cubicBezTo>
                  <a:cubicBezTo>
                    <a:pt x="0" y="691"/>
                    <a:pt x="191" y="893"/>
                    <a:pt x="441" y="893"/>
                  </a:cubicBezTo>
                  <a:cubicBezTo>
                    <a:pt x="691" y="893"/>
                    <a:pt x="893" y="691"/>
                    <a:pt x="893" y="453"/>
                  </a:cubicBezTo>
                  <a:cubicBezTo>
                    <a:pt x="893" y="203"/>
                    <a:pt x="691" y="0"/>
                    <a:pt x="441"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4"/>
            <p:cNvSpPr/>
            <p:nvPr/>
          </p:nvSpPr>
          <p:spPr>
            <a:xfrm>
              <a:off x="981075" y="3372275"/>
              <a:ext cx="79775" cy="79800"/>
            </a:xfrm>
            <a:custGeom>
              <a:rect b="b" l="l" r="r" t="t"/>
              <a:pathLst>
                <a:path extrusionOk="0" h="3192" w="3191">
                  <a:moveTo>
                    <a:pt x="1595" y="0"/>
                  </a:moveTo>
                  <a:cubicBezTo>
                    <a:pt x="1476" y="0"/>
                    <a:pt x="1357" y="12"/>
                    <a:pt x="1238" y="48"/>
                  </a:cubicBezTo>
                  <a:cubicBezTo>
                    <a:pt x="524" y="215"/>
                    <a:pt x="0" y="834"/>
                    <a:pt x="0" y="1596"/>
                  </a:cubicBezTo>
                  <a:cubicBezTo>
                    <a:pt x="0" y="2358"/>
                    <a:pt x="536" y="2977"/>
                    <a:pt x="1238" y="3144"/>
                  </a:cubicBezTo>
                  <a:cubicBezTo>
                    <a:pt x="1357" y="3167"/>
                    <a:pt x="1476" y="3191"/>
                    <a:pt x="1595" y="3191"/>
                  </a:cubicBezTo>
                  <a:cubicBezTo>
                    <a:pt x="2477" y="3191"/>
                    <a:pt x="3191" y="2477"/>
                    <a:pt x="3191" y="1596"/>
                  </a:cubicBezTo>
                  <a:cubicBezTo>
                    <a:pt x="3191" y="715"/>
                    <a:pt x="2477" y="0"/>
                    <a:pt x="1595"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4"/>
            <p:cNvSpPr/>
            <p:nvPr/>
          </p:nvSpPr>
          <p:spPr>
            <a:xfrm>
              <a:off x="981075" y="3373450"/>
              <a:ext cx="61925" cy="77425"/>
            </a:xfrm>
            <a:custGeom>
              <a:rect b="b" l="l" r="r" t="t"/>
              <a:pathLst>
                <a:path extrusionOk="0" h="3097" w="2477">
                  <a:moveTo>
                    <a:pt x="1238" y="1"/>
                  </a:moveTo>
                  <a:cubicBezTo>
                    <a:pt x="524" y="168"/>
                    <a:pt x="0" y="787"/>
                    <a:pt x="0" y="1549"/>
                  </a:cubicBezTo>
                  <a:cubicBezTo>
                    <a:pt x="0" y="2311"/>
                    <a:pt x="536" y="2930"/>
                    <a:pt x="1238" y="3097"/>
                  </a:cubicBezTo>
                  <a:cubicBezTo>
                    <a:pt x="1953" y="2930"/>
                    <a:pt x="2477" y="2311"/>
                    <a:pt x="2477" y="1549"/>
                  </a:cubicBezTo>
                  <a:cubicBezTo>
                    <a:pt x="2477" y="787"/>
                    <a:pt x="1953" y="168"/>
                    <a:pt x="1238"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4"/>
            <p:cNvSpPr/>
            <p:nvPr/>
          </p:nvSpPr>
          <p:spPr>
            <a:xfrm>
              <a:off x="903375" y="3372275"/>
              <a:ext cx="53300" cy="47650"/>
            </a:xfrm>
            <a:custGeom>
              <a:rect b="b" l="l" r="r" t="t"/>
              <a:pathLst>
                <a:path extrusionOk="0" h="1906" w="2132">
                  <a:moveTo>
                    <a:pt x="155" y="0"/>
                  </a:moveTo>
                  <a:cubicBezTo>
                    <a:pt x="72" y="0"/>
                    <a:pt x="0" y="60"/>
                    <a:pt x="0" y="155"/>
                  </a:cubicBezTo>
                  <a:lnTo>
                    <a:pt x="0" y="1751"/>
                  </a:lnTo>
                  <a:cubicBezTo>
                    <a:pt x="0" y="1834"/>
                    <a:pt x="60" y="1905"/>
                    <a:pt x="155" y="1905"/>
                  </a:cubicBezTo>
                  <a:lnTo>
                    <a:pt x="1977" y="1905"/>
                  </a:lnTo>
                  <a:cubicBezTo>
                    <a:pt x="2060" y="1905"/>
                    <a:pt x="2132" y="1846"/>
                    <a:pt x="2132" y="1751"/>
                  </a:cubicBezTo>
                  <a:lnTo>
                    <a:pt x="2132" y="155"/>
                  </a:lnTo>
                  <a:cubicBezTo>
                    <a:pt x="2132" y="60"/>
                    <a:pt x="2072" y="0"/>
                    <a:pt x="1977"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4"/>
            <p:cNvSpPr/>
            <p:nvPr/>
          </p:nvSpPr>
          <p:spPr>
            <a:xfrm>
              <a:off x="904275" y="3372275"/>
              <a:ext cx="34250" cy="47650"/>
            </a:xfrm>
            <a:custGeom>
              <a:rect b="b" l="l" r="r" t="t"/>
              <a:pathLst>
                <a:path extrusionOk="0" h="1906" w="1370">
                  <a:moveTo>
                    <a:pt x="143" y="0"/>
                  </a:moveTo>
                  <a:cubicBezTo>
                    <a:pt x="72" y="0"/>
                    <a:pt x="0" y="60"/>
                    <a:pt x="0" y="155"/>
                  </a:cubicBezTo>
                  <a:lnTo>
                    <a:pt x="0" y="1751"/>
                  </a:lnTo>
                  <a:cubicBezTo>
                    <a:pt x="0" y="1834"/>
                    <a:pt x="60" y="1905"/>
                    <a:pt x="143" y="1905"/>
                  </a:cubicBezTo>
                  <a:lnTo>
                    <a:pt x="1215" y="1905"/>
                  </a:lnTo>
                  <a:cubicBezTo>
                    <a:pt x="1286" y="1905"/>
                    <a:pt x="1369" y="1846"/>
                    <a:pt x="1369" y="1751"/>
                  </a:cubicBezTo>
                  <a:lnTo>
                    <a:pt x="1369" y="155"/>
                  </a:lnTo>
                  <a:cubicBezTo>
                    <a:pt x="1369" y="60"/>
                    <a:pt x="1286" y="0"/>
                    <a:pt x="1215"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4"/>
            <p:cNvSpPr/>
            <p:nvPr/>
          </p:nvSpPr>
          <p:spPr>
            <a:xfrm>
              <a:off x="903375" y="3437150"/>
              <a:ext cx="53300" cy="15225"/>
            </a:xfrm>
            <a:custGeom>
              <a:rect b="b" l="l" r="r" t="t"/>
              <a:pathLst>
                <a:path extrusionOk="0" h="609" w="2132">
                  <a:moveTo>
                    <a:pt x="155" y="1"/>
                  </a:moveTo>
                  <a:cubicBezTo>
                    <a:pt x="72" y="1"/>
                    <a:pt x="0" y="60"/>
                    <a:pt x="0" y="144"/>
                  </a:cubicBezTo>
                  <a:lnTo>
                    <a:pt x="0" y="453"/>
                  </a:lnTo>
                  <a:cubicBezTo>
                    <a:pt x="0" y="537"/>
                    <a:pt x="60" y="608"/>
                    <a:pt x="155" y="608"/>
                  </a:cubicBezTo>
                  <a:lnTo>
                    <a:pt x="1977" y="608"/>
                  </a:lnTo>
                  <a:cubicBezTo>
                    <a:pt x="2060" y="608"/>
                    <a:pt x="2132" y="549"/>
                    <a:pt x="2132" y="453"/>
                  </a:cubicBezTo>
                  <a:lnTo>
                    <a:pt x="2132" y="144"/>
                  </a:lnTo>
                  <a:cubicBezTo>
                    <a:pt x="2132" y="60"/>
                    <a:pt x="2072" y="1"/>
                    <a:pt x="197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4"/>
            <p:cNvSpPr/>
            <p:nvPr/>
          </p:nvSpPr>
          <p:spPr>
            <a:xfrm>
              <a:off x="904275" y="3437150"/>
              <a:ext cx="34250" cy="15225"/>
            </a:xfrm>
            <a:custGeom>
              <a:rect b="b" l="l" r="r" t="t"/>
              <a:pathLst>
                <a:path extrusionOk="0" h="609" w="1370">
                  <a:moveTo>
                    <a:pt x="143" y="1"/>
                  </a:moveTo>
                  <a:cubicBezTo>
                    <a:pt x="72" y="1"/>
                    <a:pt x="0" y="60"/>
                    <a:pt x="0" y="144"/>
                  </a:cubicBezTo>
                  <a:lnTo>
                    <a:pt x="0" y="453"/>
                  </a:lnTo>
                  <a:cubicBezTo>
                    <a:pt x="0" y="537"/>
                    <a:pt x="60" y="608"/>
                    <a:pt x="143" y="608"/>
                  </a:cubicBezTo>
                  <a:lnTo>
                    <a:pt x="1215" y="608"/>
                  </a:lnTo>
                  <a:cubicBezTo>
                    <a:pt x="1286" y="608"/>
                    <a:pt x="1369" y="549"/>
                    <a:pt x="1369" y="453"/>
                  </a:cubicBezTo>
                  <a:lnTo>
                    <a:pt x="1369" y="144"/>
                  </a:lnTo>
                  <a:cubicBezTo>
                    <a:pt x="1369" y="60"/>
                    <a:pt x="1286" y="1"/>
                    <a:pt x="121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4"/>
            <p:cNvSpPr/>
            <p:nvPr/>
          </p:nvSpPr>
          <p:spPr>
            <a:xfrm>
              <a:off x="799500" y="3473775"/>
              <a:ext cx="18475" cy="18475"/>
            </a:xfrm>
            <a:custGeom>
              <a:rect b="b" l="l" r="r" t="t"/>
              <a:pathLst>
                <a:path extrusionOk="0" h="739" w="739">
                  <a:moveTo>
                    <a:pt x="119" y="0"/>
                  </a:moveTo>
                  <a:cubicBezTo>
                    <a:pt x="60" y="0"/>
                    <a:pt x="0" y="48"/>
                    <a:pt x="0" y="119"/>
                  </a:cubicBezTo>
                  <a:lnTo>
                    <a:pt x="0" y="619"/>
                  </a:lnTo>
                  <a:cubicBezTo>
                    <a:pt x="0" y="679"/>
                    <a:pt x="48" y="739"/>
                    <a:pt x="119" y="739"/>
                  </a:cubicBezTo>
                  <a:lnTo>
                    <a:pt x="619" y="739"/>
                  </a:lnTo>
                  <a:cubicBezTo>
                    <a:pt x="679" y="739"/>
                    <a:pt x="738" y="679"/>
                    <a:pt x="738" y="619"/>
                  </a:cubicBezTo>
                  <a:lnTo>
                    <a:pt x="738" y="119"/>
                  </a:lnTo>
                  <a:cubicBezTo>
                    <a:pt x="738" y="60"/>
                    <a:pt x="691" y="0"/>
                    <a:pt x="619"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4"/>
            <p:cNvSpPr/>
            <p:nvPr/>
          </p:nvSpPr>
          <p:spPr>
            <a:xfrm>
              <a:off x="835500" y="3473775"/>
              <a:ext cx="18500" cy="18475"/>
            </a:xfrm>
            <a:custGeom>
              <a:rect b="b" l="l" r="r" t="t"/>
              <a:pathLst>
                <a:path extrusionOk="0" h="739" w="740">
                  <a:moveTo>
                    <a:pt x="120" y="0"/>
                  </a:moveTo>
                  <a:cubicBezTo>
                    <a:pt x="60" y="0"/>
                    <a:pt x="1" y="48"/>
                    <a:pt x="1" y="119"/>
                  </a:cubicBezTo>
                  <a:lnTo>
                    <a:pt x="1" y="619"/>
                  </a:lnTo>
                  <a:cubicBezTo>
                    <a:pt x="1" y="679"/>
                    <a:pt x="48" y="739"/>
                    <a:pt x="120" y="739"/>
                  </a:cubicBezTo>
                  <a:lnTo>
                    <a:pt x="620" y="739"/>
                  </a:lnTo>
                  <a:cubicBezTo>
                    <a:pt x="691" y="739"/>
                    <a:pt x="739" y="679"/>
                    <a:pt x="739" y="619"/>
                  </a:cubicBezTo>
                  <a:lnTo>
                    <a:pt x="739" y="119"/>
                  </a:lnTo>
                  <a:cubicBezTo>
                    <a:pt x="739" y="60"/>
                    <a:pt x="691" y="0"/>
                    <a:pt x="620"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4"/>
            <p:cNvSpPr/>
            <p:nvPr/>
          </p:nvSpPr>
          <p:spPr>
            <a:xfrm>
              <a:off x="872125" y="3473775"/>
              <a:ext cx="18175" cy="18475"/>
            </a:xfrm>
            <a:custGeom>
              <a:rect b="b" l="l" r="r" t="t"/>
              <a:pathLst>
                <a:path extrusionOk="0" h="739" w="727">
                  <a:moveTo>
                    <a:pt x="119" y="0"/>
                  </a:moveTo>
                  <a:cubicBezTo>
                    <a:pt x="60" y="0"/>
                    <a:pt x="0" y="48"/>
                    <a:pt x="0" y="119"/>
                  </a:cubicBezTo>
                  <a:lnTo>
                    <a:pt x="0" y="619"/>
                  </a:lnTo>
                  <a:cubicBezTo>
                    <a:pt x="0" y="679"/>
                    <a:pt x="48" y="739"/>
                    <a:pt x="119" y="739"/>
                  </a:cubicBezTo>
                  <a:lnTo>
                    <a:pt x="608" y="739"/>
                  </a:lnTo>
                  <a:cubicBezTo>
                    <a:pt x="667" y="739"/>
                    <a:pt x="727" y="679"/>
                    <a:pt x="727" y="619"/>
                  </a:cubicBezTo>
                  <a:lnTo>
                    <a:pt x="727" y="119"/>
                  </a:lnTo>
                  <a:cubicBezTo>
                    <a:pt x="727" y="60"/>
                    <a:pt x="691" y="0"/>
                    <a:pt x="60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4"/>
            <p:cNvSpPr/>
            <p:nvPr/>
          </p:nvSpPr>
          <p:spPr>
            <a:xfrm>
              <a:off x="799500" y="3509500"/>
              <a:ext cx="18475" cy="18475"/>
            </a:xfrm>
            <a:custGeom>
              <a:rect b="b" l="l" r="r" t="t"/>
              <a:pathLst>
                <a:path extrusionOk="0" h="739" w="739">
                  <a:moveTo>
                    <a:pt x="119" y="0"/>
                  </a:moveTo>
                  <a:cubicBezTo>
                    <a:pt x="60" y="0"/>
                    <a:pt x="0" y="48"/>
                    <a:pt x="0" y="119"/>
                  </a:cubicBezTo>
                  <a:lnTo>
                    <a:pt x="0" y="619"/>
                  </a:lnTo>
                  <a:cubicBezTo>
                    <a:pt x="0" y="679"/>
                    <a:pt x="48" y="738"/>
                    <a:pt x="119" y="738"/>
                  </a:cubicBezTo>
                  <a:lnTo>
                    <a:pt x="619" y="738"/>
                  </a:lnTo>
                  <a:cubicBezTo>
                    <a:pt x="679" y="738"/>
                    <a:pt x="738" y="679"/>
                    <a:pt x="738" y="619"/>
                  </a:cubicBezTo>
                  <a:lnTo>
                    <a:pt x="738" y="119"/>
                  </a:lnTo>
                  <a:cubicBezTo>
                    <a:pt x="738" y="60"/>
                    <a:pt x="691" y="0"/>
                    <a:pt x="619"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4"/>
            <p:cNvSpPr/>
            <p:nvPr/>
          </p:nvSpPr>
          <p:spPr>
            <a:xfrm>
              <a:off x="835500" y="3509500"/>
              <a:ext cx="18500" cy="18475"/>
            </a:xfrm>
            <a:custGeom>
              <a:rect b="b" l="l" r="r" t="t"/>
              <a:pathLst>
                <a:path extrusionOk="0" h="739" w="740">
                  <a:moveTo>
                    <a:pt x="120" y="0"/>
                  </a:moveTo>
                  <a:cubicBezTo>
                    <a:pt x="60" y="0"/>
                    <a:pt x="1" y="48"/>
                    <a:pt x="1" y="119"/>
                  </a:cubicBezTo>
                  <a:lnTo>
                    <a:pt x="1" y="619"/>
                  </a:lnTo>
                  <a:cubicBezTo>
                    <a:pt x="1" y="679"/>
                    <a:pt x="48" y="738"/>
                    <a:pt x="120" y="738"/>
                  </a:cubicBezTo>
                  <a:lnTo>
                    <a:pt x="620" y="738"/>
                  </a:lnTo>
                  <a:cubicBezTo>
                    <a:pt x="691" y="738"/>
                    <a:pt x="739" y="679"/>
                    <a:pt x="739" y="619"/>
                  </a:cubicBezTo>
                  <a:lnTo>
                    <a:pt x="739" y="119"/>
                  </a:lnTo>
                  <a:cubicBezTo>
                    <a:pt x="739" y="60"/>
                    <a:pt x="691" y="0"/>
                    <a:pt x="620"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4"/>
            <p:cNvSpPr/>
            <p:nvPr/>
          </p:nvSpPr>
          <p:spPr>
            <a:xfrm>
              <a:off x="872125" y="3509500"/>
              <a:ext cx="18175" cy="18475"/>
            </a:xfrm>
            <a:custGeom>
              <a:rect b="b" l="l" r="r" t="t"/>
              <a:pathLst>
                <a:path extrusionOk="0" h="739" w="727">
                  <a:moveTo>
                    <a:pt x="119" y="0"/>
                  </a:moveTo>
                  <a:cubicBezTo>
                    <a:pt x="60" y="0"/>
                    <a:pt x="0" y="48"/>
                    <a:pt x="0" y="119"/>
                  </a:cubicBezTo>
                  <a:lnTo>
                    <a:pt x="0" y="619"/>
                  </a:lnTo>
                  <a:cubicBezTo>
                    <a:pt x="0" y="679"/>
                    <a:pt x="48" y="738"/>
                    <a:pt x="119" y="738"/>
                  </a:cubicBezTo>
                  <a:lnTo>
                    <a:pt x="608" y="738"/>
                  </a:lnTo>
                  <a:cubicBezTo>
                    <a:pt x="667" y="738"/>
                    <a:pt x="727" y="679"/>
                    <a:pt x="727" y="619"/>
                  </a:cubicBezTo>
                  <a:lnTo>
                    <a:pt x="727" y="119"/>
                  </a:lnTo>
                  <a:cubicBezTo>
                    <a:pt x="727" y="60"/>
                    <a:pt x="691" y="0"/>
                    <a:pt x="608"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4"/>
            <p:cNvSpPr/>
            <p:nvPr/>
          </p:nvSpPr>
          <p:spPr>
            <a:xfrm>
              <a:off x="910825" y="3473775"/>
              <a:ext cx="150325" cy="53900"/>
            </a:xfrm>
            <a:custGeom>
              <a:rect b="b" l="l" r="r" t="t"/>
              <a:pathLst>
                <a:path extrusionOk="0" h="2156" w="6013">
                  <a:moveTo>
                    <a:pt x="191" y="0"/>
                  </a:moveTo>
                  <a:cubicBezTo>
                    <a:pt x="95" y="0"/>
                    <a:pt x="0" y="96"/>
                    <a:pt x="0" y="203"/>
                  </a:cubicBezTo>
                  <a:lnTo>
                    <a:pt x="0" y="1965"/>
                  </a:lnTo>
                  <a:cubicBezTo>
                    <a:pt x="0" y="2072"/>
                    <a:pt x="95" y="2155"/>
                    <a:pt x="191" y="2155"/>
                  </a:cubicBezTo>
                  <a:lnTo>
                    <a:pt x="703" y="2155"/>
                  </a:lnTo>
                  <a:lnTo>
                    <a:pt x="881" y="2060"/>
                  </a:lnTo>
                  <a:lnTo>
                    <a:pt x="1060" y="2155"/>
                  </a:lnTo>
                  <a:lnTo>
                    <a:pt x="1548" y="2155"/>
                  </a:lnTo>
                  <a:lnTo>
                    <a:pt x="1727" y="2060"/>
                  </a:lnTo>
                  <a:lnTo>
                    <a:pt x="1905" y="2155"/>
                  </a:lnTo>
                  <a:lnTo>
                    <a:pt x="2393" y="2155"/>
                  </a:lnTo>
                  <a:lnTo>
                    <a:pt x="2572" y="2060"/>
                  </a:lnTo>
                  <a:lnTo>
                    <a:pt x="2750" y="2155"/>
                  </a:lnTo>
                  <a:lnTo>
                    <a:pt x="3251" y="2155"/>
                  </a:lnTo>
                  <a:lnTo>
                    <a:pt x="3429" y="2060"/>
                  </a:lnTo>
                  <a:lnTo>
                    <a:pt x="3608" y="2155"/>
                  </a:lnTo>
                  <a:lnTo>
                    <a:pt x="4108" y="2155"/>
                  </a:lnTo>
                  <a:lnTo>
                    <a:pt x="4286" y="2060"/>
                  </a:lnTo>
                  <a:lnTo>
                    <a:pt x="4465" y="2155"/>
                  </a:lnTo>
                  <a:lnTo>
                    <a:pt x="4953" y="2155"/>
                  </a:lnTo>
                  <a:lnTo>
                    <a:pt x="5167" y="2060"/>
                  </a:lnTo>
                  <a:lnTo>
                    <a:pt x="5310" y="2155"/>
                  </a:lnTo>
                  <a:lnTo>
                    <a:pt x="5822" y="2155"/>
                  </a:lnTo>
                  <a:cubicBezTo>
                    <a:pt x="5929" y="2155"/>
                    <a:pt x="6013" y="2072"/>
                    <a:pt x="6013" y="1965"/>
                  </a:cubicBezTo>
                  <a:lnTo>
                    <a:pt x="6013" y="203"/>
                  </a:lnTo>
                  <a:cubicBezTo>
                    <a:pt x="6013" y="84"/>
                    <a:pt x="5929" y="0"/>
                    <a:pt x="5870"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4"/>
            <p:cNvSpPr/>
            <p:nvPr/>
          </p:nvSpPr>
          <p:spPr>
            <a:xfrm>
              <a:off x="910825" y="3473775"/>
              <a:ext cx="128300" cy="53900"/>
            </a:xfrm>
            <a:custGeom>
              <a:rect b="b" l="l" r="r" t="t"/>
              <a:pathLst>
                <a:path extrusionOk="0" h="2156" w="5132">
                  <a:moveTo>
                    <a:pt x="191" y="0"/>
                  </a:moveTo>
                  <a:cubicBezTo>
                    <a:pt x="95" y="0"/>
                    <a:pt x="0" y="96"/>
                    <a:pt x="0" y="203"/>
                  </a:cubicBezTo>
                  <a:lnTo>
                    <a:pt x="0" y="1965"/>
                  </a:lnTo>
                  <a:cubicBezTo>
                    <a:pt x="0" y="2072"/>
                    <a:pt x="95" y="2155"/>
                    <a:pt x="191" y="2155"/>
                  </a:cubicBezTo>
                  <a:lnTo>
                    <a:pt x="703" y="2155"/>
                  </a:lnTo>
                  <a:lnTo>
                    <a:pt x="881" y="2060"/>
                  </a:lnTo>
                  <a:lnTo>
                    <a:pt x="1060" y="2155"/>
                  </a:lnTo>
                  <a:lnTo>
                    <a:pt x="1548" y="2155"/>
                  </a:lnTo>
                  <a:lnTo>
                    <a:pt x="1727" y="2060"/>
                  </a:lnTo>
                  <a:lnTo>
                    <a:pt x="1905" y="2155"/>
                  </a:lnTo>
                  <a:lnTo>
                    <a:pt x="2393" y="2155"/>
                  </a:lnTo>
                  <a:lnTo>
                    <a:pt x="2572" y="2060"/>
                  </a:lnTo>
                  <a:lnTo>
                    <a:pt x="2750" y="2155"/>
                  </a:lnTo>
                  <a:lnTo>
                    <a:pt x="3251" y="2155"/>
                  </a:lnTo>
                  <a:lnTo>
                    <a:pt x="3429" y="2060"/>
                  </a:lnTo>
                  <a:lnTo>
                    <a:pt x="3608" y="2155"/>
                  </a:lnTo>
                  <a:lnTo>
                    <a:pt x="4108" y="2155"/>
                  </a:lnTo>
                  <a:lnTo>
                    <a:pt x="4286" y="2060"/>
                  </a:lnTo>
                  <a:lnTo>
                    <a:pt x="4465" y="2155"/>
                  </a:lnTo>
                  <a:lnTo>
                    <a:pt x="4941" y="2155"/>
                  </a:lnTo>
                  <a:cubicBezTo>
                    <a:pt x="5048" y="2155"/>
                    <a:pt x="5132" y="2072"/>
                    <a:pt x="5132" y="1965"/>
                  </a:cubicBezTo>
                  <a:lnTo>
                    <a:pt x="5132" y="203"/>
                  </a:lnTo>
                  <a:cubicBezTo>
                    <a:pt x="5132" y="84"/>
                    <a:pt x="5048" y="0"/>
                    <a:pt x="4941"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4"/>
            <p:cNvSpPr/>
            <p:nvPr/>
          </p:nvSpPr>
          <p:spPr>
            <a:xfrm>
              <a:off x="1009650" y="3400850"/>
              <a:ext cx="22325" cy="22350"/>
            </a:xfrm>
            <a:custGeom>
              <a:rect b="b" l="l" r="r" t="t"/>
              <a:pathLst>
                <a:path extrusionOk="0" h="894" w="893">
                  <a:moveTo>
                    <a:pt x="452" y="0"/>
                  </a:moveTo>
                  <a:cubicBezTo>
                    <a:pt x="202" y="0"/>
                    <a:pt x="0" y="203"/>
                    <a:pt x="0" y="453"/>
                  </a:cubicBezTo>
                  <a:cubicBezTo>
                    <a:pt x="0" y="691"/>
                    <a:pt x="202" y="893"/>
                    <a:pt x="452" y="893"/>
                  </a:cubicBezTo>
                  <a:cubicBezTo>
                    <a:pt x="702" y="893"/>
                    <a:pt x="893" y="691"/>
                    <a:pt x="893" y="453"/>
                  </a:cubicBezTo>
                  <a:cubicBezTo>
                    <a:pt x="893" y="203"/>
                    <a:pt x="702" y="0"/>
                    <a:pt x="452"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4"/>
            <p:cNvSpPr/>
            <p:nvPr/>
          </p:nvSpPr>
          <p:spPr>
            <a:xfrm>
              <a:off x="1008750" y="3324650"/>
              <a:ext cx="24425" cy="24725"/>
            </a:xfrm>
            <a:custGeom>
              <a:rect b="b" l="l" r="r" t="t"/>
              <a:pathLst>
                <a:path extrusionOk="0" h="989" w="977">
                  <a:moveTo>
                    <a:pt x="203" y="0"/>
                  </a:moveTo>
                  <a:cubicBezTo>
                    <a:pt x="84" y="0"/>
                    <a:pt x="0" y="96"/>
                    <a:pt x="0" y="215"/>
                  </a:cubicBezTo>
                  <a:lnTo>
                    <a:pt x="0" y="989"/>
                  </a:lnTo>
                  <a:lnTo>
                    <a:pt x="965" y="989"/>
                  </a:lnTo>
                  <a:lnTo>
                    <a:pt x="965" y="215"/>
                  </a:lnTo>
                  <a:cubicBezTo>
                    <a:pt x="977" y="96"/>
                    <a:pt x="893" y="0"/>
                    <a:pt x="77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4"/>
            <p:cNvSpPr/>
            <p:nvPr/>
          </p:nvSpPr>
          <p:spPr>
            <a:xfrm>
              <a:off x="795025" y="3367800"/>
              <a:ext cx="88725" cy="88725"/>
            </a:xfrm>
            <a:custGeom>
              <a:rect b="b" l="l" r="r" t="t"/>
              <a:pathLst>
                <a:path extrusionOk="0" h="3549" w="3549">
                  <a:moveTo>
                    <a:pt x="1775" y="370"/>
                  </a:moveTo>
                  <a:cubicBezTo>
                    <a:pt x="2549" y="370"/>
                    <a:pt x="3191" y="1001"/>
                    <a:pt x="3180" y="1775"/>
                  </a:cubicBezTo>
                  <a:cubicBezTo>
                    <a:pt x="3180" y="2549"/>
                    <a:pt x="2549" y="3168"/>
                    <a:pt x="1775" y="3168"/>
                  </a:cubicBezTo>
                  <a:cubicBezTo>
                    <a:pt x="1001" y="3168"/>
                    <a:pt x="370" y="2549"/>
                    <a:pt x="370" y="1775"/>
                  </a:cubicBezTo>
                  <a:cubicBezTo>
                    <a:pt x="370" y="1001"/>
                    <a:pt x="1001" y="370"/>
                    <a:pt x="1775" y="370"/>
                  </a:cubicBezTo>
                  <a:close/>
                  <a:moveTo>
                    <a:pt x="1775" y="1"/>
                  </a:moveTo>
                  <a:cubicBezTo>
                    <a:pt x="798" y="1"/>
                    <a:pt x="1" y="787"/>
                    <a:pt x="1" y="1775"/>
                  </a:cubicBezTo>
                  <a:cubicBezTo>
                    <a:pt x="1" y="2751"/>
                    <a:pt x="798" y="3549"/>
                    <a:pt x="1775" y="3549"/>
                  </a:cubicBezTo>
                  <a:cubicBezTo>
                    <a:pt x="2763" y="3549"/>
                    <a:pt x="3549" y="2751"/>
                    <a:pt x="3549" y="1775"/>
                  </a:cubicBezTo>
                  <a:cubicBezTo>
                    <a:pt x="3549" y="787"/>
                    <a:pt x="2763" y="1"/>
                    <a:pt x="177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4"/>
            <p:cNvSpPr/>
            <p:nvPr/>
          </p:nvSpPr>
          <p:spPr>
            <a:xfrm>
              <a:off x="976600" y="3367800"/>
              <a:ext cx="89025" cy="88725"/>
            </a:xfrm>
            <a:custGeom>
              <a:rect b="b" l="l" r="r" t="t"/>
              <a:pathLst>
                <a:path extrusionOk="0" h="3549" w="3561">
                  <a:moveTo>
                    <a:pt x="1774" y="370"/>
                  </a:moveTo>
                  <a:cubicBezTo>
                    <a:pt x="2548" y="370"/>
                    <a:pt x="3191" y="1001"/>
                    <a:pt x="3179" y="1775"/>
                  </a:cubicBezTo>
                  <a:cubicBezTo>
                    <a:pt x="3179" y="2549"/>
                    <a:pt x="2548" y="3168"/>
                    <a:pt x="1774" y="3168"/>
                  </a:cubicBezTo>
                  <a:cubicBezTo>
                    <a:pt x="1001" y="3168"/>
                    <a:pt x="381" y="2549"/>
                    <a:pt x="381" y="1775"/>
                  </a:cubicBezTo>
                  <a:cubicBezTo>
                    <a:pt x="381" y="1001"/>
                    <a:pt x="1001" y="370"/>
                    <a:pt x="1774" y="370"/>
                  </a:cubicBezTo>
                  <a:close/>
                  <a:moveTo>
                    <a:pt x="1774" y="1"/>
                  </a:moveTo>
                  <a:cubicBezTo>
                    <a:pt x="798" y="1"/>
                    <a:pt x="0" y="787"/>
                    <a:pt x="0" y="1775"/>
                  </a:cubicBezTo>
                  <a:cubicBezTo>
                    <a:pt x="0" y="2751"/>
                    <a:pt x="798" y="3549"/>
                    <a:pt x="1774" y="3549"/>
                  </a:cubicBezTo>
                  <a:cubicBezTo>
                    <a:pt x="2763" y="3549"/>
                    <a:pt x="3560" y="2751"/>
                    <a:pt x="3548" y="1775"/>
                  </a:cubicBezTo>
                  <a:cubicBezTo>
                    <a:pt x="3548" y="787"/>
                    <a:pt x="2763" y="1"/>
                    <a:pt x="1774"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4"/>
            <p:cNvSpPr/>
            <p:nvPr/>
          </p:nvSpPr>
          <p:spPr>
            <a:xfrm>
              <a:off x="927175" y="3509500"/>
              <a:ext cx="8975" cy="17875"/>
            </a:xfrm>
            <a:custGeom>
              <a:rect b="b" l="l" r="r" t="t"/>
              <a:pathLst>
                <a:path extrusionOk="0" h="715" w="359">
                  <a:moveTo>
                    <a:pt x="180" y="0"/>
                  </a:moveTo>
                  <a:cubicBezTo>
                    <a:pt x="72" y="0"/>
                    <a:pt x="1" y="83"/>
                    <a:pt x="1" y="179"/>
                  </a:cubicBezTo>
                  <a:lnTo>
                    <a:pt x="1" y="714"/>
                  </a:lnTo>
                  <a:lnTo>
                    <a:pt x="358" y="714"/>
                  </a:lnTo>
                  <a:lnTo>
                    <a:pt x="358" y="179"/>
                  </a:lnTo>
                  <a:cubicBezTo>
                    <a:pt x="358" y="95"/>
                    <a:pt x="287" y="0"/>
                    <a:pt x="18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4"/>
            <p:cNvSpPr/>
            <p:nvPr/>
          </p:nvSpPr>
          <p:spPr>
            <a:xfrm>
              <a:off x="948325" y="3487875"/>
              <a:ext cx="8950" cy="40100"/>
            </a:xfrm>
            <a:custGeom>
              <a:rect b="b" l="l" r="r" t="t"/>
              <a:pathLst>
                <a:path extrusionOk="0" h="1604" w="358">
                  <a:moveTo>
                    <a:pt x="212" y="0"/>
                  </a:moveTo>
                  <a:cubicBezTo>
                    <a:pt x="198" y="0"/>
                    <a:pt x="183" y="3"/>
                    <a:pt x="167" y="8"/>
                  </a:cubicBezTo>
                  <a:cubicBezTo>
                    <a:pt x="60" y="8"/>
                    <a:pt x="0" y="91"/>
                    <a:pt x="0" y="186"/>
                  </a:cubicBezTo>
                  <a:lnTo>
                    <a:pt x="0" y="1603"/>
                  </a:lnTo>
                  <a:lnTo>
                    <a:pt x="358" y="1603"/>
                  </a:lnTo>
                  <a:lnTo>
                    <a:pt x="358" y="175"/>
                  </a:lnTo>
                  <a:cubicBezTo>
                    <a:pt x="358" y="83"/>
                    <a:pt x="297" y="0"/>
                    <a:pt x="212"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4"/>
            <p:cNvSpPr/>
            <p:nvPr/>
          </p:nvSpPr>
          <p:spPr>
            <a:xfrm>
              <a:off x="970350" y="3501725"/>
              <a:ext cx="8950" cy="25950"/>
            </a:xfrm>
            <a:custGeom>
              <a:rect b="b" l="l" r="r" t="t"/>
              <a:pathLst>
                <a:path extrusionOk="0" h="1038" w="358">
                  <a:moveTo>
                    <a:pt x="171" y="0"/>
                  </a:moveTo>
                  <a:cubicBezTo>
                    <a:pt x="73" y="0"/>
                    <a:pt x="0" y="80"/>
                    <a:pt x="0" y="180"/>
                  </a:cubicBezTo>
                  <a:lnTo>
                    <a:pt x="0" y="1037"/>
                  </a:lnTo>
                  <a:lnTo>
                    <a:pt x="358" y="1037"/>
                  </a:lnTo>
                  <a:lnTo>
                    <a:pt x="358" y="180"/>
                  </a:lnTo>
                  <a:cubicBezTo>
                    <a:pt x="358" y="97"/>
                    <a:pt x="298" y="2"/>
                    <a:pt x="191" y="2"/>
                  </a:cubicBezTo>
                  <a:cubicBezTo>
                    <a:pt x="184" y="1"/>
                    <a:pt x="177" y="0"/>
                    <a:pt x="17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4"/>
            <p:cNvSpPr/>
            <p:nvPr/>
          </p:nvSpPr>
          <p:spPr>
            <a:xfrm>
              <a:off x="991475" y="3496100"/>
              <a:ext cx="8950" cy="31275"/>
            </a:xfrm>
            <a:custGeom>
              <a:rect b="b" l="l" r="r" t="t"/>
              <a:pathLst>
                <a:path extrusionOk="0" h="1251" w="358">
                  <a:moveTo>
                    <a:pt x="179" y="0"/>
                  </a:moveTo>
                  <a:cubicBezTo>
                    <a:pt x="84" y="0"/>
                    <a:pt x="1" y="72"/>
                    <a:pt x="1" y="179"/>
                  </a:cubicBezTo>
                  <a:lnTo>
                    <a:pt x="1" y="1250"/>
                  </a:lnTo>
                  <a:lnTo>
                    <a:pt x="358" y="1250"/>
                  </a:lnTo>
                  <a:lnTo>
                    <a:pt x="358" y="179"/>
                  </a:lnTo>
                  <a:cubicBezTo>
                    <a:pt x="358" y="84"/>
                    <a:pt x="286" y="0"/>
                    <a:pt x="179"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4"/>
            <p:cNvSpPr/>
            <p:nvPr/>
          </p:nvSpPr>
          <p:spPr>
            <a:xfrm>
              <a:off x="1013200" y="3510000"/>
              <a:ext cx="8975" cy="17975"/>
            </a:xfrm>
            <a:custGeom>
              <a:rect b="b" l="l" r="r" t="t"/>
              <a:pathLst>
                <a:path extrusionOk="0" h="719" w="359">
                  <a:moveTo>
                    <a:pt x="158" y="0"/>
                  </a:moveTo>
                  <a:cubicBezTo>
                    <a:pt x="68" y="0"/>
                    <a:pt x="1" y="87"/>
                    <a:pt x="1" y="182"/>
                  </a:cubicBezTo>
                  <a:lnTo>
                    <a:pt x="1" y="718"/>
                  </a:lnTo>
                  <a:lnTo>
                    <a:pt x="358" y="718"/>
                  </a:lnTo>
                  <a:lnTo>
                    <a:pt x="358" y="182"/>
                  </a:lnTo>
                  <a:cubicBezTo>
                    <a:pt x="358" y="87"/>
                    <a:pt x="287" y="4"/>
                    <a:pt x="191" y="4"/>
                  </a:cubicBezTo>
                  <a:cubicBezTo>
                    <a:pt x="180" y="1"/>
                    <a:pt x="169" y="0"/>
                    <a:pt x="158"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4"/>
            <p:cNvSpPr/>
            <p:nvPr/>
          </p:nvSpPr>
          <p:spPr>
            <a:xfrm>
              <a:off x="1034350" y="3487675"/>
              <a:ext cx="8950" cy="39700"/>
            </a:xfrm>
            <a:custGeom>
              <a:rect b="b" l="l" r="r" t="t"/>
              <a:pathLst>
                <a:path extrusionOk="0" h="1588" w="358">
                  <a:moveTo>
                    <a:pt x="161" y="0"/>
                  </a:moveTo>
                  <a:cubicBezTo>
                    <a:pt x="77" y="0"/>
                    <a:pt x="0" y="87"/>
                    <a:pt x="0" y="183"/>
                  </a:cubicBezTo>
                  <a:lnTo>
                    <a:pt x="0" y="1587"/>
                  </a:lnTo>
                  <a:lnTo>
                    <a:pt x="357" y="1587"/>
                  </a:lnTo>
                  <a:lnTo>
                    <a:pt x="357" y="183"/>
                  </a:lnTo>
                  <a:cubicBezTo>
                    <a:pt x="357" y="87"/>
                    <a:pt x="298" y="16"/>
                    <a:pt x="191" y="4"/>
                  </a:cubicBezTo>
                  <a:cubicBezTo>
                    <a:pt x="181" y="1"/>
                    <a:pt x="171" y="0"/>
                    <a:pt x="16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64"/>
          <p:cNvGrpSpPr/>
          <p:nvPr/>
        </p:nvGrpSpPr>
        <p:grpSpPr>
          <a:xfrm>
            <a:off x="5061360" y="2041112"/>
            <a:ext cx="506825" cy="416483"/>
            <a:chOff x="1418325" y="3312450"/>
            <a:chExt cx="303925" cy="249750"/>
          </a:xfrm>
        </p:grpSpPr>
        <p:sp>
          <p:nvSpPr>
            <p:cNvPr id="1863" name="Google Shape;1863;p64"/>
            <p:cNvSpPr/>
            <p:nvPr/>
          </p:nvSpPr>
          <p:spPr>
            <a:xfrm>
              <a:off x="1418625" y="3312450"/>
              <a:ext cx="303625" cy="249750"/>
            </a:xfrm>
            <a:custGeom>
              <a:rect b="b" l="l" r="r" t="t"/>
              <a:pathLst>
                <a:path extrusionOk="0" h="9990" w="12145">
                  <a:moveTo>
                    <a:pt x="715" y="0"/>
                  </a:moveTo>
                  <a:cubicBezTo>
                    <a:pt x="334" y="0"/>
                    <a:pt x="0" y="310"/>
                    <a:pt x="0" y="715"/>
                  </a:cubicBezTo>
                  <a:lnTo>
                    <a:pt x="0" y="9275"/>
                  </a:lnTo>
                  <a:cubicBezTo>
                    <a:pt x="0" y="9656"/>
                    <a:pt x="310" y="9989"/>
                    <a:pt x="715" y="9989"/>
                  </a:cubicBezTo>
                  <a:lnTo>
                    <a:pt x="11430" y="9989"/>
                  </a:lnTo>
                  <a:cubicBezTo>
                    <a:pt x="11823" y="9989"/>
                    <a:pt x="12145" y="9668"/>
                    <a:pt x="12145" y="9275"/>
                  </a:cubicBezTo>
                  <a:lnTo>
                    <a:pt x="12145" y="715"/>
                  </a:lnTo>
                  <a:cubicBezTo>
                    <a:pt x="12145" y="310"/>
                    <a:pt x="11823" y="0"/>
                    <a:pt x="11430"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4"/>
            <p:cNvSpPr/>
            <p:nvPr/>
          </p:nvSpPr>
          <p:spPr>
            <a:xfrm>
              <a:off x="1418325" y="3312450"/>
              <a:ext cx="279525" cy="249750"/>
            </a:xfrm>
            <a:custGeom>
              <a:rect b="b" l="l" r="r" t="t"/>
              <a:pathLst>
                <a:path extrusionOk="0" h="9990" w="11181">
                  <a:moveTo>
                    <a:pt x="715" y="0"/>
                  </a:moveTo>
                  <a:cubicBezTo>
                    <a:pt x="322" y="0"/>
                    <a:pt x="0" y="310"/>
                    <a:pt x="0" y="715"/>
                  </a:cubicBezTo>
                  <a:lnTo>
                    <a:pt x="0" y="9275"/>
                  </a:lnTo>
                  <a:cubicBezTo>
                    <a:pt x="0" y="9656"/>
                    <a:pt x="310" y="9989"/>
                    <a:pt x="715" y="9989"/>
                  </a:cubicBezTo>
                  <a:lnTo>
                    <a:pt x="10466" y="9989"/>
                  </a:lnTo>
                  <a:cubicBezTo>
                    <a:pt x="10847" y="9989"/>
                    <a:pt x="11180" y="9668"/>
                    <a:pt x="11180" y="9275"/>
                  </a:cubicBezTo>
                  <a:lnTo>
                    <a:pt x="11180" y="715"/>
                  </a:lnTo>
                  <a:cubicBezTo>
                    <a:pt x="11180" y="310"/>
                    <a:pt x="10871" y="0"/>
                    <a:pt x="10466" y="0"/>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4"/>
            <p:cNvSpPr/>
            <p:nvPr/>
          </p:nvSpPr>
          <p:spPr>
            <a:xfrm>
              <a:off x="1437675" y="3333275"/>
              <a:ext cx="207175" cy="207500"/>
            </a:xfrm>
            <a:custGeom>
              <a:rect b="b" l="l" r="r" t="t"/>
              <a:pathLst>
                <a:path extrusionOk="0" h="8300" w="8287">
                  <a:moveTo>
                    <a:pt x="4144" y="1"/>
                  </a:moveTo>
                  <a:cubicBezTo>
                    <a:pt x="3977" y="1"/>
                    <a:pt x="3822" y="13"/>
                    <a:pt x="3667" y="24"/>
                  </a:cubicBezTo>
                  <a:cubicBezTo>
                    <a:pt x="1608" y="263"/>
                    <a:pt x="0" y="2025"/>
                    <a:pt x="0" y="4156"/>
                  </a:cubicBezTo>
                  <a:cubicBezTo>
                    <a:pt x="0" y="6275"/>
                    <a:pt x="1596" y="8037"/>
                    <a:pt x="3667" y="8275"/>
                  </a:cubicBezTo>
                  <a:cubicBezTo>
                    <a:pt x="3810" y="8287"/>
                    <a:pt x="3977" y="8299"/>
                    <a:pt x="4144" y="8299"/>
                  </a:cubicBezTo>
                  <a:cubicBezTo>
                    <a:pt x="6430" y="8299"/>
                    <a:pt x="8287" y="6442"/>
                    <a:pt x="8287" y="4156"/>
                  </a:cubicBezTo>
                  <a:cubicBezTo>
                    <a:pt x="8287" y="1870"/>
                    <a:pt x="6430" y="13"/>
                    <a:pt x="414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4"/>
            <p:cNvSpPr/>
            <p:nvPr/>
          </p:nvSpPr>
          <p:spPr>
            <a:xfrm>
              <a:off x="1437975" y="3333875"/>
              <a:ext cx="183075" cy="206300"/>
            </a:xfrm>
            <a:custGeom>
              <a:rect b="b" l="l" r="r" t="t"/>
              <a:pathLst>
                <a:path extrusionOk="0" h="8252" w="7323">
                  <a:moveTo>
                    <a:pt x="3667" y="0"/>
                  </a:moveTo>
                  <a:cubicBezTo>
                    <a:pt x="1607" y="239"/>
                    <a:pt x="0" y="2001"/>
                    <a:pt x="0" y="4132"/>
                  </a:cubicBezTo>
                  <a:cubicBezTo>
                    <a:pt x="0" y="6251"/>
                    <a:pt x="1596" y="8013"/>
                    <a:pt x="3667" y="8251"/>
                  </a:cubicBezTo>
                  <a:cubicBezTo>
                    <a:pt x="5715" y="8013"/>
                    <a:pt x="7322" y="6251"/>
                    <a:pt x="7322" y="4132"/>
                  </a:cubicBezTo>
                  <a:cubicBezTo>
                    <a:pt x="7322" y="2001"/>
                    <a:pt x="5715" y="262"/>
                    <a:pt x="366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4"/>
            <p:cNvSpPr/>
            <p:nvPr/>
          </p:nvSpPr>
          <p:spPr>
            <a:xfrm>
              <a:off x="1653175" y="3333575"/>
              <a:ext cx="49425" cy="51825"/>
            </a:xfrm>
            <a:custGeom>
              <a:rect b="b" l="l" r="r" t="t"/>
              <a:pathLst>
                <a:path extrusionOk="0" h="2073" w="1977">
                  <a:moveTo>
                    <a:pt x="238" y="1"/>
                  </a:moveTo>
                  <a:cubicBezTo>
                    <a:pt x="107" y="1"/>
                    <a:pt x="0" y="120"/>
                    <a:pt x="12" y="251"/>
                  </a:cubicBezTo>
                  <a:lnTo>
                    <a:pt x="191" y="1882"/>
                  </a:lnTo>
                  <a:cubicBezTo>
                    <a:pt x="203" y="1977"/>
                    <a:pt x="298" y="2072"/>
                    <a:pt x="417" y="2072"/>
                  </a:cubicBezTo>
                  <a:lnTo>
                    <a:pt x="1560" y="2072"/>
                  </a:lnTo>
                  <a:cubicBezTo>
                    <a:pt x="1679" y="2072"/>
                    <a:pt x="1774" y="1977"/>
                    <a:pt x="1786" y="1882"/>
                  </a:cubicBezTo>
                  <a:lnTo>
                    <a:pt x="1965" y="251"/>
                  </a:lnTo>
                  <a:cubicBezTo>
                    <a:pt x="1977" y="120"/>
                    <a:pt x="1870" y="1"/>
                    <a:pt x="1739"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4"/>
            <p:cNvSpPr/>
            <p:nvPr/>
          </p:nvSpPr>
          <p:spPr>
            <a:xfrm>
              <a:off x="1503450" y="3399350"/>
              <a:ext cx="75325" cy="75350"/>
            </a:xfrm>
            <a:custGeom>
              <a:rect b="b" l="l" r="r" t="t"/>
              <a:pathLst>
                <a:path extrusionOk="0" h="3014" w="3013">
                  <a:moveTo>
                    <a:pt x="1513" y="1"/>
                  </a:moveTo>
                  <a:cubicBezTo>
                    <a:pt x="1358" y="1"/>
                    <a:pt x="1227" y="25"/>
                    <a:pt x="1096" y="60"/>
                  </a:cubicBezTo>
                  <a:cubicBezTo>
                    <a:pt x="465" y="239"/>
                    <a:pt x="0" y="822"/>
                    <a:pt x="0" y="1513"/>
                  </a:cubicBezTo>
                  <a:cubicBezTo>
                    <a:pt x="0" y="2192"/>
                    <a:pt x="465" y="2775"/>
                    <a:pt x="1096" y="2954"/>
                  </a:cubicBezTo>
                  <a:cubicBezTo>
                    <a:pt x="1227" y="3001"/>
                    <a:pt x="1358" y="3013"/>
                    <a:pt x="1513" y="3013"/>
                  </a:cubicBezTo>
                  <a:cubicBezTo>
                    <a:pt x="2346" y="3013"/>
                    <a:pt x="3013" y="2346"/>
                    <a:pt x="3013" y="1513"/>
                  </a:cubicBezTo>
                  <a:cubicBezTo>
                    <a:pt x="3013" y="691"/>
                    <a:pt x="2346" y="25"/>
                    <a:pt x="1513"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4"/>
            <p:cNvSpPr/>
            <p:nvPr/>
          </p:nvSpPr>
          <p:spPr>
            <a:xfrm>
              <a:off x="1504050" y="3400850"/>
              <a:ext cx="54200" cy="72350"/>
            </a:xfrm>
            <a:custGeom>
              <a:rect b="b" l="l" r="r" t="t"/>
              <a:pathLst>
                <a:path extrusionOk="0" h="2894" w="2168">
                  <a:moveTo>
                    <a:pt x="1084" y="0"/>
                  </a:moveTo>
                  <a:cubicBezTo>
                    <a:pt x="453" y="179"/>
                    <a:pt x="0" y="762"/>
                    <a:pt x="0" y="1453"/>
                  </a:cubicBezTo>
                  <a:cubicBezTo>
                    <a:pt x="0" y="2132"/>
                    <a:pt x="453" y="2715"/>
                    <a:pt x="1084" y="2894"/>
                  </a:cubicBezTo>
                  <a:cubicBezTo>
                    <a:pt x="1703" y="2715"/>
                    <a:pt x="2167" y="2132"/>
                    <a:pt x="2167" y="1453"/>
                  </a:cubicBezTo>
                  <a:cubicBezTo>
                    <a:pt x="2167" y="762"/>
                    <a:pt x="1703" y="203"/>
                    <a:pt x="1084"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4"/>
            <p:cNvSpPr/>
            <p:nvPr/>
          </p:nvSpPr>
          <p:spPr>
            <a:xfrm>
              <a:off x="1657625" y="3482700"/>
              <a:ext cx="40525" cy="15800"/>
            </a:xfrm>
            <a:custGeom>
              <a:rect b="b" l="l" r="r" t="t"/>
              <a:pathLst>
                <a:path extrusionOk="0" h="632" w="1621">
                  <a:moveTo>
                    <a:pt x="120" y="1"/>
                  </a:moveTo>
                  <a:cubicBezTo>
                    <a:pt x="37" y="1"/>
                    <a:pt x="1" y="60"/>
                    <a:pt x="1" y="120"/>
                  </a:cubicBezTo>
                  <a:lnTo>
                    <a:pt x="1" y="513"/>
                  </a:lnTo>
                  <a:cubicBezTo>
                    <a:pt x="1" y="584"/>
                    <a:pt x="60" y="632"/>
                    <a:pt x="120" y="632"/>
                  </a:cubicBezTo>
                  <a:lnTo>
                    <a:pt x="1501" y="632"/>
                  </a:lnTo>
                  <a:cubicBezTo>
                    <a:pt x="1573" y="632"/>
                    <a:pt x="1620" y="572"/>
                    <a:pt x="1620" y="513"/>
                  </a:cubicBezTo>
                  <a:lnTo>
                    <a:pt x="1620" y="120"/>
                  </a:lnTo>
                  <a:cubicBezTo>
                    <a:pt x="1620" y="60"/>
                    <a:pt x="1561" y="24"/>
                    <a:pt x="1501" y="1"/>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4"/>
            <p:cNvSpPr/>
            <p:nvPr/>
          </p:nvSpPr>
          <p:spPr>
            <a:xfrm>
              <a:off x="1657625" y="3482700"/>
              <a:ext cx="22950" cy="15800"/>
            </a:xfrm>
            <a:custGeom>
              <a:rect b="b" l="l" r="r" t="t"/>
              <a:pathLst>
                <a:path extrusionOk="0" h="632" w="918">
                  <a:moveTo>
                    <a:pt x="120" y="1"/>
                  </a:moveTo>
                  <a:cubicBezTo>
                    <a:pt x="37" y="1"/>
                    <a:pt x="1" y="60"/>
                    <a:pt x="1" y="120"/>
                  </a:cubicBezTo>
                  <a:lnTo>
                    <a:pt x="1" y="513"/>
                  </a:lnTo>
                  <a:cubicBezTo>
                    <a:pt x="1" y="584"/>
                    <a:pt x="60" y="632"/>
                    <a:pt x="120" y="632"/>
                  </a:cubicBezTo>
                  <a:lnTo>
                    <a:pt x="799" y="632"/>
                  </a:lnTo>
                  <a:cubicBezTo>
                    <a:pt x="882" y="632"/>
                    <a:pt x="918" y="572"/>
                    <a:pt x="918" y="513"/>
                  </a:cubicBezTo>
                  <a:lnTo>
                    <a:pt x="918" y="120"/>
                  </a:lnTo>
                  <a:cubicBezTo>
                    <a:pt x="918" y="60"/>
                    <a:pt x="858" y="24"/>
                    <a:pt x="799"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4"/>
            <p:cNvSpPr/>
            <p:nvPr/>
          </p:nvSpPr>
          <p:spPr>
            <a:xfrm>
              <a:off x="1657625" y="3516325"/>
              <a:ext cx="40525" cy="24450"/>
            </a:xfrm>
            <a:custGeom>
              <a:rect b="b" l="l" r="r" t="t"/>
              <a:pathLst>
                <a:path extrusionOk="0" h="978" w="1621">
                  <a:moveTo>
                    <a:pt x="120" y="1"/>
                  </a:moveTo>
                  <a:cubicBezTo>
                    <a:pt x="37" y="1"/>
                    <a:pt x="1" y="60"/>
                    <a:pt x="1" y="120"/>
                  </a:cubicBezTo>
                  <a:lnTo>
                    <a:pt x="1" y="858"/>
                  </a:lnTo>
                  <a:cubicBezTo>
                    <a:pt x="1" y="942"/>
                    <a:pt x="60" y="977"/>
                    <a:pt x="120" y="977"/>
                  </a:cubicBezTo>
                  <a:lnTo>
                    <a:pt x="1501" y="977"/>
                  </a:lnTo>
                  <a:cubicBezTo>
                    <a:pt x="1573" y="977"/>
                    <a:pt x="1620" y="918"/>
                    <a:pt x="1620" y="858"/>
                  </a:cubicBezTo>
                  <a:lnTo>
                    <a:pt x="1620" y="120"/>
                  </a:lnTo>
                  <a:cubicBezTo>
                    <a:pt x="1620" y="60"/>
                    <a:pt x="1561" y="1"/>
                    <a:pt x="1501" y="1"/>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4"/>
            <p:cNvSpPr/>
            <p:nvPr/>
          </p:nvSpPr>
          <p:spPr>
            <a:xfrm>
              <a:off x="1657625" y="3516325"/>
              <a:ext cx="22950" cy="24450"/>
            </a:xfrm>
            <a:custGeom>
              <a:rect b="b" l="l" r="r" t="t"/>
              <a:pathLst>
                <a:path extrusionOk="0" h="978" w="918">
                  <a:moveTo>
                    <a:pt x="120" y="1"/>
                  </a:moveTo>
                  <a:cubicBezTo>
                    <a:pt x="37" y="1"/>
                    <a:pt x="1" y="60"/>
                    <a:pt x="1" y="120"/>
                  </a:cubicBezTo>
                  <a:lnTo>
                    <a:pt x="1" y="858"/>
                  </a:lnTo>
                  <a:cubicBezTo>
                    <a:pt x="1" y="942"/>
                    <a:pt x="60" y="977"/>
                    <a:pt x="120" y="977"/>
                  </a:cubicBezTo>
                  <a:lnTo>
                    <a:pt x="799" y="977"/>
                  </a:lnTo>
                  <a:cubicBezTo>
                    <a:pt x="882" y="977"/>
                    <a:pt x="918" y="918"/>
                    <a:pt x="918" y="858"/>
                  </a:cubicBezTo>
                  <a:lnTo>
                    <a:pt x="918" y="120"/>
                  </a:lnTo>
                  <a:cubicBezTo>
                    <a:pt x="918" y="60"/>
                    <a:pt x="858" y="1"/>
                    <a:pt x="799"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4"/>
            <p:cNvSpPr/>
            <p:nvPr/>
          </p:nvSpPr>
          <p:spPr>
            <a:xfrm>
              <a:off x="1478150" y="3451750"/>
              <a:ext cx="50025" cy="48250"/>
            </a:xfrm>
            <a:custGeom>
              <a:rect b="b" l="l" r="r" t="t"/>
              <a:pathLst>
                <a:path extrusionOk="0" h="1930" w="2001">
                  <a:moveTo>
                    <a:pt x="214" y="0"/>
                  </a:moveTo>
                  <a:cubicBezTo>
                    <a:pt x="194" y="0"/>
                    <a:pt x="174" y="4"/>
                    <a:pt x="155" y="12"/>
                  </a:cubicBezTo>
                  <a:cubicBezTo>
                    <a:pt x="48" y="48"/>
                    <a:pt x="0" y="155"/>
                    <a:pt x="36" y="250"/>
                  </a:cubicBezTo>
                  <a:cubicBezTo>
                    <a:pt x="298" y="1036"/>
                    <a:pt x="941" y="1655"/>
                    <a:pt x="1727" y="1917"/>
                  </a:cubicBezTo>
                  <a:cubicBezTo>
                    <a:pt x="1751" y="1929"/>
                    <a:pt x="1774" y="1929"/>
                    <a:pt x="1786" y="1929"/>
                  </a:cubicBezTo>
                  <a:cubicBezTo>
                    <a:pt x="1870" y="1929"/>
                    <a:pt x="1941" y="1881"/>
                    <a:pt x="1965" y="1774"/>
                  </a:cubicBezTo>
                  <a:cubicBezTo>
                    <a:pt x="2001" y="1691"/>
                    <a:pt x="1941" y="1584"/>
                    <a:pt x="1846" y="1548"/>
                  </a:cubicBezTo>
                  <a:cubicBezTo>
                    <a:pt x="1167" y="1346"/>
                    <a:pt x="620" y="810"/>
                    <a:pt x="393" y="119"/>
                  </a:cubicBezTo>
                  <a:cubicBezTo>
                    <a:pt x="356" y="46"/>
                    <a:pt x="284" y="0"/>
                    <a:pt x="214"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4"/>
            <p:cNvSpPr/>
            <p:nvPr/>
          </p:nvSpPr>
          <p:spPr>
            <a:xfrm>
              <a:off x="1455525" y="3448425"/>
              <a:ext cx="76825" cy="74475"/>
            </a:xfrm>
            <a:custGeom>
              <a:rect b="b" l="l" r="r" t="t"/>
              <a:pathLst>
                <a:path extrusionOk="0" h="2979" w="3073">
                  <a:moveTo>
                    <a:pt x="194" y="1"/>
                  </a:moveTo>
                  <a:cubicBezTo>
                    <a:pt x="185" y="1"/>
                    <a:pt x="176" y="1"/>
                    <a:pt x="167" y="2"/>
                  </a:cubicBezTo>
                  <a:cubicBezTo>
                    <a:pt x="60" y="26"/>
                    <a:pt x="1" y="109"/>
                    <a:pt x="12" y="217"/>
                  </a:cubicBezTo>
                  <a:cubicBezTo>
                    <a:pt x="286" y="1633"/>
                    <a:pt x="1429" y="2741"/>
                    <a:pt x="2846" y="2979"/>
                  </a:cubicBezTo>
                  <a:lnTo>
                    <a:pt x="2870" y="2979"/>
                  </a:lnTo>
                  <a:cubicBezTo>
                    <a:pt x="2965" y="2979"/>
                    <a:pt x="3037" y="2919"/>
                    <a:pt x="3049" y="2848"/>
                  </a:cubicBezTo>
                  <a:cubicBezTo>
                    <a:pt x="3072" y="2765"/>
                    <a:pt x="3013" y="2657"/>
                    <a:pt x="2906" y="2645"/>
                  </a:cubicBezTo>
                  <a:cubicBezTo>
                    <a:pt x="1644" y="2419"/>
                    <a:pt x="608" y="1419"/>
                    <a:pt x="370" y="157"/>
                  </a:cubicBezTo>
                  <a:cubicBezTo>
                    <a:pt x="359" y="59"/>
                    <a:pt x="288" y="1"/>
                    <a:pt x="194"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4"/>
            <p:cNvSpPr/>
            <p:nvPr/>
          </p:nvSpPr>
          <p:spPr>
            <a:xfrm>
              <a:off x="1536775" y="3432700"/>
              <a:ext cx="8975" cy="8950"/>
            </a:xfrm>
            <a:custGeom>
              <a:rect b="b" l="l" r="r" t="t"/>
              <a:pathLst>
                <a:path extrusionOk="0" h="358" w="359">
                  <a:moveTo>
                    <a:pt x="180" y="0"/>
                  </a:moveTo>
                  <a:cubicBezTo>
                    <a:pt x="72" y="0"/>
                    <a:pt x="1" y="72"/>
                    <a:pt x="1" y="179"/>
                  </a:cubicBezTo>
                  <a:cubicBezTo>
                    <a:pt x="1" y="274"/>
                    <a:pt x="72" y="357"/>
                    <a:pt x="180" y="357"/>
                  </a:cubicBezTo>
                  <a:cubicBezTo>
                    <a:pt x="275" y="357"/>
                    <a:pt x="358" y="274"/>
                    <a:pt x="358" y="179"/>
                  </a:cubicBezTo>
                  <a:cubicBezTo>
                    <a:pt x="358" y="72"/>
                    <a:pt x="275" y="0"/>
                    <a:pt x="180"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4"/>
            <p:cNvSpPr/>
            <p:nvPr/>
          </p:nvSpPr>
          <p:spPr>
            <a:xfrm>
              <a:off x="1618350" y="3355300"/>
              <a:ext cx="63725" cy="79800"/>
            </a:xfrm>
            <a:custGeom>
              <a:rect b="b" l="l" r="r" t="t"/>
              <a:pathLst>
                <a:path extrusionOk="0" h="3192" w="2549">
                  <a:moveTo>
                    <a:pt x="2370" y="1"/>
                  </a:moveTo>
                  <a:cubicBezTo>
                    <a:pt x="2286" y="1"/>
                    <a:pt x="2191" y="72"/>
                    <a:pt x="2191" y="179"/>
                  </a:cubicBezTo>
                  <a:lnTo>
                    <a:pt x="2191" y="1679"/>
                  </a:lnTo>
                  <a:lnTo>
                    <a:pt x="119" y="2858"/>
                  </a:lnTo>
                  <a:cubicBezTo>
                    <a:pt x="36" y="2918"/>
                    <a:pt x="0" y="3013"/>
                    <a:pt x="48" y="3108"/>
                  </a:cubicBezTo>
                  <a:cubicBezTo>
                    <a:pt x="96" y="3168"/>
                    <a:pt x="155" y="3192"/>
                    <a:pt x="215" y="3192"/>
                  </a:cubicBezTo>
                  <a:cubicBezTo>
                    <a:pt x="250" y="3192"/>
                    <a:pt x="286" y="3180"/>
                    <a:pt x="298" y="3180"/>
                  </a:cubicBezTo>
                  <a:lnTo>
                    <a:pt x="2465" y="1941"/>
                  </a:lnTo>
                  <a:cubicBezTo>
                    <a:pt x="2524" y="1918"/>
                    <a:pt x="2548" y="1834"/>
                    <a:pt x="2548" y="1787"/>
                  </a:cubicBezTo>
                  <a:lnTo>
                    <a:pt x="2548" y="179"/>
                  </a:lnTo>
                  <a:cubicBezTo>
                    <a:pt x="2548" y="84"/>
                    <a:pt x="2477" y="1"/>
                    <a:pt x="2370"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4"/>
            <p:cNvSpPr/>
            <p:nvPr/>
          </p:nvSpPr>
          <p:spPr>
            <a:xfrm>
              <a:off x="1598400" y="3423175"/>
              <a:ext cx="27400" cy="27700"/>
            </a:xfrm>
            <a:custGeom>
              <a:rect b="b" l="l" r="r" t="t"/>
              <a:pathLst>
                <a:path extrusionOk="0" h="1108" w="1096">
                  <a:moveTo>
                    <a:pt x="548" y="0"/>
                  </a:moveTo>
                  <a:cubicBezTo>
                    <a:pt x="251" y="0"/>
                    <a:pt x="1" y="250"/>
                    <a:pt x="1" y="560"/>
                  </a:cubicBezTo>
                  <a:cubicBezTo>
                    <a:pt x="1" y="858"/>
                    <a:pt x="251" y="1108"/>
                    <a:pt x="548" y="1108"/>
                  </a:cubicBezTo>
                  <a:cubicBezTo>
                    <a:pt x="858" y="1108"/>
                    <a:pt x="1096" y="858"/>
                    <a:pt x="1096" y="560"/>
                  </a:cubicBezTo>
                  <a:cubicBezTo>
                    <a:pt x="1096" y="250"/>
                    <a:pt x="858" y="0"/>
                    <a:pt x="548"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2" name="Shape 1882"/>
        <p:cNvGrpSpPr/>
        <p:nvPr/>
      </p:nvGrpSpPr>
      <p:grpSpPr>
        <a:xfrm>
          <a:off x="0" y="0"/>
          <a:ext cx="0" cy="0"/>
          <a:chOff x="0" y="0"/>
          <a:chExt cx="0" cy="0"/>
        </a:xfrm>
      </p:grpSpPr>
      <p:grpSp>
        <p:nvGrpSpPr>
          <p:cNvPr id="1883" name="Google Shape;1883;p65"/>
          <p:cNvGrpSpPr/>
          <p:nvPr/>
        </p:nvGrpSpPr>
        <p:grpSpPr>
          <a:xfrm>
            <a:off x="4731668" y="1207133"/>
            <a:ext cx="3454769" cy="3216185"/>
            <a:chOff x="4683625" y="1297325"/>
            <a:chExt cx="1314450" cy="1223675"/>
          </a:xfrm>
        </p:grpSpPr>
        <p:sp>
          <p:nvSpPr>
            <p:cNvPr id="1884" name="Google Shape;1884;p65"/>
            <p:cNvSpPr/>
            <p:nvPr/>
          </p:nvSpPr>
          <p:spPr>
            <a:xfrm>
              <a:off x="4722600" y="1373000"/>
              <a:ext cx="1068100" cy="1089225"/>
            </a:xfrm>
            <a:custGeom>
              <a:rect b="b" l="l" r="r" t="t"/>
              <a:pathLst>
                <a:path extrusionOk="0" h="43569" w="42724">
                  <a:moveTo>
                    <a:pt x="28427" y="0"/>
                  </a:moveTo>
                  <a:cubicBezTo>
                    <a:pt x="25891" y="0"/>
                    <a:pt x="23920" y="6224"/>
                    <a:pt x="23920" y="6224"/>
                  </a:cubicBezTo>
                  <a:cubicBezTo>
                    <a:pt x="23920" y="6224"/>
                    <a:pt x="20853" y="448"/>
                    <a:pt x="17784" y="448"/>
                  </a:cubicBezTo>
                  <a:cubicBezTo>
                    <a:pt x="17547" y="448"/>
                    <a:pt x="17310" y="483"/>
                    <a:pt x="17074" y="557"/>
                  </a:cubicBezTo>
                  <a:cubicBezTo>
                    <a:pt x="13788" y="1605"/>
                    <a:pt x="15657" y="7593"/>
                    <a:pt x="15657" y="7593"/>
                  </a:cubicBezTo>
                  <a:cubicBezTo>
                    <a:pt x="15657" y="7593"/>
                    <a:pt x="13990" y="3645"/>
                    <a:pt x="11027" y="3645"/>
                  </a:cubicBezTo>
                  <a:cubicBezTo>
                    <a:pt x="10565" y="3645"/>
                    <a:pt x="10072" y="3741"/>
                    <a:pt x="9549" y="3962"/>
                  </a:cubicBezTo>
                  <a:cubicBezTo>
                    <a:pt x="5656" y="5617"/>
                    <a:pt x="11335" y="11630"/>
                    <a:pt x="11335" y="11630"/>
                  </a:cubicBezTo>
                  <a:cubicBezTo>
                    <a:pt x="11335" y="11630"/>
                    <a:pt x="8490" y="9499"/>
                    <a:pt x="6195" y="9499"/>
                  </a:cubicBezTo>
                  <a:cubicBezTo>
                    <a:pt x="5398" y="9499"/>
                    <a:pt x="4666" y="9757"/>
                    <a:pt x="4144" y="10451"/>
                  </a:cubicBezTo>
                  <a:cubicBezTo>
                    <a:pt x="2120" y="13165"/>
                    <a:pt x="8728" y="18178"/>
                    <a:pt x="8728" y="18178"/>
                  </a:cubicBezTo>
                  <a:cubicBezTo>
                    <a:pt x="8728" y="18178"/>
                    <a:pt x="6710" y="17259"/>
                    <a:pt x="4768" y="17259"/>
                  </a:cubicBezTo>
                  <a:cubicBezTo>
                    <a:pt x="3329" y="17259"/>
                    <a:pt x="1931" y="17764"/>
                    <a:pt x="1429" y="19523"/>
                  </a:cubicBezTo>
                  <a:cubicBezTo>
                    <a:pt x="263" y="23643"/>
                    <a:pt x="7799" y="25036"/>
                    <a:pt x="7799" y="25036"/>
                  </a:cubicBezTo>
                  <a:cubicBezTo>
                    <a:pt x="7799" y="25036"/>
                    <a:pt x="1" y="25858"/>
                    <a:pt x="1667" y="30084"/>
                  </a:cubicBezTo>
                  <a:cubicBezTo>
                    <a:pt x="2516" y="32237"/>
                    <a:pt x="4107" y="32765"/>
                    <a:pt x="5463" y="32765"/>
                  </a:cubicBezTo>
                  <a:cubicBezTo>
                    <a:pt x="6769" y="32765"/>
                    <a:pt x="7858" y="32275"/>
                    <a:pt x="7859" y="32275"/>
                  </a:cubicBezTo>
                  <a:lnTo>
                    <a:pt x="7859" y="32275"/>
                  </a:lnTo>
                  <a:cubicBezTo>
                    <a:pt x="7858" y="32275"/>
                    <a:pt x="3894" y="38788"/>
                    <a:pt x="7263" y="40657"/>
                  </a:cubicBezTo>
                  <a:cubicBezTo>
                    <a:pt x="7816" y="40961"/>
                    <a:pt x="8392" y="41088"/>
                    <a:pt x="8968" y="41088"/>
                  </a:cubicBezTo>
                  <a:cubicBezTo>
                    <a:pt x="11914" y="41088"/>
                    <a:pt x="14871" y="37764"/>
                    <a:pt x="14871" y="37764"/>
                  </a:cubicBezTo>
                  <a:lnTo>
                    <a:pt x="14871" y="37764"/>
                  </a:lnTo>
                  <a:cubicBezTo>
                    <a:pt x="14871" y="37764"/>
                    <a:pt x="13264" y="43217"/>
                    <a:pt x="16443" y="43550"/>
                  </a:cubicBezTo>
                  <a:cubicBezTo>
                    <a:pt x="16557" y="43563"/>
                    <a:pt x="16669" y="43568"/>
                    <a:pt x="16778" y="43568"/>
                  </a:cubicBezTo>
                  <a:cubicBezTo>
                    <a:pt x="19715" y="43568"/>
                    <a:pt x="20789" y="39241"/>
                    <a:pt x="20789" y="39240"/>
                  </a:cubicBezTo>
                  <a:lnTo>
                    <a:pt x="20789" y="39240"/>
                  </a:lnTo>
                  <a:cubicBezTo>
                    <a:pt x="20789" y="39241"/>
                    <a:pt x="20381" y="43558"/>
                    <a:pt x="23667" y="43558"/>
                  </a:cubicBezTo>
                  <a:cubicBezTo>
                    <a:pt x="23749" y="43558"/>
                    <a:pt x="23834" y="43556"/>
                    <a:pt x="23920" y="43550"/>
                  </a:cubicBezTo>
                  <a:cubicBezTo>
                    <a:pt x="27492" y="43336"/>
                    <a:pt x="26718" y="38967"/>
                    <a:pt x="26718" y="38966"/>
                  </a:cubicBezTo>
                  <a:lnTo>
                    <a:pt x="26718" y="38966"/>
                  </a:lnTo>
                  <a:cubicBezTo>
                    <a:pt x="26719" y="38967"/>
                    <a:pt x="29422" y="42155"/>
                    <a:pt x="31488" y="42155"/>
                  </a:cubicBezTo>
                  <a:cubicBezTo>
                    <a:pt x="31757" y="42155"/>
                    <a:pt x="32015" y="42101"/>
                    <a:pt x="32255" y="41979"/>
                  </a:cubicBezTo>
                  <a:cubicBezTo>
                    <a:pt x="34338" y="40919"/>
                    <a:pt x="31981" y="35978"/>
                    <a:pt x="31981" y="35978"/>
                  </a:cubicBezTo>
                  <a:lnTo>
                    <a:pt x="31981" y="35978"/>
                  </a:lnTo>
                  <a:cubicBezTo>
                    <a:pt x="31981" y="35978"/>
                    <a:pt x="34164" y="37914"/>
                    <a:pt x="36153" y="37914"/>
                  </a:cubicBezTo>
                  <a:cubicBezTo>
                    <a:pt x="36958" y="37914"/>
                    <a:pt x="37731" y="37596"/>
                    <a:pt x="38315" y="36704"/>
                  </a:cubicBezTo>
                  <a:cubicBezTo>
                    <a:pt x="40339" y="33609"/>
                    <a:pt x="35362" y="30715"/>
                    <a:pt x="35362" y="30715"/>
                  </a:cubicBezTo>
                  <a:lnTo>
                    <a:pt x="35362" y="30715"/>
                  </a:lnTo>
                  <a:cubicBezTo>
                    <a:pt x="35362" y="30715"/>
                    <a:pt x="36055" y="30838"/>
                    <a:pt x="36979" y="30838"/>
                  </a:cubicBezTo>
                  <a:cubicBezTo>
                    <a:pt x="38543" y="30838"/>
                    <a:pt x="40771" y="30485"/>
                    <a:pt x="41422" y="28584"/>
                  </a:cubicBezTo>
                  <a:cubicBezTo>
                    <a:pt x="42470" y="25560"/>
                    <a:pt x="36410" y="23965"/>
                    <a:pt x="36410" y="23964"/>
                  </a:cubicBezTo>
                  <a:lnTo>
                    <a:pt x="36410" y="23964"/>
                  </a:lnTo>
                  <a:cubicBezTo>
                    <a:pt x="36410" y="23964"/>
                    <a:pt x="37189" y="24058"/>
                    <a:pt x="38198" y="24058"/>
                  </a:cubicBezTo>
                  <a:cubicBezTo>
                    <a:pt x="40066" y="24058"/>
                    <a:pt x="42723" y="23737"/>
                    <a:pt x="42684" y="21905"/>
                  </a:cubicBezTo>
                  <a:cubicBezTo>
                    <a:pt x="42625" y="19071"/>
                    <a:pt x="36005" y="18464"/>
                    <a:pt x="36005" y="18464"/>
                  </a:cubicBezTo>
                  <a:cubicBezTo>
                    <a:pt x="36005" y="18464"/>
                    <a:pt x="42589" y="16654"/>
                    <a:pt x="41875" y="13451"/>
                  </a:cubicBezTo>
                  <a:cubicBezTo>
                    <a:pt x="41593" y="12163"/>
                    <a:pt x="40391" y="11778"/>
                    <a:pt x="39051" y="11778"/>
                  </a:cubicBezTo>
                  <a:cubicBezTo>
                    <a:pt x="37045" y="11778"/>
                    <a:pt x="34731" y="12642"/>
                    <a:pt x="34731" y="12642"/>
                  </a:cubicBezTo>
                  <a:cubicBezTo>
                    <a:pt x="34731" y="12642"/>
                    <a:pt x="41649" y="7617"/>
                    <a:pt x="39910" y="4938"/>
                  </a:cubicBezTo>
                  <a:cubicBezTo>
                    <a:pt x="39572" y="4421"/>
                    <a:pt x="39037" y="4212"/>
                    <a:pt x="38393" y="4212"/>
                  </a:cubicBezTo>
                  <a:cubicBezTo>
                    <a:pt x="35705" y="4212"/>
                    <a:pt x="31124" y="7855"/>
                    <a:pt x="31124" y="7855"/>
                  </a:cubicBezTo>
                  <a:cubicBezTo>
                    <a:pt x="31124" y="7855"/>
                    <a:pt x="32445" y="1331"/>
                    <a:pt x="28957" y="92"/>
                  </a:cubicBezTo>
                  <a:cubicBezTo>
                    <a:pt x="28778" y="30"/>
                    <a:pt x="28601" y="0"/>
                    <a:pt x="28427" y="0"/>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5"/>
            <p:cNvSpPr/>
            <p:nvPr/>
          </p:nvSpPr>
          <p:spPr>
            <a:xfrm>
              <a:off x="5517050" y="1758700"/>
              <a:ext cx="478950" cy="192425"/>
            </a:xfrm>
            <a:custGeom>
              <a:rect b="b" l="l" r="r" t="t"/>
              <a:pathLst>
                <a:path extrusionOk="0" h="7697" w="19158">
                  <a:moveTo>
                    <a:pt x="12416" y="1"/>
                  </a:moveTo>
                  <a:cubicBezTo>
                    <a:pt x="11257" y="1"/>
                    <a:pt x="9973" y="154"/>
                    <a:pt x="8585" y="547"/>
                  </a:cubicBezTo>
                  <a:cubicBezTo>
                    <a:pt x="2191" y="2369"/>
                    <a:pt x="0" y="7036"/>
                    <a:pt x="0" y="7036"/>
                  </a:cubicBezTo>
                  <a:cubicBezTo>
                    <a:pt x="1439" y="7310"/>
                    <a:pt x="3517" y="7696"/>
                    <a:pt x="5677" y="7696"/>
                  </a:cubicBezTo>
                  <a:cubicBezTo>
                    <a:pt x="8219" y="7696"/>
                    <a:pt x="10874" y="7160"/>
                    <a:pt x="12728" y="5274"/>
                  </a:cubicBezTo>
                  <a:cubicBezTo>
                    <a:pt x="15768" y="2160"/>
                    <a:pt x="18520" y="1998"/>
                    <a:pt x="19061" y="1998"/>
                  </a:cubicBezTo>
                  <a:cubicBezTo>
                    <a:pt x="19124" y="1998"/>
                    <a:pt x="19158" y="2000"/>
                    <a:pt x="19158" y="2000"/>
                  </a:cubicBezTo>
                  <a:cubicBezTo>
                    <a:pt x="19158" y="2000"/>
                    <a:pt x="16596" y="1"/>
                    <a:pt x="12416"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5"/>
            <p:cNvSpPr/>
            <p:nvPr/>
          </p:nvSpPr>
          <p:spPr>
            <a:xfrm>
              <a:off x="5525675" y="1795150"/>
              <a:ext cx="472400" cy="141850"/>
            </a:xfrm>
            <a:custGeom>
              <a:rect b="b" l="l" r="r" t="t"/>
              <a:pathLst>
                <a:path extrusionOk="0" h="5674" w="18896">
                  <a:moveTo>
                    <a:pt x="15046" y="1"/>
                  </a:moveTo>
                  <a:cubicBezTo>
                    <a:pt x="11592" y="1"/>
                    <a:pt x="8338" y="1051"/>
                    <a:pt x="5966" y="2102"/>
                  </a:cubicBezTo>
                  <a:cubicBezTo>
                    <a:pt x="2465" y="3626"/>
                    <a:pt x="72" y="5495"/>
                    <a:pt x="48" y="5507"/>
                  </a:cubicBezTo>
                  <a:cubicBezTo>
                    <a:pt x="1" y="5531"/>
                    <a:pt x="1" y="5590"/>
                    <a:pt x="24" y="5638"/>
                  </a:cubicBezTo>
                  <a:cubicBezTo>
                    <a:pt x="48" y="5650"/>
                    <a:pt x="72" y="5674"/>
                    <a:pt x="108" y="5674"/>
                  </a:cubicBezTo>
                  <a:lnTo>
                    <a:pt x="167" y="5674"/>
                  </a:lnTo>
                  <a:cubicBezTo>
                    <a:pt x="179" y="5638"/>
                    <a:pt x="2572" y="3804"/>
                    <a:pt x="6037" y="2280"/>
                  </a:cubicBezTo>
                  <a:cubicBezTo>
                    <a:pt x="8393" y="1238"/>
                    <a:pt x="11618" y="196"/>
                    <a:pt x="15039" y="196"/>
                  </a:cubicBezTo>
                  <a:cubicBezTo>
                    <a:pt x="16270" y="196"/>
                    <a:pt x="17526" y="331"/>
                    <a:pt x="18777" y="649"/>
                  </a:cubicBezTo>
                  <a:cubicBezTo>
                    <a:pt x="18836" y="649"/>
                    <a:pt x="18884" y="625"/>
                    <a:pt x="18896" y="578"/>
                  </a:cubicBezTo>
                  <a:cubicBezTo>
                    <a:pt x="18896" y="518"/>
                    <a:pt x="18872" y="470"/>
                    <a:pt x="18824" y="459"/>
                  </a:cubicBezTo>
                  <a:cubicBezTo>
                    <a:pt x="17560" y="137"/>
                    <a:pt x="16290" y="1"/>
                    <a:pt x="15046"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5"/>
            <p:cNvSpPr/>
            <p:nvPr/>
          </p:nvSpPr>
          <p:spPr>
            <a:xfrm>
              <a:off x="4704750" y="2113475"/>
              <a:ext cx="520325" cy="202150"/>
            </a:xfrm>
            <a:custGeom>
              <a:rect b="b" l="l" r="r" t="t"/>
              <a:pathLst>
                <a:path extrusionOk="0" h="8086" w="20813">
                  <a:moveTo>
                    <a:pt x="20812" y="1"/>
                  </a:moveTo>
                  <a:cubicBezTo>
                    <a:pt x="20812" y="1"/>
                    <a:pt x="18709" y="1920"/>
                    <a:pt x="14421" y="1920"/>
                  </a:cubicBezTo>
                  <a:cubicBezTo>
                    <a:pt x="14215" y="1920"/>
                    <a:pt x="14004" y="1915"/>
                    <a:pt x="13788" y="1906"/>
                  </a:cubicBezTo>
                  <a:cubicBezTo>
                    <a:pt x="13582" y="1898"/>
                    <a:pt x="13375" y="1893"/>
                    <a:pt x="13164" y="1893"/>
                  </a:cubicBezTo>
                  <a:cubicBezTo>
                    <a:pt x="8533" y="1893"/>
                    <a:pt x="2779" y="3905"/>
                    <a:pt x="0" y="8085"/>
                  </a:cubicBezTo>
                  <a:cubicBezTo>
                    <a:pt x="0" y="8085"/>
                    <a:pt x="715" y="7648"/>
                    <a:pt x="3133" y="7648"/>
                  </a:cubicBezTo>
                  <a:cubicBezTo>
                    <a:pt x="3958" y="7648"/>
                    <a:pt x="4980" y="7699"/>
                    <a:pt x="6239" y="7835"/>
                  </a:cubicBezTo>
                  <a:cubicBezTo>
                    <a:pt x="6630" y="7879"/>
                    <a:pt x="7032" y="7901"/>
                    <a:pt x="7442" y="7901"/>
                  </a:cubicBezTo>
                  <a:cubicBezTo>
                    <a:pt x="12228" y="7901"/>
                    <a:pt x="18136" y="4936"/>
                    <a:pt x="20812"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5"/>
            <p:cNvSpPr/>
            <p:nvPr/>
          </p:nvSpPr>
          <p:spPr>
            <a:xfrm>
              <a:off x="4702350" y="2125350"/>
              <a:ext cx="511100" cy="192950"/>
            </a:xfrm>
            <a:custGeom>
              <a:rect b="b" l="l" r="r" t="t"/>
              <a:pathLst>
                <a:path extrusionOk="0" h="7718" w="20444">
                  <a:moveTo>
                    <a:pt x="20345" y="0"/>
                  </a:moveTo>
                  <a:cubicBezTo>
                    <a:pt x="20301" y="0"/>
                    <a:pt x="20253" y="43"/>
                    <a:pt x="20253" y="85"/>
                  </a:cubicBezTo>
                  <a:cubicBezTo>
                    <a:pt x="20253" y="109"/>
                    <a:pt x="19884" y="2431"/>
                    <a:pt x="14050" y="3812"/>
                  </a:cubicBezTo>
                  <a:cubicBezTo>
                    <a:pt x="11991" y="4312"/>
                    <a:pt x="10419" y="4443"/>
                    <a:pt x="9014" y="4562"/>
                  </a:cubicBezTo>
                  <a:cubicBezTo>
                    <a:pt x="6276" y="4788"/>
                    <a:pt x="4085" y="4979"/>
                    <a:pt x="60" y="7539"/>
                  </a:cubicBezTo>
                  <a:cubicBezTo>
                    <a:pt x="13" y="7563"/>
                    <a:pt x="1" y="7622"/>
                    <a:pt x="25" y="7670"/>
                  </a:cubicBezTo>
                  <a:cubicBezTo>
                    <a:pt x="37" y="7705"/>
                    <a:pt x="72" y="7717"/>
                    <a:pt x="96" y="7717"/>
                  </a:cubicBezTo>
                  <a:cubicBezTo>
                    <a:pt x="108" y="7717"/>
                    <a:pt x="132" y="7717"/>
                    <a:pt x="156" y="7705"/>
                  </a:cubicBezTo>
                  <a:cubicBezTo>
                    <a:pt x="4168" y="5158"/>
                    <a:pt x="6323" y="4979"/>
                    <a:pt x="9050" y="4741"/>
                  </a:cubicBezTo>
                  <a:cubicBezTo>
                    <a:pt x="10443" y="4622"/>
                    <a:pt x="12038" y="4491"/>
                    <a:pt x="14086" y="3991"/>
                  </a:cubicBezTo>
                  <a:cubicBezTo>
                    <a:pt x="20063" y="2586"/>
                    <a:pt x="20420" y="216"/>
                    <a:pt x="20432" y="109"/>
                  </a:cubicBezTo>
                  <a:cubicBezTo>
                    <a:pt x="20444" y="62"/>
                    <a:pt x="20396" y="2"/>
                    <a:pt x="20361" y="2"/>
                  </a:cubicBezTo>
                  <a:cubicBezTo>
                    <a:pt x="20356" y="1"/>
                    <a:pt x="20350" y="0"/>
                    <a:pt x="20345"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5"/>
            <p:cNvSpPr/>
            <p:nvPr/>
          </p:nvSpPr>
          <p:spPr>
            <a:xfrm>
              <a:off x="4683625" y="1297325"/>
              <a:ext cx="347075" cy="462525"/>
            </a:xfrm>
            <a:custGeom>
              <a:rect b="b" l="l" r="r" t="t"/>
              <a:pathLst>
                <a:path extrusionOk="0" h="18501" w="13883">
                  <a:moveTo>
                    <a:pt x="8114" y="0"/>
                  </a:moveTo>
                  <a:cubicBezTo>
                    <a:pt x="5659" y="0"/>
                    <a:pt x="2392" y="847"/>
                    <a:pt x="1488" y="5108"/>
                  </a:cubicBezTo>
                  <a:cubicBezTo>
                    <a:pt x="0" y="12133"/>
                    <a:pt x="4332" y="16547"/>
                    <a:pt x="9873" y="17886"/>
                  </a:cubicBezTo>
                  <a:lnTo>
                    <a:pt x="9873" y="17886"/>
                  </a:lnTo>
                  <a:lnTo>
                    <a:pt x="12549" y="14597"/>
                  </a:lnTo>
                  <a:cubicBezTo>
                    <a:pt x="12549" y="14597"/>
                    <a:pt x="10025" y="14121"/>
                    <a:pt x="9608" y="10180"/>
                  </a:cubicBezTo>
                  <a:cubicBezTo>
                    <a:pt x="9215" y="6239"/>
                    <a:pt x="11739" y="3834"/>
                    <a:pt x="13883" y="3750"/>
                  </a:cubicBezTo>
                  <a:cubicBezTo>
                    <a:pt x="13883" y="3750"/>
                    <a:pt x="12894" y="3389"/>
                    <a:pt x="11580" y="3389"/>
                  </a:cubicBezTo>
                  <a:cubicBezTo>
                    <a:pt x="10184" y="3389"/>
                    <a:pt x="8421" y="3797"/>
                    <a:pt x="7084" y="5477"/>
                  </a:cubicBezTo>
                  <a:cubicBezTo>
                    <a:pt x="7084" y="5477"/>
                    <a:pt x="7001" y="1131"/>
                    <a:pt x="11001" y="369"/>
                  </a:cubicBezTo>
                  <a:cubicBezTo>
                    <a:pt x="11001" y="369"/>
                    <a:pt x="9735" y="0"/>
                    <a:pt x="8114" y="0"/>
                  </a:cubicBezTo>
                  <a:close/>
                  <a:moveTo>
                    <a:pt x="9873" y="17886"/>
                  </a:moveTo>
                  <a:lnTo>
                    <a:pt x="9846" y="17919"/>
                  </a:lnTo>
                  <a:cubicBezTo>
                    <a:pt x="9846" y="17919"/>
                    <a:pt x="12407" y="18501"/>
                    <a:pt x="12457" y="18501"/>
                  </a:cubicBezTo>
                  <a:cubicBezTo>
                    <a:pt x="12482" y="18501"/>
                    <a:pt x="11878" y="18355"/>
                    <a:pt x="10013" y="17919"/>
                  </a:cubicBezTo>
                  <a:cubicBezTo>
                    <a:pt x="9966" y="17908"/>
                    <a:pt x="9920" y="17897"/>
                    <a:pt x="9873" y="17886"/>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5"/>
            <p:cNvSpPr/>
            <p:nvPr/>
          </p:nvSpPr>
          <p:spPr>
            <a:xfrm>
              <a:off x="4835425" y="1772075"/>
              <a:ext cx="966200" cy="748925"/>
            </a:xfrm>
            <a:custGeom>
              <a:rect b="b" l="l" r="r" t="t"/>
              <a:pathLst>
                <a:path extrusionOk="0" h="29957" w="38648">
                  <a:moveTo>
                    <a:pt x="2548" y="0"/>
                  </a:moveTo>
                  <a:cubicBezTo>
                    <a:pt x="2548" y="0"/>
                    <a:pt x="0" y="3953"/>
                    <a:pt x="1488" y="8228"/>
                  </a:cubicBezTo>
                  <a:cubicBezTo>
                    <a:pt x="2721" y="11769"/>
                    <a:pt x="6520" y="15645"/>
                    <a:pt x="11505" y="15645"/>
                  </a:cubicBezTo>
                  <a:cubicBezTo>
                    <a:pt x="12536" y="15645"/>
                    <a:pt x="13619" y="15479"/>
                    <a:pt x="14740" y="15109"/>
                  </a:cubicBezTo>
                  <a:cubicBezTo>
                    <a:pt x="19394" y="13564"/>
                    <a:pt x="25374" y="10510"/>
                    <a:pt x="29384" y="10510"/>
                  </a:cubicBezTo>
                  <a:cubicBezTo>
                    <a:pt x="30996" y="10510"/>
                    <a:pt x="32290" y="11004"/>
                    <a:pt x="33052" y="12288"/>
                  </a:cubicBezTo>
                  <a:cubicBezTo>
                    <a:pt x="38648" y="21753"/>
                    <a:pt x="21050" y="29957"/>
                    <a:pt x="21050" y="29957"/>
                  </a:cubicBezTo>
                  <a:cubicBezTo>
                    <a:pt x="21050" y="29957"/>
                    <a:pt x="35528" y="26778"/>
                    <a:pt x="36921" y="16633"/>
                  </a:cubicBezTo>
                  <a:cubicBezTo>
                    <a:pt x="37882" y="9704"/>
                    <a:pt x="34700" y="7007"/>
                    <a:pt x="29938" y="7007"/>
                  </a:cubicBezTo>
                  <a:cubicBezTo>
                    <a:pt x="27737" y="7007"/>
                    <a:pt x="25198" y="7584"/>
                    <a:pt x="22574" y="8585"/>
                  </a:cubicBezTo>
                  <a:cubicBezTo>
                    <a:pt x="16847" y="10774"/>
                    <a:pt x="13935" y="13116"/>
                    <a:pt x="11448" y="13116"/>
                  </a:cubicBezTo>
                  <a:cubicBezTo>
                    <a:pt x="10337" y="13116"/>
                    <a:pt x="9311" y="12648"/>
                    <a:pt x="8156" y="11490"/>
                  </a:cubicBezTo>
                  <a:cubicBezTo>
                    <a:pt x="4417" y="7751"/>
                    <a:pt x="7644" y="3834"/>
                    <a:pt x="7644" y="3834"/>
                  </a:cubicBezTo>
                  <a:lnTo>
                    <a:pt x="2548" y="0"/>
                  </a:ln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5"/>
            <p:cNvSpPr/>
            <p:nvPr/>
          </p:nvSpPr>
          <p:spPr>
            <a:xfrm>
              <a:off x="5053900" y="1542825"/>
              <a:ext cx="749225" cy="878175"/>
            </a:xfrm>
            <a:custGeom>
              <a:rect b="b" l="l" r="r" t="t"/>
              <a:pathLst>
                <a:path extrusionOk="0" h="35127" w="29969">
                  <a:moveTo>
                    <a:pt x="26128" y="0"/>
                  </a:moveTo>
                  <a:cubicBezTo>
                    <a:pt x="22879" y="0"/>
                    <a:pt x="18514" y="312"/>
                    <a:pt x="18514" y="312"/>
                  </a:cubicBezTo>
                  <a:cubicBezTo>
                    <a:pt x="18514" y="312"/>
                    <a:pt x="8335" y="12826"/>
                    <a:pt x="7799" y="14504"/>
                  </a:cubicBezTo>
                  <a:cubicBezTo>
                    <a:pt x="7263" y="16195"/>
                    <a:pt x="7215" y="16278"/>
                    <a:pt x="10478" y="17219"/>
                  </a:cubicBezTo>
                  <a:cubicBezTo>
                    <a:pt x="13740" y="18148"/>
                    <a:pt x="0" y="35126"/>
                    <a:pt x="0" y="35126"/>
                  </a:cubicBezTo>
                  <a:cubicBezTo>
                    <a:pt x="0" y="35126"/>
                    <a:pt x="22908" y="14457"/>
                    <a:pt x="22158" y="13290"/>
                  </a:cubicBezTo>
                  <a:cubicBezTo>
                    <a:pt x="21948" y="12958"/>
                    <a:pt x="21520" y="12859"/>
                    <a:pt x="21015" y="12859"/>
                  </a:cubicBezTo>
                  <a:cubicBezTo>
                    <a:pt x="20276" y="12859"/>
                    <a:pt x="19370" y="13070"/>
                    <a:pt x="18731" y="13070"/>
                  </a:cubicBezTo>
                  <a:cubicBezTo>
                    <a:pt x="18273" y="13070"/>
                    <a:pt x="17952" y="12961"/>
                    <a:pt x="17931" y="12588"/>
                  </a:cubicBezTo>
                  <a:cubicBezTo>
                    <a:pt x="17860" y="11337"/>
                    <a:pt x="29968" y="1253"/>
                    <a:pt x="29575" y="407"/>
                  </a:cubicBezTo>
                  <a:cubicBezTo>
                    <a:pt x="29430" y="99"/>
                    <a:pt x="27955" y="0"/>
                    <a:pt x="26128"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5"/>
            <p:cNvSpPr/>
            <p:nvPr/>
          </p:nvSpPr>
          <p:spPr>
            <a:xfrm>
              <a:off x="4810125" y="1595275"/>
              <a:ext cx="948350" cy="799225"/>
            </a:xfrm>
            <a:custGeom>
              <a:rect b="b" l="l" r="r" t="t"/>
              <a:pathLst>
                <a:path extrusionOk="0" h="31969" w="37934">
                  <a:moveTo>
                    <a:pt x="10049" y="0"/>
                  </a:moveTo>
                  <a:lnTo>
                    <a:pt x="0" y="4286"/>
                  </a:lnTo>
                  <a:lnTo>
                    <a:pt x="0" y="6144"/>
                  </a:lnTo>
                  <a:lnTo>
                    <a:pt x="27301" y="31968"/>
                  </a:lnTo>
                  <a:lnTo>
                    <a:pt x="37564" y="26015"/>
                  </a:lnTo>
                  <a:cubicBezTo>
                    <a:pt x="37564" y="26015"/>
                    <a:pt x="37933" y="25718"/>
                    <a:pt x="37933" y="24694"/>
                  </a:cubicBezTo>
                  <a:cubicBezTo>
                    <a:pt x="37933" y="23682"/>
                    <a:pt x="10049" y="0"/>
                    <a:pt x="1004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5"/>
            <p:cNvSpPr/>
            <p:nvPr/>
          </p:nvSpPr>
          <p:spPr>
            <a:xfrm>
              <a:off x="4835125" y="1647050"/>
              <a:ext cx="805775" cy="668875"/>
            </a:xfrm>
            <a:custGeom>
              <a:rect b="b" l="l" r="r" t="t"/>
              <a:pathLst>
                <a:path extrusionOk="0" h="26755" w="32231">
                  <a:moveTo>
                    <a:pt x="6096" y="1"/>
                  </a:moveTo>
                  <a:lnTo>
                    <a:pt x="0" y="2632"/>
                  </a:lnTo>
                  <a:lnTo>
                    <a:pt x="25730" y="26754"/>
                  </a:lnTo>
                  <a:lnTo>
                    <a:pt x="32230" y="23099"/>
                  </a:lnTo>
                  <a:lnTo>
                    <a:pt x="60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5"/>
            <p:cNvSpPr/>
            <p:nvPr/>
          </p:nvSpPr>
          <p:spPr>
            <a:xfrm>
              <a:off x="5492925" y="2211700"/>
              <a:ext cx="253650" cy="176850"/>
            </a:xfrm>
            <a:custGeom>
              <a:rect b="b" l="l" r="r" t="t"/>
              <a:pathLst>
                <a:path extrusionOk="0" fill="none" h="7074" w="10146">
                  <a:moveTo>
                    <a:pt x="1" y="7073"/>
                  </a:moveTo>
                  <a:lnTo>
                    <a:pt x="1" y="5561"/>
                  </a:lnTo>
                  <a:lnTo>
                    <a:pt x="10145" y="1"/>
                  </a:lnTo>
                </a:path>
              </a:pathLst>
            </a:custGeom>
            <a:noFill/>
            <a:ln cap="rnd" cmpd="sng" w="3275">
              <a:solidFill>
                <a:srgbClr val="96BA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5"/>
            <p:cNvSpPr/>
            <p:nvPr/>
          </p:nvSpPr>
          <p:spPr>
            <a:xfrm>
              <a:off x="4813375" y="1706875"/>
              <a:ext cx="679575" cy="643875"/>
            </a:xfrm>
            <a:custGeom>
              <a:rect b="b" l="l" r="r" t="t"/>
              <a:pathLst>
                <a:path extrusionOk="0" fill="none" h="25755" w="27183">
                  <a:moveTo>
                    <a:pt x="27183" y="25754"/>
                  </a:moveTo>
                  <a:lnTo>
                    <a:pt x="1" y="1"/>
                  </a:lnTo>
                </a:path>
              </a:pathLst>
            </a:custGeom>
            <a:noFill/>
            <a:ln cap="rnd" cmpd="sng" w="3275">
              <a:solidFill>
                <a:srgbClr val="96BA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5"/>
            <p:cNvSpPr/>
            <p:nvPr/>
          </p:nvSpPr>
          <p:spPr>
            <a:xfrm>
              <a:off x="4872325" y="1672950"/>
              <a:ext cx="171175" cy="77125"/>
            </a:xfrm>
            <a:custGeom>
              <a:rect b="b" l="l" r="r" t="t"/>
              <a:pathLst>
                <a:path extrusionOk="0" fill="none" h="3085" w="6847">
                  <a:moveTo>
                    <a:pt x="0" y="3084"/>
                  </a:moveTo>
                  <a:lnTo>
                    <a:pt x="6847"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5"/>
            <p:cNvSpPr/>
            <p:nvPr/>
          </p:nvSpPr>
          <p:spPr>
            <a:xfrm>
              <a:off x="4912800" y="1715525"/>
              <a:ext cx="171175" cy="76525"/>
            </a:xfrm>
            <a:custGeom>
              <a:rect b="b" l="l" r="r" t="t"/>
              <a:pathLst>
                <a:path extrusionOk="0" fill="none" h="3061" w="6847">
                  <a:moveTo>
                    <a:pt x="1" y="3060"/>
                  </a:moveTo>
                  <a:lnTo>
                    <a:pt x="6847" y="0"/>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5"/>
            <p:cNvSpPr/>
            <p:nvPr/>
          </p:nvSpPr>
          <p:spPr>
            <a:xfrm>
              <a:off x="4955675" y="1757500"/>
              <a:ext cx="171175" cy="76500"/>
            </a:xfrm>
            <a:custGeom>
              <a:rect b="b" l="l" r="r" t="t"/>
              <a:pathLst>
                <a:path extrusionOk="0" fill="none" h="3060" w="6847">
                  <a:moveTo>
                    <a:pt x="0" y="3060"/>
                  </a:moveTo>
                  <a:lnTo>
                    <a:pt x="6846" y="0"/>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5"/>
            <p:cNvSpPr/>
            <p:nvPr/>
          </p:nvSpPr>
          <p:spPr>
            <a:xfrm>
              <a:off x="5000625" y="1803325"/>
              <a:ext cx="171175" cy="76525"/>
            </a:xfrm>
            <a:custGeom>
              <a:rect b="b" l="l" r="r" t="t"/>
              <a:pathLst>
                <a:path extrusionOk="0" fill="none" h="3061" w="6847">
                  <a:moveTo>
                    <a:pt x="0" y="3061"/>
                  </a:moveTo>
                  <a:lnTo>
                    <a:pt x="6846"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5"/>
            <p:cNvSpPr/>
            <p:nvPr/>
          </p:nvSpPr>
          <p:spPr>
            <a:xfrm>
              <a:off x="5054775" y="1841425"/>
              <a:ext cx="171200" cy="77125"/>
            </a:xfrm>
            <a:custGeom>
              <a:rect b="b" l="l" r="r" t="t"/>
              <a:pathLst>
                <a:path extrusionOk="0" fill="none" h="3085" w="6848">
                  <a:moveTo>
                    <a:pt x="1" y="3084"/>
                  </a:moveTo>
                  <a:lnTo>
                    <a:pt x="6847"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5"/>
            <p:cNvSpPr/>
            <p:nvPr/>
          </p:nvSpPr>
          <p:spPr>
            <a:xfrm>
              <a:off x="5094675" y="1883400"/>
              <a:ext cx="171175" cy="76825"/>
            </a:xfrm>
            <a:custGeom>
              <a:rect b="b" l="l" r="r" t="t"/>
              <a:pathLst>
                <a:path extrusionOk="0" fill="none" h="3073" w="6847">
                  <a:moveTo>
                    <a:pt x="0" y="3072"/>
                  </a:moveTo>
                  <a:lnTo>
                    <a:pt x="6846" y="0"/>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5"/>
            <p:cNvSpPr/>
            <p:nvPr/>
          </p:nvSpPr>
          <p:spPr>
            <a:xfrm>
              <a:off x="5144975" y="1934600"/>
              <a:ext cx="171175" cy="77100"/>
            </a:xfrm>
            <a:custGeom>
              <a:rect b="b" l="l" r="r" t="t"/>
              <a:pathLst>
                <a:path extrusionOk="0" fill="none" h="3084" w="6847">
                  <a:moveTo>
                    <a:pt x="1" y="3084"/>
                  </a:moveTo>
                  <a:lnTo>
                    <a:pt x="6847" y="0"/>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5"/>
            <p:cNvSpPr/>
            <p:nvPr/>
          </p:nvSpPr>
          <p:spPr>
            <a:xfrm>
              <a:off x="5189925" y="1978050"/>
              <a:ext cx="171775" cy="77125"/>
            </a:xfrm>
            <a:custGeom>
              <a:rect b="b" l="l" r="r" t="t"/>
              <a:pathLst>
                <a:path extrusionOk="0" fill="none" h="3085" w="6871">
                  <a:moveTo>
                    <a:pt x="0" y="3084"/>
                  </a:moveTo>
                  <a:lnTo>
                    <a:pt x="6870"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5"/>
            <p:cNvSpPr/>
            <p:nvPr/>
          </p:nvSpPr>
          <p:spPr>
            <a:xfrm>
              <a:off x="5245575" y="2021200"/>
              <a:ext cx="171475" cy="76825"/>
            </a:xfrm>
            <a:custGeom>
              <a:rect b="b" l="l" r="r" t="t"/>
              <a:pathLst>
                <a:path extrusionOk="0" fill="none" h="3073" w="6859">
                  <a:moveTo>
                    <a:pt x="1" y="3073"/>
                  </a:moveTo>
                  <a:lnTo>
                    <a:pt x="6859"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5"/>
            <p:cNvSpPr/>
            <p:nvPr/>
          </p:nvSpPr>
          <p:spPr>
            <a:xfrm>
              <a:off x="5292025" y="2064675"/>
              <a:ext cx="171175" cy="77100"/>
            </a:xfrm>
            <a:custGeom>
              <a:rect b="b" l="l" r="r" t="t"/>
              <a:pathLst>
                <a:path extrusionOk="0" fill="none" h="3084" w="6847">
                  <a:moveTo>
                    <a:pt x="0" y="3084"/>
                  </a:moveTo>
                  <a:lnTo>
                    <a:pt x="6846" y="0"/>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5"/>
            <p:cNvSpPr/>
            <p:nvPr/>
          </p:nvSpPr>
          <p:spPr>
            <a:xfrm>
              <a:off x="5338150" y="2107525"/>
              <a:ext cx="171175" cy="77125"/>
            </a:xfrm>
            <a:custGeom>
              <a:rect b="b" l="l" r="r" t="t"/>
              <a:pathLst>
                <a:path extrusionOk="0" fill="none" h="3085" w="6847">
                  <a:moveTo>
                    <a:pt x="1" y="3084"/>
                  </a:moveTo>
                  <a:lnTo>
                    <a:pt x="6847"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5"/>
            <p:cNvSpPr/>
            <p:nvPr/>
          </p:nvSpPr>
          <p:spPr>
            <a:xfrm>
              <a:off x="5380125" y="2141750"/>
              <a:ext cx="171175" cy="81300"/>
            </a:xfrm>
            <a:custGeom>
              <a:rect b="b" l="l" r="r" t="t"/>
              <a:pathLst>
                <a:path extrusionOk="0" fill="none" h="3252" w="6847">
                  <a:moveTo>
                    <a:pt x="0" y="3251"/>
                  </a:moveTo>
                  <a:lnTo>
                    <a:pt x="6847" y="1"/>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5"/>
            <p:cNvSpPr/>
            <p:nvPr/>
          </p:nvSpPr>
          <p:spPr>
            <a:xfrm>
              <a:off x="5427750" y="2182550"/>
              <a:ext cx="173550" cy="86325"/>
            </a:xfrm>
            <a:custGeom>
              <a:rect b="b" l="l" r="r" t="t"/>
              <a:pathLst>
                <a:path extrusionOk="0" fill="none" h="3453" w="6942">
                  <a:moveTo>
                    <a:pt x="0" y="3453"/>
                  </a:moveTo>
                  <a:lnTo>
                    <a:pt x="6942" y="0"/>
                  </a:lnTo>
                </a:path>
              </a:pathLst>
            </a:custGeom>
            <a:noFill/>
            <a:ln cap="rnd" cmpd="sng" w="3275">
              <a:solidFill>
                <a:srgbClr val="21247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5"/>
            <p:cNvSpPr/>
            <p:nvPr/>
          </p:nvSpPr>
          <p:spPr>
            <a:xfrm>
              <a:off x="4944350" y="1667600"/>
              <a:ext cx="98250" cy="56575"/>
            </a:xfrm>
            <a:custGeom>
              <a:rect b="b" l="l" r="r" t="t"/>
              <a:pathLst>
                <a:path extrusionOk="0" h="2263" w="3930">
                  <a:moveTo>
                    <a:pt x="3299" y="0"/>
                  </a:moveTo>
                  <a:lnTo>
                    <a:pt x="1" y="1667"/>
                  </a:lnTo>
                  <a:lnTo>
                    <a:pt x="620" y="2263"/>
                  </a:lnTo>
                  <a:lnTo>
                    <a:pt x="3930" y="453"/>
                  </a:lnTo>
                  <a:lnTo>
                    <a:pt x="3299" y="0"/>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5"/>
            <p:cNvSpPr/>
            <p:nvPr/>
          </p:nvSpPr>
          <p:spPr>
            <a:xfrm>
              <a:off x="4990200" y="1709575"/>
              <a:ext cx="98250" cy="55675"/>
            </a:xfrm>
            <a:custGeom>
              <a:rect b="b" l="l" r="r" t="t"/>
              <a:pathLst>
                <a:path extrusionOk="0" h="2227" w="3930">
                  <a:moveTo>
                    <a:pt x="3275" y="0"/>
                  </a:moveTo>
                  <a:lnTo>
                    <a:pt x="0" y="1667"/>
                  </a:lnTo>
                  <a:lnTo>
                    <a:pt x="631" y="2227"/>
                  </a:lnTo>
                  <a:lnTo>
                    <a:pt x="3929" y="476"/>
                  </a:lnTo>
                  <a:lnTo>
                    <a:pt x="3275" y="0"/>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5"/>
            <p:cNvSpPr/>
            <p:nvPr/>
          </p:nvSpPr>
          <p:spPr>
            <a:xfrm>
              <a:off x="5276250" y="1967625"/>
              <a:ext cx="99425" cy="53025"/>
            </a:xfrm>
            <a:custGeom>
              <a:rect b="b" l="l" r="r" t="t"/>
              <a:pathLst>
                <a:path extrusionOk="0" h="2121" w="3977">
                  <a:moveTo>
                    <a:pt x="3370" y="1"/>
                  </a:moveTo>
                  <a:lnTo>
                    <a:pt x="0" y="1489"/>
                  </a:lnTo>
                  <a:lnTo>
                    <a:pt x="572" y="2120"/>
                  </a:lnTo>
                  <a:lnTo>
                    <a:pt x="3977" y="501"/>
                  </a:lnTo>
                  <a:lnTo>
                    <a:pt x="3370" y="1"/>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5"/>
            <p:cNvSpPr/>
            <p:nvPr/>
          </p:nvSpPr>
          <p:spPr>
            <a:xfrm>
              <a:off x="5325050" y="2013775"/>
              <a:ext cx="99750" cy="52100"/>
            </a:xfrm>
            <a:custGeom>
              <a:rect b="b" l="l" r="r" t="t"/>
              <a:pathLst>
                <a:path extrusionOk="0" h="2084" w="3990">
                  <a:moveTo>
                    <a:pt x="3370" y="0"/>
                  </a:moveTo>
                  <a:lnTo>
                    <a:pt x="1" y="1477"/>
                  </a:lnTo>
                  <a:lnTo>
                    <a:pt x="596" y="2084"/>
                  </a:lnTo>
                  <a:lnTo>
                    <a:pt x="3989" y="524"/>
                  </a:lnTo>
                  <a:lnTo>
                    <a:pt x="3370" y="0"/>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5"/>
            <p:cNvSpPr/>
            <p:nvPr/>
          </p:nvSpPr>
          <p:spPr>
            <a:xfrm>
              <a:off x="5088425" y="1792600"/>
              <a:ext cx="97950" cy="56300"/>
            </a:xfrm>
            <a:custGeom>
              <a:rect b="b" l="l" r="r" t="t"/>
              <a:pathLst>
                <a:path extrusionOk="0" h="2252" w="3918">
                  <a:moveTo>
                    <a:pt x="3275" y="1"/>
                  </a:moveTo>
                  <a:lnTo>
                    <a:pt x="0" y="1656"/>
                  </a:lnTo>
                  <a:lnTo>
                    <a:pt x="596" y="2251"/>
                  </a:lnTo>
                  <a:lnTo>
                    <a:pt x="3918" y="453"/>
                  </a:lnTo>
                  <a:lnTo>
                    <a:pt x="3275" y="1"/>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5"/>
            <p:cNvSpPr/>
            <p:nvPr/>
          </p:nvSpPr>
          <p:spPr>
            <a:xfrm>
              <a:off x="5133975" y="1834575"/>
              <a:ext cx="98250" cy="56300"/>
            </a:xfrm>
            <a:custGeom>
              <a:rect b="b" l="l" r="r" t="t"/>
              <a:pathLst>
                <a:path extrusionOk="0" h="2252" w="3930">
                  <a:moveTo>
                    <a:pt x="3286" y="1"/>
                  </a:moveTo>
                  <a:lnTo>
                    <a:pt x="0" y="1668"/>
                  </a:lnTo>
                  <a:lnTo>
                    <a:pt x="631" y="2251"/>
                  </a:lnTo>
                  <a:lnTo>
                    <a:pt x="3929" y="489"/>
                  </a:lnTo>
                  <a:lnTo>
                    <a:pt x="3286" y="1"/>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5"/>
            <p:cNvSpPr/>
            <p:nvPr/>
          </p:nvSpPr>
          <p:spPr>
            <a:xfrm>
              <a:off x="5175925" y="1872375"/>
              <a:ext cx="98250" cy="56000"/>
            </a:xfrm>
            <a:custGeom>
              <a:rect b="b" l="l" r="r" t="t"/>
              <a:pathLst>
                <a:path extrusionOk="0" h="2240" w="3930">
                  <a:moveTo>
                    <a:pt x="3275" y="1"/>
                  </a:moveTo>
                  <a:lnTo>
                    <a:pt x="1" y="1656"/>
                  </a:lnTo>
                  <a:lnTo>
                    <a:pt x="620" y="2239"/>
                  </a:lnTo>
                  <a:lnTo>
                    <a:pt x="3930" y="477"/>
                  </a:lnTo>
                  <a:lnTo>
                    <a:pt x="3275" y="1"/>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5"/>
            <p:cNvSpPr/>
            <p:nvPr/>
          </p:nvSpPr>
          <p:spPr>
            <a:xfrm>
              <a:off x="5428950" y="2096525"/>
              <a:ext cx="99425" cy="53900"/>
            </a:xfrm>
            <a:custGeom>
              <a:rect b="b" l="l" r="r" t="t"/>
              <a:pathLst>
                <a:path extrusionOk="0" h="2156" w="3977">
                  <a:moveTo>
                    <a:pt x="3346" y="0"/>
                  </a:moveTo>
                  <a:lnTo>
                    <a:pt x="0" y="1536"/>
                  </a:lnTo>
                  <a:lnTo>
                    <a:pt x="584" y="2155"/>
                  </a:lnTo>
                  <a:lnTo>
                    <a:pt x="3977" y="476"/>
                  </a:lnTo>
                  <a:lnTo>
                    <a:pt x="3346" y="0"/>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5"/>
            <p:cNvSpPr/>
            <p:nvPr/>
          </p:nvSpPr>
          <p:spPr>
            <a:xfrm>
              <a:off x="5467350" y="2134925"/>
              <a:ext cx="99125" cy="53000"/>
            </a:xfrm>
            <a:custGeom>
              <a:rect b="b" l="l" r="r" t="t"/>
              <a:pathLst>
                <a:path extrusionOk="0" h="2120" w="3965">
                  <a:moveTo>
                    <a:pt x="3346" y="0"/>
                  </a:moveTo>
                  <a:lnTo>
                    <a:pt x="0" y="1524"/>
                  </a:lnTo>
                  <a:lnTo>
                    <a:pt x="607" y="2119"/>
                  </a:lnTo>
                  <a:lnTo>
                    <a:pt x="3965" y="500"/>
                  </a:lnTo>
                  <a:lnTo>
                    <a:pt x="3346" y="0"/>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5"/>
            <p:cNvSpPr/>
            <p:nvPr/>
          </p:nvSpPr>
          <p:spPr>
            <a:xfrm>
              <a:off x="5514375" y="2177475"/>
              <a:ext cx="99425" cy="53300"/>
            </a:xfrm>
            <a:custGeom>
              <a:rect b="b" l="l" r="r" t="t"/>
              <a:pathLst>
                <a:path extrusionOk="0" h="2132" w="3977">
                  <a:moveTo>
                    <a:pt x="3358" y="1"/>
                  </a:moveTo>
                  <a:lnTo>
                    <a:pt x="0" y="1537"/>
                  </a:lnTo>
                  <a:lnTo>
                    <a:pt x="619" y="2132"/>
                  </a:lnTo>
                  <a:lnTo>
                    <a:pt x="3977" y="513"/>
                  </a:lnTo>
                  <a:lnTo>
                    <a:pt x="3358" y="1"/>
                  </a:lnTo>
                  <a:close/>
                </a:path>
              </a:pathLst>
            </a:custGeom>
            <a:solidFill>
              <a:srgbClr val="FF7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5"/>
            <p:cNvSpPr/>
            <p:nvPr/>
          </p:nvSpPr>
          <p:spPr>
            <a:xfrm>
              <a:off x="5306100" y="1840975"/>
              <a:ext cx="79500" cy="60600"/>
            </a:xfrm>
            <a:custGeom>
              <a:rect b="b" l="l" r="r" t="t"/>
              <a:pathLst>
                <a:path extrusionOk="0" h="2424" w="3180">
                  <a:moveTo>
                    <a:pt x="667" y="1"/>
                  </a:moveTo>
                  <a:cubicBezTo>
                    <a:pt x="0" y="1"/>
                    <a:pt x="152" y="2424"/>
                    <a:pt x="152" y="2424"/>
                  </a:cubicBezTo>
                  <a:cubicBezTo>
                    <a:pt x="152" y="2424"/>
                    <a:pt x="156" y="2424"/>
                    <a:pt x="163" y="2424"/>
                  </a:cubicBezTo>
                  <a:cubicBezTo>
                    <a:pt x="369" y="2424"/>
                    <a:pt x="3179" y="2413"/>
                    <a:pt x="2640" y="1805"/>
                  </a:cubicBezTo>
                  <a:cubicBezTo>
                    <a:pt x="2400" y="1545"/>
                    <a:pt x="2073" y="1470"/>
                    <a:pt x="1773" y="1470"/>
                  </a:cubicBezTo>
                  <a:cubicBezTo>
                    <a:pt x="1358" y="1470"/>
                    <a:pt x="997" y="1614"/>
                    <a:pt x="997" y="1614"/>
                  </a:cubicBezTo>
                  <a:cubicBezTo>
                    <a:pt x="997" y="1614"/>
                    <a:pt x="1688" y="340"/>
                    <a:pt x="771" y="19"/>
                  </a:cubicBezTo>
                  <a:cubicBezTo>
                    <a:pt x="734" y="6"/>
                    <a:pt x="699" y="1"/>
                    <a:pt x="667"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5"/>
            <p:cNvSpPr/>
            <p:nvPr/>
          </p:nvSpPr>
          <p:spPr>
            <a:xfrm>
              <a:off x="4866675" y="1559350"/>
              <a:ext cx="592350" cy="377950"/>
            </a:xfrm>
            <a:custGeom>
              <a:rect b="b" l="l" r="r" t="t"/>
              <a:pathLst>
                <a:path extrusionOk="0" h="15118" w="23694">
                  <a:moveTo>
                    <a:pt x="16419" y="1"/>
                  </a:moveTo>
                  <a:cubicBezTo>
                    <a:pt x="14963" y="1"/>
                    <a:pt x="13340" y="217"/>
                    <a:pt x="11597" y="699"/>
                  </a:cubicBezTo>
                  <a:cubicBezTo>
                    <a:pt x="4596" y="2628"/>
                    <a:pt x="750" y="8009"/>
                    <a:pt x="0" y="11855"/>
                  </a:cubicBezTo>
                  <a:lnTo>
                    <a:pt x="5179" y="15117"/>
                  </a:lnTo>
                  <a:cubicBezTo>
                    <a:pt x="6545" y="8103"/>
                    <a:pt x="12140" y="4736"/>
                    <a:pt x="15527" y="4736"/>
                  </a:cubicBezTo>
                  <a:cubicBezTo>
                    <a:pt x="16424" y="4736"/>
                    <a:pt x="17165" y="4972"/>
                    <a:pt x="17633" y="5438"/>
                  </a:cubicBezTo>
                  <a:cubicBezTo>
                    <a:pt x="19884" y="7676"/>
                    <a:pt x="16848" y="9188"/>
                    <a:pt x="16848" y="9188"/>
                  </a:cubicBezTo>
                  <a:lnTo>
                    <a:pt x="19776" y="11915"/>
                  </a:lnTo>
                  <a:cubicBezTo>
                    <a:pt x="19776" y="11915"/>
                    <a:pt x="23694" y="7974"/>
                    <a:pt x="23694" y="4545"/>
                  </a:cubicBezTo>
                  <a:cubicBezTo>
                    <a:pt x="23694" y="1977"/>
                    <a:pt x="20823" y="1"/>
                    <a:pt x="16419"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5"/>
            <p:cNvSpPr/>
            <p:nvPr/>
          </p:nvSpPr>
          <p:spPr>
            <a:xfrm>
              <a:off x="4970550" y="2388525"/>
              <a:ext cx="39325" cy="39625"/>
            </a:xfrm>
            <a:custGeom>
              <a:rect b="b" l="l" r="r" t="t"/>
              <a:pathLst>
                <a:path extrusionOk="0" h="1585" w="1573">
                  <a:moveTo>
                    <a:pt x="786" y="0"/>
                  </a:moveTo>
                  <a:cubicBezTo>
                    <a:pt x="358" y="0"/>
                    <a:pt x="0" y="357"/>
                    <a:pt x="0" y="786"/>
                  </a:cubicBezTo>
                  <a:cubicBezTo>
                    <a:pt x="0" y="1227"/>
                    <a:pt x="358" y="1584"/>
                    <a:pt x="786" y="1584"/>
                  </a:cubicBezTo>
                  <a:cubicBezTo>
                    <a:pt x="793" y="1584"/>
                    <a:pt x="800" y="1584"/>
                    <a:pt x="807" y="1584"/>
                  </a:cubicBezTo>
                  <a:cubicBezTo>
                    <a:pt x="1226" y="1584"/>
                    <a:pt x="1572" y="1231"/>
                    <a:pt x="1572" y="786"/>
                  </a:cubicBezTo>
                  <a:cubicBezTo>
                    <a:pt x="1572" y="357"/>
                    <a:pt x="1215" y="0"/>
                    <a:pt x="786"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5"/>
            <p:cNvSpPr/>
            <p:nvPr/>
          </p:nvSpPr>
          <p:spPr>
            <a:xfrm>
              <a:off x="5271475" y="2316475"/>
              <a:ext cx="25325" cy="25050"/>
            </a:xfrm>
            <a:custGeom>
              <a:rect b="b" l="l" r="r" t="t"/>
              <a:pathLst>
                <a:path extrusionOk="0" h="1002" w="1013">
                  <a:moveTo>
                    <a:pt x="513" y="1"/>
                  </a:moveTo>
                  <a:cubicBezTo>
                    <a:pt x="227" y="1"/>
                    <a:pt x="1" y="215"/>
                    <a:pt x="1" y="501"/>
                  </a:cubicBezTo>
                  <a:cubicBezTo>
                    <a:pt x="1" y="780"/>
                    <a:pt x="227" y="1002"/>
                    <a:pt x="492" y="1002"/>
                  </a:cubicBezTo>
                  <a:cubicBezTo>
                    <a:pt x="499" y="1002"/>
                    <a:pt x="506" y="1001"/>
                    <a:pt x="513" y="1001"/>
                  </a:cubicBezTo>
                  <a:cubicBezTo>
                    <a:pt x="787" y="1001"/>
                    <a:pt x="1013" y="787"/>
                    <a:pt x="1013" y="501"/>
                  </a:cubicBezTo>
                  <a:cubicBezTo>
                    <a:pt x="1013" y="215"/>
                    <a:pt x="787" y="1"/>
                    <a:pt x="513"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5"/>
            <p:cNvSpPr/>
            <p:nvPr/>
          </p:nvSpPr>
          <p:spPr>
            <a:xfrm>
              <a:off x="5237550" y="2447450"/>
              <a:ext cx="55975" cy="55700"/>
            </a:xfrm>
            <a:custGeom>
              <a:rect b="b" l="l" r="r" t="t"/>
              <a:pathLst>
                <a:path extrusionOk="0" h="2228" w="2239">
                  <a:moveTo>
                    <a:pt x="1120" y="1"/>
                  </a:moveTo>
                  <a:cubicBezTo>
                    <a:pt x="512" y="1"/>
                    <a:pt x="0" y="489"/>
                    <a:pt x="0" y="1108"/>
                  </a:cubicBezTo>
                  <a:cubicBezTo>
                    <a:pt x="0" y="1727"/>
                    <a:pt x="500" y="2227"/>
                    <a:pt x="1120" y="2227"/>
                  </a:cubicBezTo>
                  <a:cubicBezTo>
                    <a:pt x="1751" y="2215"/>
                    <a:pt x="2239" y="1727"/>
                    <a:pt x="2239" y="1108"/>
                  </a:cubicBezTo>
                  <a:cubicBezTo>
                    <a:pt x="2239" y="501"/>
                    <a:pt x="1751" y="1"/>
                    <a:pt x="112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5"/>
            <p:cNvSpPr/>
            <p:nvPr/>
          </p:nvSpPr>
          <p:spPr>
            <a:xfrm>
              <a:off x="5783750" y="1672950"/>
              <a:ext cx="31275" cy="31275"/>
            </a:xfrm>
            <a:custGeom>
              <a:rect b="b" l="l" r="r" t="t"/>
              <a:pathLst>
                <a:path extrusionOk="0" h="1251" w="1251">
                  <a:moveTo>
                    <a:pt x="631" y="1"/>
                  </a:moveTo>
                  <a:cubicBezTo>
                    <a:pt x="286" y="1"/>
                    <a:pt x="0" y="286"/>
                    <a:pt x="0" y="632"/>
                  </a:cubicBezTo>
                  <a:cubicBezTo>
                    <a:pt x="0" y="977"/>
                    <a:pt x="286" y="1251"/>
                    <a:pt x="631" y="1251"/>
                  </a:cubicBezTo>
                  <a:cubicBezTo>
                    <a:pt x="977" y="1251"/>
                    <a:pt x="1251" y="977"/>
                    <a:pt x="1251" y="632"/>
                  </a:cubicBezTo>
                  <a:cubicBezTo>
                    <a:pt x="1251" y="286"/>
                    <a:pt x="977" y="1"/>
                    <a:pt x="631"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5"/>
            <p:cNvSpPr/>
            <p:nvPr/>
          </p:nvSpPr>
          <p:spPr>
            <a:xfrm>
              <a:off x="5425075" y="1413475"/>
              <a:ext cx="68775" cy="62475"/>
            </a:xfrm>
            <a:custGeom>
              <a:rect b="b" l="l" r="r" t="t"/>
              <a:pathLst>
                <a:path extrusionOk="0" h="2499" w="2751">
                  <a:moveTo>
                    <a:pt x="1381" y="0"/>
                  </a:moveTo>
                  <a:cubicBezTo>
                    <a:pt x="816" y="0"/>
                    <a:pt x="300" y="381"/>
                    <a:pt x="167" y="962"/>
                  </a:cubicBezTo>
                  <a:cubicBezTo>
                    <a:pt x="0" y="1629"/>
                    <a:pt x="417" y="2307"/>
                    <a:pt x="1096" y="2462"/>
                  </a:cubicBezTo>
                  <a:cubicBezTo>
                    <a:pt x="1195" y="2487"/>
                    <a:pt x="1295" y="2499"/>
                    <a:pt x="1393" y="2499"/>
                  </a:cubicBezTo>
                  <a:cubicBezTo>
                    <a:pt x="1953" y="2499"/>
                    <a:pt x="2464" y="2111"/>
                    <a:pt x="2596" y="1533"/>
                  </a:cubicBezTo>
                  <a:cubicBezTo>
                    <a:pt x="2751" y="867"/>
                    <a:pt x="2334" y="188"/>
                    <a:pt x="1667" y="33"/>
                  </a:cubicBezTo>
                  <a:cubicBezTo>
                    <a:pt x="1571" y="11"/>
                    <a:pt x="1476" y="0"/>
                    <a:pt x="1381"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5"/>
            <p:cNvSpPr/>
            <p:nvPr/>
          </p:nvSpPr>
          <p:spPr>
            <a:xfrm>
              <a:off x="5068475" y="1466975"/>
              <a:ext cx="31275" cy="31275"/>
            </a:xfrm>
            <a:custGeom>
              <a:rect b="b" l="l" r="r" t="t"/>
              <a:pathLst>
                <a:path extrusionOk="0" h="1251" w="1251">
                  <a:moveTo>
                    <a:pt x="620" y="1"/>
                  </a:moveTo>
                  <a:cubicBezTo>
                    <a:pt x="274" y="1"/>
                    <a:pt x="1" y="286"/>
                    <a:pt x="1" y="620"/>
                  </a:cubicBezTo>
                  <a:cubicBezTo>
                    <a:pt x="1" y="965"/>
                    <a:pt x="274" y="1251"/>
                    <a:pt x="620" y="1251"/>
                  </a:cubicBezTo>
                  <a:cubicBezTo>
                    <a:pt x="965" y="1251"/>
                    <a:pt x="1251" y="965"/>
                    <a:pt x="1251" y="620"/>
                  </a:cubicBezTo>
                  <a:cubicBezTo>
                    <a:pt x="1251" y="286"/>
                    <a:pt x="965" y="1"/>
                    <a:pt x="62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5"/>
            <p:cNvSpPr/>
            <p:nvPr/>
          </p:nvSpPr>
          <p:spPr>
            <a:xfrm>
              <a:off x="4697300" y="1937275"/>
              <a:ext cx="46150" cy="46150"/>
            </a:xfrm>
            <a:custGeom>
              <a:rect b="b" l="l" r="r" t="t"/>
              <a:pathLst>
                <a:path extrusionOk="0" h="1846" w="1846">
                  <a:moveTo>
                    <a:pt x="929" y="0"/>
                  </a:moveTo>
                  <a:cubicBezTo>
                    <a:pt x="417" y="0"/>
                    <a:pt x="1" y="417"/>
                    <a:pt x="1" y="917"/>
                  </a:cubicBezTo>
                  <a:cubicBezTo>
                    <a:pt x="1" y="1429"/>
                    <a:pt x="417" y="1846"/>
                    <a:pt x="929" y="1846"/>
                  </a:cubicBezTo>
                  <a:cubicBezTo>
                    <a:pt x="1429" y="1846"/>
                    <a:pt x="1846" y="1429"/>
                    <a:pt x="1846" y="917"/>
                  </a:cubicBezTo>
                  <a:cubicBezTo>
                    <a:pt x="1846" y="417"/>
                    <a:pt x="1429" y="0"/>
                    <a:pt x="92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5"/>
            <p:cNvSpPr/>
            <p:nvPr/>
          </p:nvSpPr>
          <p:spPr>
            <a:xfrm>
              <a:off x="4735400" y="1820900"/>
              <a:ext cx="27400" cy="27400"/>
            </a:xfrm>
            <a:custGeom>
              <a:rect b="b" l="l" r="r" t="t"/>
              <a:pathLst>
                <a:path extrusionOk="0" h="1096" w="1096">
                  <a:moveTo>
                    <a:pt x="548" y="0"/>
                  </a:moveTo>
                  <a:cubicBezTo>
                    <a:pt x="251" y="0"/>
                    <a:pt x="1" y="226"/>
                    <a:pt x="1" y="548"/>
                  </a:cubicBezTo>
                  <a:cubicBezTo>
                    <a:pt x="1" y="857"/>
                    <a:pt x="239" y="1095"/>
                    <a:pt x="548" y="1095"/>
                  </a:cubicBezTo>
                  <a:cubicBezTo>
                    <a:pt x="846" y="1095"/>
                    <a:pt x="1096" y="857"/>
                    <a:pt x="1096" y="548"/>
                  </a:cubicBezTo>
                  <a:cubicBezTo>
                    <a:pt x="1096" y="250"/>
                    <a:pt x="858" y="0"/>
                    <a:pt x="548"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5"/>
            <p:cNvSpPr/>
            <p:nvPr/>
          </p:nvSpPr>
          <p:spPr>
            <a:xfrm>
              <a:off x="4697300" y="2168550"/>
              <a:ext cx="32175" cy="32175"/>
            </a:xfrm>
            <a:custGeom>
              <a:rect b="b" l="l" r="r" t="t"/>
              <a:pathLst>
                <a:path extrusionOk="0" h="1287" w="1287">
                  <a:moveTo>
                    <a:pt x="643" y="1"/>
                  </a:moveTo>
                  <a:cubicBezTo>
                    <a:pt x="286" y="1"/>
                    <a:pt x="1" y="286"/>
                    <a:pt x="1" y="643"/>
                  </a:cubicBezTo>
                  <a:cubicBezTo>
                    <a:pt x="1" y="1001"/>
                    <a:pt x="286" y="1286"/>
                    <a:pt x="643" y="1286"/>
                  </a:cubicBezTo>
                  <a:cubicBezTo>
                    <a:pt x="1001" y="1286"/>
                    <a:pt x="1286" y="1001"/>
                    <a:pt x="1286" y="643"/>
                  </a:cubicBezTo>
                  <a:cubicBezTo>
                    <a:pt x="1286" y="286"/>
                    <a:pt x="1001" y="1"/>
                    <a:pt x="643"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5"/>
            <p:cNvSpPr/>
            <p:nvPr/>
          </p:nvSpPr>
          <p:spPr>
            <a:xfrm>
              <a:off x="5818575" y="2123300"/>
              <a:ext cx="22950" cy="22950"/>
            </a:xfrm>
            <a:custGeom>
              <a:rect b="b" l="l" r="r" t="t"/>
              <a:pathLst>
                <a:path extrusionOk="0" h="918" w="918">
                  <a:moveTo>
                    <a:pt x="453" y="1"/>
                  </a:moveTo>
                  <a:cubicBezTo>
                    <a:pt x="203" y="1"/>
                    <a:pt x="0" y="203"/>
                    <a:pt x="0" y="465"/>
                  </a:cubicBezTo>
                  <a:cubicBezTo>
                    <a:pt x="0" y="715"/>
                    <a:pt x="203" y="918"/>
                    <a:pt x="453" y="918"/>
                  </a:cubicBezTo>
                  <a:cubicBezTo>
                    <a:pt x="703" y="918"/>
                    <a:pt x="917" y="715"/>
                    <a:pt x="917" y="465"/>
                  </a:cubicBezTo>
                  <a:cubicBezTo>
                    <a:pt x="917" y="203"/>
                    <a:pt x="703" y="1"/>
                    <a:pt x="453"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5"/>
            <p:cNvSpPr/>
            <p:nvPr/>
          </p:nvSpPr>
          <p:spPr>
            <a:xfrm>
              <a:off x="5898650" y="1917625"/>
              <a:ext cx="38700" cy="38425"/>
            </a:xfrm>
            <a:custGeom>
              <a:rect b="b" l="l" r="r" t="t"/>
              <a:pathLst>
                <a:path extrusionOk="0" h="1537" w="1548">
                  <a:moveTo>
                    <a:pt x="774" y="1"/>
                  </a:moveTo>
                  <a:cubicBezTo>
                    <a:pt x="357" y="1"/>
                    <a:pt x="0" y="346"/>
                    <a:pt x="0" y="775"/>
                  </a:cubicBezTo>
                  <a:cubicBezTo>
                    <a:pt x="0" y="1191"/>
                    <a:pt x="357" y="1537"/>
                    <a:pt x="774" y="1537"/>
                  </a:cubicBezTo>
                  <a:cubicBezTo>
                    <a:pt x="1203" y="1537"/>
                    <a:pt x="1548" y="1191"/>
                    <a:pt x="1548" y="775"/>
                  </a:cubicBezTo>
                  <a:cubicBezTo>
                    <a:pt x="1548" y="346"/>
                    <a:pt x="1203" y="1"/>
                    <a:pt x="774"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5"/>
            <p:cNvSpPr/>
            <p:nvPr/>
          </p:nvSpPr>
          <p:spPr>
            <a:xfrm>
              <a:off x="4736575" y="2033575"/>
              <a:ext cx="74000" cy="84400"/>
            </a:xfrm>
            <a:custGeom>
              <a:rect b="b" l="l" r="r" t="t"/>
              <a:pathLst>
                <a:path extrusionOk="0" h="3376" w="2960">
                  <a:moveTo>
                    <a:pt x="1468" y="1"/>
                  </a:moveTo>
                  <a:cubicBezTo>
                    <a:pt x="1464" y="1"/>
                    <a:pt x="1459" y="3"/>
                    <a:pt x="1454" y="6"/>
                  </a:cubicBezTo>
                  <a:cubicBezTo>
                    <a:pt x="1287" y="101"/>
                    <a:pt x="1382" y="1506"/>
                    <a:pt x="1382" y="1506"/>
                  </a:cubicBezTo>
                  <a:cubicBezTo>
                    <a:pt x="1382" y="1506"/>
                    <a:pt x="546" y="719"/>
                    <a:pt x="349" y="719"/>
                  </a:cubicBezTo>
                  <a:cubicBezTo>
                    <a:pt x="329" y="719"/>
                    <a:pt x="316" y="727"/>
                    <a:pt x="311" y="744"/>
                  </a:cubicBezTo>
                  <a:cubicBezTo>
                    <a:pt x="263" y="923"/>
                    <a:pt x="1085" y="1732"/>
                    <a:pt x="1085" y="1732"/>
                  </a:cubicBezTo>
                  <a:cubicBezTo>
                    <a:pt x="1085" y="1732"/>
                    <a:pt x="625" y="1639"/>
                    <a:pt x="308" y="1639"/>
                  </a:cubicBezTo>
                  <a:cubicBezTo>
                    <a:pt x="132" y="1639"/>
                    <a:pt x="0" y="1667"/>
                    <a:pt x="13" y="1756"/>
                  </a:cubicBezTo>
                  <a:cubicBezTo>
                    <a:pt x="20" y="1898"/>
                    <a:pt x="379" y="1929"/>
                    <a:pt x="689" y="1929"/>
                  </a:cubicBezTo>
                  <a:cubicBezTo>
                    <a:pt x="925" y="1929"/>
                    <a:pt x="1132" y="1911"/>
                    <a:pt x="1132" y="1911"/>
                  </a:cubicBezTo>
                  <a:lnTo>
                    <a:pt x="1132" y="1911"/>
                  </a:lnTo>
                  <a:cubicBezTo>
                    <a:pt x="1132" y="1911"/>
                    <a:pt x="358" y="2816"/>
                    <a:pt x="501" y="2983"/>
                  </a:cubicBezTo>
                  <a:cubicBezTo>
                    <a:pt x="512" y="2993"/>
                    <a:pt x="525" y="2998"/>
                    <a:pt x="540" y="2998"/>
                  </a:cubicBezTo>
                  <a:cubicBezTo>
                    <a:pt x="745" y="2998"/>
                    <a:pt x="1323" y="2090"/>
                    <a:pt x="1323" y="2090"/>
                  </a:cubicBezTo>
                  <a:lnTo>
                    <a:pt x="1323" y="2090"/>
                  </a:lnTo>
                  <a:cubicBezTo>
                    <a:pt x="1323" y="2090"/>
                    <a:pt x="1311" y="3364"/>
                    <a:pt x="1561" y="3375"/>
                  </a:cubicBezTo>
                  <a:cubicBezTo>
                    <a:pt x="1562" y="3376"/>
                    <a:pt x="1563" y="3376"/>
                    <a:pt x="1564" y="3376"/>
                  </a:cubicBezTo>
                  <a:cubicBezTo>
                    <a:pt x="1809" y="3376"/>
                    <a:pt x="1561" y="2102"/>
                    <a:pt x="1561" y="2102"/>
                  </a:cubicBezTo>
                  <a:lnTo>
                    <a:pt x="1561" y="2102"/>
                  </a:lnTo>
                  <a:cubicBezTo>
                    <a:pt x="1561" y="2102"/>
                    <a:pt x="2271" y="2773"/>
                    <a:pt x="2476" y="2773"/>
                  </a:cubicBezTo>
                  <a:cubicBezTo>
                    <a:pt x="2500" y="2773"/>
                    <a:pt x="2517" y="2764"/>
                    <a:pt x="2525" y="2744"/>
                  </a:cubicBezTo>
                  <a:cubicBezTo>
                    <a:pt x="2609" y="2566"/>
                    <a:pt x="1751" y="1863"/>
                    <a:pt x="1751" y="1863"/>
                  </a:cubicBezTo>
                  <a:lnTo>
                    <a:pt x="1751" y="1863"/>
                  </a:lnTo>
                  <a:cubicBezTo>
                    <a:pt x="1751" y="1863"/>
                    <a:pt x="2072" y="1898"/>
                    <a:pt x="2381" y="1898"/>
                  </a:cubicBezTo>
                  <a:cubicBezTo>
                    <a:pt x="2676" y="1898"/>
                    <a:pt x="2959" y="1866"/>
                    <a:pt x="2942" y="1744"/>
                  </a:cubicBezTo>
                  <a:cubicBezTo>
                    <a:pt x="2933" y="1645"/>
                    <a:pt x="2742" y="1615"/>
                    <a:pt x="2515" y="1615"/>
                  </a:cubicBezTo>
                  <a:cubicBezTo>
                    <a:pt x="2169" y="1615"/>
                    <a:pt x="1739" y="1685"/>
                    <a:pt x="1739" y="1685"/>
                  </a:cubicBezTo>
                  <a:cubicBezTo>
                    <a:pt x="1739" y="1685"/>
                    <a:pt x="2918" y="720"/>
                    <a:pt x="2597" y="637"/>
                  </a:cubicBezTo>
                  <a:cubicBezTo>
                    <a:pt x="2585" y="634"/>
                    <a:pt x="2573" y="633"/>
                    <a:pt x="2561" y="633"/>
                  </a:cubicBezTo>
                  <a:cubicBezTo>
                    <a:pt x="2238" y="633"/>
                    <a:pt x="1609" y="1494"/>
                    <a:pt x="1609" y="1494"/>
                  </a:cubicBezTo>
                  <a:cubicBezTo>
                    <a:pt x="1609" y="1494"/>
                    <a:pt x="1609" y="1"/>
                    <a:pt x="1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5"/>
            <p:cNvSpPr/>
            <p:nvPr/>
          </p:nvSpPr>
          <p:spPr>
            <a:xfrm>
              <a:off x="5604750" y="1413000"/>
              <a:ext cx="55050" cy="62625"/>
            </a:xfrm>
            <a:custGeom>
              <a:rect b="b" l="l" r="r" t="t"/>
              <a:pathLst>
                <a:path extrusionOk="0" h="2505" w="2202">
                  <a:moveTo>
                    <a:pt x="1100" y="0"/>
                  </a:moveTo>
                  <a:cubicBezTo>
                    <a:pt x="1096" y="0"/>
                    <a:pt x="1092" y="2"/>
                    <a:pt x="1088" y="5"/>
                  </a:cubicBezTo>
                  <a:cubicBezTo>
                    <a:pt x="993" y="88"/>
                    <a:pt x="1052" y="1136"/>
                    <a:pt x="1052" y="1136"/>
                  </a:cubicBezTo>
                  <a:cubicBezTo>
                    <a:pt x="1052" y="1136"/>
                    <a:pt x="405" y="529"/>
                    <a:pt x="256" y="529"/>
                  </a:cubicBezTo>
                  <a:cubicBezTo>
                    <a:pt x="244" y="529"/>
                    <a:pt x="236" y="533"/>
                    <a:pt x="231" y="540"/>
                  </a:cubicBezTo>
                  <a:cubicBezTo>
                    <a:pt x="183" y="671"/>
                    <a:pt x="791" y="1267"/>
                    <a:pt x="791" y="1267"/>
                  </a:cubicBezTo>
                  <a:cubicBezTo>
                    <a:pt x="791" y="1267"/>
                    <a:pt x="467" y="1199"/>
                    <a:pt x="236" y="1199"/>
                  </a:cubicBezTo>
                  <a:cubicBezTo>
                    <a:pt x="103" y="1199"/>
                    <a:pt x="0" y="1221"/>
                    <a:pt x="5" y="1290"/>
                  </a:cubicBezTo>
                  <a:cubicBezTo>
                    <a:pt x="11" y="1390"/>
                    <a:pt x="268" y="1412"/>
                    <a:pt x="495" y="1412"/>
                  </a:cubicBezTo>
                  <a:cubicBezTo>
                    <a:pt x="676" y="1412"/>
                    <a:pt x="838" y="1398"/>
                    <a:pt x="838" y="1398"/>
                  </a:cubicBezTo>
                  <a:lnTo>
                    <a:pt x="838" y="1398"/>
                  </a:lnTo>
                  <a:cubicBezTo>
                    <a:pt x="838" y="1398"/>
                    <a:pt x="279" y="2088"/>
                    <a:pt x="374" y="2207"/>
                  </a:cubicBezTo>
                  <a:cubicBezTo>
                    <a:pt x="381" y="2215"/>
                    <a:pt x="391" y="2219"/>
                    <a:pt x="402" y="2219"/>
                  </a:cubicBezTo>
                  <a:cubicBezTo>
                    <a:pt x="550" y="2219"/>
                    <a:pt x="993" y="1529"/>
                    <a:pt x="993" y="1529"/>
                  </a:cubicBezTo>
                  <a:lnTo>
                    <a:pt x="993" y="1529"/>
                  </a:lnTo>
                  <a:cubicBezTo>
                    <a:pt x="993" y="1529"/>
                    <a:pt x="969" y="2481"/>
                    <a:pt x="1172" y="2505"/>
                  </a:cubicBezTo>
                  <a:cubicBezTo>
                    <a:pt x="1173" y="2505"/>
                    <a:pt x="1174" y="2505"/>
                    <a:pt x="1175" y="2505"/>
                  </a:cubicBezTo>
                  <a:cubicBezTo>
                    <a:pt x="1360" y="2505"/>
                    <a:pt x="1172" y="1553"/>
                    <a:pt x="1172" y="1552"/>
                  </a:cubicBezTo>
                  <a:lnTo>
                    <a:pt x="1172" y="1552"/>
                  </a:lnTo>
                  <a:cubicBezTo>
                    <a:pt x="1172" y="1552"/>
                    <a:pt x="1707" y="2050"/>
                    <a:pt x="1861" y="2050"/>
                  </a:cubicBezTo>
                  <a:cubicBezTo>
                    <a:pt x="1879" y="2050"/>
                    <a:pt x="1892" y="2043"/>
                    <a:pt x="1898" y="2029"/>
                  </a:cubicBezTo>
                  <a:cubicBezTo>
                    <a:pt x="1957" y="1886"/>
                    <a:pt x="1314" y="1374"/>
                    <a:pt x="1314" y="1374"/>
                  </a:cubicBezTo>
                  <a:lnTo>
                    <a:pt x="1314" y="1374"/>
                  </a:lnTo>
                  <a:cubicBezTo>
                    <a:pt x="1314" y="1374"/>
                    <a:pt x="1538" y="1398"/>
                    <a:pt x="1759" y="1398"/>
                  </a:cubicBezTo>
                  <a:cubicBezTo>
                    <a:pt x="1981" y="1398"/>
                    <a:pt x="2201" y="1374"/>
                    <a:pt x="2195" y="1279"/>
                  </a:cubicBezTo>
                  <a:cubicBezTo>
                    <a:pt x="2191" y="1206"/>
                    <a:pt x="2043" y="1185"/>
                    <a:pt x="1869" y="1185"/>
                  </a:cubicBezTo>
                  <a:cubicBezTo>
                    <a:pt x="1614" y="1185"/>
                    <a:pt x="1302" y="1231"/>
                    <a:pt x="1302" y="1231"/>
                  </a:cubicBezTo>
                  <a:cubicBezTo>
                    <a:pt x="1302" y="1231"/>
                    <a:pt x="2184" y="517"/>
                    <a:pt x="1945" y="457"/>
                  </a:cubicBezTo>
                  <a:cubicBezTo>
                    <a:pt x="1939" y="456"/>
                    <a:pt x="1933" y="456"/>
                    <a:pt x="1927" y="456"/>
                  </a:cubicBezTo>
                  <a:cubicBezTo>
                    <a:pt x="1681" y="456"/>
                    <a:pt x="1195" y="1100"/>
                    <a:pt x="1195" y="1100"/>
                  </a:cubicBezTo>
                  <a:cubicBezTo>
                    <a:pt x="1195" y="1100"/>
                    <a:pt x="1206" y="0"/>
                    <a:pt x="1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5"/>
            <p:cNvSpPr/>
            <p:nvPr/>
          </p:nvSpPr>
          <p:spPr>
            <a:xfrm>
              <a:off x="5755850" y="2310425"/>
              <a:ext cx="55000" cy="62350"/>
            </a:xfrm>
            <a:custGeom>
              <a:rect b="b" l="l" r="r" t="t"/>
              <a:pathLst>
                <a:path extrusionOk="0" h="2494" w="2200">
                  <a:moveTo>
                    <a:pt x="1104" y="1"/>
                  </a:moveTo>
                  <a:cubicBezTo>
                    <a:pt x="1101" y="1"/>
                    <a:pt x="1097" y="2"/>
                    <a:pt x="1093" y="5"/>
                  </a:cubicBezTo>
                  <a:cubicBezTo>
                    <a:pt x="985" y="88"/>
                    <a:pt x="1045" y="1136"/>
                    <a:pt x="1045" y="1136"/>
                  </a:cubicBezTo>
                  <a:cubicBezTo>
                    <a:pt x="1045" y="1136"/>
                    <a:pt x="416" y="527"/>
                    <a:pt x="254" y="527"/>
                  </a:cubicBezTo>
                  <a:cubicBezTo>
                    <a:pt x="240" y="527"/>
                    <a:pt x="230" y="531"/>
                    <a:pt x="223" y="541"/>
                  </a:cubicBezTo>
                  <a:cubicBezTo>
                    <a:pt x="188" y="672"/>
                    <a:pt x="795" y="1267"/>
                    <a:pt x="795" y="1267"/>
                  </a:cubicBezTo>
                  <a:cubicBezTo>
                    <a:pt x="795" y="1267"/>
                    <a:pt x="467" y="1199"/>
                    <a:pt x="235" y="1199"/>
                  </a:cubicBezTo>
                  <a:cubicBezTo>
                    <a:pt x="102" y="1199"/>
                    <a:pt x="0" y="1221"/>
                    <a:pt x="9" y="1291"/>
                  </a:cubicBezTo>
                  <a:cubicBezTo>
                    <a:pt x="16" y="1390"/>
                    <a:pt x="272" y="1412"/>
                    <a:pt x="499" y="1412"/>
                  </a:cubicBezTo>
                  <a:cubicBezTo>
                    <a:pt x="680" y="1412"/>
                    <a:pt x="842" y="1398"/>
                    <a:pt x="843" y="1398"/>
                  </a:cubicBezTo>
                  <a:lnTo>
                    <a:pt x="843" y="1398"/>
                  </a:lnTo>
                  <a:cubicBezTo>
                    <a:pt x="842" y="1398"/>
                    <a:pt x="271" y="2077"/>
                    <a:pt x="378" y="2196"/>
                  </a:cubicBezTo>
                  <a:cubicBezTo>
                    <a:pt x="385" y="2204"/>
                    <a:pt x="394" y="2208"/>
                    <a:pt x="404" y="2208"/>
                  </a:cubicBezTo>
                  <a:cubicBezTo>
                    <a:pt x="543" y="2208"/>
                    <a:pt x="985" y="1529"/>
                    <a:pt x="985" y="1529"/>
                  </a:cubicBezTo>
                  <a:lnTo>
                    <a:pt x="985" y="1529"/>
                  </a:lnTo>
                  <a:cubicBezTo>
                    <a:pt x="985" y="1529"/>
                    <a:pt x="973" y="2481"/>
                    <a:pt x="1164" y="2493"/>
                  </a:cubicBezTo>
                  <a:cubicBezTo>
                    <a:pt x="1166" y="2494"/>
                    <a:pt x="1169" y="2494"/>
                    <a:pt x="1171" y="2494"/>
                  </a:cubicBezTo>
                  <a:cubicBezTo>
                    <a:pt x="1350" y="2494"/>
                    <a:pt x="1164" y="1541"/>
                    <a:pt x="1164" y="1541"/>
                  </a:cubicBezTo>
                  <a:lnTo>
                    <a:pt x="1164" y="1541"/>
                  </a:lnTo>
                  <a:cubicBezTo>
                    <a:pt x="1164" y="1541"/>
                    <a:pt x="1693" y="2041"/>
                    <a:pt x="1851" y="2041"/>
                  </a:cubicBezTo>
                  <a:cubicBezTo>
                    <a:pt x="1870" y="2041"/>
                    <a:pt x="1884" y="2034"/>
                    <a:pt x="1890" y="2017"/>
                  </a:cubicBezTo>
                  <a:cubicBezTo>
                    <a:pt x="1950" y="1886"/>
                    <a:pt x="1319" y="1374"/>
                    <a:pt x="1319" y="1374"/>
                  </a:cubicBezTo>
                  <a:lnTo>
                    <a:pt x="1319" y="1374"/>
                  </a:lnTo>
                  <a:cubicBezTo>
                    <a:pt x="1319" y="1374"/>
                    <a:pt x="1542" y="1398"/>
                    <a:pt x="1762" y="1398"/>
                  </a:cubicBezTo>
                  <a:cubicBezTo>
                    <a:pt x="1983" y="1398"/>
                    <a:pt x="2200" y="1374"/>
                    <a:pt x="2188" y="1279"/>
                  </a:cubicBezTo>
                  <a:cubicBezTo>
                    <a:pt x="2183" y="1206"/>
                    <a:pt x="2035" y="1185"/>
                    <a:pt x="1862" y="1185"/>
                  </a:cubicBezTo>
                  <a:cubicBezTo>
                    <a:pt x="1606" y="1185"/>
                    <a:pt x="1295" y="1231"/>
                    <a:pt x="1295" y="1231"/>
                  </a:cubicBezTo>
                  <a:cubicBezTo>
                    <a:pt x="1295" y="1231"/>
                    <a:pt x="2176" y="517"/>
                    <a:pt x="1938" y="457"/>
                  </a:cubicBezTo>
                  <a:cubicBezTo>
                    <a:pt x="1930" y="456"/>
                    <a:pt x="1922" y="455"/>
                    <a:pt x="1913" y="455"/>
                  </a:cubicBezTo>
                  <a:cubicBezTo>
                    <a:pt x="1667" y="455"/>
                    <a:pt x="1200" y="1100"/>
                    <a:pt x="1200" y="1100"/>
                  </a:cubicBezTo>
                  <a:cubicBezTo>
                    <a:pt x="1200" y="1100"/>
                    <a:pt x="1211" y="1"/>
                    <a:pt x="11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5"/>
            <p:cNvSpPr/>
            <p:nvPr/>
          </p:nvSpPr>
          <p:spPr>
            <a:xfrm>
              <a:off x="5219100" y="1416600"/>
              <a:ext cx="75025" cy="84350"/>
            </a:xfrm>
            <a:custGeom>
              <a:rect b="b" l="l" r="r" t="t"/>
              <a:pathLst>
                <a:path extrusionOk="0" h="3374" w="3001">
                  <a:moveTo>
                    <a:pt x="1620" y="0"/>
                  </a:moveTo>
                  <a:cubicBezTo>
                    <a:pt x="1616" y="0"/>
                    <a:pt x="1612" y="1"/>
                    <a:pt x="1608" y="3"/>
                  </a:cubicBezTo>
                  <a:cubicBezTo>
                    <a:pt x="1441" y="111"/>
                    <a:pt x="1381" y="1504"/>
                    <a:pt x="1381" y="1504"/>
                  </a:cubicBezTo>
                  <a:cubicBezTo>
                    <a:pt x="1381" y="1504"/>
                    <a:pt x="579" y="597"/>
                    <a:pt x="407" y="597"/>
                  </a:cubicBezTo>
                  <a:cubicBezTo>
                    <a:pt x="395" y="597"/>
                    <a:pt x="387" y="601"/>
                    <a:pt x="381" y="611"/>
                  </a:cubicBezTo>
                  <a:cubicBezTo>
                    <a:pt x="310" y="777"/>
                    <a:pt x="1048" y="1670"/>
                    <a:pt x="1048" y="1670"/>
                  </a:cubicBezTo>
                  <a:cubicBezTo>
                    <a:pt x="1048" y="1670"/>
                    <a:pt x="505" y="1504"/>
                    <a:pt x="201" y="1504"/>
                  </a:cubicBezTo>
                  <a:cubicBezTo>
                    <a:pt x="82" y="1504"/>
                    <a:pt x="0" y="1529"/>
                    <a:pt x="0" y="1599"/>
                  </a:cubicBezTo>
                  <a:cubicBezTo>
                    <a:pt x="0" y="1849"/>
                    <a:pt x="1096" y="1849"/>
                    <a:pt x="1096" y="1849"/>
                  </a:cubicBezTo>
                  <a:cubicBezTo>
                    <a:pt x="1096" y="1849"/>
                    <a:pt x="262" y="2682"/>
                    <a:pt x="381" y="2861"/>
                  </a:cubicBezTo>
                  <a:cubicBezTo>
                    <a:pt x="393" y="2878"/>
                    <a:pt x="409" y="2885"/>
                    <a:pt x="430" y="2885"/>
                  </a:cubicBezTo>
                  <a:cubicBezTo>
                    <a:pt x="644" y="2885"/>
                    <a:pt x="1298" y="2063"/>
                    <a:pt x="1298" y="2063"/>
                  </a:cubicBezTo>
                  <a:lnTo>
                    <a:pt x="1298" y="2063"/>
                  </a:lnTo>
                  <a:cubicBezTo>
                    <a:pt x="1298" y="2063"/>
                    <a:pt x="1143" y="3325"/>
                    <a:pt x="1393" y="3373"/>
                  </a:cubicBezTo>
                  <a:cubicBezTo>
                    <a:pt x="1396" y="3373"/>
                    <a:pt x="1400" y="3374"/>
                    <a:pt x="1403" y="3374"/>
                  </a:cubicBezTo>
                  <a:cubicBezTo>
                    <a:pt x="1628" y="3374"/>
                    <a:pt x="1512" y="2099"/>
                    <a:pt x="1512" y="2099"/>
                  </a:cubicBezTo>
                  <a:lnTo>
                    <a:pt x="1512" y="2099"/>
                  </a:lnTo>
                  <a:cubicBezTo>
                    <a:pt x="1512" y="2099"/>
                    <a:pt x="2186" y="2872"/>
                    <a:pt x="2377" y="2872"/>
                  </a:cubicBezTo>
                  <a:cubicBezTo>
                    <a:pt x="2395" y="2872"/>
                    <a:pt x="2409" y="2865"/>
                    <a:pt x="2417" y="2849"/>
                  </a:cubicBezTo>
                  <a:cubicBezTo>
                    <a:pt x="2524" y="2670"/>
                    <a:pt x="1739" y="1897"/>
                    <a:pt x="1739" y="1897"/>
                  </a:cubicBezTo>
                  <a:lnTo>
                    <a:pt x="1739" y="1897"/>
                  </a:lnTo>
                  <a:cubicBezTo>
                    <a:pt x="1739" y="1897"/>
                    <a:pt x="2268" y="2008"/>
                    <a:pt x="2620" y="2008"/>
                  </a:cubicBezTo>
                  <a:cubicBezTo>
                    <a:pt x="2797" y="2008"/>
                    <a:pt x="2929" y="1980"/>
                    <a:pt x="2929" y="1897"/>
                  </a:cubicBezTo>
                  <a:cubicBezTo>
                    <a:pt x="2929" y="1737"/>
                    <a:pt x="2447" y="1708"/>
                    <a:pt x="2096" y="1708"/>
                  </a:cubicBezTo>
                  <a:cubicBezTo>
                    <a:pt x="1896" y="1708"/>
                    <a:pt x="1739" y="1718"/>
                    <a:pt x="1739" y="1718"/>
                  </a:cubicBezTo>
                  <a:cubicBezTo>
                    <a:pt x="1739" y="1718"/>
                    <a:pt x="3001" y="873"/>
                    <a:pt x="2691" y="765"/>
                  </a:cubicBezTo>
                  <a:cubicBezTo>
                    <a:pt x="2673" y="759"/>
                    <a:pt x="2652" y="756"/>
                    <a:pt x="2631" y="756"/>
                  </a:cubicBezTo>
                  <a:cubicBezTo>
                    <a:pt x="2292" y="756"/>
                    <a:pt x="1608" y="1504"/>
                    <a:pt x="1608" y="1504"/>
                  </a:cubicBezTo>
                  <a:cubicBezTo>
                    <a:pt x="1608" y="1504"/>
                    <a:pt x="1766" y="0"/>
                    <a:pt x="1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5"/>
            <p:cNvSpPr/>
            <p:nvPr/>
          </p:nvSpPr>
          <p:spPr>
            <a:xfrm>
              <a:off x="4777075" y="2378325"/>
              <a:ext cx="75025" cy="84375"/>
            </a:xfrm>
            <a:custGeom>
              <a:rect b="b" l="l" r="r" t="t"/>
              <a:pathLst>
                <a:path extrusionOk="0" h="3375" w="3001">
                  <a:moveTo>
                    <a:pt x="1620" y="0"/>
                  </a:moveTo>
                  <a:cubicBezTo>
                    <a:pt x="1616" y="0"/>
                    <a:pt x="1612" y="1"/>
                    <a:pt x="1608" y="3"/>
                  </a:cubicBezTo>
                  <a:cubicBezTo>
                    <a:pt x="1441" y="111"/>
                    <a:pt x="1382" y="1516"/>
                    <a:pt x="1382" y="1516"/>
                  </a:cubicBezTo>
                  <a:cubicBezTo>
                    <a:pt x="1382" y="1516"/>
                    <a:pt x="588" y="597"/>
                    <a:pt x="409" y="597"/>
                  </a:cubicBezTo>
                  <a:cubicBezTo>
                    <a:pt x="397" y="597"/>
                    <a:pt x="387" y="602"/>
                    <a:pt x="381" y="611"/>
                  </a:cubicBezTo>
                  <a:cubicBezTo>
                    <a:pt x="310" y="777"/>
                    <a:pt x="1048" y="1670"/>
                    <a:pt x="1048" y="1670"/>
                  </a:cubicBezTo>
                  <a:cubicBezTo>
                    <a:pt x="1048" y="1670"/>
                    <a:pt x="505" y="1504"/>
                    <a:pt x="201" y="1504"/>
                  </a:cubicBezTo>
                  <a:cubicBezTo>
                    <a:pt x="83" y="1504"/>
                    <a:pt x="0" y="1529"/>
                    <a:pt x="0" y="1599"/>
                  </a:cubicBezTo>
                  <a:cubicBezTo>
                    <a:pt x="0" y="1849"/>
                    <a:pt x="1096" y="1849"/>
                    <a:pt x="1096" y="1849"/>
                  </a:cubicBezTo>
                  <a:cubicBezTo>
                    <a:pt x="1096" y="1849"/>
                    <a:pt x="262" y="2682"/>
                    <a:pt x="381" y="2861"/>
                  </a:cubicBezTo>
                  <a:cubicBezTo>
                    <a:pt x="393" y="2878"/>
                    <a:pt x="409" y="2885"/>
                    <a:pt x="430" y="2885"/>
                  </a:cubicBezTo>
                  <a:cubicBezTo>
                    <a:pt x="642" y="2885"/>
                    <a:pt x="1286" y="2063"/>
                    <a:pt x="1286" y="2063"/>
                  </a:cubicBezTo>
                  <a:lnTo>
                    <a:pt x="1286" y="2063"/>
                  </a:lnTo>
                  <a:cubicBezTo>
                    <a:pt x="1286" y="2063"/>
                    <a:pt x="1143" y="3325"/>
                    <a:pt x="1393" y="3373"/>
                  </a:cubicBezTo>
                  <a:cubicBezTo>
                    <a:pt x="1398" y="3374"/>
                    <a:pt x="1402" y="3374"/>
                    <a:pt x="1406" y="3374"/>
                  </a:cubicBezTo>
                  <a:cubicBezTo>
                    <a:pt x="1627" y="3374"/>
                    <a:pt x="1513" y="2099"/>
                    <a:pt x="1513" y="2099"/>
                  </a:cubicBezTo>
                  <a:lnTo>
                    <a:pt x="1513" y="2099"/>
                  </a:lnTo>
                  <a:cubicBezTo>
                    <a:pt x="1513" y="2099"/>
                    <a:pt x="2186" y="2872"/>
                    <a:pt x="2377" y="2872"/>
                  </a:cubicBezTo>
                  <a:cubicBezTo>
                    <a:pt x="2395" y="2872"/>
                    <a:pt x="2409" y="2865"/>
                    <a:pt x="2417" y="2849"/>
                  </a:cubicBezTo>
                  <a:cubicBezTo>
                    <a:pt x="2525" y="2670"/>
                    <a:pt x="1739" y="1897"/>
                    <a:pt x="1739" y="1897"/>
                  </a:cubicBezTo>
                  <a:lnTo>
                    <a:pt x="1739" y="1897"/>
                  </a:lnTo>
                  <a:cubicBezTo>
                    <a:pt x="1739" y="1897"/>
                    <a:pt x="2268" y="2008"/>
                    <a:pt x="2621" y="2008"/>
                  </a:cubicBezTo>
                  <a:cubicBezTo>
                    <a:pt x="2797" y="2008"/>
                    <a:pt x="2929" y="1980"/>
                    <a:pt x="2929" y="1897"/>
                  </a:cubicBezTo>
                  <a:cubicBezTo>
                    <a:pt x="2929" y="1737"/>
                    <a:pt x="2447" y="1708"/>
                    <a:pt x="2097" y="1708"/>
                  </a:cubicBezTo>
                  <a:cubicBezTo>
                    <a:pt x="1896" y="1708"/>
                    <a:pt x="1739" y="1718"/>
                    <a:pt x="1739" y="1718"/>
                  </a:cubicBezTo>
                  <a:cubicBezTo>
                    <a:pt x="1739" y="1718"/>
                    <a:pt x="3001" y="873"/>
                    <a:pt x="2691" y="765"/>
                  </a:cubicBezTo>
                  <a:cubicBezTo>
                    <a:pt x="2673" y="759"/>
                    <a:pt x="2653" y="756"/>
                    <a:pt x="2632" y="756"/>
                  </a:cubicBezTo>
                  <a:cubicBezTo>
                    <a:pt x="2293" y="756"/>
                    <a:pt x="1608" y="1516"/>
                    <a:pt x="1608" y="1516"/>
                  </a:cubicBezTo>
                  <a:cubicBezTo>
                    <a:pt x="1608" y="1516"/>
                    <a:pt x="1766" y="0"/>
                    <a:pt x="1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5"/>
            <p:cNvSpPr/>
            <p:nvPr/>
          </p:nvSpPr>
          <p:spPr>
            <a:xfrm>
              <a:off x="5807550" y="1870275"/>
              <a:ext cx="75350" cy="84100"/>
            </a:xfrm>
            <a:custGeom>
              <a:rect b="b" l="l" r="r" t="t"/>
              <a:pathLst>
                <a:path extrusionOk="0" h="3364" w="3014">
                  <a:moveTo>
                    <a:pt x="1596" y="0"/>
                  </a:moveTo>
                  <a:cubicBezTo>
                    <a:pt x="1374" y="0"/>
                    <a:pt x="1489" y="1264"/>
                    <a:pt x="1489" y="1264"/>
                  </a:cubicBezTo>
                  <a:cubicBezTo>
                    <a:pt x="1489" y="1264"/>
                    <a:pt x="827" y="502"/>
                    <a:pt x="628" y="502"/>
                  </a:cubicBezTo>
                  <a:cubicBezTo>
                    <a:pt x="609" y="502"/>
                    <a:pt x="594" y="510"/>
                    <a:pt x="584" y="525"/>
                  </a:cubicBezTo>
                  <a:cubicBezTo>
                    <a:pt x="477" y="704"/>
                    <a:pt x="1275" y="1478"/>
                    <a:pt x="1275" y="1478"/>
                  </a:cubicBezTo>
                  <a:cubicBezTo>
                    <a:pt x="1275" y="1478"/>
                    <a:pt x="746" y="1361"/>
                    <a:pt x="393" y="1361"/>
                  </a:cubicBezTo>
                  <a:cubicBezTo>
                    <a:pt x="216" y="1361"/>
                    <a:pt x="84" y="1391"/>
                    <a:pt x="84" y="1478"/>
                  </a:cubicBezTo>
                  <a:cubicBezTo>
                    <a:pt x="84" y="1637"/>
                    <a:pt x="566" y="1666"/>
                    <a:pt x="917" y="1666"/>
                  </a:cubicBezTo>
                  <a:cubicBezTo>
                    <a:pt x="1117" y="1666"/>
                    <a:pt x="1275" y="1656"/>
                    <a:pt x="1275" y="1656"/>
                  </a:cubicBezTo>
                  <a:lnTo>
                    <a:pt x="1275" y="1656"/>
                  </a:lnTo>
                  <a:cubicBezTo>
                    <a:pt x="1275" y="1657"/>
                    <a:pt x="1" y="2502"/>
                    <a:pt x="322" y="2609"/>
                  </a:cubicBezTo>
                  <a:cubicBezTo>
                    <a:pt x="339" y="2614"/>
                    <a:pt x="357" y="2616"/>
                    <a:pt x="376" y="2616"/>
                  </a:cubicBezTo>
                  <a:cubicBezTo>
                    <a:pt x="712" y="2616"/>
                    <a:pt x="1406" y="1859"/>
                    <a:pt x="1406" y="1859"/>
                  </a:cubicBezTo>
                  <a:lnTo>
                    <a:pt x="1406" y="1859"/>
                  </a:lnTo>
                  <a:cubicBezTo>
                    <a:pt x="1406" y="1859"/>
                    <a:pt x="1249" y="3363"/>
                    <a:pt x="1392" y="3363"/>
                  </a:cubicBezTo>
                  <a:cubicBezTo>
                    <a:pt x="1396" y="3363"/>
                    <a:pt x="1401" y="3362"/>
                    <a:pt x="1406" y="3359"/>
                  </a:cubicBezTo>
                  <a:cubicBezTo>
                    <a:pt x="1572" y="3264"/>
                    <a:pt x="1632" y="1859"/>
                    <a:pt x="1632" y="1859"/>
                  </a:cubicBezTo>
                  <a:cubicBezTo>
                    <a:pt x="1632" y="1859"/>
                    <a:pt x="2427" y="2767"/>
                    <a:pt x="2594" y="2767"/>
                  </a:cubicBezTo>
                  <a:cubicBezTo>
                    <a:pt x="2606" y="2767"/>
                    <a:pt x="2615" y="2762"/>
                    <a:pt x="2620" y="2752"/>
                  </a:cubicBezTo>
                  <a:cubicBezTo>
                    <a:pt x="2704" y="2585"/>
                    <a:pt x="1954" y="1692"/>
                    <a:pt x="1953" y="1692"/>
                  </a:cubicBezTo>
                  <a:lnTo>
                    <a:pt x="1953" y="1692"/>
                  </a:lnTo>
                  <a:cubicBezTo>
                    <a:pt x="1954" y="1692"/>
                    <a:pt x="2514" y="1869"/>
                    <a:pt x="2820" y="1869"/>
                  </a:cubicBezTo>
                  <a:cubicBezTo>
                    <a:pt x="2934" y="1869"/>
                    <a:pt x="3013" y="1844"/>
                    <a:pt x="3013" y="1776"/>
                  </a:cubicBezTo>
                  <a:cubicBezTo>
                    <a:pt x="3013" y="1514"/>
                    <a:pt x="1906" y="1514"/>
                    <a:pt x="1906" y="1514"/>
                  </a:cubicBezTo>
                  <a:cubicBezTo>
                    <a:pt x="1906" y="1514"/>
                    <a:pt x="2739" y="680"/>
                    <a:pt x="2620" y="502"/>
                  </a:cubicBezTo>
                  <a:cubicBezTo>
                    <a:pt x="2609" y="485"/>
                    <a:pt x="2593" y="477"/>
                    <a:pt x="2572" y="477"/>
                  </a:cubicBezTo>
                  <a:cubicBezTo>
                    <a:pt x="2361" y="477"/>
                    <a:pt x="1715" y="1311"/>
                    <a:pt x="1715" y="1311"/>
                  </a:cubicBezTo>
                  <a:cubicBezTo>
                    <a:pt x="1715" y="1311"/>
                    <a:pt x="1870" y="49"/>
                    <a:pt x="1608" y="2"/>
                  </a:cubicBezTo>
                  <a:cubicBezTo>
                    <a:pt x="1604" y="1"/>
                    <a:pt x="1600" y="0"/>
                    <a:pt x="15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 name="Google Shape;1938;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this celebration</a:t>
            </a:r>
            <a:endParaRPr/>
          </a:p>
        </p:txBody>
      </p:sp>
      <p:sp>
        <p:nvSpPr>
          <p:cNvPr id="1939" name="Google Shape;1939;p65"/>
          <p:cNvSpPr txBox="1"/>
          <p:nvPr>
            <p:ph idx="2" type="title"/>
          </p:nvPr>
        </p:nvSpPr>
        <p:spPr>
          <a:xfrm>
            <a:off x="1784350" y="1260200"/>
            <a:ext cx="21675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940" name="Google Shape;1940;p65"/>
          <p:cNvSpPr txBox="1"/>
          <p:nvPr>
            <p:ph idx="3" type="title"/>
          </p:nvPr>
        </p:nvSpPr>
        <p:spPr>
          <a:xfrm>
            <a:off x="1784350" y="2334112"/>
            <a:ext cx="21675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941" name="Google Shape;1941;p65"/>
          <p:cNvSpPr txBox="1"/>
          <p:nvPr>
            <p:ph idx="1" type="subTitle"/>
          </p:nvPr>
        </p:nvSpPr>
        <p:spPr>
          <a:xfrm>
            <a:off x="1784350" y="2723613"/>
            <a:ext cx="216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farthest planet from the Sun</a:t>
            </a:r>
            <a:endParaRPr/>
          </a:p>
        </p:txBody>
      </p:sp>
      <p:sp>
        <p:nvSpPr>
          <p:cNvPr id="1942" name="Google Shape;1942;p65"/>
          <p:cNvSpPr txBox="1"/>
          <p:nvPr>
            <p:ph idx="4" type="subTitle"/>
          </p:nvPr>
        </p:nvSpPr>
        <p:spPr>
          <a:xfrm>
            <a:off x="1784350" y="1649700"/>
            <a:ext cx="216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943" name="Google Shape;1943;p65"/>
          <p:cNvSpPr txBox="1"/>
          <p:nvPr>
            <p:ph idx="5" type="title"/>
          </p:nvPr>
        </p:nvSpPr>
        <p:spPr>
          <a:xfrm>
            <a:off x="1784350" y="3408025"/>
            <a:ext cx="2167500" cy="55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944" name="Google Shape;1944;p65"/>
          <p:cNvSpPr txBox="1"/>
          <p:nvPr>
            <p:ph idx="6" type="subTitle"/>
          </p:nvPr>
        </p:nvSpPr>
        <p:spPr>
          <a:xfrm>
            <a:off x="1784350" y="3797525"/>
            <a:ext cx="216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945" name="Google Shape;1945;p65"/>
          <p:cNvSpPr/>
          <p:nvPr/>
        </p:nvSpPr>
        <p:spPr>
          <a:xfrm>
            <a:off x="1008175" y="3571865"/>
            <a:ext cx="658907" cy="71094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5"/>
          <p:cNvSpPr/>
          <p:nvPr/>
        </p:nvSpPr>
        <p:spPr>
          <a:xfrm>
            <a:off x="1008175" y="2480478"/>
            <a:ext cx="658907" cy="71094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5"/>
          <p:cNvSpPr/>
          <p:nvPr/>
        </p:nvSpPr>
        <p:spPr>
          <a:xfrm>
            <a:off x="1008175" y="1415278"/>
            <a:ext cx="658907" cy="71094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 name="Google Shape;1948;p65"/>
          <p:cNvGrpSpPr/>
          <p:nvPr/>
        </p:nvGrpSpPr>
        <p:grpSpPr>
          <a:xfrm>
            <a:off x="1123903" y="1566144"/>
            <a:ext cx="427442" cy="416492"/>
            <a:chOff x="5185450" y="1586200"/>
            <a:chExt cx="312275" cy="304275"/>
          </a:xfrm>
        </p:grpSpPr>
        <p:sp>
          <p:nvSpPr>
            <p:cNvPr id="1949" name="Google Shape;1949;p65"/>
            <p:cNvSpPr/>
            <p:nvPr/>
          </p:nvSpPr>
          <p:spPr>
            <a:xfrm>
              <a:off x="5426250" y="1605525"/>
              <a:ext cx="52425" cy="51675"/>
            </a:xfrm>
            <a:custGeom>
              <a:rect b="b" l="l" r="r" t="t"/>
              <a:pathLst>
                <a:path extrusionOk="0" h="2067" w="2097">
                  <a:moveTo>
                    <a:pt x="203" y="1"/>
                  </a:moveTo>
                  <a:cubicBezTo>
                    <a:pt x="159" y="1"/>
                    <a:pt x="114" y="19"/>
                    <a:pt x="72" y="54"/>
                  </a:cubicBezTo>
                  <a:cubicBezTo>
                    <a:pt x="1" y="126"/>
                    <a:pt x="1" y="233"/>
                    <a:pt x="72" y="305"/>
                  </a:cubicBezTo>
                  <a:lnTo>
                    <a:pt x="1775" y="1995"/>
                  </a:lnTo>
                  <a:cubicBezTo>
                    <a:pt x="1799" y="2031"/>
                    <a:pt x="1846" y="2067"/>
                    <a:pt x="1906" y="2067"/>
                  </a:cubicBezTo>
                  <a:cubicBezTo>
                    <a:pt x="1965" y="2067"/>
                    <a:pt x="2001" y="2043"/>
                    <a:pt x="2037" y="1995"/>
                  </a:cubicBezTo>
                  <a:cubicBezTo>
                    <a:pt x="2096" y="1924"/>
                    <a:pt x="2096" y="1829"/>
                    <a:pt x="2025" y="1745"/>
                  </a:cubicBezTo>
                  <a:lnTo>
                    <a:pt x="334" y="54"/>
                  </a:lnTo>
                  <a:cubicBezTo>
                    <a:pt x="293" y="19"/>
                    <a:pt x="248" y="1"/>
                    <a:pt x="20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5"/>
            <p:cNvSpPr/>
            <p:nvPr/>
          </p:nvSpPr>
          <p:spPr>
            <a:xfrm>
              <a:off x="5435200" y="1596600"/>
              <a:ext cx="52400" cy="51675"/>
            </a:xfrm>
            <a:custGeom>
              <a:rect b="b" l="l" r="r" t="t"/>
              <a:pathLst>
                <a:path extrusionOk="0" h="2067" w="2096">
                  <a:moveTo>
                    <a:pt x="203" y="1"/>
                  </a:moveTo>
                  <a:cubicBezTo>
                    <a:pt x="158" y="1"/>
                    <a:pt x="113" y="19"/>
                    <a:pt x="72" y="54"/>
                  </a:cubicBezTo>
                  <a:cubicBezTo>
                    <a:pt x="0" y="126"/>
                    <a:pt x="0" y="233"/>
                    <a:pt x="72" y="304"/>
                  </a:cubicBezTo>
                  <a:lnTo>
                    <a:pt x="1774" y="2007"/>
                  </a:lnTo>
                  <a:cubicBezTo>
                    <a:pt x="1798" y="2031"/>
                    <a:pt x="1846" y="2066"/>
                    <a:pt x="1905" y="2066"/>
                  </a:cubicBezTo>
                  <a:cubicBezTo>
                    <a:pt x="1965" y="2066"/>
                    <a:pt x="2000" y="2043"/>
                    <a:pt x="2036" y="2007"/>
                  </a:cubicBezTo>
                  <a:cubicBezTo>
                    <a:pt x="2096" y="1924"/>
                    <a:pt x="2096" y="1805"/>
                    <a:pt x="2024" y="1745"/>
                  </a:cubicBezTo>
                  <a:lnTo>
                    <a:pt x="334" y="54"/>
                  </a:lnTo>
                  <a:cubicBezTo>
                    <a:pt x="292" y="19"/>
                    <a:pt x="247" y="1"/>
                    <a:pt x="20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5"/>
            <p:cNvSpPr/>
            <p:nvPr/>
          </p:nvSpPr>
          <p:spPr>
            <a:xfrm>
              <a:off x="5445600" y="1586200"/>
              <a:ext cx="52125" cy="51650"/>
            </a:xfrm>
            <a:custGeom>
              <a:rect b="b" l="l" r="r" t="t"/>
              <a:pathLst>
                <a:path extrusionOk="0" h="2066" w="2085">
                  <a:moveTo>
                    <a:pt x="203" y="0"/>
                  </a:moveTo>
                  <a:cubicBezTo>
                    <a:pt x="159" y="0"/>
                    <a:pt x="114" y="18"/>
                    <a:pt x="72" y="54"/>
                  </a:cubicBezTo>
                  <a:cubicBezTo>
                    <a:pt x="1" y="125"/>
                    <a:pt x="1" y="232"/>
                    <a:pt x="72" y="304"/>
                  </a:cubicBezTo>
                  <a:lnTo>
                    <a:pt x="1775" y="2006"/>
                  </a:lnTo>
                  <a:cubicBezTo>
                    <a:pt x="1799" y="2030"/>
                    <a:pt x="1846" y="2066"/>
                    <a:pt x="1906" y="2066"/>
                  </a:cubicBezTo>
                  <a:cubicBezTo>
                    <a:pt x="1965" y="2066"/>
                    <a:pt x="2001" y="2042"/>
                    <a:pt x="2037" y="2006"/>
                  </a:cubicBezTo>
                  <a:cubicBezTo>
                    <a:pt x="2084" y="1923"/>
                    <a:pt x="2084" y="1828"/>
                    <a:pt x="2025" y="1744"/>
                  </a:cubicBezTo>
                  <a:lnTo>
                    <a:pt x="334" y="54"/>
                  </a:lnTo>
                  <a:cubicBezTo>
                    <a:pt x="293" y="18"/>
                    <a:pt x="248" y="0"/>
                    <a:pt x="2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5"/>
            <p:cNvSpPr/>
            <p:nvPr/>
          </p:nvSpPr>
          <p:spPr>
            <a:xfrm>
              <a:off x="5185450" y="1699150"/>
              <a:ext cx="200050" cy="191325"/>
            </a:xfrm>
            <a:custGeom>
              <a:rect b="b" l="l" r="r" t="t"/>
              <a:pathLst>
                <a:path extrusionOk="0" h="7653" w="8002">
                  <a:moveTo>
                    <a:pt x="6414" y="0"/>
                  </a:moveTo>
                  <a:cubicBezTo>
                    <a:pt x="6043" y="0"/>
                    <a:pt x="5672" y="139"/>
                    <a:pt x="5394" y="417"/>
                  </a:cubicBezTo>
                  <a:cubicBezTo>
                    <a:pt x="5347" y="465"/>
                    <a:pt x="5323" y="524"/>
                    <a:pt x="5275" y="560"/>
                  </a:cubicBezTo>
                  <a:cubicBezTo>
                    <a:pt x="5046" y="870"/>
                    <a:pt x="4705" y="1025"/>
                    <a:pt x="4350" y="1025"/>
                  </a:cubicBezTo>
                  <a:cubicBezTo>
                    <a:pt x="4337" y="1025"/>
                    <a:pt x="4324" y="1025"/>
                    <a:pt x="4311" y="1024"/>
                  </a:cubicBezTo>
                  <a:cubicBezTo>
                    <a:pt x="4259" y="1022"/>
                    <a:pt x="4206" y="1021"/>
                    <a:pt x="4154" y="1021"/>
                  </a:cubicBezTo>
                  <a:cubicBezTo>
                    <a:pt x="3210" y="1021"/>
                    <a:pt x="2208" y="1425"/>
                    <a:pt x="1430" y="2203"/>
                  </a:cubicBezTo>
                  <a:cubicBezTo>
                    <a:pt x="96" y="3525"/>
                    <a:pt x="1" y="5358"/>
                    <a:pt x="1001" y="6573"/>
                  </a:cubicBezTo>
                  <a:cubicBezTo>
                    <a:pt x="1060" y="6656"/>
                    <a:pt x="1120" y="6716"/>
                    <a:pt x="1191" y="6787"/>
                  </a:cubicBezTo>
                  <a:cubicBezTo>
                    <a:pt x="1768" y="7358"/>
                    <a:pt x="2517" y="7653"/>
                    <a:pt x="3296" y="7653"/>
                  </a:cubicBezTo>
                  <a:cubicBezTo>
                    <a:pt x="4157" y="7653"/>
                    <a:pt x="5055" y="7293"/>
                    <a:pt x="5799" y="6549"/>
                  </a:cubicBezTo>
                  <a:cubicBezTo>
                    <a:pt x="6656" y="5680"/>
                    <a:pt x="7049" y="4549"/>
                    <a:pt x="6954" y="3537"/>
                  </a:cubicBezTo>
                  <a:cubicBezTo>
                    <a:pt x="6906" y="3167"/>
                    <a:pt x="7061" y="2798"/>
                    <a:pt x="7335" y="2560"/>
                  </a:cubicBezTo>
                  <a:cubicBezTo>
                    <a:pt x="7406" y="2513"/>
                    <a:pt x="7442" y="2465"/>
                    <a:pt x="7490" y="2429"/>
                  </a:cubicBezTo>
                  <a:cubicBezTo>
                    <a:pt x="8002" y="1870"/>
                    <a:pt x="8002" y="1024"/>
                    <a:pt x="7490" y="477"/>
                  </a:cubicBezTo>
                  <a:cubicBezTo>
                    <a:pt x="7418" y="381"/>
                    <a:pt x="7323" y="298"/>
                    <a:pt x="7216" y="239"/>
                  </a:cubicBezTo>
                  <a:cubicBezTo>
                    <a:pt x="6975" y="80"/>
                    <a:pt x="6694" y="0"/>
                    <a:pt x="6414"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5"/>
            <p:cNvSpPr/>
            <p:nvPr/>
          </p:nvSpPr>
          <p:spPr>
            <a:xfrm>
              <a:off x="5185450" y="1698625"/>
              <a:ext cx="189650" cy="181250"/>
            </a:xfrm>
            <a:custGeom>
              <a:rect b="b" l="l" r="r" t="t"/>
              <a:pathLst>
                <a:path extrusionOk="0" h="7250" w="7586">
                  <a:moveTo>
                    <a:pt x="6410" y="1"/>
                  </a:moveTo>
                  <a:cubicBezTo>
                    <a:pt x="6040" y="1"/>
                    <a:pt x="5671" y="142"/>
                    <a:pt x="5394" y="426"/>
                  </a:cubicBezTo>
                  <a:cubicBezTo>
                    <a:pt x="5347" y="462"/>
                    <a:pt x="5323" y="521"/>
                    <a:pt x="5275" y="569"/>
                  </a:cubicBezTo>
                  <a:cubicBezTo>
                    <a:pt x="5045" y="868"/>
                    <a:pt x="4704" y="1034"/>
                    <a:pt x="4348" y="1034"/>
                  </a:cubicBezTo>
                  <a:cubicBezTo>
                    <a:pt x="4336" y="1034"/>
                    <a:pt x="4323" y="1034"/>
                    <a:pt x="4311" y="1033"/>
                  </a:cubicBezTo>
                  <a:cubicBezTo>
                    <a:pt x="4259" y="1031"/>
                    <a:pt x="4206" y="1030"/>
                    <a:pt x="4154" y="1030"/>
                  </a:cubicBezTo>
                  <a:cubicBezTo>
                    <a:pt x="3210" y="1030"/>
                    <a:pt x="2208" y="1434"/>
                    <a:pt x="1430" y="2212"/>
                  </a:cubicBezTo>
                  <a:cubicBezTo>
                    <a:pt x="96" y="3534"/>
                    <a:pt x="1" y="5367"/>
                    <a:pt x="1001" y="6582"/>
                  </a:cubicBezTo>
                  <a:cubicBezTo>
                    <a:pt x="1533" y="7024"/>
                    <a:pt x="2190" y="7250"/>
                    <a:pt x="2873" y="7250"/>
                  </a:cubicBezTo>
                  <a:cubicBezTo>
                    <a:pt x="3735" y="7250"/>
                    <a:pt x="4639" y="6890"/>
                    <a:pt x="5382" y="6153"/>
                  </a:cubicBezTo>
                  <a:cubicBezTo>
                    <a:pt x="6240" y="5284"/>
                    <a:pt x="6644" y="4177"/>
                    <a:pt x="6549" y="3129"/>
                  </a:cubicBezTo>
                  <a:cubicBezTo>
                    <a:pt x="6502" y="2760"/>
                    <a:pt x="6656" y="2391"/>
                    <a:pt x="6942" y="2153"/>
                  </a:cubicBezTo>
                  <a:cubicBezTo>
                    <a:pt x="7002" y="2105"/>
                    <a:pt x="7037" y="2057"/>
                    <a:pt x="7085" y="2010"/>
                  </a:cubicBezTo>
                  <a:cubicBezTo>
                    <a:pt x="7537" y="1522"/>
                    <a:pt x="7585" y="783"/>
                    <a:pt x="7216" y="248"/>
                  </a:cubicBezTo>
                  <a:cubicBezTo>
                    <a:pt x="6974" y="83"/>
                    <a:pt x="6692" y="1"/>
                    <a:pt x="6410"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5"/>
            <p:cNvSpPr/>
            <p:nvPr/>
          </p:nvSpPr>
          <p:spPr>
            <a:xfrm>
              <a:off x="5213575" y="1776075"/>
              <a:ext cx="25175" cy="31825"/>
            </a:xfrm>
            <a:custGeom>
              <a:rect b="b" l="l" r="r" t="t"/>
              <a:pathLst>
                <a:path extrusionOk="0" h="1273" w="1007">
                  <a:moveTo>
                    <a:pt x="726" y="1"/>
                  </a:moveTo>
                  <a:cubicBezTo>
                    <a:pt x="686" y="1"/>
                    <a:pt x="645" y="22"/>
                    <a:pt x="626" y="67"/>
                  </a:cubicBezTo>
                  <a:lnTo>
                    <a:pt x="43" y="1103"/>
                  </a:lnTo>
                  <a:cubicBezTo>
                    <a:pt x="0" y="1188"/>
                    <a:pt x="53" y="1273"/>
                    <a:pt x="141" y="1273"/>
                  </a:cubicBezTo>
                  <a:cubicBezTo>
                    <a:pt x="151" y="1273"/>
                    <a:pt x="162" y="1272"/>
                    <a:pt x="174" y="1269"/>
                  </a:cubicBezTo>
                  <a:cubicBezTo>
                    <a:pt x="364" y="1210"/>
                    <a:pt x="638" y="1091"/>
                    <a:pt x="817" y="793"/>
                  </a:cubicBezTo>
                  <a:cubicBezTo>
                    <a:pt x="1007" y="460"/>
                    <a:pt x="924" y="210"/>
                    <a:pt x="817" y="43"/>
                  </a:cubicBezTo>
                  <a:cubicBezTo>
                    <a:pt x="795" y="16"/>
                    <a:pt x="760" y="1"/>
                    <a:pt x="72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5"/>
            <p:cNvSpPr/>
            <p:nvPr/>
          </p:nvSpPr>
          <p:spPr>
            <a:xfrm>
              <a:off x="5276400" y="1847975"/>
              <a:ext cx="32600" cy="22575"/>
            </a:xfrm>
            <a:custGeom>
              <a:rect b="b" l="l" r="r" t="t"/>
              <a:pathLst>
                <a:path extrusionOk="0" h="903" w="1304">
                  <a:moveTo>
                    <a:pt x="882" y="1"/>
                  </a:moveTo>
                  <a:cubicBezTo>
                    <a:pt x="770" y="1"/>
                    <a:pt x="644" y="33"/>
                    <a:pt x="506" y="120"/>
                  </a:cubicBezTo>
                  <a:cubicBezTo>
                    <a:pt x="209" y="298"/>
                    <a:pt x="89" y="560"/>
                    <a:pt x="30" y="763"/>
                  </a:cubicBezTo>
                  <a:cubicBezTo>
                    <a:pt x="1" y="841"/>
                    <a:pt x="68" y="903"/>
                    <a:pt x="145" y="903"/>
                  </a:cubicBezTo>
                  <a:cubicBezTo>
                    <a:pt x="162" y="903"/>
                    <a:pt x="180" y="900"/>
                    <a:pt x="197" y="894"/>
                  </a:cubicBezTo>
                  <a:lnTo>
                    <a:pt x="1232" y="310"/>
                  </a:lnTo>
                  <a:cubicBezTo>
                    <a:pt x="1304" y="262"/>
                    <a:pt x="1304" y="143"/>
                    <a:pt x="1244" y="120"/>
                  </a:cubicBezTo>
                  <a:cubicBezTo>
                    <a:pt x="1156" y="58"/>
                    <a:pt x="1032" y="1"/>
                    <a:pt x="882"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5"/>
            <p:cNvSpPr/>
            <p:nvPr/>
          </p:nvSpPr>
          <p:spPr>
            <a:xfrm>
              <a:off x="5293800" y="1710150"/>
              <a:ext cx="78900" cy="93925"/>
            </a:xfrm>
            <a:custGeom>
              <a:rect b="b" l="l" r="r" t="t"/>
              <a:pathLst>
                <a:path extrusionOk="0" h="3757" w="3156">
                  <a:moveTo>
                    <a:pt x="3156" y="1"/>
                  </a:moveTo>
                  <a:lnTo>
                    <a:pt x="1" y="3156"/>
                  </a:lnTo>
                  <a:cubicBezTo>
                    <a:pt x="1" y="3156"/>
                    <a:pt x="944" y="3757"/>
                    <a:pt x="1649" y="3757"/>
                  </a:cubicBezTo>
                  <a:cubicBezTo>
                    <a:pt x="1786" y="3757"/>
                    <a:pt x="1914" y="3734"/>
                    <a:pt x="2025" y="3680"/>
                  </a:cubicBezTo>
                  <a:cubicBezTo>
                    <a:pt x="2727" y="3359"/>
                    <a:pt x="2751" y="2120"/>
                    <a:pt x="2715" y="1668"/>
                  </a:cubicBezTo>
                  <a:cubicBezTo>
                    <a:pt x="2691" y="1430"/>
                    <a:pt x="3156" y="1"/>
                    <a:pt x="3156"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5"/>
            <p:cNvSpPr/>
            <p:nvPr/>
          </p:nvSpPr>
          <p:spPr>
            <a:xfrm>
              <a:off x="5296475" y="1725925"/>
              <a:ext cx="60750" cy="69550"/>
            </a:xfrm>
            <a:custGeom>
              <a:rect b="b" l="l" r="r" t="t"/>
              <a:pathLst>
                <a:path extrusionOk="0" h="2782" w="2430">
                  <a:moveTo>
                    <a:pt x="2430" y="1"/>
                  </a:moveTo>
                  <a:lnTo>
                    <a:pt x="1" y="2430"/>
                  </a:lnTo>
                  <a:cubicBezTo>
                    <a:pt x="346" y="2589"/>
                    <a:pt x="816" y="2782"/>
                    <a:pt x="1216" y="2782"/>
                  </a:cubicBezTo>
                  <a:cubicBezTo>
                    <a:pt x="1354" y="2782"/>
                    <a:pt x="1483" y="2759"/>
                    <a:pt x="1596" y="2704"/>
                  </a:cubicBezTo>
                  <a:cubicBezTo>
                    <a:pt x="2275" y="2382"/>
                    <a:pt x="2311" y="1144"/>
                    <a:pt x="2275" y="680"/>
                  </a:cubicBezTo>
                  <a:cubicBezTo>
                    <a:pt x="2275" y="596"/>
                    <a:pt x="2334" y="311"/>
                    <a:pt x="2430"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5"/>
            <p:cNvSpPr/>
            <p:nvPr/>
          </p:nvSpPr>
          <p:spPr>
            <a:xfrm>
              <a:off x="5331300" y="1628300"/>
              <a:ext cx="123275" cy="124150"/>
            </a:xfrm>
            <a:custGeom>
              <a:rect b="b" l="l" r="r" t="t"/>
              <a:pathLst>
                <a:path extrusionOk="0" h="4966" w="4931">
                  <a:moveTo>
                    <a:pt x="4204" y="1"/>
                  </a:moveTo>
                  <a:lnTo>
                    <a:pt x="1" y="3751"/>
                  </a:lnTo>
                  <a:lnTo>
                    <a:pt x="1215" y="4966"/>
                  </a:lnTo>
                  <a:lnTo>
                    <a:pt x="4930" y="739"/>
                  </a:lnTo>
                  <a:lnTo>
                    <a:pt x="4204"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5"/>
            <p:cNvSpPr/>
            <p:nvPr/>
          </p:nvSpPr>
          <p:spPr>
            <a:xfrm>
              <a:off x="5331900" y="1628300"/>
              <a:ext cx="113725" cy="114325"/>
            </a:xfrm>
            <a:custGeom>
              <a:rect b="b" l="l" r="r" t="t"/>
              <a:pathLst>
                <a:path extrusionOk="0" h="4573" w="4549">
                  <a:moveTo>
                    <a:pt x="4192" y="1"/>
                  </a:moveTo>
                  <a:lnTo>
                    <a:pt x="1" y="3751"/>
                  </a:lnTo>
                  <a:lnTo>
                    <a:pt x="810" y="4573"/>
                  </a:lnTo>
                  <a:lnTo>
                    <a:pt x="4549" y="358"/>
                  </a:lnTo>
                  <a:lnTo>
                    <a:pt x="419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5"/>
            <p:cNvSpPr/>
            <p:nvPr/>
          </p:nvSpPr>
          <p:spPr>
            <a:xfrm>
              <a:off x="5436675" y="1597050"/>
              <a:ext cx="50325" cy="50025"/>
            </a:xfrm>
            <a:custGeom>
              <a:rect b="b" l="l" r="r" t="t"/>
              <a:pathLst>
                <a:path extrusionOk="0" h="2001" w="2013">
                  <a:moveTo>
                    <a:pt x="988" y="0"/>
                  </a:moveTo>
                  <a:cubicBezTo>
                    <a:pt x="639" y="0"/>
                    <a:pt x="296" y="247"/>
                    <a:pt x="215" y="620"/>
                  </a:cubicBezTo>
                  <a:cubicBezTo>
                    <a:pt x="132" y="894"/>
                    <a:pt x="1" y="1275"/>
                    <a:pt x="1" y="1275"/>
                  </a:cubicBezTo>
                  <a:lnTo>
                    <a:pt x="727" y="2001"/>
                  </a:lnTo>
                  <a:cubicBezTo>
                    <a:pt x="727" y="2001"/>
                    <a:pt x="1108" y="1846"/>
                    <a:pt x="1382" y="1787"/>
                  </a:cubicBezTo>
                  <a:cubicBezTo>
                    <a:pt x="1715" y="1715"/>
                    <a:pt x="2013" y="1358"/>
                    <a:pt x="2001" y="989"/>
                  </a:cubicBezTo>
                  <a:lnTo>
                    <a:pt x="1953" y="167"/>
                  </a:lnTo>
                  <a:cubicBezTo>
                    <a:pt x="1953" y="108"/>
                    <a:pt x="1894" y="48"/>
                    <a:pt x="1834" y="48"/>
                  </a:cubicBezTo>
                  <a:lnTo>
                    <a:pt x="1620" y="36"/>
                  </a:lnTo>
                  <a:lnTo>
                    <a:pt x="1596" y="36"/>
                  </a:lnTo>
                  <a:lnTo>
                    <a:pt x="1013" y="1"/>
                  </a:lnTo>
                  <a:cubicBezTo>
                    <a:pt x="1005" y="0"/>
                    <a:pt x="996" y="0"/>
                    <a:pt x="988"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5"/>
            <p:cNvSpPr/>
            <p:nvPr/>
          </p:nvSpPr>
          <p:spPr>
            <a:xfrm>
              <a:off x="5436375" y="1596750"/>
              <a:ext cx="41400" cy="40500"/>
            </a:xfrm>
            <a:custGeom>
              <a:rect b="b" l="l" r="r" t="t"/>
              <a:pathLst>
                <a:path extrusionOk="0" h="1620" w="1656">
                  <a:moveTo>
                    <a:pt x="988" y="0"/>
                  </a:moveTo>
                  <a:cubicBezTo>
                    <a:pt x="639" y="0"/>
                    <a:pt x="296" y="247"/>
                    <a:pt x="203" y="608"/>
                  </a:cubicBezTo>
                  <a:cubicBezTo>
                    <a:pt x="132" y="894"/>
                    <a:pt x="1" y="1263"/>
                    <a:pt x="1" y="1263"/>
                  </a:cubicBezTo>
                  <a:lnTo>
                    <a:pt x="358" y="1620"/>
                  </a:lnTo>
                  <a:cubicBezTo>
                    <a:pt x="358" y="1620"/>
                    <a:pt x="727" y="1477"/>
                    <a:pt x="1013" y="1418"/>
                  </a:cubicBezTo>
                  <a:cubicBezTo>
                    <a:pt x="1334" y="1346"/>
                    <a:pt x="1656" y="989"/>
                    <a:pt x="1620" y="608"/>
                  </a:cubicBezTo>
                  <a:lnTo>
                    <a:pt x="1596" y="36"/>
                  </a:lnTo>
                  <a:lnTo>
                    <a:pt x="1013" y="1"/>
                  </a:lnTo>
                  <a:cubicBezTo>
                    <a:pt x="1005" y="0"/>
                    <a:pt x="996" y="0"/>
                    <a:pt x="988"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5"/>
            <p:cNvSpPr/>
            <p:nvPr/>
          </p:nvSpPr>
          <p:spPr>
            <a:xfrm>
              <a:off x="5236650" y="1794850"/>
              <a:ext cx="52125" cy="51075"/>
            </a:xfrm>
            <a:custGeom>
              <a:rect b="b" l="l" r="r" t="t"/>
              <a:pathLst>
                <a:path extrusionOk="0" h="2043" w="2085">
                  <a:moveTo>
                    <a:pt x="1876" y="0"/>
                  </a:moveTo>
                  <a:cubicBezTo>
                    <a:pt x="1831" y="0"/>
                    <a:pt x="1787" y="18"/>
                    <a:pt x="1751" y="54"/>
                  </a:cubicBezTo>
                  <a:lnTo>
                    <a:pt x="72" y="1733"/>
                  </a:lnTo>
                  <a:cubicBezTo>
                    <a:pt x="1" y="1816"/>
                    <a:pt x="1" y="1911"/>
                    <a:pt x="72" y="1995"/>
                  </a:cubicBezTo>
                  <a:cubicBezTo>
                    <a:pt x="120" y="2030"/>
                    <a:pt x="155" y="2042"/>
                    <a:pt x="203" y="2042"/>
                  </a:cubicBezTo>
                  <a:cubicBezTo>
                    <a:pt x="263" y="2042"/>
                    <a:pt x="310" y="2018"/>
                    <a:pt x="334" y="1995"/>
                  </a:cubicBezTo>
                  <a:lnTo>
                    <a:pt x="2025" y="304"/>
                  </a:lnTo>
                  <a:cubicBezTo>
                    <a:pt x="2084" y="244"/>
                    <a:pt x="2084" y="125"/>
                    <a:pt x="2001" y="54"/>
                  </a:cubicBezTo>
                  <a:cubicBezTo>
                    <a:pt x="1965" y="18"/>
                    <a:pt x="1921" y="0"/>
                    <a:pt x="187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5"/>
            <p:cNvSpPr/>
            <p:nvPr/>
          </p:nvSpPr>
          <p:spPr>
            <a:xfrm>
              <a:off x="5289050" y="1717450"/>
              <a:ext cx="47350" cy="46325"/>
            </a:xfrm>
            <a:custGeom>
              <a:rect b="b" l="l" r="r" t="t"/>
              <a:pathLst>
                <a:path extrusionOk="0" h="1853" w="1894">
                  <a:moveTo>
                    <a:pt x="1685" y="1"/>
                  </a:moveTo>
                  <a:cubicBezTo>
                    <a:pt x="1640" y="1"/>
                    <a:pt x="1596" y="19"/>
                    <a:pt x="1560" y="54"/>
                  </a:cubicBezTo>
                  <a:lnTo>
                    <a:pt x="72" y="1543"/>
                  </a:lnTo>
                  <a:cubicBezTo>
                    <a:pt x="0" y="1614"/>
                    <a:pt x="0" y="1721"/>
                    <a:pt x="72" y="1793"/>
                  </a:cubicBezTo>
                  <a:cubicBezTo>
                    <a:pt x="119" y="1840"/>
                    <a:pt x="167" y="1852"/>
                    <a:pt x="203" y="1852"/>
                  </a:cubicBezTo>
                  <a:cubicBezTo>
                    <a:pt x="250" y="1852"/>
                    <a:pt x="310" y="1840"/>
                    <a:pt x="322" y="1793"/>
                  </a:cubicBezTo>
                  <a:lnTo>
                    <a:pt x="1810" y="304"/>
                  </a:lnTo>
                  <a:cubicBezTo>
                    <a:pt x="1893" y="233"/>
                    <a:pt x="1893" y="126"/>
                    <a:pt x="1810" y="54"/>
                  </a:cubicBezTo>
                  <a:cubicBezTo>
                    <a:pt x="1774" y="19"/>
                    <a:pt x="1730" y="1"/>
                    <a:pt x="1685"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5"/>
            <p:cNvSpPr/>
            <p:nvPr/>
          </p:nvSpPr>
          <p:spPr>
            <a:xfrm>
              <a:off x="5224450" y="1780625"/>
              <a:ext cx="51525" cy="50700"/>
            </a:xfrm>
            <a:custGeom>
              <a:rect b="b" l="l" r="r" t="t"/>
              <a:pathLst>
                <a:path extrusionOk="0" h="2028" w="2061">
                  <a:moveTo>
                    <a:pt x="1858" y="1"/>
                  </a:moveTo>
                  <a:cubicBezTo>
                    <a:pt x="1813" y="1"/>
                    <a:pt x="1769" y="22"/>
                    <a:pt x="1727" y="63"/>
                  </a:cubicBezTo>
                  <a:lnTo>
                    <a:pt x="84" y="1706"/>
                  </a:lnTo>
                  <a:cubicBezTo>
                    <a:pt x="1" y="1790"/>
                    <a:pt x="1" y="1885"/>
                    <a:pt x="84" y="1968"/>
                  </a:cubicBezTo>
                  <a:cubicBezTo>
                    <a:pt x="131" y="2004"/>
                    <a:pt x="167" y="2028"/>
                    <a:pt x="215" y="2028"/>
                  </a:cubicBezTo>
                  <a:cubicBezTo>
                    <a:pt x="262" y="2028"/>
                    <a:pt x="310" y="1992"/>
                    <a:pt x="334" y="1968"/>
                  </a:cubicBezTo>
                  <a:lnTo>
                    <a:pt x="1989" y="313"/>
                  </a:lnTo>
                  <a:cubicBezTo>
                    <a:pt x="2060" y="242"/>
                    <a:pt x="2060" y="135"/>
                    <a:pt x="1989" y="63"/>
                  </a:cubicBezTo>
                  <a:cubicBezTo>
                    <a:pt x="1947" y="22"/>
                    <a:pt x="1903" y="1"/>
                    <a:pt x="1858"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5"/>
            <p:cNvSpPr/>
            <p:nvPr/>
          </p:nvSpPr>
          <p:spPr>
            <a:xfrm>
              <a:off x="5252125" y="1807950"/>
              <a:ext cx="51525" cy="50475"/>
            </a:xfrm>
            <a:custGeom>
              <a:rect b="b" l="l" r="r" t="t"/>
              <a:pathLst>
                <a:path extrusionOk="0" h="2019" w="2061">
                  <a:moveTo>
                    <a:pt x="1852" y="0"/>
                  </a:moveTo>
                  <a:cubicBezTo>
                    <a:pt x="1808" y="0"/>
                    <a:pt x="1763" y="18"/>
                    <a:pt x="1727" y="54"/>
                  </a:cubicBezTo>
                  <a:lnTo>
                    <a:pt x="72" y="1709"/>
                  </a:lnTo>
                  <a:cubicBezTo>
                    <a:pt x="1" y="1780"/>
                    <a:pt x="1" y="1887"/>
                    <a:pt x="72" y="1959"/>
                  </a:cubicBezTo>
                  <a:cubicBezTo>
                    <a:pt x="120" y="1994"/>
                    <a:pt x="167" y="2018"/>
                    <a:pt x="215" y="2018"/>
                  </a:cubicBezTo>
                  <a:cubicBezTo>
                    <a:pt x="251" y="2018"/>
                    <a:pt x="298" y="2006"/>
                    <a:pt x="334" y="1959"/>
                  </a:cubicBezTo>
                  <a:lnTo>
                    <a:pt x="1977" y="304"/>
                  </a:lnTo>
                  <a:cubicBezTo>
                    <a:pt x="2061" y="232"/>
                    <a:pt x="2061" y="125"/>
                    <a:pt x="1977" y="54"/>
                  </a:cubicBezTo>
                  <a:cubicBezTo>
                    <a:pt x="1942" y="18"/>
                    <a:pt x="1897" y="0"/>
                    <a:pt x="1852"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5"/>
            <p:cNvSpPr/>
            <p:nvPr/>
          </p:nvSpPr>
          <p:spPr>
            <a:xfrm>
              <a:off x="5303925" y="1747525"/>
              <a:ext cx="62525" cy="61775"/>
            </a:xfrm>
            <a:custGeom>
              <a:rect b="b" l="l" r="r" t="t"/>
              <a:pathLst>
                <a:path extrusionOk="0" h="2471" w="2501">
                  <a:moveTo>
                    <a:pt x="2298" y="0"/>
                  </a:moveTo>
                  <a:cubicBezTo>
                    <a:pt x="2254" y="0"/>
                    <a:pt x="2209" y="18"/>
                    <a:pt x="2167" y="54"/>
                  </a:cubicBezTo>
                  <a:lnTo>
                    <a:pt x="72" y="2161"/>
                  </a:lnTo>
                  <a:cubicBezTo>
                    <a:pt x="0" y="2233"/>
                    <a:pt x="0" y="2340"/>
                    <a:pt x="72" y="2411"/>
                  </a:cubicBezTo>
                  <a:cubicBezTo>
                    <a:pt x="120" y="2447"/>
                    <a:pt x="167" y="2471"/>
                    <a:pt x="203" y="2471"/>
                  </a:cubicBezTo>
                  <a:cubicBezTo>
                    <a:pt x="251" y="2471"/>
                    <a:pt x="298" y="2459"/>
                    <a:pt x="322" y="2411"/>
                  </a:cubicBezTo>
                  <a:lnTo>
                    <a:pt x="2429" y="316"/>
                  </a:lnTo>
                  <a:cubicBezTo>
                    <a:pt x="2501" y="232"/>
                    <a:pt x="2501" y="137"/>
                    <a:pt x="2429" y="54"/>
                  </a:cubicBezTo>
                  <a:cubicBezTo>
                    <a:pt x="2388" y="18"/>
                    <a:pt x="2343" y="0"/>
                    <a:pt x="2298"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5"/>
            <p:cNvSpPr/>
            <p:nvPr/>
          </p:nvSpPr>
          <p:spPr>
            <a:xfrm>
              <a:off x="5246175" y="1751175"/>
              <a:ext cx="86650" cy="86100"/>
            </a:xfrm>
            <a:custGeom>
              <a:rect b="b" l="l" r="r" t="t"/>
              <a:pathLst>
                <a:path extrusionOk="0" h="3444" w="3466">
                  <a:moveTo>
                    <a:pt x="341" y="0"/>
                  </a:moveTo>
                  <a:cubicBezTo>
                    <a:pt x="316" y="0"/>
                    <a:pt x="292" y="9"/>
                    <a:pt x="275" y="27"/>
                  </a:cubicBezTo>
                  <a:lnTo>
                    <a:pt x="48" y="253"/>
                  </a:lnTo>
                  <a:cubicBezTo>
                    <a:pt x="1" y="301"/>
                    <a:pt x="1" y="360"/>
                    <a:pt x="48" y="408"/>
                  </a:cubicBezTo>
                  <a:lnTo>
                    <a:pt x="3049" y="3408"/>
                  </a:lnTo>
                  <a:cubicBezTo>
                    <a:pt x="3072" y="3432"/>
                    <a:pt x="3099" y="3444"/>
                    <a:pt x="3126" y="3444"/>
                  </a:cubicBezTo>
                  <a:cubicBezTo>
                    <a:pt x="3153" y="3444"/>
                    <a:pt x="3180" y="3432"/>
                    <a:pt x="3203" y="3408"/>
                  </a:cubicBezTo>
                  <a:lnTo>
                    <a:pt x="3430" y="3182"/>
                  </a:lnTo>
                  <a:cubicBezTo>
                    <a:pt x="3465" y="3146"/>
                    <a:pt x="3465" y="3087"/>
                    <a:pt x="3430" y="3039"/>
                  </a:cubicBezTo>
                  <a:lnTo>
                    <a:pt x="417" y="27"/>
                  </a:lnTo>
                  <a:cubicBezTo>
                    <a:pt x="394" y="9"/>
                    <a:pt x="367" y="0"/>
                    <a:pt x="341"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5"/>
            <p:cNvSpPr/>
            <p:nvPr/>
          </p:nvSpPr>
          <p:spPr>
            <a:xfrm>
              <a:off x="5246175" y="1751525"/>
              <a:ext cx="71475" cy="70875"/>
            </a:xfrm>
            <a:custGeom>
              <a:rect b="b" l="l" r="r" t="t"/>
              <a:pathLst>
                <a:path extrusionOk="0" h="2835" w="2859">
                  <a:moveTo>
                    <a:pt x="341" y="1"/>
                  </a:moveTo>
                  <a:cubicBezTo>
                    <a:pt x="316" y="1"/>
                    <a:pt x="292" y="13"/>
                    <a:pt x="275" y="37"/>
                  </a:cubicBezTo>
                  <a:lnTo>
                    <a:pt x="48" y="251"/>
                  </a:lnTo>
                  <a:cubicBezTo>
                    <a:pt x="1" y="299"/>
                    <a:pt x="1" y="358"/>
                    <a:pt x="48" y="406"/>
                  </a:cubicBezTo>
                  <a:lnTo>
                    <a:pt x="2441" y="2799"/>
                  </a:lnTo>
                  <a:cubicBezTo>
                    <a:pt x="2465" y="2823"/>
                    <a:pt x="2492" y="2835"/>
                    <a:pt x="2519" y="2835"/>
                  </a:cubicBezTo>
                  <a:cubicBezTo>
                    <a:pt x="2546" y="2835"/>
                    <a:pt x="2572" y="2823"/>
                    <a:pt x="2596" y="2799"/>
                  </a:cubicBezTo>
                  <a:lnTo>
                    <a:pt x="2811" y="2573"/>
                  </a:lnTo>
                  <a:cubicBezTo>
                    <a:pt x="2858" y="2537"/>
                    <a:pt x="2858" y="2477"/>
                    <a:pt x="2811" y="2430"/>
                  </a:cubicBezTo>
                  <a:lnTo>
                    <a:pt x="417" y="37"/>
                  </a:lnTo>
                  <a:cubicBezTo>
                    <a:pt x="394" y="13"/>
                    <a:pt x="367" y="1"/>
                    <a:pt x="341"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5"/>
            <p:cNvSpPr/>
            <p:nvPr/>
          </p:nvSpPr>
          <p:spPr>
            <a:xfrm>
              <a:off x="5204800" y="1826675"/>
              <a:ext cx="52725" cy="51675"/>
            </a:xfrm>
            <a:custGeom>
              <a:rect b="b" l="l" r="r" t="t"/>
              <a:pathLst>
                <a:path extrusionOk="0" h="2067" w="2109">
                  <a:moveTo>
                    <a:pt x="1080" y="1"/>
                  </a:moveTo>
                  <a:cubicBezTo>
                    <a:pt x="1020" y="1"/>
                    <a:pt x="959" y="42"/>
                    <a:pt x="929" y="91"/>
                  </a:cubicBezTo>
                  <a:cubicBezTo>
                    <a:pt x="691" y="448"/>
                    <a:pt x="251" y="912"/>
                    <a:pt x="60" y="1114"/>
                  </a:cubicBezTo>
                  <a:cubicBezTo>
                    <a:pt x="1" y="1174"/>
                    <a:pt x="1" y="1269"/>
                    <a:pt x="60" y="1329"/>
                  </a:cubicBezTo>
                  <a:lnTo>
                    <a:pt x="763" y="2031"/>
                  </a:lnTo>
                  <a:cubicBezTo>
                    <a:pt x="792" y="2055"/>
                    <a:pt x="828" y="2067"/>
                    <a:pt x="865" y="2067"/>
                  </a:cubicBezTo>
                  <a:cubicBezTo>
                    <a:pt x="903" y="2067"/>
                    <a:pt x="941" y="2055"/>
                    <a:pt x="977" y="2031"/>
                  </a:cubicBezTo>
                  <a:cubicBezTo>
                    <a:pt x="1179" y="1829"/>
                    <a:pt x="1644" y="1400"/>
                    <a:pt x="2001" y="1162"/>
                  </a:cubicBezTo>
                  <a:cubicBezTo>
                    <a:pt x="2060" y="1138"/>
                    <a:pt x="2108" y="1055"/>
                    <a:pt x="2084" y="972"/>
                  </a:cubicBezTo>
                  <a:lnTo>
                    <a:pt x="2060" y="448"/>
                  </a:lnTo>
                  <a:lnTo>
                    <a:pt x="2037" y="245"/>
                  </a:lnTo>
                  <a:cubicBezTo>
                    <a:pt x="2037" y="138"/>
                    <a:pt x="1953" y="43"/>
                    <a:pt x="1846" y="43"/>
                  </a:cubicBezTo>
                  <a:lnTo>
                    <a:pt x="1120" y="7"/>
                  </a:lnTo>
                  <a:cubicBezTo>
                    <a:pt x="1107" y="3"/>
                    <a:pt x="1094" y="1"/>
                    <a:pt x="1080" y="1"/>
                  </a:cubicBezTo>
                  <a:close/>
                </a:path>
              </a:pathLst>
            </a:custGeom>
            <a:solidFill>
              <a:srgbClr val="AA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5"/>
            <p:cNvSpPr/>
            <p:nvPr/>
          </p:nvSpPr>
          <p:spPr>
            <a:xfrm>
              <a:off x="5204800" y="1826200"/>
              <a:ext cx="51525" cy="44725"/>
            </a:xfrm>
            <a:custGeom>
              <a:rect b="b" l="l" r="r" t="t"/>
              <a:pathLst>
                <a:path extrusionOk="0" h="1789" w="2061">
                  <a:moveTo>
                    <a:pt x="1098" y="1"/>
                  </a:moveTo>
                  <a:cubicBezTo>
                    <a:pt x="1034" y="1"/>
                    <a:pt x="972" y="44"/>
                    <a:pt x="929" y="98"/>
                  </a:cubicBezTo>
                  <a:cubicBezTo>
                    <a:pt x="691" y="455"/>
                    <a:pt x="263" y="919"/>
                    <a:pt x="60" y="1122"/>
                  </a:cubicBezTo>
                  <a:cubicBezTo>
                    <a:pt x="1" y="1181"/>
                    <a:pt x="1" y="1276"/>
                    <a:pt x="60" y="1336"/>
                  </a:cubicBezTo>
                  <a:lnTo>
                    <a:pt x="477" y="1753"/>
                  </a:lnTo>
                  <a:cubicBezTo>
                    <a:pt x="508" y="1776"/>
                    <a:pt x="543" y="1789"/>
                    <a:pt x="581" y="1789"/>
                  </a:cubicBezTo>
                  <a:cubicBezTo>
                    <a:pt x="601" y="1789"/>
                    <a:pt x="623" y="1785"/>
                    <a:pt x="644" y="1776"/>
                  </a:cubicBezTo>
                  <a:cubicBezTo>
                    <a:pt x="739" y="1753"/>
                    <a:pt x="810" y="1669"/>
                    <a:pt x="810" y="1669"/>
                  </a:cubicBezTo>
                  <a:cubicBezTo>
                    <a:pt x="810" y="1669"/>
                    <a:pt x="1596" y="1014"/>
                    <a:pt x="1727" y="907"/>
                  </a:cubicBezTo>
                  <a:cubicBezTo>
                    <a:pt x="1870" y="812"/>
                    <a:pt x="2060" y="467"/>
                    <a:pt x="2060" y="455"/>
                  </a:cubicBezTo>
                  <a:lnTo>
                    <a:pt x="2049" y="241"/>
                  </a:lnTo>
                  <a:cubicBezTo>
                    <a:pt x="2049" y="145"/>
                    <a:pt x="1953" y="50"/>
                    <a:pt x="1846" y="50"/>
                  </a:cubicBezTo>
                  <a:lnTo>
                    <a:pt x="1120" y="2"/>
                  </a:lnTo>
                  <a:cubicBezTo>
                    <a:pt x="1112" y="1"/>
                    <a:pt x="1105" y="1"/>
                    <a:pt x="1098"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65"/>
          <p:cNvGrpSpPr/>
          <p:nvPr/>
        </p:nvGrpSpPr>
        <p:grpSpPr>
          <a:xfrm>
            <a:off x="1139186" y="3755577"/>
            <a:ext cx="396884" cy="416321"/>
            <a:chOff x="5840300" y="1586325"/>
            <a:chExt cx="289950" cy="304150"/>
          </a:xfrm>
        </p:grpSpPr>
        <p:sp>
          <p:nvSpPr>
            <p:cNvPr id="1972" name="Google Shape;1972;p65"/>
            <p:cNvSpPr/>
            <p:nvPr/>
          </p:nvSpPr>
          <p:spPr>
            <a:xfrm>
              <a:off x="5840300" y="1586325"/>
              <a:ext cx="289950" cy="304150"/>
            </a:xfrm>
            <a:custGeom>
              <a:rect b="b" l="l" r="r" t="t"/>
              <a:pathLst>
                <a:path extrusionOk="0" h="12166" w="11598">
                  <a:moveTo>
                    <a:pt x="10990" y="1"/>
                  </a:moveTo>
                  <a:lnTo>
                    <a:pt x="9657" y="49"/>
                  </a:lnTo>
                  <a:lnTo>
                    <a:pt x="9514" y="49"/>
                  </a:lnTo>
                  <a:cubicBezTo>
                    <a:pt x="9442" y="61"/>
                    <a:pt x="9359" y="84"/>
                    <a:pt x="9323" y="132"/>
                  </a:cubicBezTo>
                  <a:lnTo>
                    <a:pt x="5430" y="4025"/>
                  </a:lnTo>
                  <a:lnTo>
                    <a:pt x="3275" y="7550"/>
                  </a:lnTo>
                  <a:lnTo>
                    <a:pt x="286" y="9169"/>
                  </a:lnTo>
                  <a:cubicBezTo>
                    <a:pt x="72" y="9455"/>
                    <a:pt x="1" y="9705"/>
                    <a:pt x="12" y="9859"/>
                  </a:cubicBezTo>
                  <a:lnTo>
                    <a:pt x="72" y="10347"/>
                  </a:lnTo>
                  <a:cubicBezTo>
                    <a:pt x="72" y="10419"/>
                    <a:pt x="108" y="10490"/>
                    <a:pt x="143" y="10574"/>
                  </a:cubicBezTo>
                  <a:cubicBezTo>
                    <a:pt x="191" y="10705"/>
                    <a:pt x="310" y="10824"/>
                    <a:pt x="453" y="10895"/>
                  </a:cubicBezTo>
                  <a:lnTo>
                    <a:pt x="1001" y="11193"/>
                  </a:lnTo>
                  <a:cubicBezTo>
                    <a:pt x="1060" y="11229"/>
                    <a:pt x="1120" y="11264"/>
                    <a:pt x="1167" y="11312"/>
                  </a:cubicBezTo>
                  <a:lnTo>
                    <a:pt x="1786" y="11943"/>
                  </a:lnTo>
                  <a:cubicBezTo>
                    <a:pt x="1934" y="12090"/>
                    <a:pt x="2122" y="12166"/>
                    <a:pt x="2312" y="12166"/>
                  </a:cubicBezTo>
                  <a:cubicBezTo>
                    <a:pt x="2460" y="12166"/>
                    <a:pt x="2609" y="12120"/>
                    <a:pt x="2739" y="12026"/>
                  </a:cubicBezTo>
                  <a:lnTo>
                    <a:pt x="9025" y="7490"/>
                  </a:lnTo>
                  <a:cubicBezTo>
                    <a:pt x="9395" y="7216"/>
                    <a:pt x="9406" y="6668"/>
                    <a:pt x="9073" y="6383"/>
                  </a:cubicBezTo>
                  <a:lnTo>
                    <a:pt x="8895" y="6252"/>
                  </a:lnTo>
                  <a:lnTo>
                    <a:pt x="8823" y="6204"/>
                  </a:lnTo>
                  <a:lnTo>
                    <a:pt x="7085" y="4823"/>
                  </a:lnTo>
                  <a:cubicBezTo>
                    <a:pt x="7025" y="4787"/>
                    <a:pt x="7025" y="4716"/>
                    <a:pt x="7061" y="4656"/>
                  </a:cubicBezTo>
                  <a:lnTo>
                    <a:pt x="8644" y="2382"/>
                  </a:lnTo>
                  <a:cubicBezTo>
                    <a:pt x="8704" y="2311"/>
                    <a:pt x="8799" y="2275"/>
                    <a:pt x="8883" y="2275"/>
                  </a:cubicBezTo>
                  <a:lnTo>
                    <a:pt x="9383" y="2323"/>
                  </a:lnTo>
                  <a:cubicBezTo>
                    <a:pt x="9413" y="2328"/>
                    <a:pt x="9443" y="2330"/>
                    <a:pt x="9473" y="2330"/>
                  </a:cubicBezTo>
                  <a:cubicBezTo>
                    <a:pt x="9659" y="2330"/>
                    <a:pt x="9845" y="2238"/>
                    <a:pt x="9978" y="2085"/>
                  </a:cubicBezTo>
                  <a:lnTo>
                    <a:pt x="11478" y="382"/>
                  </a:lnTo>
                  <a:cubicBezTo>
                    <a:pt x="11597" y="251"/>
                    <a:pt x="11311" y="25"/>
                    <a:pt x="11311" y="25"/>
                  </a:cubicBezTo>
                  <a:lnTo>
                    <a:pt x="11121" y="25"/>
                  </a:lnTo>
                  <a:lnTo>
                    <a:pt x="10990"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5"/>
            <p:cNvSpPr/>
            <p:nvPr/>
          </p:nvSpPr>
          <p:spPr>
            <a:xfrm>
              <a:off x="5840300" y="1587525"/>
              <a:ext cx="274750" cy="292550"/>
            </a:xfrm>
            <a:custGeom>
              <a:rect b="b" l="l" r="r" t="t"/>
              <a:pathLst>
                <a:path extrusionOk="0" h="11702" w="10990">
                  <a:moveTo>
                    <a:pt x="10990" y="1"/>
                  </a:moveTo>
                  <a:lnTo>
                    <a:pt x="9668" y="13"/>
                  </a:lnTo>
                  <a:lnTo>
                    <a:pt x="9514" y="13"/>
                  </a:lnTo>
                  <a:cubicBezTo>
                    <a:pt x="9442" y="24"/>
                    <a:pt x="9371" y="60"/>
                    <a:pt x="9323" y="96"/>
                  </a:cubicBezTo>
                  <a:lnTo>
                    <a:pt x="5418" y="4001"/>
                  </a:lnTo>
                  <a:lnTo>
                    <a:pt x="3275" y="7513"/>
                  </a:lnTo>
                  <a:lnTo>
                    <a:pt x="286" y="9133"/>
                  </a:lnTo>
                  <a:cubicBezTo>
                    <a:pt x="84" y="9418"/>
                    <a:pt x="1" y="9668"/>
                    <a:pt x="24" y="9823"/>
                  </a:cubicBezTo>
                  <a:lnTo>
                    <a:pt x="84" y="10311"/>
                  </a:lnTo>
                  <a:cubicBezTo>
                    <a:pt x="84" y="10383"/>
                    <a:pt x="108" y="10454"/>
                    <a:pt x="143" y="10538"/>
                  </a:cubicBezTo>
                  <a:cubicBezTo>
                    <a:pt x="203" y="10669"/>
                    <a:pt x="322" y="10788"/>
                    <a:pt x="453" y="10859"/>
                  </a:cubicBezTo>
                  <a:lnTo>
                    <a:pt x="1001" y="11157"/>
                  </a:lnTo>
                  <a:cubicBezTo>
                    <a:pt x="1060" y="11192"/>
                    <a:pt x="1120" y="11228"/>
                    <a:pt x="1167" y="11276"/>
                  </a:cubicBezTo>
                  <a:lnTo>
                    <a:pt x="1358" y="11478"/>
                  </a:lnTo>
                  <a:cubicBezTo>
                    <a:pt x="1498" y="11625"/>
                    <a:pt x="1688" y="11701"/>
                    <a:pt x="1880" y="11701"/>
                  </a:cubicBezTo>
                  <a:cubicBezTo>
                    <a:pt x="2029" y="11701"/>
                    <a:pt x="2180" y="11655"/>
                    <a:pt x="2310" y="11562"/>
                  </a:cubicBezTo>
                  <a:lnTo>
                    <a:pt x="8597" y="7025"/>
                  </a:lnTo>
                  <a:cubicBezTo>
                    <a:pt x="8835" y="6859"/>
                    <a:pt x="8918" y="6597"/>
                    <a:pt x="8906" y="6347"/>
                  </a:cubicBezTo>
                  <a:cubicBezTo>
                    <a:pt x="8895" y="6251"/>
                    <a:pt x="8835" y="6156"/>
                    <a:pt x="8752" y="6097"/>
                  </a:cubicBezTo>
                  <a:lnTo>
                    <a:pt x="7109" y="4787"/>
                  </a:lnTo>
                  <a:lnTo>
                    <a:pt x="6632" y="4430"/>
                  </a:lnTo>
                  <a:cubicBezTo>
                    <a:pt x="6573" y="4406"/>
                    <a:pt x="6573" y="4323"/>
                    <a:pt x="6597" y="4263"/>
                  </a:cubicBezTo>
                  <a:lnTo>
                    <a:pt x="8240" y="1929"/>
                  </a:lnTo>
                  <a:cubicBezTo>
                    <a:pt x="8293" y="1865"/>
                    <a:pt x="8366" y="1820"/>
                    <a:pt x="8449" y="1820"/>
                  </a:cubicBezTo>
                  <a:cubicBezTo>
                    <a:pt x="8458" y="1820"/>
                    <a:pt x="8468" y="1821"/>
                    <a:pt x="8478" y="1822"/>
                  </a:cubicBezTo>
                  <a:lnTo>
                    <a:pt x="8966" y="1870"/>
                  </a:lnTo>
                  <a:cubicBezTo>
                    <a:pt x="8998" y="1875"/>
                    <a:pt x="9029" y="1877"/>
                    <a:pt x="9060" y="1877"/>
                  </a:cubicBezTo>
                  <a:cubicBezTo>
                    <a:pt x="9251" y="1877"/>
                    <a:pt x="9428" y="1785"/>
                    <a:pt x="9561" y="1632"/>
                  </a:cubicBezTo>
                  <a:lnTo>
                    <a:pt x="10990" y="1"/>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5"/>
            <p:cNvSpPr/>
            <p:nvPr/>
          </p:nvSpPr>
          <p:spPr>
            <a:xfrm>
              <a:off x="5954300" y="1686950"/>
              <a:ext cx="61050" cy="61050"/>
            </a:xfrm>
            <a:custGeom>
              <a:rect b="b" l="l" r="r" t="t"/>
              <a:pathLst>
                <a:path extrusionOk="0" h="2442" w="2442">
                  <a:moveTo>
                    <a:pt x="846" y="0"/>
                  </a:moveTo>
                  <a:lnTo>
                    <a:pt x="1" y="846"/>
                  </a:lnTo>
                  <a:lnTo>
                    <a:pt x="1596" y="2441"/>
                  </a:lnTo>
                  <a:lnTo>
                    <a:pt x="2441" y="1584"/>
                  </a:lnTo>
                  <a:lnTo>
                    <a:pt x="846"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5"/>
            <p:cNvSpPr/>
            <p:nvPr/>
          </p:nvSpPr>
          <p:spPr>
            <a:xfrm>
              <a:off x="5932575" y="1707475"/>
              <a:ext cx="61650" cy="61650"/>
            </a:xfrm>
            <a:custGeom>
              <a:rect b="b" l="l" r="r" t="t"/>
              <a:pathLst>
                <a:path extrusionOk="0" h="2466" w="2466">
                  <a:moveTo>
                    <a:pt x="870" y="1"/>
                  </a:moveTo>
                  <a:lnTo>
                    <a:pt x="0" y="870"/>
                  </a:lnTo>
                  <a:lnTo>
                    <a:pt x="1596" y="2465"/>
                  </a:lnTo>
                  <a:lnTo>
                    <a:pt x="2465" y="1596"/>
                  </a:lnTo>
                  <a:lnTo>
                    <a:pt x="870"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5"/>
            <p:cNvSpPr/>
            <p:nvPr/>
          </p:nvSpPr>
          <p:spPr>
            <a:xfrm>
              <a:off x="5911450" y="1729200"/>
              <a:ext cx="61325" cy="61350"/>
            </a:xfrm>
            <a:custGeom>
              <a:rect b="b" l="l" r="r" t="t"/>
              <a:pathLst>
                <a:path extrusionOk="0" h="2454" w="2453">
                  <a:moveTo>
                    <a:pt x="869" y="1"/>
                  </a:moveTo>
                  <a:lnTo>
                    <a:pt x="0" y="870"/>
                  </a:lnTo>
                  <a:lnTo>
                    <a:pt x="1596" y="2454"/>
                  </a:lnTo>
                  <a:lnTo>
                    <a:pt x="2453" y="1596"/>
                  </a:lnTo>
                  <a:lnTo>
                    <a:pt x="869"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5"/>
            <p:cNvSpPr/>
            <p:nvPr/>
          </p:nvSpPr>
          <p:spPr>
            <a:xfrm>
              <a:off x="5890000" y="1750950"/>
              <a:ext cx="61350" cy="61325"/>
            </a:xfrm>
            <a:custGeom>
              <a:rect b="b" l="l" r="r" t="t"/>
              <a:pathLst>
                <a:path extrusionOk="0" h="2453" w="2454">
                  <a:moveTo>
                    <a:pt x="858" y="0"/>
                  </a:moveTo>
                  <a:lnTo>
                    <a:pt x="1" y="857"/>
                  </a:lnTo>
                  <a:lnTo>
                    <a:pt x="1584" y="2453"/>
                  </a:lnTo>
                  <a:lnTo>
                    <a:pt x="2454" y="1584"/>
                  </a:lnTo>
                  <a:lnTo>
                    <a:pt x="858"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5"/>
            <p:cNvSpPr/>
            <p:nvPr/>
          </p:nvSpPr>
          <p:spPr>
            <a:xfrm>
              <a:off x="5868575" y="1772075"/>
              <a:ext cx="61650" cy="61350"/>
            </a:xfrm>
            <a:custGeom>
              <a:rect b="b" l="l" r="r" t="t"/>
              <a:pathLst>
                <a:path extrusionOk="0" h="2454" w="2466">
                  <a:moveTo>
                    <a:pt x="870" y="0"/>
                  </a:moveTo>
                  <a:lnTo>
                    <a:pt x="1" y="858"/>
                  </a:lnTo>
                  <a:lnTo>
                    <a:pt x="1596" y="2453"/>
                  </a:lnTo>
                  <a:lnTo>
                    <a:pt x="2465" y="1584"/>
                  </a:lnTo>
                  <a:lnTo>
                    <a:pt x="870"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5"/>
            <p:cNvSpPr/>
            <p:nvPr/>
          </p:nvSpPr>
          <p:spPr>
            <a:xfrm>
              <a:off x="5847150" y="1793500"/>
              <a:ext cx="61350" cy="61650"/>
            </a:xfrm>
            <a:custGeom>
              <a:rect b="b" l="l" r="r" t="t"/>
              <a:pathLst>
                <a:path extrusionOk="0" h="2466" w="2454">
                  <a:moveTo>
                    <a:pt x="858" y="1"/>
                  </a:moveTo>
                  <a:lnTo>
                    <a:pt x="0" y="870"/>
                  </a:lnTo>
                  <a:lnTo>
                    <a:pt x="1596" y="2465"/>
                  </a:lnTo>
                  <a:lnTo>
                    <a:pt x="2453" y="1596"/>
                  </a:lnTo>
                  <a:lnTo>
                    <a:pt x="858"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5"/>
            <p:cNvSpPr/>
            <p:nvPr/>
          </p:nvSpPr>
          <p:spPr>
            <a:xfrm>
              <a:off x="5981700" y="1714325"/>
              <a:ext cx="33950" cy="33950"/>
            </a:xfrm>
            <a:custGeom>
              <a:rect b="b" l="l" r="r" t="t"/>
              <a:pathLst>
                <a:path extrusionOk="0" h="1358" w="1358">
                  <a:moveTo>
                    <a:pt x="857" y="1"/>
                  </a:moveTo>
                  <a:lnTo>
                    <a:pt x="0" y="846"/>
                  </a:lnTo>
                  <a:lnTo>
                    <a:pt x="512" y="1358"/>
                  </a:lnTo>
                  <a:lnTo>
                    <a:pt x="1357" y="513"/>
                  </a:lnTo>
                  <a:lnTo>
                    <a:pt x="85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5"/>
            <p:cNvSpPr/>
            <p:nvPr/>
          </p:nvSpPr>
          <p:spPr>
            <a:xfrm>
              <a:off x="5960250" y="1735175"/>
              <a:ext cx="34250" cy="34250"/>
            </a:xfrm>
            <a:custGeom>
              <a:rect b="b" l="l" r="r" t="t"/>
              <a:pathLst>
                <a:path extrusionOk="0" h="1370" w="1370">
                  <a:moveTo>
                    <a:pt x="858" y="0"/>
                  </a:moveTo>
                  <a:lnTo>
                    <a:pt x="1" y="869"/>
                  </a:lnTo>
                  <a:lnTo>
                    <a:pt x="501" y="1369"/>
                  </a:lnTo>
                  <a:lnTo>
                    <a:pt x="1370" y="512"/>
                  </a:lnTo>
                  <a:lnTo>
                    <a:pt x="85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5"/>
            <p:cNvSpPr/>
            <p:nvPr/>
          </p:nvSpPr>
          <p:spPr>
            <a:xfrm>
              <a:off x="5939125" y="1756900"/>
              <a:ext cx="34250" cy="34250"/>
            </a:xfrm>
            <a:custGeom>
              <a:rect b="b" l="l" r="r" t="t"/>
              <a:pathLst>
                <a:path extrusionOk="0" h="1370" w="1370">
                  <a:moveTo>
                    <a:pt x="858" y="0"/>
                  </a:moveTo>
                  <a:lnTo>
                    <a:pt x="0" y="857"/>
                  </a:lnTo>
                  <a:lnTo>
                    <a:pt x="500" y="1369"/>
                  </a:lnTo>
                  <a:lnTo>
                    <a:pt x="1370" y="500"/>
                  </a:lnTo>
                  <a:lnTo>
                    <a:pt x="85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5"/>
            <p:cNvSpPr/>
            <p:nvPr/>
          </p:nvSpPr>
          <p:spPr>
            <a:xfrm>
              <a:off x="5917400" y="1778025"/>
              <a:ext cx="34250" cy="34250"/>
            </a:xfrm>
            <a:custGeom>
              <a:rect b="b" l="l" r="r" t="t"/>
              <a:pathLst>
                <a:path extrusionOk="0" h="1370" w="1370">
                  <a:moveTo>
                    <a:pt x="869" y="1"/>
                  </a:moveTo>
                  <a:lnTo>
                    <a:pt x="0" y="858"/>
                  </a:lnTo>
                  <a:lnTo>
                    <a:pt x="512" y="1370"/>
                  </a:lnTo>
                  <a:lnTo>
                    <a:pt x="1369" y="501"/>
                  </a:lnTo>
                  <a:lnTo>
                    <a:pt x="869"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5"/>
            <p:cNvSpPr/>
            <p:nvPr/>
          </p:nvSpPr>
          <p:spPr>
            <a:xfrm>
              <a:off x="5895975" y="1799450"/>
              <a:ext cx="34250" cy="34275"/>
            </a:xfrm>
            <a:custGeom>
              <a:rect b="b" l="l" r="r" t="t"/>
              <a:pathLst>
                <a:path extrusionOk="0" h="1371" w="1370">
                  <a:moveTo>
                    <a:pt x="857" y="1"/>
                  </a:moveTo>
                  <a:lnTo>
                    <a:pt x="0" y="870"/>
                  </a:lnTo>
                  <a:lnTo>
                    <a:pt x="500" y="1370"/>
                  </a:lnTo>
                  <a:lnTo>
                    <a:pt x="1369" y="513"/>
                  </a:lnTo>
                  <a:lnTo>
                    <a:pt x="85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5"/>
            <p:cNvSpPr/>
            <p:nvPr/>
          </p:nvSpPr>
          <p:spPr>
            <a:xfrm>
              <a:off x="5874525" y="1821175"/>
              <a:ext cx="34250" cy="34275"/>
            </a:xfrm>
            <a:custGeom>
              <a:rect b="b" l="l" r="r" t="t"/>
              <a:pathLst>
                <a:path extrusionOk="0" h="1371" w="1370">
                  <a:moveTo>
                    <a:pt x="870" y="1"/>
                  </a:moveTo>
                  <a:lnTo>
                    <a:pt x="1" y="858"/>
                  </a:lnTo>
                  <a:lnTo>
                    <a:pt x="513" y="1370"/>
                  </a:lnTo>
                  <a:lnTo>
                    <a:pt x="1370" y="501"/>
                  </a:lnTo>
                  <a:lnTo>
                    <a:pt x="870"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5"/>
            <p:cNvSpPr/>
            <p:nvPr/>
          </p:nvSpPr>
          <p:spPr>
            <a:xfrm>
              <a:off x="5989725" y="1757775"/>
              <a:ext cx="53600" cy="53175"/>
            </a:xfrm>
            <a:custGeom>
              <a:rect b="b" l="l" r="r" t="t"/>
              <a:pathLst>
                <a:path extrusionOk="0" h="2127" w="2144">
                  <a:moveTo>
                    <a:pt x="1810" y="1"/>
                  </a:moveTo>
                  <a:lnTo>
                    <a:pt x="453" y="501"/>
                  </a:lnTo>
                  <a:lnTo>
                    <a:pt x="0" y="1823"/>
                  </a:lnTo>
                  <a:lnTo>
                    <a:pt x="251" y="2073"/>
                  </a:lnTo>
                  <a:cubicBezTo>
                    <a:pt x="286" y="2108"/>
                    <a:pt x="337" y="2126"/>
                    <a:pt x="389" y="2126"/>
                  </a:cubicBezTo>
                  <a:cubicBezTo>
                    <a:pt x="441" y="2126"/>
                    <a:pt x="495" y="2108"/>
                    <a:pt x="536" y="2073"/>
                  </a:cubicBezTo>
                  <a:lnTo>
                    <a:pt x="2060" y="537"/>
                  </a:lnTo>
                  <a:cubicBezTo>
                    <a:pt x="2144" y="465"/>
                    <a:pt x="2144" y="346"/>
                    <a:pt x="2060" y="263"/>
                  </a:cubicBezTo>
                  <a:lnTo>
                    <a:pt x="1810" y="1"/>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5"/>
            <p:cNvSpPr/>
            <p:nvPr/>
          </p:nvSpPr>
          <p:spPr>
            <a:xfrm>
              <a:off x="5980200" y="1749300"/>
              <a:ext cx="56575" cy="55700"/>
            </a:xfrm>
            <a:custGeom>
              <a:rect b="b" l="l" r="r" t="t"/>
              <a:pathLst>
                <a:path extrusionOk="0" h="2228" w="2263">
                  <a:moveTo>
                    <a:pt x="1755" y="1"/>
                  </a:moveTo>
                  <a:cubicBezTo>
                    <a:pt x="1703" y="1"/>
                    <a:pt x="1649" y="18"/>
                    <a:pt x="1608" y="54"/>
                  </a:cubicBezTo>
                  <a:lnTo>
                    <a:pt x="84" y="1590"/>
                  </a:lnTo>
                  <a:cubicBezTo>
                    <a:pt x="0" y="1673"/>
                    <a:pt x="0" y="1804"/>
                    <a:pt x="84" y="1876"/>
                  </a:cubicBezTo>
                  <a:lnTo>
                    <a:pt x="381" y="2174"/>
                  </a:lnTo>
                  <a:cubicBezTo>
                    <a:pt x="423" y="2209"/>
                    <a:pt x="474" y="2227"/>
                    <a:pt x="523" y="2227"/>
                  </a:cubicBezTo>
                  <a:cubicBezTo>
                    <a:pt x="572" y="2227"/>
                    <a:pt x="620" y="2209"/>
                    <a:pt x="655" y="2174"/>
                  </a:cubicBezTo>
                  <a:lnTo>
                    <a:pt x="2191" y="638"/>
                  </a:lnTo>
                  <a:cubicBezTo>
                    <a:pt x="2263" y="554"/>
                    <a:pt x="2263" y="435"/>
                    <a:pt x="2191" y="352"/>
                  </a:cubicBezTo>
                  <a:lnTo>
                    <a:pt x="1894" y="54"/>
                  </a:lnTo>
                  <a:cubicBezTo>
                    <a:pt x="1858" y="18"/>
                    <a:pt x="1807" y="1"/>
                    <a:pt x="1755"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5"/>
            <p:cNvSpPr/>
            <p:nvPr/>
          </p:nvSpPr>
          <p:spPr>
            <a:xfrm>
              <a:off x="5887025" y="1831000"/>
              <a:ext cx="39325" cy="38800"/>
            </a:xfrm>
            <a:custGeom>
              <a:rect b="b" l="l" r="r" t="t"/>
              <a:pathLst>
                <a:path extrusionOk="0" h="1552" w="1573">
                  <a:moveTo>
                    <a:pt x="953" y="1"/>
                  </a:moveTo>
                  <a:lnTo>
                    <a:pt x="1" y="953"/>
                  </a:lnTo>
                  <a:lnTo>
                    <a:pt x="537" y="1489"/>
                  </a:lnTo>
                  <a:cubicBezTo>
                    <a:pt x="572" y="1531"/>
                    <a:pt x="620" y="1552"/>
                    <a:pt x="668" y="1552"/>
                  </a:cubicBezTo>
                  <a:cubicBezTo>
                    <a:pt x="715" y="1552"/>
                    <a:pt x="763" y="1531"/>
                    <a:pt x="799" y="1489"/>
                  </a:cubicBezTo>
                  <a:lnTo>
                    <a:pt x="1501" y="799"/>
                  </a:lnTo>
                  <a:cubicBezTo>
                    <a:pt x="1572" y="715"/>
                    <a:pt x="1572" y="608"/>
                    <a:pt x="1489" y="549"/>
                  </a:cubicBezTo>
                  <a:lnTo>
                    <a:pt x="953"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5"/>
            <p:cNvSpPr/>
            <p:nvPr/>
          </p:nvSpPr>
          <p:spPr>
            <a:xfrm>
              <a:off x="5886725" y="1831300"/>
              <a:ext cx="33375" cy="32025"/>
            </a:xfrm>
            <a:custGeom>
              <a:rect b="b" l="l" r="r" t="t"/>
              <a:pathLst>
                <a:path extrusionOk="0" h="1281" w="1335">
                  <a:moveTo>
                    <a:pt x="965" y="1"/>
                  </a:moveTo>
                  <a:lnTo>
                    <a:pt x="1" y="953"/>
                  </a:lnTo>
                  <a:lnTo>
                    <a:pt x="287" y="1227"/>
                  </a:lnTo>
                  <a:cubicBezTo>
                    <a:pt x="328" y="1263"/>
                    <a:pt x="379" y="1281"/>
                    <a:pt x="428" y="1281"/>
                  </a:cubicBezTo>
                  <a:cubicBezTo>
                    <a:pt x="477" y="1281"/>
                    <a:pt x="525" y="1263"/>
                    <a:pt x="561" y="1227"/>
                  </a:cubicBezTo>
                  <a:lnTo>
                    <a:pt x="1263" y="537"/>
                  </a:lnTo>
                  <a:cubicBezTo>
                    <a:pt x="1334" y="477"/>
                    <a:pt x="1334" y="358"/>
                    <a:pt x="1239" y="275"/>
                  </a:cubicBezTo>
                  <a:lnTo>
                    <a:pt x="965" y="1"/>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5"/>
            <p:cNvSpPr/>
            <p:nvPr/>
          </p:nvSpPr>
          <p:spPr>
            <a:xfrm>
              <a:off x="5865300" y="1790525"/>
              <a:ext cx="35750" cy="35150"/>
            </a:xfrm>
            <a:custGeom>
              <a:rect b="b" l="l" r="r" t="t"/>
              <a:pathLst>
                <a:path extrusionOk="0" h="1406" w="1430">
                  <a:moveTo>
                    <a:pt x="251" y="1"/>
                  </a:moveTo>
                  <a:lnTo>
                    <a:pt x="1" y="251"/>
                  </a:lnTo>
                  <a:lnTo>
                    <a:pt x="1084" y="1346"/>
                  </a:lnTo>
                  <a:cubicBezTo>
                    <a:pt x="1129" y="1385"/>
                    <a:pt x="1185" y="1406"/>
                    <a:pt x="1238" y="1406"/>
                  </a:cubicBezTo>
                  <a:cubicBezTo>
                    <a:pt x="1282" y="1406"/>
                    <a:pt x="1325" y="1391"/>
                    <a:pt x="1358" y="1358"/>
                  </a:cubicBezTo>
                  <a:cubicBezTo>
                    <a:pt x="1429" y="1287"/>
                    <a:pt x="1429" y="1167"/>
                    <a:pt x="1358" y="1108"/>
                  </a:cubicBez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5"/>
            <p:cNvSpPr/>
            <p:nvPr/>
          </p:nvSpPr>
          <p:spPr>
            <a:xfrm>
              <a:off x="5887025" y="1769100"/>
              <a:ext cx="35750" cy="35025"/>
            </a:xfrm>
            <a:custGeom>
              <a:rect b="b" l="l" r="r" t="t"/>
              <a:pathLst>
                <a:path extrusionOk="0" h="1401" w="1430">
                  <a:moveTo>
                    <a:pt x="251" y="0"/>
                  </a:moveTo>
                  <a:lnTo>
                    <a:pt x="1" y="250"/>
                  </a:lnTo>
                  <a:lnTo>
                    <a:pt x="1084" y="1334"/>
                  </a:lnTo>
                  <a:cubicBezTo>
                    <a:pt x="1126" y="1375"/>
                    <a:pt x="1183" y="1401"/>
                    <a:pt x="1238" y="1401"/>
                  </a:cubicBezTo>
                  <a:cubicBezTo>
                    <a:pt x="1278" y="1401"/>
                    <a:pt x="1316" y="1388"/>
                    <a:pt x="1346" y="1358"/>
                  </a:cubicBezTo>
                  <a:cubicBezTo>
                    <a:pt x="1430" y="1298"/>
                    <a:pt x="1430" y="1179"/>
                    <a:pt x="1346" y="1096"/>
                  </a:cubicBezTo>
                  <a:lnTo>
                    <a:pt x="25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5"/>
            <p:cNvSpPr/>
            <p:nvPr/>
          </p:nvSpPr>
          <p:spPr>
            <a:xfrm>
              <a:off x="5929300" y="1726225"/>
              <a:ext cx="36050" cy="35250"/>
            </a:xfrm>
            <a:custGeom>
              <a:rect b="b" l="l" r="r" t="t"/>
              <a:pathLst>
                <a:path extrusionOk="0" h="1410" w="1442">
                  <a:moveTo>
                    <a:pt x="251" y="1"/>
                  </a:moveTo>
                  <a:lnTo>
                    <a:pt x="1" y="251"/>
                  </a:lnTo>
                  <a:lnTo>
                    <a:pt x="1108" y="1358"/>
                  </a:lnTo>
                  <a:cubicBezTo>
                    <a:pt x="1147" y="1391"/>
                    <a:pt x="1197" y="1409"/>
                    <a:pt x="1246" y="1409"/>
                  </a:cubicBezTo>
                  <a:cubicBezTo>
                    <a:pt x="1286" y="1409"/>
                    <a:pt x="1326" y="1397"/>
                    <a:pt x="1358" y="1370"/>
                  </a:cubicBezTo>
                  <a:cubicBezTo>
                    <a:pt x="1441" y="1299"/>
                    <a:pt x="1441" y="1180"/>
                    <a:pt x="1358" y="1108"/>
                  </a:cubicBez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5"/>
            <p:cNvSpPr/>
            <p:nvPr/>
          </p:nvSpPr>
          <p:spPr>
            <a:xfrm>
              <a:off x="5907875" y="1747975"/>
              <a:ext cx="36325" cy="35100"/>
            </a:xfrm>
            <a:custGeom>
              <a:rect b="b" l="l" r="r" t="t"/>
              <a:pathLst>
                <a:path extrusionOk="0" h="1404" w="1453">
                  <a:moveTo>
                    <a:pt x="250" y="0"/>
                  </a:moveTo>
                  <a:lnTo>
                    <a:pt x="0" y="250"/>
                  </a:lnTo>
                  <a:lnTo>
                    <a:pt x="1096" y="1345"/>
                  </a:lnTo>
                  <a:cubicBezTo>
                    <a:pt x="1138" y="1381"/>
                    <a:pt x="1194" y="1404"/>
                    <a:pt x="1246" y="1404"/>
                  </a:cubicBezTo>
                  <a:cubicBezTo>
                    <a:pt x="1282" y="1404"/>
                    <a:pt x="1317" y="1393"/>
                    <a:pt x="1346" y="1369"/>
                  </a:cubicBezTo>
                  <a:cubicBezTo>
                    <a:pt x="1441" y="1286"/>
                    <a:pt x="1453" y="1155"/>
                    <a:pt x="1346" y="1095"/>
                  </a:cubicBezTo>
                  <a:lnTo>
                    <a:pt x="250"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5"/>
            <p:cNvSpPr/>
            <p:nvPr/>
          </p:nvSpPr>
          <p:spPr>
            <a:xfrm>
              <a:off x="5950125" y="1705100"/>
              <a:ext cx="36650" cy="35225"/>
            </a:xfrm>
            <a:custGeom>
              <a:rect b="b" l="l" r="r" t="t"/>
              <a:pathLst>
                <a:path extrusionOk="0" h="1409" w="1466">
                  <a:moveTo>
                    <a:pt x="251" y="1"/>
                  </a:moveTo>
                  <a:lnTo>
                    <a:pt x="1" y="251"/>
                  </a:lnTo>
                  <a:lnTo>
                    <a:pt x="1108" y="1358"/>
                  </a:lnTo>
                  <a:cubicBezTo>
                    <a:pt x="1147" y="1391"/>
                    <a:pt x="1198" y="1409"/>
                    <a:pt x="1246" y="1409"/>
                  </a:cubicBezTo>
                  <a:cubicBezTo>
                    <a:pt x="1287" y="1409"/>
                    <a:pt x="1326" y="1397"/>
                    <a:pt x="1358" y="1370"/>
                  </a:cubicBezTo>
                  <a:cubicBezTo>
                    <a:pt x="1442" y="1310"/>
                    <a:pt x="1465" y="1179"/>
                    <a:pt x="1358" y="1096"/>
                  </a:cubicBez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5"/>
            <p:cNvSpPr/>
            <p:nvPr/>
          </p:nvSpPr>
          <p:spPr>
            <a:xfrm>
              <a:off x="5965900" y="1720125"/>
              <a:ext cx="33075" cy="32925"/>
            </a:xfrm>
            <a:custGeom>
              <a:rect b="b" l="l" r="r" t="t"/>
              <a:pathLst>
                <a:path extrusionOk="0" h="1317" w="1323">
                  <a:moveTo>
                    <a:pt x="360" y="1"/>
                  </a:moveTo>
                  <a:cubicBezTo>
                    <a:pt x="340" y="1"/>
                    <a:pt x="322" y="7"/>
                    <a:pt x="311" y="19"/>
                  </a:cubicBezTo>
                  <a:lnTo>
                    <a:pt x="25" y="304"/>
                  </a:lnTo>
                  <a:cubicBezTo>
                    <a:pt x="1" y="340"/>
                    <a:pt x="1" y="376"/>
                    <a:pt x="25" y="412"/>
                  </a:cubicBezTo>
                  <a:lnTo>
                    <a:pt x="930" y="1316"/>
                  </a:lnTo>
                  <a:lnTo>
                    <a:pt x="1323" y="935"/>
                  </a:lnTo>
                  <a:lnTo>
                    <a:pt x="418" y="19"/>
                  </a:lnTo>
                  <a:cubicBezTo>
                    <a:pt x="400" y="7"/>
                    <a:pt x="379" y="1"/>
                    <a:pt x="36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5"/>
            <p:cNvSpPr/>
            <p:nvPr/>
          </p:nvSpPr>
          <p:spPr>
            <a:xfrm>
              <a:off x="5944475" y="1741350"/>
              <a:ext cx="33375" cy="32825"/>
            </a:xfrm>
            <a:custGeom>
              <a:rect b="b" l="l" r="r" t="t"/>
              <a:pathLst>
                <a:path extrusionOk="0" h="1313" w="1335">
                  <a:moveTo>
                    <a:pt x="370" y="0"/>
                  </a:moveTo>
                  <a:cubicBezTo>
                    <a:pt x="352" y="0"/>
                    <a:pt x="334" y="9"/>
                    <a:pt x="322" y="27"/>
                  </a:cubicBezTo>
                  <a:lnTo>
                    <a:pt x="36" y="301"/>
                  </a:lnTo>
                  <a:cubicBezTo>
                    <a:pt x="1" y="336"/>
                    <a:pt x="1" y="384"/>
                    <a:pt x="36" y="408"/>
                  </a:cubicBezTo>
                  <a:lnTo>
                    <a:pt x="941" y="1313"/>
                  </a:lnTo>
                  <a:lnTo>
                    <a:pt x="1334" y="932"/>
                  </a:lnTo>
                  <a:lnTo>
                    <a:pt x="417" y="27"/>
                  </a:lnTo>
                  <a:cubicBezTo>
                    <a:pt x="406" y="9"/>
                    <a:pt x="388" y="0"/>
                    <a:pt x="370"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5"/>
            <p:cNvSpPr/>
            <p:nvPr/>
          </p:nvSpPr>
          <p:spPr>
            <a:xfrm>
              <a:off x="5901925" y="1784125"/>
              <a:ext cx="33050" cy="32925"/>
            </a:xfrm>
            <a:custGeom>
              <a:rect b="b" l="l" r="r" t="t"/>
              <a:pathLst>
                <a:path extrusionOk="0" h="1317" w="1322">
                  <a:moveTo>
                    <a:pt x="359" y="1"/>
                  </a:moveTo>
                  <a:cubicBezTo>
                    <a:pt x="339" y="1"/>
                    <a:pt x="322" y="7"/>
                    <a:pt x="310" y="19"/>
                  </a:cubicBezTo>
                  <a:lnTo>
                    <a:pt x="24" y="304"/>
                  </a:lnTo>
                  <a:cubicBezTo>
                    <a:pt x="0" y="340"/>
                    <a:pt x="0" y="376"/>
                    <a:pt x="24" y="411"/>
                  </a:cubicBezTo>
                  <a:lnTo>
                    <a:pt x="929" y="1316"/>
                  </a:lnTo>
                  <a:lnTo>
                    <a:pt x="1322" y="935"/>
                  </a:lnTo>
                  <a:lnTo>
                    <a:pt x="417" y="19"/>
                  </a:lnTo>
                  <a:cubicBezTo>
                    <a:pt x="399" y="7"/>
                    <a:pt x="378" y="1"/>
                    <a:pt x="359"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5"/>
            <p:cNvSpPr/>
            <p:nvPr/>
          </p:nvSpPr>
          <p:spPr>
            <a:xfrm>
              <a:off x="5880175" y="1805625"/>
              <a:ext cx="33075" cy="33150"/>
            </a:xfrm>
            <a:custGeom>
              <a:rect b="b" l="l" r="r" t="t"/>
              <a:pathLst>
                <a:path extrusionOk="0" h="1326" w="1323">
                  <a:moveTo>
                    <a:pt x="369" y="1"/>
                  </a:moveTo>
                  <a:cubicBezTo>
                    <a:pt x="349" y="1"/>
                    <a:pt x="328" y="10"/>
                    <a:pt x="311" y="28"/>
                  </a:cubicBezTo>
                  <a:lnTo>
                    <a:pt x="37" y="313"/>
                  </a:lnTo>
                  <a:cubicBezTo>
                    <a:pt x="1" y="337"/>
                    <a:pt x="1" y="385"/>
                    <a:pt x="37" y="409"/>
                  </a:cubicBezTo>
                  <a:lnTo>
                    <a:pt x="942" y="1325"/>
                  </a:lnTo>
                  <a:lnTo>
                    <a:pt x="1323" y="933"/>
                  </a:lnTo>
                  <a:lnTo>
                    <a:pt x="418" y="28"/>
                  </a:lnTo>
                  <a:cubicBezTo>
                    <a:pt x="406" y="10"/>
                    <a:pt x="388" y="1"/>
                    <a:pt x="369"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5"/>
            <p:cNvSpPr/>
            <p:nvPr/>
          </p:nvSpPr>
          <p:spPr>
            <a:xfrm>
              <a:off x="6067425" y="1599050"/>
              <a:ext cx="27700" cy="27200"/>
            </a:xfrm>
            <a:custGeom>
              <a:rect b="b" l="l" r="r" t="t"/>
              <a:pathLst>
                <a:path extrusionOk="0" h="1088" w="1108">
                  <a:moveTo>
                    <a:pt x="915" y="1"/>
                  </a:moveTo>
                  <a:cubicBezTo>
                    <a:pt x="869" y="1"/>
                    <a:pt x="822" y="22"/>
                    <a:pt x="786" y="63"/>
                  </a:cubicBezTo>
                  <a:lnTo>
                    <a:pt x="71" y="778"/>
                  </a:lnTo>
                  <a:cubicBezTo>
                    <a:pt x="0" y="837"/>
                    <a:pt x="0" y="956"/>
                    <a:pt x="71" y="1028"/>
                  </a:cubicBezTo>
                  <a:cubicBezTo>
                    <a:pt x="119" y="1075"/>
                    <a:pt x="167" y="1087"/>
                    <a:pt x="202" y="1087"/>
                  </a:cubicBezTo>
                  <a:cubicBezTo>
                    <a:pt x="250" y="1087"/>
                    <a:pt x="298" y="1075"/>
                    <a:pt x="321" y="1028"/>
                  </a:cubicBezTo>
                  <a:lnTo>
                    <a:pt x="1036" y="313"/>
                  </a:lnTo>
                  <a:cubicBezTo>
                    <a:pt x="1107" y="254"/>
                    <a:pt x="1107" y="135"/>
                    <a:pt x="1036" y="63"/>
                  </a:cubicBezTo>
                  <a:cubicBezTo>
                    <a:pt x="1006" y="22"/>
                    <a:pt x="961" y="1"/>
                    <a:pt x="915"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5"/>
            <p:cNvSpPr/>
            <p:nvPr/>
          </p:nvSpPr>
          <p:spPr>
            <a:xfrm>
              <a:off x="5956375" y="1803925"/>
              <a:ext cx="11350" cy="11325"/>
            </a:xfrm>
            <a:custGeom>
              <a:rect b="b" l="l" r="r" t="t"/>
              <a:pathLst>
                <a:path extrusionOk="0" h="453" w="454">
                  <a:moveTo>
                    <a:pt x="227" y="0"/>
                  </a:moveTo>
                  <a:cubicBezTo>
                    <a:pt x="108" y="0"/>
                    <a:pt x="1" y="108"/>
                    <a:pt x="1" y="227"/>
                  </a:cubicBezTo>
                  <a:cubicBezTo>
                    <a:pt x="1" y="346"/>
                    <a:pt x="108" y="453"/>
                    <a:pt x="227" y="453"/>
                  </a:cubicBezTo>
                  <a:cubicBezTo>
                    <a:pt x="346" y="453"/>
                    <a:pt x="453" y="346"/>
                    <a:pt x="453" y="227"/>
                  </a:cubicBezTo>
                  <a:cubicBezTo>
                    <a:pt x="453" y="108"/>
                    <a:pt x="346" y="0"/>
                    <a:pt x="22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5"/>
            <p:cNvSpPr/>
            <p:nvPr/>
          </p:nvSpPr>
          <p:spPr>
            <a:xfrm>
              <a:off x="5934650" y="1817475"/>
              <a:ext cx="19675" cy="18925"/>
            </a:xfrm>
            <a:custGeom>
              <a:rect b="b" l="l" r="r" t="t"/>
              <a:pathLst>
                <a:path extrusionOk="0" h="757" w="787">
                  <a:moveTo>
                    <a:pt x="593" y="0"/>
                  </a:moveTo>
                  <a:cubicBezTo>
                    <a:pt x="546" y="0"/>
                    <a:pt x="495" y="18"/>
                    <a:pt x="453" y="54"/>
                  </a:cubicBezTo>
                  <a:lnTo>
                    <a:pt x="72" y="447"/>
                  </a:lnTo>
                  <a:cubicBezTo>
                    <a:pt x="1" y="506"/>
                    <a:pt x="1" y="625"/>
                    <a:pt x="72" y="697"/>
                  </a:cubicBezTo>
                  <a:cubicBezTo>
                    <a:pt x="120" y="744"/>
                    <a:pt x="156" y="756"/>
                    <a:pt x="203" y="756"/>
                  </a:cubicBezTo>
                  <a:cubicBezTo>
                    <a:pt x="251" y="756"/>
                    <a:pt x="310" y="744"/>
                    <a:pt x="322" y="697"/>
                  </a:cubicBezTo>
                  <a:lnTo>
                    <a:pt x="715" y="316"/>
                  </a:lnTo>
                  <a:cubicBezTo>
                    <a:pt x="787" y="256"/>
                    <a:pt x="787" y="137"/>
                    <a:pt x="715" y="54"/>
                  </a:cubicBezTo>
                  <a:cubicBezTo>
                    <a:pt x="685" y="18"/>
                    <a:pt x="641" y="0"/>
                    <a:pt x="593"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65"/>
          <p:cNvGrpSpPr/>
          <p:nvPr/>
        </p:nvGrpSpPr>
        <p:grpSpPr>
          <a:xfrm>
            <a:off x="1129618" y="2723637"/>
            <a:ext cx="416013" cy="290938"/>
            <a:chOff x="6445150" y="1632175"/>
            <a:chExt cx="303925" cy="212550"/>
          </a:xfrm>
        </p:grpSpPr>
        <p:sp>
          <p:nvSpPr>
            <p:cNvPr id="2003" name="Google Shape;2003;p65"/>
            <p:cNvSpPr/>
            <p:nvPr/>
          </p:nvSpPr>
          <p:spPr>
            <a:xfrm>
              <a:off x="6473725" y="1818500"/>
              <a:ext cx="61325" cy="26225"/>
            </a:xfrm>
            <a:custGeom>
              <a:rect b="b" l="l" r="r" t="t"/>
              <a:pathLst>
                <a:path extrusionOk="0" h="1049" w="2453">
                  <a:moveTo>
                    <a:pt x="0" y="1"/>
                  </a:moveTo>
                  <a:lnTo>
                    <a:pt x="0" y="918"/>
                  </a:lnTo>
                  <a:cubicBezTo>
                    <a:pt x="0" y="989"/>
                    <a:pt x="36" y="1049"/>
                    <a:pt x="119" y="1049"/>
                  </a:cubicBezTo>
                  <a:lnTo>
                    <a:pt x="2191" y="1049"/>
                  </a:lnTo>
                  <a:cubicBezTo>
                    <a:pt x="2346" y="1049"/>
                    <a:pt x="2453" y="870"/>
                    <a:pt x="2357" y="751"/>
                  </a:cubicBezTo>
                  <a:lnTo>
                    <a:pt x="2167" y="429"/>
                  </a:lnTo>
                  <a:lnTo>
                    <a:pt x="0" y="1"/>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5"/>
            <p:cNvSpPr/>
            <p:nvPr/>
          </p:nvSpPr>
          <p:spPr>
            <a:xfrm>
              <a:off x="6474000" y="1821175"/>
              <a:ext cx="45575" cy="23550"/>
            </a:xfrm>
            <a:custGeom>
              <a:rect b="b" l="l" r="r" t="t"/>
              <a:pathLst>
                <a:path extrusionOk="0" h="942" w="1823">
                  <a:moveTo>
                    <a:pt x="1" y="1"/>
                  </a:moveTo>
                  <a:lnTo>
                    <a:pt x="1" y="811"/>
                  </a:lnTo>
                  <a:cubicBezTo>
                    <a:pt x="1" y="882"/>
                    <a:pt x="49" y="942"/>
                    <a:pt x="120" y="942"/>
                  </a:cubicBezTo>
                  <a:lnTo>
                    <a:pt x="1561" y="942"/>
                  </a:lnTo>
                  <a:cubicBezTo>
                    <a:pt x="1727" y="942"/>
                    <a:pt x="1823" y="763"/>
                    <a:pt x="1739" y="620"/>
                  </a:cubicBezTo>
                  <a:lnTo>
                    <a:pt x="1549" y="311"/>
                  </a:lnTo>
                  <a:lnTo>
                    <a:pt x="1"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5"/>
            <p:cNvSpPr/>
            <p:nvPr/>
          </p:nvSpPr>
          <p:spPr>
            <a:xfrm>
              <a:off x="6661525" y="1820000"/>
              <a:ext cx="61350" cy="24725"/>
            </a:xfrm>
            <a:custGeom>
              <a:rect b="b" l="l" r="r" t="t"/>
              <a:pathLst>
                <a:path extrusionOk="0" h="989" w="2454">
                  <a:moveTo>
                    <a:pt x="2454" y="0"/>
                  </a:moveTo>
                  <a:lnTo>
                    <a:pt x="287" y="358"/>
                  </a:lnTo>
                  <a:lnTo>
                    <a:pt x="96" y="667"/>
                  </a:lnTo>
                  <a:cubicBezTo>
                    <a:pt x="1" y="810"/>
                    <a:pt x="108" y="989"/>
                    <a:pt x="275" y="989"/>
                  </a:cubicBezTo>
                  <a:lnTo>
                    <a:pt x="2335" y="989"/>
                  </a:lnTo>
                  <a:cubicBezTo>
                    <a:pt x="2394" y="989"/>
                    <a:pt x="2454" y="941"/>
                    <a:pt x="2454" y="870"/>
                  </a:cubicBezTo>
                  <a:lnTo>
                    <a:pt x="2454"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5"/>
            <p:cNvSpPr/>
            <p:nvPr/>
          </p:nvSpPr>
          <p:spPr>
            <a:xfrm>
              <a:off x="6661525" y="1822675"/>
              <a:ext cx="45575" cy="21450"/>
            </a:xfrm>
            <a:custGeom>
              <a:rect b="b" l="l" r="r" t="t"/>
              <a:pathLst>
                <a:path extrusionOk="0" h="858" w="1823">
                  <a:moveTo>
                    <a:pt x="1823" y="1"/>
                  </a:moveTo>
                  <a:lnTo>
                    <a:pt x="287" y="239"/>
                  </a:lnTo>
                  <a:lnTo>
                    <a:pt x="96" y="548"/>
                  </a:lnTo>
                  <a:cubicBezTo>
                    <a:pt x="1" y="679"/>
                    <a:pt x="108" y="858"/>
                    <a:pt x="275" y="858"/>
                  </a:cubicBezTo>
                  <a:lnTo>
                    <a:pt x="1703" y="858"/>
                  </a:lnTo>
                  <a:cubicBezTo>
                    <a:pt x="1751" y="858"/>
                    <a:pt x="1823" y="822"/>
                    <a:pt x="1823" y="739"/>
                  </a:cubicBezTo>
                  <a:lnTo>
                    <a:pt x="1823"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5"/>
            <p:cNvSpPr/>
            <p:nvPr/>
          </p:nvSpPr>
          <p:spPr>
            <a:xfrm>
              <a:off x="6461500" y="1638125"/>
              <a:ext cx="31000" cy="47550"/>
            </a:xfrm>
            <a:custGeom>
              <a:rect b="b" l="l" r="r" t="t"/>
              <a:pathLst>
                <a:path extrusionOk="0" h="1902" w="1240">
                  <a:moveTo>
                    <a:pt x="191" y="1"/>
                  </a:moveTo>
                  <a:cubicBezTo>
                    <a:pt x="84" y="1"/>
                    <a:pt x="1" y="84"/>
                    <a:pt x="1" y="191"/>
                  </a:cubicBezTo>
                  <a:lnTo>
                    <a:pt x="1" y="1787"/>
                  </a:lnTo>
                  <a:cubicBezTo>
                    <a:pt x="1" y="1798"/>
                    <a:pt x="1" y="1810"/>
                    <a:pt x="25" y="1834"/>
                  </a:cubicBezTo>
                  <a:cubicBezTo>
                    <a:pt x="80" y="1882"/>
                    <a:pt x="137" y="1902"/>
                    <a:pt x="188" y="1902"/>
                  </a:cubicBezTo>
                  <a:cubicBezTo>
                    <a:pt x="291" y="1902"/>
                    <a:pt x="370" y="1822"/>
                    <a:pt x="370" y="1727"/>
                  </a:cubicBezTo>
                  <a:lnTo>
                    <a:pt x="370" y="417"/>
                  </a:lnTo>
                  <a:cubicBezTo>
                    <a:pt x="370" y="382"/>
                    <a:pt x="394" y="358"/>
                    <a:pt x="430" y="358"/>
                  </a:cubicBezTo>
                  <a:lnTo>
                    <a:pt x="989" y="358"/>
                  </a:lnTo>
                  <a:cubicBezTo>
                    <a:pt x="1144" y="358"/>
                    <a:pt x="1239" y="167"/>
                    <a:pt x="1096" y="13"/>
                  </a:cubicBezTo>
                  <a:cubicBezTo>
                    <a:pt x="1084" y="1"/>
                    <a:pt x="1061" y="1"/>
                    <a:pt x="104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5"/>
            <p:cNvSpPr/>
            <p:nvPr/>
          </p:nvSpPr>
          <p:spPr>
            <a:xfrm>
              <a:off x="6698150" y="1638125"/>
              <a:ext cx="35150" cy="45275"/>
            </a:xfrm>
            <a:custGeom>
              <a:rect b="b" l="l" r="r" t="t"/>
              <a:pathLst>
                <a:path extrusionOk="0" h="1811" w="1406">
                  <a:moveTo>
                    <a:pt x="250" y="1"/>
                  </a:moveTo>
                  <a:cubicBezTo>
                    <a:pt x="96" y="1"/>
                    <a:pt x="0" y="191"/>
                    <a:pt x="143" y="346"/>
                  </a:cubicBezTo>
                  <a:cubicBezTo>
                    <a:pt x="155" y="358"/>
                    <a:pt x="179" y="358"/>
                    <a:pt x="191" y="358"/>
                  </a:cubicBezTo>
                  <a:lnTo>
                    <a:pt x="977" y="358"/>
                  </a:lnTo>
                  <a:cubicBezTo>
                    <a:pt x="1012" y="358"/>
                    <a:pt x="1036" y="382"/>
                    <a:pt x="1036" y="417"/>
                  </a:cubicBezTo>
                  <a:lnTo>
                    <a:pt x="1036" y="1632"/>
                  </a:lnTo>
                  <a:cubicBezTo>
                    <a:pt x="1036" y="1739"/>
                    <a:pt x="1108" y="1810"/>
                    <a:pt x="1215" y="1810"/>
                  </a:cubicBezTo>
                  <a:cubicBezTo>
                    <a:pt x="1322" y="1810"/>
                    <a:pt x="1393" y="1727"/>
                    <a:pt x="1405" y="1656"/>
                  </a:cubicBezTo>
                  <a:lnTo>
                    <a:pt x="1405" y="191"/>
                  </a:lnTo>
                  <a:cubicBezTo>
                    <a:pt x="1405" y="84"/>
                    <a:pt x="1322" y="1"/>
                    <a:pt x="1215"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5"/>
            <p:cNvSpPr/>
            <p:nvPr/>
          </p:nvSpPr>
          <p:spPr>
            <a:xfrm>
              <a:off x="6445150" y="1675325"/>
              <a:ext cx="62525" cy="153325"/>
            </a:xfrm>
            <a:custGeom>
              <a:rect b="b" l="l" r="r" t="t"/>
              <a:pathLst>
                <a:path extrusionOk="0" h="6133" w="2501">
                  <a:moveTo>
                    <a:pt x="452" y="1"/>
                  </a:moveTo>
                  <a:cubicBezTo>
                    <a:pt x="202" y="1"/>
                    <a:pt x="12" y="203"/>
                    <a:pt x="0" y="453"/>
                  </a:cubicBezTo>
                  <a:lnTo>
                    <a:pt x="0" y="5668"/>
                  </a:lnTo>
                  <a:cubicBezTo>
                    <a:pt x="0" y="5918"/>
                    <a:pt x="202" y="6133"/>
                    <a:pt x="452" y="6133"/>
                  </a:cubicBezTo>
                  <a:lnTo>
                    <a:pt x="2500" y="6133"/>
                  </a:lnTo>
                  <a:lnTo>
                    <a:pt x="2500"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5"/>
            <p:cNvSpPr/>
            <p:nvPr/>
          </p:nvSpPr>
          <p:spPr>
            <a:xfrm>
              <a:off x="6686250" y="1675325"/>
              <a:ext cx="62825" cy="153325"/>
            </a:xfrm>
            <a:custGeom>
              <a:rect b="b" l="l" r="r" t="t"/>
              <a:pathLst>
                <a:path extrusionOk="0" h="6133" w="2513">
                  <a:moveTo>
                    <a:pt x="0" y="1"/>
                  </a:moveTo>
                  <a:lnTo>
                    <a:pt x="0" y="6133"/>
                  </a:lnTo>
                  <a:lnTo>
                    <a:pt x="2048" y="6133"/>
                  </a:lnTo>
                  <a:cubicBezTo>
                    <a:pt x="2298" y="6133"/>
                    <a:pt x="2512" y="5918"/>
                    <a:pt x="2512" y="5668"/>
                  </a:cubicBezTo>
                  <a:lnTo>
                    <a:pt x="2512" y="465"/>
                  </a:lnTo>
                  <a:cubicBezTo>
                    <a:pt x="2512" y="203"/>
                    <a:pt x="2298" y="1"/>
                    <a:pt x="2048"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5"/>
            <p:cNvSpPr/>
            <p:nvPr/>
          </p:nvSpPr>
          <p:spPr>
            <a:xfrm>
              <a:off x="6445150" y="1675325"/>
              <a:ext cx="102100" cy="153325"/>
            </a:xfrm>
            <a:custGeom>
              <a:rect b="b" l="l" r="r" t="t"/>
              <a:pathLst>
                <a:path extrusionOk="0" h="6133" w="4084">
                  <a:moveTo>
                    <a:pt x="452" y="1"/>
                  </a:moveTo>
                  <a:cubicBezTo>
                    <a:pt x="202" y="1"/>
                    <a:pt x="12" y="203"/>
                    <a:pt x="0" y="453"/>
                  </a:cubicBezTo>
                  <a:lnTo>
                    <a:pt x="0" y="5668"/>
                  </a:lnTo>
                  <a:cubicBezTo>
                    <a:pt x="0" y="5918"/>
                    <a:pt x="202" y="6133"/>
                    <a:pt x="452" y="6133"/>
                  </a:cubicBezTo>
                  <a:lnTo>
                    <a:pt x="2477" y="6133"/>
                  </a:lnTo>
                  <a:lnTo>
                    <a:pt x="4084" y="3228"/>
                  </a:lnTo>
                  <a:lnTo>
                    <a:pt x="247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5"/>
            <p:cNvSpPr/>
            <p:nvPr/>
          </p:nvSpPr>
          <p:spPr>
            <a:xfrm>
              <a:off x="6652600" y="1675325"/>
              <a:ext cx="80400" cy="153325"/>
            </a:xfrm>
            <a:custGeom>
              <a:rect b="b" l="l" r="r" t="t"/>
              <a:pathLst>
                <a:path extrusionOk="0" h="6133" w="3216">
                  <a:moveTo>
                    <a:pt x="1322" y="1"/>
                  </a:moveTo>
                  <a:lnTo>
                    <a:pt x="1" y="2787"/>
                  </a:lnTo>
                  <a:lnTo>
                    <a:pt x="1322" y="6133"/>
                  </a:lnTo>
                  <a:lnTo>
                    <a:pt x="2751" y="6133"/>
                  </a:lnTo>
                  <a:cubicBezTo>
                    <a:pt x="3001" y="6133"/>
                    <a:pt x="3215" y="5918"/>
                    <a:pt x="3215" y="5668"/>
                  </a:cubicBezTo>
                  <a:lnTo>
                    <a:pt x="3215" y="465"/>
                  </a:lnTo>
                  <a:cubicBezTo>
                    <a:pt x="3215" y="203"/>
                    <a:pt x="3013" y="1"/>
                    <a:pt x="2751"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5"/>
            <p:cNvSpPr/>
            <p:nvPr/>
          </p:nvSpPr>
          <p:spPr>
            <a:xfrm>
              <a:off x="6507650" y="1675325"/>
              <a:ext cx="178625" cy="153325"/>
            </a:xfrm>
            <a:custGeom>
              <a:rect b="b" l="l" r="r" t="t"/>
              <a:pathLst>
                <a:path extrusionOk="0" h="6133" w="7145">
                  <a:moveTo>
                    <a:pt x="0" y="1"/>
                  </a:moveTo>
                  <a:lnTo>
                    <a:pt x="0" y="6133"/>
                  </a:lnTo>
                  <a:lnTo>
                    <a:pt x="7144" y="6133"/>
                  </a:lnTo>
                  <a:lnTo>
                    <a:pt x="7144" y="1"/>
                  </a:lnTo>
                  <a:lnTo>
                    <a:pt x="5311" y="1"/>
                  </a:lnTo>
                  <a:lnTo>
                    <a:pt x="3537" y="299"/>
                  </a:lnTo>
                  <a:lnTo>
                    <a:pt x="1882"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5"/>
            <p:cNvSpPr/>
            <p:nvPr/>
          </p:nvSpPr>
          <p:spPr>
            <a:xfrm>
              <a:off x="6667200" y="1675325"/>
              <a:ext cx="19075" cy="153325"/>
            </a:xfrm>
            <a:custGeom>
              <a:rect b="b" l="l" r="r" t="t"/>
              <a:pathLst>
                <a:path extrusionOk="0" h="6133" w="763">
                  <a:moveTo>
                    <a:pt x="0" y="1"/>
                  </a:moveTo>
                  <a:lnTo>
                    <a:pt x="0" y="6133"/>
                  </a:lnTo>
                  <a:lnTo>
                    <a:pt x="762" y="6133"/>
                  </a:lnTo>
                  <a:lnTo>
                    <a:pt x="762"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5"/>
            <p:cNvSpPr/>
            <p:nvPr/>
          </p:nvSpPr>
          <p:spPr>
            <a:xfrm>
              <a:off x="6611225" y="1793800"/>
              <a:ext cx="20275" cy="20275"/>
            </a:xfrm>
            <a:custGeom>
              <a:rect b="b" l="l" r="r" t="t"/>
              <a:pathLst>
                <a:path extrusionOk="0" h="811" w="811">
                  <a:moveTo>
                    <a:pt x="406" y="1"/>
                  </a:moveTo>
                  <a:cubicBezTo>
                    <a:pt x="179" y="1"/>
                    <a:pt x="1" y="191"/>
                    <a:pt x="1" y="405"/>
                  </a:cubicBezTo>
                  <a:cubicBezTo>
                    <a:pt x="1" y="632"/>
                    <a:pt x="179" y="810"/>
                    <a:pt x="406" y="810"/>
                  </a:cubicBezTo>
                  <a:cubicBezTo>
                    <a:pt x="632" y="810"/>
                    <a:pt x="810" y="632"/>
                    <a:pt x="810" y="405"/>
                  </a:cubicBezTo>
                  <a:cubicBezTo>
                    <a:pt x="810" y="191"/>
                    <a:pt x="632" y="1"/>
                    <a:pt x="406"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5"/>
            <p:cNvSpPr/>
            <p:nvPr/>
          </p:nvSpPr>
          <p:spPr>
            <a:xfrm>
              <a:off x="6480850" y="1632175"/>
              <a:ext cx="232200" cy="19975"/>
            </a:xfrm>
            <a:custGeom>
              <a:rect b="b" l="l" r="r" t="t"/>
              <a:pathLst>
                <a:path extrusionOk="0" h="799" w="9288">
                  <a:moveTo>
                    <a:pt x="144" y="1"/>
                  </a:moveTo>
                  <a:cubicBezTo>
                    <a:pt x="72" y="1"/>
                    <a:pt x="1" y="60"/>
                    <a:pt x="1" y="143"/>
                  </a:cubicBezTo>
                  <a:lnTo>
                    <a:pt x="1" y="655"/>
                  </a:lnTo>
                  <a:cubicBezTo>
                    <a:pt x="1" y="739"/>
                    <a:pt x="60" y="798"/>
                    <a:pt x="144" y="798"/>
                  </a:cubicBezTo>
                  <a:lnTo>
                    <a:pt x="9133" y="798"/>
                  </a:lnTo>
                  <a:cubicBezTo>
                    <a:pt x="9204" y="798"/>
                    <a:pt x="9288" y="739"/>
                    <a:pt x="9288" y="655"/>
                  </a:cubicBezTo>
                  <a:lnTo>
                    <a:pt x="9288" y="143"/>
                  </a:lnTo>
                  <a:cubicBezTo>
                    <a:pt x="9288" y="60"/>
                    <a:pt x="9204" y="1"/>
                    <a:pt x="9133"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5"/>
            <p:cNvSpPr/>
            <p:nvPr/>
          </p:nvSpPr>
          <p:spPr>
            <a:xfrm>
              <a:off x="6481450" y="1632175"/>
              <a:ext cx="209575" cy="19975"/>
            </a:xfrm>
            <a:custGeom>
              <a:rect b="b" l="l" r="r" t="t"/>
              <a:pathLst>
                <a:path extrusionOk="0" h="799" w="8383">
                  <a:moveTo>
                    <a:pt x="155" y="1"/>
                  </a:moveTo>
                  <a:cubicBezTo>
                    <a:pt x="72" y="1"/>
                    <a:pt x="1" y="60"/>
                    <a:pt x="1" y="143"/>
                  </a:cubicBezTo>
                  <a:lnTo>
                    <a:pt x="1" y="655"/>
                  </a:lnTo>
                  <a:cubicBezTo>
                    <a:pt x="1" y="739"/>
                    <a:pt x="60" y="798"/>
                    <a:pt x="155" y="798"/>
                  </a:cubicBezTo>
                  <a:lnTo>
                    <a:pt x="8192" y="798"/>
                  </a:lnTo>
                  <a:cubicBezTo>
                    <a:pt x="8287" y="798"/>
                    <a:pt x="8383" y="715"/>
                    <a:pt x="8383" y="608"/>
                  </a:cubicBezTo>
                  <a:lnTo>
                    <a:pt x="8383" y="191"/>
                  </a:lnTo>
                  <a:cubicBezTo>
                    <a:pt x="8383" y="72"/>
                    <a:pt x="8287" y="1"/>
                    <a:pt x="819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5"/>
            <p:cNvSpPr/>
            <p:nvPr/>
          </p:nvSpPr>
          <p:spPr>
            <a:xfrm>
              <a:off x="6466275" y="1694675"/>
              <a:ext cx="83075" cy="113450"/>
            </a:xfrm>
            <a:custGeom>
              <a:rect b="b" l="l" r="r" t="t"/>
              <a:pathLst>
                <a:path extrusionOk="0" h="4538" w="3323">
                  <a:moveTo>
                    <a:pt x="1596" y="1"/>
                  </a:moveTo>
                  <a:cubicBezTo>
                    <a:pt x="715" y="1"/>
                    <a:pt x="0" y="715"/>
                    <a:pt x="0" y="1596"/>
                  </a:cubicBezTo>
                  <a:lnTo>
                    <a:pt x="0" y="2942"/>
                  </a:lnTo>
                  <a:cubicBezTo>
                    <a:pt x="0" y="3823"/>
                    <a:pt x="715" y="4537"/>
                    <a:pt x="1596" y="4537"/>
                  </a:cubicBezTo>
                  <a:lnTo>
                    <a:pt x="1727" y="4537"/>
                  </a:lnTo>
                  <a:cubicBezTo>
                    <a:pt x="2608" y="4537"/>
                    <a:pt x="3322" y="3823"/>
                    <a:pt x="3322" y="2942"/>
                  </a:cubicBezTo>
                  <a:lnTo>
                    <a:pt x="3322" y="1596"/>
                  </a:lnTo>
                  <a:cubicBezTo>
                    <a:pt x="3322" y="715"/>
                    <a:pt x="2608" y="1"/>
                    <a:pt x="172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5"/>
            <p:cNvSpPr/>
            <p:nvPr/>
          </p:nvSpPr>
          <p:spPr>
            <a:xfrm>
              <a:off x="6481150" y="1710725"/>
              <a:ext cx="52425" cy="82225"/>
            </a:xfrm>
            <a:custGeom>
              <a:rect b="b" l="l" r="r" t="t"/>
              <a:pathLst>
                <a:path extrusionOk="0" h="3289" w="2097">
                  <a:moveTo>
                    <a:pt x="1079" y="1"/>
                  </a:moveTo>
                  <a:cubicBezTo>
                    <a:pt x="1065" y="1"/>
                    <a:pt x="1051" y="1"/>
                    <a:pt x="1037" y="2"/>
                  </a:cubicBezTo>
                  <a:cubicBezTo>
                    <a:pt x="929" y="2"/>
                    <a:pt x="834" y="14"/>
                    <a:pt x="739" y="37"/>
                  </a:cubicBezTo>
                  <a:cubicBezTo>
                    <a:pt x="310" y="168"/>
                    <a:pt x="1" y="561"/>
                    <a:pt x="1" y="1038"/>
                  </a:cubicBezTo>
                  <a:lnTo>
                    <a:pt x="1" y="2240"/>
                  </a:lnTo>
                  <a:cubicBezTo>
                    <a:pt x="1" y="2704"/>
                    <a:pt x="310" y="3109"/>
                    <a:pt x="739" y="3240"/>
                  </a:cubicBezTo>
                  <a:cubicBezTo>
                    <a:pt x="834" y="3276"/>
                    <a:pt x="941" y="3288"/>
                    <a:pt x="1025" y="3288"/>
                  </a:cubicBezTo>
                  <a:cubicBezTo>
                    <a:pt x="1032" y="3288"/>
                    <a:pt x="1039" y="3288"/>
                    <a:pt x="1046" y="3288"/>
                  </a:cubicBezTo>
                  <a:cubicBezTo>
                    <a:pt x="1631" y="3288"/>
                    <a:pt x="2096" y="2805"/>
                    <a:pt x="2096" y="2216"/>
                  </a:cubicBezTo>
                  <a:lnTo>
                    <a:pt x="2096" y="1026"/>
                  </a:lnTo>
                  <a:cubicBezTo>
                    <a:pt x="2096" y="468"/>
                    <a:pt x="1654" y="1"/>
                    <a:pt x="107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5"/>
            <p:cNvSpPr/>
            <p:nvPr/>
          </p:nvSpPr>
          <p:spPr>
            <a:xfrm>
              <a:off x="6645175" y="1694675"/>
              <a:ext cx="83050" cy="113450"/>
            </a:xfrm>
            <a:custGeom>
              <a:rect b="b" l="l" r="r" t="t"/>
              <a:pathLst>
                <a:path extrusionOk="0" h="4538" w="3322">
                  <a:moveTo>
                    <a:pt x="1595" y="1"/>
                  </a:moveTo>
                  <a:cubicBezTo>
                    <a:pt x="714" y="1"/>
                    <a:pt x="0" y="715"/>
                    <a:pt x="0" y="1596"/>
                  </a:cubicBezTo>
                  <a:lnTo>
                    <a:pt x="0" y="2942"/>
                  </a:lnTo>
                  <a:cubicBezTo>
                    <a:pt x="0" y="3823"/>
                    <a:pt x="714" y="4537"/>
                    <a:pt x="1595" y="4537"/>
                  </a:cubicBezTo>
                  <a:lnTo>
                    <a:pt x="1726" y="4537"/>
                  </a:lnTo>
                  <a:cubicBezTo>
                    <a:pt x="2608" y="4537"/>
                    <a:pt x="3322" y="3823"/>
                    <a:pt x="3322" y="2942"/>
                  </a:cubicBezTo>
                  <a:lnTo>
                    <a:pt x="3322" y="1596"/>
                  </a:lnTo>
                  <a:cubicBezTo>
                    <a:pt x="3322" y="715"/>
                    <a:pt x="2608" y="1"/>
                    <a:pt x="17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5"/>
            <p:cNvSpPr/>
            <p:nvPr/>
          </p:nvSpPr>
          <p:spPr>
            <a:xfrm>
              <a:off x="6660350" y="1710725"/>
              <a:ext cx="52700" cy="82225"/>
            </a:xfrm>
            <a:custGeom>
              <a:rect b="b" l="l" r="r" t="t"/>
              <a:pathLst>
                <a:path extrusionOk="0" h="3289" w="2108">
                  <a:moveTo>
                    <a:pt x="1090" y="1"/>
                  </a:moveTo>
                  <a:cubicBezTo>
                    <a:pt x="1076" y="1"/>
                    <a:pt x="1062" y="1"/>
                    <a:pt x="1048" y="2"/>
                  </a:cubicBezTo>
                  <a:cubicBezTo>
                    <a:pt x="941" y="2"/>
                    <a:pt x="834" y="14"/>
                    <a:pt x="750" y="37"/>
                  </a:cubicBezTo>
                  <a:cubicBezTo>
                    <a:pt x="310" y="168"/>
                    <a:pt x="0" y="561"/>
                    <a:pt x="0" y="1038"/>
                  </a:cubicBezTo>
                  <a:lnTo>
                    <a:pt x="0" y="2240"/>
                  </a:lnTo>
                  <a:cubicBezTo>
                    <a:pt x="0" y="2704"/>
                    <a:pt x="310" y="3109"/>
                    <a:pt x="750" y="3240"/>
                  </a:cubicBezTo>
                  <a:cubicBezTo>
                    <a:pt x="834" y="3276"/>
                    <a:pt x="941" y="3288"/>
                    <a:pt x="1036" y="3288"/>
                  </a:cubicBezTo>
                  <a:cubicBezTo>
                    <a:pt x="1043" y="3288"/>
                    <a:pt x="1050" y="3288"/>
                    <a:pt x="1057" y="3288"/>
                  </a:cubicBezTo>
                  <a:cubicBezTo>
                    <a:pt x="1643" y="3288"/>
                    <a:pt x="2108" y="2805"/>
                    <a:pt x="2108" y="2216"/>
                  </a:cubicBezTo>
                  <a:lnTo>
                    <a:pt x="2108" y="1026"/>
                  </a:lnTo>
                  <a:cubicBezTo>
                    <a:pt x="2108" y="468"/>
                    <a:pt x="1654" y="1"/>
                    <a:pt x="109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5"/>
            <p:cNvSpPr/>
            <p:nvPr/>
          </p:nvSpPr>
          <p:spPr>
            <a:xfrm>
              <a:off x="6481150" y="1711050"/>
              <a:ext cx="37225" cy="81000"/>
            </a:xfrm>
            <a:custGeom>
              <a:rect b="b" l="l" r="r" t="t"/>
              <a:pathLst>
                <a:path extrusionOk="0" h="3240" w="1489">
                  <a:moveTo>
                    <a:pt x="739" y="1"/>
                  </a:moveTo>
                  <a:cubicBezTo>
                    <a:pt x="310" y="132"/>
                    <a:pt x="1" y="536"/>
                    <a:pt x="1" y="1013"/>
                  </a:cubicBezTo>
                  <a:lnTo>
                    <a:pt x="1" y="2227"/>
                  </a:lnTo>
                  <a:cubicBezTo>
                    <a:pt x="1" y="2703"/>
                    <a:pt x="310" y="3108"/>
                    <a:pt x="739" y="3239"/>
                  </a:cubicBezTo>
                  <a:cubicBezTo>
                    <a:pt x="1179" y="3108"/>
                    <a:pt x="1489" y="2703"/>
                    <a:pt x="1489" y="2227"/>
                  </a:cubicBezTo>
                  <a:lnTo>
                    <a:pt x="1489" y="1013"/>
                  </a:lnTo>
                  <a:cubicBezTo>
                    <a:pt x="1489" y="536"/>
                    <a:pt x="1179" y="132"/>
                    <a:pt x="739"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5"/>
            <p:cNvSpPr/>
            <p:nvPr/>
          </p:nvSpPr>
          <p:spPr>
            <a:xfrm>
              <a:off x="6660950" y="1711050"/>
              <a:ext cx="37225" cy="81000"/>
            </a:xfrm>
            <a:custGeom>
              <a:rect b="b" l="l" r="r" t="t"/>
              <a:pathLst>
                <a:path extrusionOk="0" h="3240" w="1489">
                  <a:moveTo>
                    <a:pt x="738" y="1"/>
                  </a:moveTo>
                  <a:cubicBezTo>
                    <a:pt x="310" y="132"/>
                    <a:pt x="0" y="536"/>
                    <a:pt x="0" y="1013"/>
                  </a:cubicBezTo>
                  <a:lnTo>
                    <a:pt x="0" y="2227"/>
                  </a:lnTo>
                  <a:cubicBezTo>
                    <a:pt x="0" y="2703"/>
                    <a:pt x="310" y="3108"/>
                    <a:pt x="738" y="3239"/>
                  </a:cubicBezTo>
                  <a:cubicBezTo>
                    <a:pt x="1167" y="3108"/>
                    <a:pt x="1488" y="2703"/>
                    <a:pt x="1488" y="2227"/>
                  </a:cubicBezTo>
                  <a:lnTo>
                    <a:pt x="1488" y="1013"/>
                  </a:lnTo>
                  <a:cubicBezTo>
                    <a:pt x="1488" y="536"/>
                    <a:pt x="1167" y="132"/>
                    <a:pt x="738"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5"/>
            <p:cNvSpPr/>
            <p:nvPr/>
          </p:nvSpPr>
          <p:spPr>
            <a:xfrm>
              <a:off x="6655875" y="1705300"/>
              <a:ext cx="61950" cy="92200"/>
            </a:xfrm>
            <a:custGeom>
              <a:rect b="b" l="l" r="r" t="t"/>
              <a:pathLst>
                <a:path extrusionOk="0" h="3688" w="2478">
                  <a:moveTo>
                    <a:pt x="1251" y="374"/>
                  </a:moveTo>
                  <a:cubicBezTo>
                    <a:pt x="1727" y="374"/>
                    <a:pt x="2120" y="766"/>
                    <a:pt x="2120" y="1243"/>
                  </a:cubicBezTo>
                  <a:lnTo>
                    <a:pt x="2120" y="2445"/>
                  </a:lnTo>
                  <a:cubicBezTo>
                    <a:pt x="2120" y="2924"/>
                    <a:pt x="1745" y="3320"/>
                    <a:pt x="1267" y="3320"/>
                  </a:cubicBezTo>
                  <a:cubicBezTo>
                    <a:pt x="1234" y="3320"/>
                    <a:pt x="1201" y="3318"/>
                    <a:pt x="1167" y="3314"/>
                  </a:cubicBezTo>
                  <a:cubicBezTo>
                    <a:pt x="715" y="3267"/>
                    <a:pt x="394" y="2874"/>
                    <a:pt x="394" y="2433"/>
                  </a:cubicBezTo>
                  <a:lnTo>
                    <a:pt x="394" y="1243"/>
                  </a:lnTo>
                  <a:cubicBezTo>
                    <a:pt x="394" y="766"/>
                    <a:pt x="775" y="374"/>
                    <a:pt x="1251" y="374"/>
                  </a:cubicBezTo>
                  <a:close/>
                  <a:moveTo>
                    <a:pt x="1224" y="0"/>
                  </a:moveTo>
                  <a:cubicBezTo>
                    <a:pt x="1189" y="0"/>
                    <a:pt x="1155" y="2"/>
                    <a:pt x="1120" y="4"/>
                  </a:cubicBezTo>
                  <a:cubicBezTo>
                    <a:pt x="477" y="64"/>
                    <a:pt x="1" y="612"/>
                    <a:pt x="1" y="1255"/>
                  </a:cubicBezTo>
                  <a:lnTo>
                    <a:pt x="1" y="2433"/>
                  </a:lnTo>
                  <a:cubicBezTo>
                    <a:pt x="1" y="3076"/>
                    <a:pt x="477" y="3624"/>
                    <a:pt x="1120" y="3683"/>
                  </a:cubicBezTo>
                  <a:cubicBezTo>
                    <a:pt x="1155" y="3686"/>
                    <a:pt x="1190" y="3688"/>
                    <a:pt x="1225" y="3688"/>
                  </a:cubicBezTo>
                  <a:cubicBezTo>
                    <a:pt x="1926" y="3688"/>
                    <a:pt x="2477" y="3126"/>
                    <a:pt x="2477" y="2445"/>
                  </a:cubicBezTo>
                  <a:lnTo>
                    <a:pt x="2477" y="1243"/>
                  </a:lnTo>
                  <a:cubicBezTo>
                    <a:pt x="2477" y="551"/>
                    <a:pt x="1905" y="0"/>
                    <a:pt x="1224"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5"/>
            <p:cNvSpPr/>
            <p:nvPr/>
          </p:nvSpPr>
          <p:spPr>
            <a:xfrm>
              <a:off x="6562725" y="1739600"/>
              <a:ext cx="68475" cy="19400"/>
            </a:xfrm>
            <a:custGeom>
              <a:rect b="b" l="l" r="r" t="t"/>
              <a:pathLst>
                <a:path extrusionOk="0" h="776" w="2739">
                  <a:moveTo>
                    <a:pt x="2602" y="0"/>
                  </a:moveTo>
                  <a:cubicBezTo>
                    <a:pt x="2596" y="0"/>
                    <a:pt x="2590" y="1"/>
                    <a:pt x="2584" y="2"/>
                  </a:cubicBezTo>
                  <a:lnTo>
                    <a:pt x="143" y="2"/>
                  </a:lnTo>
                  <a:cubicBezTo>
                    <a:pt x="60" y="2"/>
                    <a:pt x="0" y="49"/>
                    <a:pt x="0" y="121"/>
                  </a:cubicBezTo>
                  <a:lnTo>
                    <a:pt x="0" y="657"/>
                  </a:lnTo>
                  <a:cubicBezTo>
                    <a:pt x="0" y="716"/>
                    <a:pt x="71" y="776"/>
                    <a:pt x="143" y="776"/>
                  </a:cubicBezTo>
                  <a:lnTo>
                    <a:pt x="2584" y="776"/>
                  </a:lnTo>
                  <a:cubicBezTo>
                    <a:pt x="2679" y="776"/>
                    <a:pt x="2738" y="728"/>
                    <a:pt x="2738" y="657"/>
                  </a:cubicBezTo>
                  <a:lnTo>
                    <a:pt x="2738" y="121"/>
                  </a:lnTo>
                  <a:cubicBezTo>
                    <a:pt x="2738" y="55"/>
                    <a:pt x="2669" y="0"/>
                    <a:pt x="2602"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5"/>
            <p:cNvSpPr/>
            <p:nvPr/>
          </p:nvSpPr>
          <p:spPr>
            <a:xfrm>
              <a:off x="6563300" y="1739600"/>
              <a:ext cx="50625" cy="19400"/>
            </a:xfrm>
            <a:custGeom>
              <a:rect b="b" l="l" r="r" t="t"/>
              <a:pathLst>
                <a:path extrusionOk="0" h="776" w="2025">
                  <a:moveTo>
                    <a:pt x="1900" y="0"/>
                  </a:moveTo>
                  <a:cubicBezTo>
                    <a:pt x="1894" y="0"/>
                    <a:pt x="1888" y="1"/>
                    <a:pt x="1882" y="2"/>
                  </a:cubicBezTo>
                  <a:lnTo>
                    <a:pt x="156" y="2"/>
                  </a:lnTo>
                  <a:cubicBezTo>
                    <a:pt x="60" y="2"/>
                    <a:pt x="1" y="49"/>
                    <a:pt x="1" y="121"/>
                  </a:cubicBezTo>
                  <a:lnTo>
                    <a:pt x="1" y="657"/>
                  </a:lnTo>
                  <a:cubicBezTo>
                    <a:pt x="1" y="716"/>
                    <a:pt x="72" y="776"/>
                    <a:pt x="156" y="776"/>
                  </a:cubicBezTo>
                  <a:lnTo>
                    <a:pt x="1882" y="776"/>
                  </a:lnTo>
                  <a:cubicBezTo>
                    <a:pt x="1965" y="776"/>
                    <a:pt x="2025" y="728"/>
                    <a:pt x="2025" y="657"/>
                  </a:cubicBezTo>
                  <a:lnTo>
                    <a:pt x="2025" y="121"/>
                  </a:lnTo>
                  <a:cubicBezTo>
                    <a:pt x="2025" y="55"/>
                    <a:pt x="1965" y="0"/>
                    <a:pt x="190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5"/>
            <p:cNvSpPr/>
            <p:nvPr/>
          </p:nvSpPr>
          <p:spPr>
            <a:xfrm>
              <a:off x="6554375" y="1675050"/>
              <a:ext cx="85150" cy="43475"/>
            </a:xfrm>
            <a:custGeom>
              <a:rect b="b" l="l" r="r" t="t"/>
              <a:pathLst>
                <a:path extrusionOk="0" h="1739" w="3406">
                  <a:moveTo>
                    <a:pt x="1" y="0"/>
                  </a:moveTo>
                  <a:lnTo>
                    <a:pt x="215" y="679"/>
                  </a:lnTo>
                  <a:lnTo>
                    <a:pt x="513" y="905"/>
                  </a:lnTo>
                  <a:lnTo>
                    <a:pt x="334" y="1048"/>
                  </a:lnTo>
                  <a:lnTo>
                    <a:pt x="405" y="1322"/>
                  </a:lnTo>
                  <a:cubicBezTo>
                    <a:pt x="477" y="1572"/>
                    <a:pt x="667" y="1738"/>
                    <a:pt x="882" y="1738"/>
                  </a:cubicBezTo>
                  <a:lnTo>
                    <a:pt x="2537" y="1738"/>
                  </a:lnTo>
                  <a:cubicBezTo>
                    <a:pt x="2739" y="1738"/>
                    <a:pt x="2930" y="1572"/>
                    <a:pt x="3013" y="1322"/>
                  </a:cubicBezTo>
                  <a:lnTo>
                    <a:pt x="3144" y="857"/>
                  </a:lnTo>
                  <a:lnTo>
                    <a:pt x="2989" y="667"/>
                  </a:lnTo>
                  <a:lnTo>
                    <a:pt x="3263" y="500"/>
                  </a:lnTo>
                  <a:lnTo>
                    <a:pt x="3406" y="12"/>
                  </a:lnTo>
                  <a:lnTo>
                    <a:pt x="3406"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5"/>
            <p:cNvSpPr/>
            <p:nvPr/>
          </p:nvSpPr>
          <p:spPr>
            <a:xfrm>
              <a:off x="6554375" y="1675325"/>
              <a:ext cx="68775" cy="43200"/>
            </a:xfrm>
            <a:custGeom>
              <a:rect b="b" l="l" r="r" t="t"/>
              <a:pathLst>
                <a:path extrusionOk="0" h="1728" w="2751">
                  <a:moveTo>
                    <a:pt x="1" y="1"/>
                  </a:moveTo>
                  <a:lnTo>
                    <a:pt x="203" y="680"/>
                  </a:lnTo>
                  <a:lnTo>
                    <a:pt x="501" y="906"/>
                  </a:lnTo>
                  <a:lnTo>
                    <a:pt x="322" y="1061"/>
                  </a:lnTo>
                  <a:lnTo>
                    <a:pt x="405" y="1311"/>
                  </a:lnTo>
                  <a:cubicBezTo>
                    <a:pt x="477" y="1561"/>
                    <a:pt x="667" y="1727"/>
                    <a:pt x="882" y="1727"/>
                  </a:cubicBezTo>
                  <a:lnTo>
                    <a:pt x="1870" y="1727"/>
                  </a:lnTo>
                  <a:cubicBezTo>
                    <a:pt x="2084" y="1727"/>
                    <a:pt x="2275" y="1561"/>
                    <a:pt x="2358" y="1311"/>
                  </a:cubicBezTo>
                  <a:lnTo>
                    <a:pt x="2751"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5"/>
            <p:cNvSpPr/>
            <p:nvPr/>
          </p:nvSpPr>
          <p:spPr>
            <a:xfrm>
              <a:off x="6476700" y="1705300"/>
              <a:ext cx="61625" cy="92200"/>
            </a:xfrm>
            <a:custGeom>
              <a:rect b="b" l="l" r="r" t="t"/>
              <a:pathLst>
                <a:path extrusionOk="0" h="3688" w="2465">
                  <a:moveTo>
                    <a:pt x="1227" y="368"/>
                  </a:moveTo>
                  <a:cubicBezTo>
                    <a:pt x="1687" y="368"/>
                    <a:pt x="2084" y="764"/>
                    <a:pt x="2084" y="1243"/>
                  </a:cubicBezTo>
                  <a:lnTo>
                    <a:pt x="2084" y="2445"/>
                  </a:lnTo>
                  <a:cubicBezTo>
                    <a:pt x="2084" y="2924"/>
                    <a:pt x="1708" y="3320"/>
                    <a:pt x="1231" y="3320"/>
                  </a:cubicBezTo>
                  <a:cubicBezTo>
                    <a:pt x="1198" y="3320"/>
                    <a:pt x="1165" y="3318"/>
                    <a:pt x="1131" y="3314"/>
                  </a:cubicBezTo>
                  <a:cubicBezTo>
                    <a:pt x="679" y="3267"/>
                    <a:pt x="357" y="2874"/>
                    <a:pt x="357" y="2433"/>
                  </a:cubicBezTo>
                  <a:lnTo>
                    <a:pt x="357" y="1255"/>
                  </a:lnTo>
                  <a:cubicBezTo>
                    <a:pt x="357" y="814"/>
                    <a:pt x="679" y="421"/>
                    <a:pt x="1131" y="374"/>
                  </a:cubicBezTo>
                  <a:cubicBezTo>
                    <a:pt x="1163" y="370"/>
                    <a:pt x="1195" y="368"/>
                    <a:pt x="1227" y="368"/>
                  </a:cubicBezTo>
                  <a:close/>
                  <a:moveTo>
                    <a:pt x="1223" y="0"/>
                  </a:moveTo>
                  <a:cubicBezTo>
                    <a:pt x="1189" y="0"/>
                    <a:pt x="1154" y="2"/>
                    <a:pt x="1119" y="4"/>
                  </a:cubicBezTo>
                  <a:cubicBezTo>
                    <a:pt x="476" y="64"/>
                    <a:pt x="0" y="612"/>
                    <a:pt x="0" y="1255"/>
                  </a:cubicBezTo>
                  <a:lnTo>
                    <a:pt x="0" y="2433"/>
                  </a:lnTo>
                  <a:cubicBezTo>
                    <a:pt x="0" y="3076"/>
                    <a:pt x="476" y="3624"/>
                    <a:pt x="1119" y="3683"/>
                  </a:cubicBezTo>
                  <a:cubicBezTo>
                    <a:pt x="1154" y="3686"/>
                    <a:pt x="1189" y="3688"/>
                    <a:pt x="1223" y="3688"/>
                  </a:cubicBezTo>
                  <a:cubicBezTo>
                    <a:pt x="1913" y="3688"/>
                    <a:pt x="2465" y="3126"/>
                    <a:pt x="2465" y="2445"/>
                  </a:cubicBezTo>
                  <a:lnTo>
                    <a:pt x="2465" y="1243"/>
                  </a:lnTo>
                  <a:cubicBezTo>
                    <a:pt x="2465" y="551"/>
                    <a:pt x="1904" y="0"/>
                    <a:pt x="1223"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5"/>
            <p:cNvSpPr/>
            <p:nvPr/>
          </p:nvSpPr>
          <p:spPr>
            <a:xfrm>
              <a:off x="6562725" y="1774150"/>
              <a:ext cx="68775" cy="8950"/>
            </a:xfrm>
            <a:custGeom>
              <a:rect b="b" l="l" r="r" t="t"/>
              <a:pathLst>
                <a:path extrusionOk="0" h="358" w="2751">
                  <a:moveTo>
                    <a:pt x="191" y="1"/>
                  </a:moveTo>
                  <a:cubicBezTo>
                    <a:pt x="83" y="1"/>
                    <a:pt x="0" y="96"/>
                    <a:pt x="12" y="203"/>
                  </a:cubicBezTo>
                  <a:cubicBezTo>
                    <a:pt x="12" y="298"/>
                    <a:pt x="95" y="358"/>
                    <a:pt x="191" y="358"/>
                  </a:cubicBezTo>
                  <a:lnTo>
                    <a:pt x="2560" y="358"/>
                  </a:lnTo>
                  <a:cubicBezTo>
                    <a:pt x="2643" y="358"/>
                    <a:pt x="2738" y="298"/>
                    <a:pt x="2738" y="203"/>
                  </a:cubicBezTo>
                  <a:cubicBezTo>
                    <a:pt x="2750" y="96"/>
                    <a:pt x="2655" y="1"/>
                    <a:pt x="2560"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5"/>
            <p:cNvSpPr/>
            <p:nvPr/>
          </p:nvSpPr>
          <p:spPr>
            <a:xfrm>
              <a:off x="6563600" y="1774150"/>
              <a:ext cx="50025" cy="8950"/>
            </a:xfrm>
            <a:custGeom>
              <a:rect b="b" l="l" r="r" t="t"/>
              <a:pathLst>
                <a:path extrusionOk="0" h="358" w="2001">
                  <a:moveTo>
                    <a:pt x="203" y="1"/>
                  </a:moveTo>
                  <a:cubicBezTo>
                    <a:pt x="96" y="1"/>
                    <a:pt x="1" y="96"/>
                    <a:pt x="13" y="203"/>
                  </a:cubicBezTo>
                  <a:cubicBezTo>
                    <a:pt x="13" y="298"/>
                    <a:pt x="108" y="358"/>
                    <a:pt x="203" y="358"/>
                  </a:cubicBezTo>
                  <a:lnTo>
                    <a:pt x="1787" y="358"/>
                  </a:lnTo>
                  <a:cubicBezTo>
                    <a:pt x="1882" y="358"/>
                    <a:pt x="1953" y="298"/>
                    <a:pt x="1989" y="203"/>
                  </a:cubicBezTo>
                  <a:cubicBezTo>
                    <a:pt x="2001" y="96"/>
                    <a:pt x="1906" y="1"/>
                    <a:pt x="179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5"/>
            <p:cNvSpPr/>
            <p:nvPr/>
          </p:nvSpPr>
          <p:spPr>
            <a:xfrm>
              <a:off x="6563000" y="1796475"/>
              <a:ext cx="11950" cy="11950"/>
            </a:xfrm>
            <a:custGeom>
              <a:rect b="b" l="l" r="r" t="t"/>
              <a:pathLst>
                <a:path extrusionOk="0" h="478" w="478">
                  <a:moveTo>
                    <a:pt x="239" y="1"/>
                  </a:moveTo>
                  <a:cubicBezTo>
                    <a:pt x="108" y="1"/>
                    <a:pt x="1" y="108"/>
                    <a:pt x="1" y="239"/>
                  </a:cubicBezTo>
                  <a:cubicBezTo>
                    <a:pt x="1" y="370"/>
                    <a:pt x="108" y="477"/>
                    <a:pt x="239" y="477"/>
                  </a:cubicBezTo>
                  <a:cubicBezTo>
                    <a:pt x="370" y="477"/>
                    <a:pt x="477" y="370"/>
                    <a:pt x="477" y="239"/>
                  </a:cubicBezTo>
                  <a:cubicBezTo>
                    <a:pt x="477" y="108"/>
                    <a:pt x="370" y="1"/>
                    <a:pt x="23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5"/>
            <p:cNvSpPr/>
            <p:nvPr/>
          </p:nvSpPr>
          <p:spPr>
            <a:xfrm>
              <a:off x="6585025" y="1796475"/>
              <a:ext cx="11950" cy="11950"/>
            </a:xfrm>
            <a:custGeom>
              <a:rect b="b" l="l" r="r" t="t"/>
              <a:pathLst>
                <a:path extrusionOk="0" h="478" w="478">
                  <a:moveTo>
                    <a:pt x="239" y="1"/>
                  </a:moveTo>
                  <a:cubicBezTo>
                    <a:pt x="96" y="1"/>
                    <a:pt x="1" y="108"/>
                    <a:pt x="1" y="239"/>
                  </a:cubicBezTo>
                  <a:cubicBezTo>
                    <a:pt x="1" y="370"/>
                    <a:pt x="96" y="477"/>
                    <a:pt x="239" y="477"/>
                  </a:cubicBezTo>
                  <a:cubicBezTo>
                    <a:pt x="370" y="477"/>
                    <a:pt x="477" y="370"/>
                    <a:pt x="477" y="239"/>
                  </a:cubicBezTo>
                  <a:cubicBezTo>
                    <a:pt x="477" y="108"/>
                    <a:pt x="370" y="1"/>
                    <a:pt x="239" y="1"/>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5"/>
            <p:cNvSpPr/>
            <p:nvPr/>
          </p:nvSpPr>
          <p:spPr>
            <a:xfrm>
              <a:off x="6560325" y="1684575"/>
              <a:ext cx="75925" cy="22625"/>
            </a:xfrm>
            <a:custGeom>
              <a:rect b="b" l="l" r="r" t="t"/>
              <a:pathLst>
                <a:path extrusionOk="0" h="905" w="3037">
                  <a:moveTo>
                    <a:pt x="1239" y="0"/>
                  </a:moveTo>
                  <a:cubicBezTo>
                    <a:pt x="1179" y="0"/>
                    <a:pt x="1132" y="12"/>
                    <a:pt x="1084" y="48"/>
                  </a:cubicBezTo>
                  <a:lnTo>
                    <a:pt x="775" y="310"/>
                  </a:lnTo>
                  <a:lnTo>
                    <a:pt x="1" y="310"/>
                  </a:lnTo>
                  <a:lnTo>
                    <a:pt x="108" y="667"/>
                  </a:lnTo>
                  <a:lnTo>
                    <a:pt x="834" y="667"/>
                  </a:lnTo>
                  <a:cubicBezTo>
                    <a:pt x="882" y="667"/>
                    <a:pt x="918" y="655"/>
                    <a:pt x="953" y="631"/>
                  </a:cubicBezTo>
                  <a:lnTo>
                    <a:pt x="1144" y="464"/>
                  </a:lnTo>
                  <a:lnTo>
                    <a:pt x="1334" y="822"/>
                  </a:lnTo>
                  <a:cubicBezTo>
                    <a:pt x="1358" y="869"/>
                    <a:pt x="1418" y="905"/>
                    <a:pt x="1477" y="905"/>
                  </a:cubicBezTo>
                  <a:lnTo>
                    <a:pt x="1489" y="905"/>
                  </a:lnTo>
                  <a:cubicBezTo>
                    <a:pt x="1537" y="905"/>
                    <a:pt x="1596" y="893"/>
                    <a:pt x="1620" y="845"/>
                  </a:cubicBezTo>
                  <a:lnTo>
                    <a:pt x="1906" y="488"/>
                  </a:lnTo>
                  <a:lnTo>
                    <a:pt x="2930" y="488"/>
                  </a:lnTo>
                  <a:lnTo>
                    <a:pt x="3037" y="131"/>
                  </a:lnTo>
                  <a:lnTo>
                    <a:pt x="3037" y="119"/>
                  </a:lnTo>
                  <a:lnTo>
                    <a:pt x="1858" y="119"/>
                  </a:lnTo>
                  <a:cubicBezTo>
                    <a:pt x="1799" y="119"/>
                    <a:pt x="1739" y="143"/>
                    <a:pt x="1715" y="191"/>
                  </a:cubicBezTo>
                  <a:lnTo>
                    <a:pt x="1537" y="405"/>
                  </a:lnTo>
                  <a:lnTo>
                    <a:pt x="1358" y="95"/>
                  </a:lnTo>
                  <a:cubicBezTo>
                    <a:pt x="1334" y="48"/>
                    <a:pt x="1299" y="12"/>
                    <a:pt x="123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8" name="Shape 2038"/>
        <p:cNvGrpSpPr/>
        <p:nvPr/>
      </p:nvGrpSpPr>
      <p:grpSpPr>
        <a:xfrm>
          <a:off x="0" y="0"/>
          <a:ext cx="0" cy="0"/>
          <a:chOff x="0" y="0"/>
          <a:chExt cx="0" cy="0"/>
        </a:xfrm>
      </p:grpSpPr>
      <p:sp>
        <p:nvSpPr>
          <p:cNvPr id="2039" name="Google Shape;2039;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Upcoming events</a:t>
            </a:r>
            <a:endParaRPr/>
          </a:p>
        </p:txBody>
      </p:sp>
      <p:graphicFrame>
        <p:nvGraphicFramePr>
          <p:cNvPr id="2040" name="Google Shape;2040;p66"/>
          <p:cNvGraphicFramePr/>
          <p:nvPr/>
        </p:nvGraphicFramePr>
        <p:xfrm>
          <a:off x="720000" y="1359676"/>
          <a:ext cx="3000000" cy="3000000"/>
        </p:xfrm>
        <a:graphic>
          <a:graphicData uri="http://schemas.openxmlformats.org/drawingml/2006/table">
            <a:tbl>
              <a:tblPr>
                <a:noFill/>
                <a:tableStyleId>{0103E7BF-5656-454E-B6FE-7FCBE42D4913}</a:tableStyleId>
              </a:tblPr>
              <a:tblGrid>
                <a:gridCol w="1208225"/>
                <a:gridCol w="1102750"/>
                <a:gridCol w="1984125"/>
                <a:gridCol w="3408875"/>
              </a:tblGrid>
              <a:tr h="610100">
                <a:tc>
                  <a:txBody>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Artist</a:t>
                      </a:r>
                      <a:endParaRPr sz="2500">
                        <a:solidFill>
                          <a:schemeClr val="dk2"/>
                        </a:solidFill>
                        <a:latin typeface="Spicy Rice"/>
                        <a:ea typeface="Spicy Rice"/>
                        <a:cs typeface="Spicy Rice"/>
                        <a:sym typeface="Spicy Ric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Date</a:t>
                      </a:r>
                      <a:endParaRPr sz="2500">
                        <a:solidFill>
                          <a:schemeClr val="dk2"/>
                        </a:solidFill>
                        <a:latin typeface="Spicy Rice"/>
                        <a:ea typeface="Spicy Rice"/>
                        <a:cs typeface="Spicy Rice"/>
                        <a:sym typeface="Spicy Ric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Place</a:t>
                      </a:r>
                      <a:endParaRPr sz="2500">
                        <a:solidFill>
                          <a:schemeClr val="dk2"/>
                        </a:solidFill>
                        <a:latin typeface="Spicy Rice"/>
                        <a:ea typeface="Spicy Rice"/>
                        <a:cs typeface="Spicy Rice"/>
                        <a:sym typeface="Spicy Ric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D</a:t>
                      </a:r>
                      <a:r>
                        <a:rPr lang="en" sz="2500">
                          <a:solidFill>
                            <a:schemeClr val="dk2"/>
                          </a:solidFill>
                          <a:latin typeface="Spicy Rice"/>
                          <a:ea typeface="Spicy Rice"/>
                          <a:cs typeface="Spicy Rice"/>
                          <a:sym typeface="Spicy Rice"/>
                        </a:rPr>
                        <a:t>escription</a:t>
                      </a:r>
                      <a:endParaRPr sz="2500">
                        <a:solidFill>
                          <a:schemeClr val="dk2"/>
                        </a:solidFill>
                        <a:latin typeface="Spicy Rice"/>
                        <a:ea typeface="Spicy Rice"/>
                        <a:cs typeface="Spicy Rice"/>
                        <a:sym typeface="Spicy Ric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0025">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Mercury</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16/05/22</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Mineirão</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You can write the description here</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0025">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Venus</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16/10/22</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Ohio Stadium</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You can write the description here</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0025">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Mars</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01</a:t>
                      </a:r>
                      <a:r>
                        <a:rPr lang="en">
                          <a:solidFill>
                            <a:schemeClr val="dk1"/>
                          </a:solidFill>
                          <a:latin typeface="Montserrat"/>
                          <a:ea typeface="Montserrat"/>
                          <a:cs typeface="Montserrat"/>
                          <a:sym typeface="Montserrat"/>
                        </a:rPr>
                        <a:t>/08/22</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Wembley Stadium</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You can write the description here</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0025">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Jupiter</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12/12/22</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Maracanã Stadium</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ontserrat"/>
                          <a:ea typeface="Montserrat"/>
                          <a:cs typeface="Montserrat"/>
                          <a:sym typeface="Montserrat"/>
                        </a:rPr>
                        <a:t>You can write the description here</a:t>
                      </a:r>
                      <a:endParaRPr>
                        <a:solidFill>
                          <a:schemeClr val="dk1"/>
                        </a:solidFill>
                        <a:latin typeface="Montserrat"/>
                        <a:ea typeface="Montserrat"/>
                        <a:cs typeface="Montserrat"/>
                        <a:sym typeface="Montserra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4" name="Shape 2044"/>
        <p:cNvGrpSpPr/>
        <p:nvPr/>
      </p:nvGrpSpPr>
      <p:grpSpPr>
        <a:xfrm>
          <a:off x="0" y="0"/>
          <a:ext cx="0" cy="0"/>
          <a:chOff x="0" y="0"/>
          <a:chExt cx="0" cy="0"/>
        </a:xfrm>
      </p:grpSpPr>
      <p:sp>
        <p:nvSpPr>
          <p:cNvPr id="2045" name="Google Shape;2045;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Mus</a:t>
            </a:r>
            <a:r>
              <a:rPr lang="en"/>
              <a:t>i</a:t>
            </a:r>
            <a:r>
              <a:rPr lang="en"/>
              <a:t>c in the world</a:t>
            </a:r>
            <a:endParaRPr/>
          </a:p>
        </p:txBody>
      </p:sp>
      <p:sp>
        <p:nvSpPr>
          <p:cNvPr id="2046" name="Google Shape;2046;p67"/>
          <p:cNvSpPr txBox="1"/>
          <p:nvPr/>
        </p:nvSpPr>
        <p:spPr>
          <a:xfrm>
            <a:off x="756275" y="1134675"/>
            <a:ext cx="2150400" cy="52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picy Rice"/>
                <a:ea typeface="Spicy Rice"/>
                <a:cs typeface="Spicy Rice"/>
                <a:sym typeface="Spicy Rice"/>
              </a:rPr>
              <a:t>Mercury</a:t>
            </a:r>
            <a:endParaRPr sz="2500">
              <a:solidFill>
                <a:schemeClr val="dk2"/>
              </a:solidFill>
              <a:latin typeface="Spicy Rice"/>
              <a:ea typeface="Spicy Rice"/>
              <a:cs typeface="Spicy Rice"/>
              <a:sym typeface="Spicy Rice"/>
            </a:endParaRPr>
          </a:p>
        </p:txBody>
      </p:sp>
      <p:sp>
        <p:nvSpPr>
          <p:cNvPr id="2047" name="Google Shape;2047;p67"/>
          <p:cNvSpPr txBox="1"/>
          <p:nvPr/>
        </p:nvSpPr>
        <p:spPr>
          <a:xfrm>
            <a:off x="756275" y="1528855"/>
            <a:ext cx="2150400" cy="52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ontserrat"/>
                <a:ea typeface="Montserrat"/>
                <a:cs typeface="Montserrat"/>
                <a:sym typeface="Montserrat"/>
              </a:rPr>
              <a:t>Mercury is the closest planet to the Sun</a:t>
            </a:r>
            <a:endParaRPr>
              <a:solidFill>
                <a:srgbClr val="FFFFFF"/>
              </a:solidFill>
              <a:latin typeface="Montserrat"/>
              <a:ea typeface="Montserrat"/>
              <a:cs typeface="Montserrat"/>
              <a:sym typeface="Montserrat"/>
            </a:endParaRPr>
          </a:p>
        </p:txBody>
      </p:sp>
      <p:sp>
        <p:nvSpPr>
          <p:cNvPr id="2048" name="Google Shape;2048;p67"/>
          <p:cNvSpPr txBox="1"/>
          <p:nvPr/>
        </p:nvSpPr>
        <p:spPr>
          <a:xfrm>
            <a:off x="756275" y="2196671"/>
            <a:ext cx="2150400" cy="52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picy Rice"/>
                <a:ea typeface="Spicy Rice"/>
                <a:cs typeface="Spicy Rice"/>
                <a:sym typeface="Spicy Rice"/>
              </a:rPr>
              <a:t>Venus</a:t>
            </a:r>
            <a:endParaRPr sz="2500">
              <a:solidFill>
                <a:schemeClr val="dk2"/>
              </a:solidFill>
              <a:latin typeface="Spicy Rice"/>
              <a:ea typeface="Spicy Rice"/>
              <a:cs typeface="Spicy Rice"/>
              <a:sym typeface="Spicy Rice"/>
            </a:endParaRPr>
          </a:p>
        </p:txBody>
      </p:sp>
      <p:sp>
        <p:nvSpPr>
          <p:cNvPr id="2049" name="Google Shape;2049;p67"/>
          <p:cNvSpPr txBox="1"/>
          <p:nvPr/>
        </p:nvSpPr>
        <p:spPr>
          <a:xfrm>
            <a:off x="756275" y="2590847"/>
            <a:ext cx="2150400" cy="52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ontserrat"/>
                <a:ea typeface="Montserrat"/>
                <a:cs typeface="Montserrat"/>
                <a:sym typeface="Montserrat"/>
              </a:rPr>
              <a:t>Venus is the second planet from the Sun</a:t>
            </a:r>
            <a:endParaRPr>
              <a:solidFill>
                <a:srgbClr val="FFFFFF"/>
              </a:solidFill>
              <a:latin typeface="Montserrat"/>
              <a:ea typeface="Montserrat"/>
              <a:cs typeface="Montserrat"/>
              <a:sym typeface="Montserrat"/>
            </a:endParaRPr>
          </a:p>
        </p:txBody>
      </p:sp>
      <p:sp>
        <p:nvSpPr>
          <p:cNvPr id="2050" name="Google Shape;2050;p67"/>
          <p:cNvSpPr txBox="1"/>
          <p:nvPr/>
        </p:nvSpPr>
        <p:spPr>
          <a:xfrm>
            <a:off x="756275" y="3258674"/>
            <a:ext cx="2150400" cy="52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500">
                <a:solidFill>
                  <a:schemeClr val="dk2"/>
                </a:solidFill>
                <a:latin typeface="Spicy Rice"/>
                <a:ea typeface="Spicy Rice"/>
                <a:cs typeface="Spicy Rice"/>
                <a:sym typeface="Spicy Rice"/>
              </a:rPr>
              <a:t>Mars</a:t>
            </a:r>
            <a:endParaRPr sz="2500">
              <a:solidFill>
                <a:schemeClr val="dk2"/>
              </a:solidFill>
              <a:latin typeface="Spicy Rice"/>
              <a:ea typeface="Spicy Rice"/>
              <a:cs typeface="Spicy Rice"/>
              <a:sym typeface="Spicy Rice"/>
            </a:endParaRPr>
          </a:p>
        </p:txBody>
      </p:sp>
      <p:sp>
        <p:nvSpPr>
          <p:cNvPr id="2051" name="Google Shape;2051;p67"/>
          <p:cNvSpPr txBox="1"/>
          <p:nvPr/>
        </p:nvSpPr>
        <p:spPr>
          <a:xfrm>
            <a:off x="756275" y="3652850"/>
            <a:ext cx="2150400" cy="52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Montserrat"/>
                <a:ea typeface="Montserrat"/>
                <a:cs typeface="Montserrat"/>
                <a:sym typeface="Montserrat"/>
              </a:rPr>
              <a:t>Despite being red, Mars is a cold place</a:t>
            </a:r>
            <a:endParaRPr>
              <a:solidFill>
                <a:srgbClr val="FFFFFF"/>
              </a:solidFill>
              <a:latin typeface="Montserrat"/>
              <a:ea typeface="Montserrat"/>
              <a:cs typeface="Montserrat"/>
              <a:sym typeface="Montserrat"/>
            </a:endParaRPr>
          </a:p>
        </p:txBody>
      </p:sp>
      <p:grpSp>
        <p:nvGrpSpPr>
          <p:cNvPr id="2052" name="Google Shape;2052;p67"/>
          <p:cNvGrpSpPr/>
          <p:nvPr/>
        </p:nvGrpSpPr>
        <p:grpSpPr>
          <a:xfrm>
            <a:off x="3110273" y="1302930"/>
            <a:ext cx="5313720" cy="2830812"/>
            <a:chOff x="233350" y="949250"/>
            <a:chExt cx="7137300" cy="3802300"/>
          </a:xfrm>
        </p:grpSpPr>
        <p:sp>
          <p:nvSpPr>
            <p:cNvPr id="2053" name="Google Shape;2053;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4" name="Google Shape;2104;p67"/>
          <p:cNvSpPr/>
          <p:nvPr/>
        </p:nvSpPr>
        <p:spPr>
          <a:xfrm>
            <a:off x="2906700" y="1302924"/>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2906700" y="2318774"/>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2906700" y="3411924"/>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7629975" y="3332649"/>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4378000" y="2996449"/>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7162450" y="2126249"/>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5760675" y="2499824"/>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6660550" y="1586424"/>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3862350" y="1773049"/>
            <a:ext cx="262754" cy="283513"/>
          </a:xfrm>
          <a:custGeom>
            <a:rect b="b" l="l" r="r" t="t"/>
            <a:pathLst>
              <a:path extrusionOk="0" h="17817" w="16515">
                <a:moveTo>
                  <a:pt x="6801" y="0"/>
                </a:moveTo>
                <a:cubicBezTo>
                  <a:pt x="6717" y="0"/>
                  <a:pt x="6634" y="13"/>
                  <a:pt x="6549" y="39"/>
                </a:cubicBezTo>
                <a:cubicBezTo>
                  <a:pt x="4525" y="682"/>
                  <a:pt x="7621" y="6290"/>
                  <a:pt x="7621" y="6290"/>
                </a:cubicBezTo>
                <a:cubicBezTo>
                  <a:pt x="7621" y="6290"/>
                  <a:pt x="4972" y="4303"/>
                  <a:pt x="3451" y="4303"/>
                </a:cubicBezTo>
                <a:cubicBezTo>
                  <a:pt x="2984" y="4303"/>
                  <a:pt x="2623" y="4490"/>
                  <a:pt x="2477" y="4980"/>
                </a:cubicBezTo>
                <a:cubicBezTo>
                  <a:pt x="1882" y="7063"/>
                  <a:pt x="5954" y="8361"/>
                  <a:pt x="5954" y="8361"/>
                </a:cubicBezTo>
                <a:cubicBezTo>
                  <a:pt x="5954" y="8361"/>
                  <a:pt x="4366" y="8021"/>
                  <a:pt x="2995" y="8021"/>
                </a:cubicBezTo>
                <a:cubicBezTo>
                  <a:pt x="1959" y="8021"/>
                  <a:pt x="1047" y="8215"/>
                  <a:pt x="1037" y="8897"/>
                </a:cubicBezTo>
                <a:cubicBezTo>
                  <a:pt x="1025" y="10469"/>
                  <a:pt x="4489" y="11290"/>
                  <a:pt x="4489" y="11290"/>
                </a:cubicBezTo>
                <a:cubicBezTo>
                  <a:pt x="4489" y="11290"/>
                  <a:pt x="1" y="13052"/>
                  <a:pt x="1037" y="14100"/>
                </a:cubicBezTo>
                <a:cubicBezTo>
                  <a:pt x="1239" y="14312"/>
                  <a:pt x="1531" y="14398"/>
                  <a:pt x="1868" y="14398"/>
                </a:cubicBezTo>
                <a:cubicBezTo>
                  <a:pt x="3230" y="14398"/>
                  <a:pt x="5334" y="13005"/>
                  <a:pt x="5335" y="13005"/>
                </a:cubicBezTo>
                <a:lnTo>
                  <a:pt x="5335" y="13005"/>
                </a:lnTo>
                <a:cubicBezTo>
                  <a:pt x="5335" y="13005"/>
                  <a:pt x="3156" y="16600"/>
                  <a:pt x="4668" y="17648"/>
                </a:cubicBezTo>
                <a:cubicBezTo>
                  <a:pt x="4817" y="17750"/>
                  <a:pt x="4966" y="17796"/>
                  <a:pt x="5113" y="17796"/>
                </a:cubicBezTo>
                <a:cubicBezTo>
                  <a:pt x="6461" y="17796"/>
                  <a:pt x="7632" y="13922"/>
                  <a:pt x="7633" y="13921"/>
                </a:cubicBezTo>
                <a:lnTo>
                  <a:pt x="7633" y="13921"/>
                </a:lnTo>
                <a:cubicBezTo>
                  <a:pt x="7633" y="13922"/>
                  <a:pt x="7219" y="17817"/>
                  <a:pt x="8514" y="17817"/>
                </a:cubicBezTo>
                <a:cubicBezTo>
                  <a:pt x="8574" y="17817"/>
                  <a:pt x="8637" y="17808"/>
                  <a:pt x="8704" y="17791"/>
                </a:cubicBezTo>
                <a:cubicBezTo>
                  <a:pt x="10240" y="17410"/>
                  <a:pt x="10038" y="14172"/>
                  <a:pt x="10038" y="14172"/>
                </a:cubicBezTo>
                <a:lnTo>
                  <a:pt x="10038" y="14172"/>
                </a:lnTo>
                <a:cubicBezTo>
                  <a:pt x="10038" y="14172"/>
                  <a:pt x="12933" y="15848"/>
                  <a:pt x="14387" y="15848"/>
                </a:cubicBezTo>
                <a:cubicBezTo>
                  <a:pt x="14733" y="15848"/>
                  <a:pt x="14998" y="15753"/>
                  <a:pt x="15122" y="15517"/>
                </a:cubicBezTo>
                <a:cubicBezTo>
                  <a:pt x="15765" y="14302"/>
                  <a:pt x="12550" y="12124"/>
                  <a:pt x="12550" y="12124"/>
                </a:cubicBezTo>
                <a:cubicBezTo>
                  <a:pt x="12550" y="12124"/>
                  <a:pt x="16515" y="11826"/>
                  <a:pt x="16217" y="9909"/>
                </a:cubicBezTo>
                <a:cubicBezTo>
                  <a:pt x="16082" y="9031"/>
                  <a:pt x="15534" y="8792"/>
                  <a:pt x="14978" y="8792"/>
                </a:cubicBezTo>
                <a:cubicBezTo>
                  <a:pt x="14312" y="8792"/>
                  <a:pt x="13633" y="9135"/>
                  <a:pt x="13633" y="9135"/>
                </a:cubicBezTo>
                <a:cubicBezTo>
                  <a:pt x="13633" y="9135"/>
                  <a:pt x="15884" y="7623"/>
                  <a:pt x="15645" y="6290"/>
                </a:cubicBezTo>
                <a:cubicBezTo>
                  <a:pt x="15594" y="6001"/>
                  <a:pt x="15417" y="5889"/>
                  <a:pt x="15173" y="5889"/>
                </a:cubicBezTo>
                <a:cubicBezTo>
                  <a:pt x="14297" y="5889"/>
                  <a:pt x="12550" y="7337"/>
                  <a:pt x="12550" y="7337"/>
                </a:cubicBezTo>
                <a:cubicBezTo>
                  <a:pt x="12550" y="7337"/>
                  <a:pt x="14645" y="4015"/>
                  <a:pt x="13633" y="3349"/>
                </a:cubicBezTo>
                <a:cubicBezTo>
                  <a:pt x="13556" y="3298"/>
                  <a:pt x="13470" y="3274"/>
                  <a:pt x="13378" y="3274"/>
                </a:cubicBezTo>
                <a:cubicBezTo>
                  <a:pt x="12273" y="3274"/>
                  <a:pt x="10264" y="6694"/>
                  <a:pt x="10264" y="6694"/>
                </a:cubicBezTo>
                <a:cubicBezTo>
                  <a:pt x="10264" y="6694"/>
                  <a:pt x="8722" y="0"/>
                  <a:pt x="6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6" name="Shape 2116"/>
        <p:cNvGrpSpPr/>
        <p:nvPr/>
      </p:nvGrpSpPr>
      <p:grpSpPr>
        <a:xfrm>
          <a:off x="0" y="0"/>
          <a:ext cx="0" cy="0"/>
          <a:chOff x="0" y="0"/>
          <a:chExt cx="0" cy="0"/>
        </a:xfrm>
      </p:grpSpPr>
      <p:sp>
        <p:nvSpPr>
          <p:cNvPr id="2117" name="Google Shape;2117;p68"/>
          <p:cNvSpPr txBox="1"/>
          <p:nvPr>
            <p:ph type="title"/>
          </p:nvPr>
        </p:nvSpPr>
        <p:spPr>
          <a:xfrm>
            <a:off x="1284000" y="1440638"/>
            <a:ext cx="6576000" cy="210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2118" name="Google Shape;2118;p68"/>
          <p:cNvSpPr txBox="1"/>
          <p:nvPr>
            <p:ph idx="1" type="subTitle"/>
          </p:nvPr>
        </p:nvSpPr>
        <p:spPr>
          <a:xfrm>
            <a:off x="1284000" y="3205763"/>
            <a:ext cx="65760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2" name="Shape 2122"/>
        <p:cNvGrpSpPr/>
        <p:nvPr/>
      </p:nvGrpSpPr>
      <p:grpSpPr>
        <a:xfrm>
          <a:off x="0" y="0"/>
          <a:ext cx="0" cy="0"/>
          <a:chOff x="0" y="0"/>
          <a:chExt cx="0" cy="0"/>
        </a:xfrm>
      </p:grpSpPr>
      <p:sp>
        <p:nvSpPr>
          <p:cNvPr id="2123" name="Google Shape;2123;p69"/>
          <p:cNvSpPr txBox="1"/>
          <p:nvPr>
            <p:ph type="title"/>
          </p:nvPr>
        </p:nvSpPr>
        <p:spPr>
          <a:xfrm>
            <a:off x="1511025" y="670225"/>
            <a:ext cx="61221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2124" name="Google Shape;2124;p69"/>
          <p:cNvSpPr txBox="1"/>
          <p:nvPr>
            <p:ph idx="1" type="subTitle"/>
          </p:nvPr>
        </p:nvSpPr>
        <p:spPr>
          <a:xfrm>
            <a:off x="1511025" y="1274351"/>
            <a:ext cx="6122100" cy="3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2125" name="Google Shape;2125;p69"/>
          <p:cNvSpPr txBox="1"/>
          <p:nvPr>
            <p:ph idx="2" type="title"/>
          </p:nvPr>
        </p:nvSpPr>
        <p:spPr>
          <a:xfrm>
            <a:off x="1511025" y="1954316"/>
            <a:ext cx="61221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333,000.000</a:t>
            </a:r>
            <a:endParaRPr/>
          </a:p>
        </p:txBody>
      </p:sp>
      <p:sp>
        <p:nvSpPr>
          <p:cNvPr id="2126" name="Google Shape;2126;p69"/>
          <p:cNvSpPr txBox="1"/>
          <p:nvPr>
            <p:ph idx="3" type="subTitle"/>
          </p:nvPr>
        </p:nvSpPr>
        <p:spPr>
          <a:xfrm>
            <a:off x="1511025" y="2584776"/>
            <a:ext cx="6122100" cy="3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2127" name="Google Shape;2127;p69"/>
          <p:cNvSpPr txBox="1"/>
          <p:nvPr>
            <p:ph idx="4" type="title"/>
          </p:nvPr>
        </p:nvSpPr>
        <p:spPr>
          <a:xfrm>
            <a:off x="1511025" y="3265649"/>
            <a:ext cx="61221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128" name="Google Shape;2128;p69"/>
          <p:cNvSpPr txBox="1"/>
          <p:nvPr>
            <p:ph idx="5" type="subTitle"/>
          </p:nvPr>
        </p:nvSpPr>
        <p:spPr>
          <a:xfrm>
            <a:off x="1511000" y="3895200"/>
            <a:ext cx="6122100" cy="3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Earth and the Moon</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2" name="Shape 2132"/>
        <p:cNvGrpSpPr/>
        <p:nvPr/>
      </p:nvGrpSpPr>
      <p:grpSpPr>
        <a:xfrm>
          <a:off x="0" y="0"/>
          <a:ext cx="0" cy="0"/>
          <a:chOff x="0" y="0"/>
          <a:chExt cx="0" cy="0"/>
        </a:xfrm>
      </p:grpSpPr>
      <p:sp>
        <p:nvSpPr>
          <p:cNvPr id="2133" name="Google Shape;2133;p70"/>
          <p:cNvSpPr/>
          <p:nvPr/>
        </p:nvSpPr>
        <p:spPr>
          <a:xfrm>
            <a:off x="1411337" y="1751310"/>
            <a:ext cx="1602894" cy="1640877"/>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0"/>
          <p:cNvSpPr txBox="1"/>
          <p:nvPr>
            <p:ph type="title"/>
          </p:nvPr>
        </p:nvSpPr>
        <p:spPr>
          <a:xfrm>
            <a:off x="3201763" y="1997400"/>
            <a:ext cx="45309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2135" name="Google Shape;2135;p70"/>
          <p:cNvSpPr txBox="1"/>
          <p:nvPr>
            <p:ph idx="2" type="title"/>
          </p:nvPr>
        </p:nvSpPr>
        <p:spPr>
          <a:xfrm>
            <a:off x="1612915" y="2090275"/>
            <a:ext cx="1312500" cy="100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2136" name="Google Shape;2136;p70"/>
          <p:cNvSpPr txBox="1"/>
          <p:nvPr>
            <p:ph idx="1" type="subTitle"/>
          </p:nvPr>
        </p:nvSpPr>
        <p:spPr>
          <a:xfrm>
            <a:off x="3201763" y="2684075"/>
            <a:ext cx="4530900" cy="39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enter a subtitle here if you need it</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0" name="Shape 2140"/>
        <p:cNvGrpSpPr/>
        <p:nvPr/>
      </p:nvGrpSpPr>
      <p:grpSpPr>
        <a:xfrm>
          <a:off x="0" y="0"/>
          <a:ext cx="0" cy="0"/>
          <a:chOff x="0" y="0"/>
          <a:chExt cx="0" cy="0"/>
        </a:xfrm>
      </p:grpSpPr>
      <p:sp>
        <p:nvSpPr>
          <p:cNvPr id="2141" name="Google Shape;2141;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2142" name="Google Shape;2142;p71"/>
          <p:cNvSpPr txBox="1"/>
          <p:nvPr>
            <p:ph idx="1" type="body"/>
          </p:nvPr>
        </p:nvSpPr>
        <p:spPr>
          <a:xfrm>
            <a:off x="2142250" y="1136350"/>
            <a:ext cx="4859400" cy="3377100"/>
          </a:xfrm>
          <a:prstGeom prst="rect">
            <a:avLst/>
          </a:prstGeom>
        </p:spPr>
        <p:txBody>
          <a:bodyPr anchorCtr="0" anchor="t" bIns="91425" lIns="91425" spcFirstLastPara="1" rIns="91425" wrap="square" tIns="91425">
            <a:noAutofit/>
          </a:bodyPr>
          <a:lstStyle/>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a:p>
            <a:pPr indent="-317500" lvl="0" marL="457200" rtl="0" algn="ctr">
              <a:spcBef>
                <a:spcPts val="0"/>
              </a:spcBef>
              <a:spcAft>
                <a:spcPts val="0"/>
              </a:spcAft>
              <a:buClr>
                <a:schemeClr val="dk1"/>
              </a:buClr>
              <a:buSzPts val="1400"/>
              <a:buChar char="●"/>
            </a:pPr>
            <a:r>
              <a:rPr lang="en">
                <a:solidFill>
                  <a:schemeClr val="dk1"/>
                </a:solidFill>
              </a:rPr>
              <a:t>You can add the items to your list here</a:t>
            </a:r>
            <a:endParaRPr>
              <a:solidFill>
                <a:schemeClr val="dk1"/>
              </a:solidFill>
            </a:endParaRPr>
          </a:p>
        </p:txBody>
      </p:sp>
      <p:grpSp>
        <p:nvGrpSpPr>
          <p:cNvPr id="2143" name="Google Shape;2143;p71"/>
          <p:cNvGrpSpPr/>
          <p:nvPr/>
        </p:nvGrpSpPr>
        <p:grpSpPr>
          <a:xfrm>
            <a:off x="6840348" y="1498758"/>
            <a:ext cx="1731414" cy="2652275"/>
            <a:chOff x="3271045" y="1045350"/>
            <a:chExt cx="2445155" cy="3745622"/>
          </a:xfrm>
        </p:grpSpPr>
        <p:sp>
          <p:nvSpPr>
            <p:cNvPr id="2144" name="Google Shape;2144;p71"/>
            <p:cNvSpPr/>
            <p:nvPr/>
          </p:nvSpPr>
          <p:spPr>
            <a:xfrm>
              <a:off x="3988653" y="2435401"/>
              <a:ext cx="1118718" cy="1203436"/>
            </a:xfrm>
            <a:custGeom>
              <a:rect b="b" l="l" r="r" t="t"/>
              <a:pathLst>
                <a:path extrusionOk="0" h="20444" w="19004">
                  <a:moveTo>
                    <a:pt x="9933" y="1"/>
                  </a:moveTo>
                  <a:cubicBezTo>
                    <a:pt x="8039" y="1"/>
                    <a:pt x="8800" y="5650"/>
                    <a:pt x="8800" y="5650"/>
                  </a:cubicBezTo>
                  <a:cubicBezTo>
                    <a:pt x="8800" y="5650"/>
                    <a:pt x="7534" y="1731"/>
                    <a:pt x="6248" y="1731"/>
                  </a:cubicBezTo>
                  <a:cubicBezTo>
                    <a:pt x="6090" y="1731"/>
                    <a:pt x="5932" y="1790"/>
                    <a:pt x="5776" y="1923"/>
                  </a:cubicBezTo>
                  <a:cubicBezTo>
                    <a:pt x="4347" y="3126"/>
                    <a:pt x="6133" y="6626"/>
                    <a:pt x="6133" y="6626"/>
                  </a:cubicBezTo>
                  <a:cubicBezTo>
                    <a:pt x="6133" y="6626"/>
                    <a:pt x="5132" y="6528"/>
                    <a:pt x="3945" y="6528"/>
                  </a:cubicBezTo>
                  <a:cubicBezTo>
                    <a:pt x="2238" y="6528"/>
                    <a:pt x="145" y="6731"/>
                    <a:pt x="96" y="7721"/>
                  </a:cubicBezTo>
                  <a:cubicBezTo>
                    <a:pt x="1" y="9388"/>
                    <a:pt x="4466" y="10162"/>
                    <a:pt x="4466" y="10162"/>
                  </a:cubicBezTo>
                  <a:cubicBezTo>
                    <a:pt x="4466" y="10162"/>
                    <a:pt x="406" y="12520"/>
                    <a:pt x="1656" y="14496"/>
                  </a:cubicBezTo>
                  <a:cubicBezTo>
                    <a:pt x="2018" y="15064"/>
                    <a:pt x="2430" y="15266"/>
                    <a:pt x="2833" y="15266"/>
                  </a:cubicBezTo>
                  <a:cubicBezTo>
                    <a:pt x="3831" y="15266"/>
                    <a:pt x="4775" y="14020"/>
                    <a:pt x="4775" y="14020"/>
                  </a:cubicBezTo>
                  <a:lnTo>
                    <a:pt x="4775" y="14020"/>
                  </a:lnTo>
                  <a:cubicBezTo>
                    <a:pt x="4775" y="14021"/>
                    <a:pt x="3144" y="16830"/>
                    <a:pt x="4037" y="18187"/>
                  </a:cubicBezTo>
                  <a:cubicBezTo>
                    <a:pt x="4166" y="18380"/>
                    <a:pt x="4315" y="18463"/>
                    <a:pt x="4475" y="18463"/>
                  </a:cubicBezTo>
                  <a:cubicBezTo>
                    <a:pt x="5440" y="18463"/>
                    <a:pt x="6823" y="15461"/>
                    <a:pt x="6823" y="15460"/>
                  </a:cubicBezTo>
                  <a:lnTo>
                    <a:pt x="6823" y="15460"/>
                  </a:lnTo>
                  <a:cubicBezTo>
                    <a:pt x="6823" y="15461"/>
                    <a:pt x="6204" y="20211"/>
                    <a:pt x="7609" y="20437"/>
                  </a:cubicBezTo>
                  <a:cubicBezTo>
                    <a:pt x="7635" y="20441"/>
                    <a:pt x="7661" y="20443"/>
                    <a:pt x="7686" y="20443"/>
                  </a:cubicBezTo>
                  <a:cubicBezTo>
                    <a:pt x="9022" y="20443"/>
                    <a:pt x="9538" y="14996"/>
                    <a:pt x="9538" y="14996"/>
                  </a:cubicBezTo>
                  <a:cubicBezTo>
                    <a:pt x="9538" y="14996"/>
                    <a:pt x="11944" y="18562"/>
                    <a:pt x="13799" y="18562"/>
                  </a:cubicBezTo>
                  <a:cubicBezTo>
                    <a:pt x="14128" y="18562"/>
                    <a:pt x="14439" y="18450"/>
                    <a:pt x="14717" y="18187"/>
                  </a:cubicBezTo>
                  <a:cubicBezTo>
                    <a:pt x="16551" y="16449"/>
                    <a:pt x="12515" y="14091"/>
                    <a:pt x="12514" y="14091"/>
                  </a:cubicBezTo>
                  <a:lnTo>
                    <a:pt x="12514" y="14091"/>
                  </a:lnTo>
                  <a:cubicBezTo>
                    <a:pt x="12515" y="14091"/>
                    <a:pt x="14320" y="14499"/>
                    <a:pt x="15969" y="14499"/>
                  </a:cubicBezTo>
                  <a:cubicBezTo>
                    <a:pt x="17445" y="14499"/>
                    <a:pt x="18797" y="14173"/>
                    <a:pt x="18622" y="12936"/>
                  </a:cubicBezTo>
                  <a:cubicBezTo>
                    <a:pt x="18357" y="11169"/>
                    <a:pt x="16021" y="10881"/>
                    <a:pt x="14529" y="10881"/>
                  </a:cubicBezTo>
                  <a:cubicBezTo>
                    <a:pt x="13811" y="10881"/>
                    <a:pt x="13288" y="10948"/>
                    <a:pt x="13288" y="10948"/>
                  </a:cubicBezTo>
                  <a:cubicBezTo>
                    <a:pt x="13288" y="10948"/>
                    <a:pt x="19003" y="9614"/>
                    <a:pt x="18241" y="7852"/>
                  </a:cubicBezTo>
                  <a:cubicBezTo>
                    <a:pt x="17868" y="6968"/>
                    <a:pt x="16639" y="6749"/>
                    <a:pt x="15513" y="6749"/>
                  </a:cubicBezTo>
                  <a:cubicBezTo>
                    <a:pt x="14410" y="6749"/>
                    <a:pt x="13407" y="6959"/>
                    <a:pt x="13407" y="6959"/>
                  </a:cubicBezTo>
                  <a:cubicBezTo>
                    <a:pt x="13407" y="6959"/>
                    <a:pt x="17325" y="2733"/>
                    <a:pt x="15705" y="2078"/>
                  </a:cubicBezTo>
                  <a:cubicBezTo>
                    <a:pt x="15589" y="2032"/>
                    <a:pt x="15469" y="2011"/>
                    <a:pt x="15346" y="2011"/>
                  </a:cubicBezTo>
                  <a:cubicBezTo>
                    <a:pt x="13762" y="2011"/>
                    <a:pt x="11681" y="5507"/>
                    <a:pt x="11681" y="5507"/>
                  </a:cubicBezTo>
                  <a:cubicBezTo>
                    <a:pt x="11681" y="5507"/>
                    <a:pt x="12241" y="399"/>
                    <a:pt x="10121" y="18"/>
                  </a:cubicBezTo>
                  <a:cubicBezTo>
                    <a:pt x="10056" y="6"/>
                    <a:pt x="9993" y="1"/>
                    <a:pt x="9933"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1"/>
            <p:cNvSpPr/>
            <p:nvPr/>
          </p:nvSpPr>
          <p:spPr>
            <a:xfrm>
              <a:off x="3424569" y="1539237"/>
              <a:ext cx="733195" cy="896161"/>
            </a:xfrm>
            <a:custGeom>
              <a:rect b="b" l="l" r="r" t="t"/>
              <a:pathLst>
                <a:path extrusionOk="0" h="15224" w="12455">
                  <a:moveTo>
                    <a:pt x="10874" y="0"/>
                  </a:moveTo>
                  <a:cubicBezTo>
                    <a:pt x="9522" y="0"/>
                    <a:pt x="7692" y="138"/>
                    <a:pt x="7692" y="138"/>
                  </a:cubicBezTo>
                  <a:cubicBezTo>
                    <a:pt x="7692" y="138"/>
                    <a:pt x="3465" y="5556"/>
                    <a:pt x="3227" y="6294"/>
                  </a:cubicBezTo>
                  <a:cubicBezTo>
                    <a:pt x="3001" y="7020"/>
                    <a:pt x="2989" y="7068"/>
                    <a:pt x="4346" y="7473"/>
                  </a:cubicBezTo>
                  <a:cubicBezTo>
                    <a:pt x="5703" y="7878"/>
                    <a:pt x="0" y="15224"/>
                    <a:pt x="0" y="15224"/>
                  </a:cubicBezTo>
                  <a:cubicBezTo>
                    <a:pt x="0" y="15224"/>
                    <a:pt x="9525" y="6270"/>
                    <a:pt x="9216" y="5758"/>
                  </a:cubicBezTo>
                  <a:cubicBezTo>
                    <a:pt x="9125" y="5617"/>
                    <a:pt x="8947" y="5574"/>
                    <a:pt x="8737" y="5574"/>
                  </a:cubicBezTo>
                  <a:cubicBezTo>
                    <a:pt x="8428" y="5574"/>
                    <a:pt x="8050" y="5667"/>
                    <a:pt x="7785" y="5667"/>
                  </a:cubicBezTo>
                  <a:cubicBezTo>
                    <a:pt x="7596" y="5667"/>
                    <a:pt x="7464" y="5620"/>
                    <a:pt x="7454" y="5461"/>
                  </a:cubicBezTo>
                  <a:cubicBezTo>
                    <a:pt x="7430" y="4925"/>
                    <a:pt x="12454" y="555"/>
                    <a:pt x="12288" y="174"/>
                  </a:cubicBezTo>
                  <a:cubicBezTo>
                    <a:pt x="12224" y="43"/>
                    <a:pt x="11622" y="0"/>
                    <a:pt x="10874"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1"/>
            <p:cNvSpPr/>
            <p:nvPr/>
          </p:nvSpPr>
          <p:spPr>
            <a:xfrm>
              <a:off x="3454002" y="1138594"/>
              <a:ext cx="1937329" cy="2568339"/>
            </a:xfrm>
            <a:custGeom>
              <a:rect b="b" l="l" r="r" t="t"/>
              <a:pathLst>
                <a:path extrusionOk="0" h="43631" w="32910">
                  <a:moveTo>
                    <a:pt x="22305" y="0"/>
                  </a:moveTo>
                  <a:cubicBezTo>
                    <a:pt x="19980" y="0"/>
                    <a:pt x="17979" y="777"/>
                    <a:pt x="17979" y="777"/>
                  </a:cubicBezTo>
                  <a:cubicBezTo>
                    <a:pt x="17979" y="777"/>
                    <a:pt x="20098" y="1825"/>
                    <a:pt x="20277" y="6814"/>
                  </a:cubicBezTo>
                  <a:cubicBezTo>
                    <a:pt x="20467" y="11790"/>
                    <a:pt x="13454" y="14529"/>
                    <a:pt x="7954" y="17720"/>
                  </a:cubicBezTo>
                  <a:cubicBezTo>
                    <a:pt x="2441" y="20899"/>
                    <a:pt x="0" y="25887"/>
                    <a:pt x="1417" y="31578"/>
                  </a:cubicBezTo>
                  <a:cubicBezTo>
                    <a:pt x="2834" y="37258"/>
                    <a:pt x="9644" y="38817"/>
                    <a:pt x="12109" y="40008"/>
                  </a:cubicBezTo>
                  <a:cubicBezTo>
                    <a:pt x="14224" y="41025"/>
                    <a:pt x="14471" y="43148"/>
                    <a:pt x="14491" y="43560"/>
                  </a:cubicBezTo>
                  <a:lnTo>
                    <a:pt x="14491" y="43560"/>
                  </a:lnTo>
                  <a:cubicBezTo>
                    <a:pt x="14563" y="42311"/>
                    <a:pt x="17729" y="31686"/>
                    <a:pt x="17729" y="31686"/>
                  </a:cubicBezTo>
                  <a:lnTo>
                    <a:pt x="17729" y="31686"/>
                  </a:lnTo>
                  <a:cubicBezTo>
                    <a:pt x="17729" y="31686"/>
                    <a:pt x="17703" y="31687"/>
                    <a:pt x="17657" y="31687"/>
                  </a:cubicBezTo>
                  <a:cubicBezTo>
                    <a:pt x="17102" y="31687"/>
                    <a:pt x="13571" y="31514"/>
                    <a:pt x="15979" y="27006"/>
                  </a:cubicBezTo>
                  <a:cubicBezTo>
                    <a:pt x="18574" y="22125"/>
                    <a:pt x="28837" y="17327"/>
                    <a:pt x="30873" y="14815"/>
                  </a:cubicBezTo>
                  <a:cubicBezTo>
                    <a:pt x="32909" y="12314"/>
                    <a:pt x="31100" y="10886"/>
                    <a:pt x="31100" y="10885"/>
                  </a:cubicBezTo>
                  <a:lnTo>
                    <a:pt x="31100" y="10885"/>
                  </a:lnTo>
                  <a:cubicBezTo>
                    <a:pt x="30599" y="13255"/>
                    <a:pt x="28552" y="13398"/>
                    <a:pt x="28552" y="13398"/>
                  </a:cubicBezTo>
                  <a:cubicBezTo>
                    <a:pt x="28552" y="13398"/>
                    <a:pt x="31183" y="9933"/>
                    <a:pt x="28552" y="3813"/>
                  </a:cubicBezTo>
                  <a:cubicBezTo>
                    <a:pt x="27241" y="765"/>
                    <a:pt x="24613" y="0"/>
                    <a:pt x="22305" y="0"/>
                  </a:cubicBezTo>
                  <a:close/>
                  <a:moveTo>
                    <a:pt x="14491" y="43560"/>
                  </a:moveTo>
                  <a:lnTo>
                    <a:pt x="14491" y="43560"/>
                  </a:lnTo>
                  <a:cubicBezTo>
                    <a:pt x="14490" y="43581"/>
                    <a:pt x="14490" y="43600"/>
                    <a:pt x="14490" y="43616"/>
                  </a:cubicBezTo>
                  <a:cubicBezTo>
                    <a:pt x="14491" y="43626"/>
                    <a:pt x="14491" y="43631"/>
                    <a:pt x="14492" y="43631"/>
                  </a:cubicBezTo>
                  <a:cubicBezTo>
                    <a:pt x="14493" y="43631"/>
                    <a:pt x="14494" y="43606"/>
                    <a:pt x="14491" y="4356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1"/>
            <p:cNvSpPr/>
            <p:nvPr/>
          </p:nvSpPr>
          <p:spPr>
            <a:xfrm rot="-1881912">
              <a:off x="3740033" y="3012257"/>
              <a:ext cx="1517486" cy="1492884"/>
            </a:xfrm>
            <a:custGeom>
              <a:rect b="b" l="l" r="r" t="t"/>
              <a:pathLst>
                <a:path extrusionOk="0" h="25361" w="25778">
                  <a:moveTo>
                    <a:pt x="14860" y="1"/>
                  </a:moveTo>
                  <a:cubicBezTo>
                    <a:pt x="14860" y="1"/>
                    <a:pt x="14157" y="2465"/>
                    <a:pt x="12479" y="3501"/>
                  </a:cubicBezTo>
                  <a:lnTo>
                    <a:pt x="16253" y="15741"/>
                  </a:lnTo>
                  <a:cubicBezTo>
                    <a:pt x="16253" y="15741"/>
                    <a:pt x="15181" y="18419"/>
                    <a:pt x="11407" y="18586"/>
                  </a:cubicBezTo>
                  <a:cubicBezTo>
                    <a:pt x="7621" y="18765"/>
                    <a:pt x="156" y="18038"/>
                    <a:pt x="1" y="25361"/>
                  </a:cubicBezTo>
                  <a:cubicBezTo>
                    <a:pt x="1" y="25361"/>
                    <a:pt x="579" y="22910"/>
                    <a:pt x="4112" y="22910"/>
                  </a:cubicBezTo>
                  <a:cubicBezTo>
                    <a:pt x="4472" y="22910"/>
                    <a:pt x="4863" y="22935"/>
                    <a:pt x="5287" y="22991"/>
                  </a:cubicBezTo>
                  <a:cubicBezTo>
                    <a:pt x="6786" y="23190"/>
                    <a:pt x="8884" y="23468"/>
                    <a:pt x="11129" y="23468"/>
                  </a:cubicBezTo>
                  <a:cubicBezTo>
                    <a:pt x="15748" y="23468"/>
                    <a:pt x="20989" y="22292"/>
                    <a:pt x="22920" y="16836"/>
                  </a:cubicBezTo>
                  <a:cubicBezTo>
                    <a:pt x="25778" y="8716"/>
                    <a:pt x="21134" y="2572"/>
                    <a:pt x="1486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1"/>
            <p:cNvSpPr/>
            <p:nvPr/>
          </p:nvSpPr>
          <p:spPr>
            <a:xfrm>
              <a:off x="4993800" y="1539219"/>
              <a:ext cx="300754" cy="344890"/>
            </a:xfrm>
            <a:custGeom>
              <a:rect b="b" l="l" r="r" t="t"/>
              <a:pathLst>
                <a:path extrusionOk="0" h="5859" w="5109">
                  <a:moveTo>
                    <a:pt x="3593" y="1"/>
                  </a:moveTo>
                  <a:cubicBezTo>
                    <a:pt x="2106" y="1"/>
                    <a:pt x="0" y="5859"/>
                    <a:pt x="0" y="5859"/>
                  </a:cubicBezTo>
                  <a:cubicBezTo>
                    <a:pt x="465" y="5538"/>
                    <a:pt x="5108" y="73"/>
                    <a:pt x="3620" y="1"/>
                  </a:cubicBezTo>
                  <a:cubicBezTo>
                    <a:pt x="3611" y="1"/>
                    <a:pt x="3602" y="1"/>
                    <a:pt x="35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1"/>
            <p:cNvSpPr/>
            <p:nvPr/>
          </p:nvSpPr>
          <p:spPr>
            <a:xfrm>
              <a:off x="5072976" y="1834550"/>
              <a:ext cx="245360" cy="116200"/>
            </a:xfrm>
            <a:custGeom>
              <a:rect b="b" l="l" r="r" t="t"/>
              <a:pathLst>
                <a:path extrusionOk="0" h="1974" w="4168">
                  <a:moveTo>
                    <a:pt x="3098" y="1"/>
                  </a:moveTo>
                  <a:cubicBezTo>
                    <a:pt x="2097" y="1"/>
                    <a:pt x="1" y="1973"/>
                    <a:pt x="1" y="1973"/>
                  </a:cubicBezTo>
                  <a:cubicBezTo>
                    <a:pt x="1" y="1973"/>
                    <a:pt x="4168" y="997"/>
                    <a:pt x="3477" y="163"/>
                  </a:cubicBezTo>
                  <a:cubicBezTo>
                    <a:pt x="3387" y="50"/>
                    <a:pt x="3256" y="1"/>
                    <a:pt x="3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1"/>
            <p:cNvSpPr/>
            <p:nvPr/>
          </p:nvSpPr>
          <p:spPr>
            <a:xfrm>
              <a:off x="5084219" y="2013856"/>
              <a:ext cx="243947" cy="57982"/>
            </a:xfrm>
            <a:custGeom>
              <a:rect b="b" l="l" r="r" t="t"/>
              <a:pathLst>
                <a:path extrusionOk="0" h="985" w="4144">
                  <a:moveTo>
                    <a:pt x="3205" y="1"/>
                  </a:moveTo>
                  <a:cubicBezTo>
                    <a:pt x="2016" y="1"/>
                    <a:pt x="0" y="737"/>
                    <a:pt x="0" y="737"/>
                  </a:cubicBezTo>
                  <a:cubicBezTo>
                    <a:pt x="0" y="737"/>
                    <a:pt x="1435" y="985"/>
                    <a:pt x="2598" y="985"/>
                  </a:cubicBezTo>
                  <a:cubicBezTo>
                    <a:pt x="3443" y="985"/>
                    <a:pt x="4143" y="854"/>
                    <a:pt x="4048" y="403"/>
                  </a:cubicBezTo>
                  <a:cubicBezTo>
                    <a:pt x="3992" y="108"/>
                    <a:pt x="3659" y="1"/>
                    <a:pt x="3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1"/>
            <p:cNvSpPr/>
            <p:nvPr/>
          </p:nvSpPr>
          <p:spPr>
            <a:xfrm>
              <a:off x="3481715" y="3666729"/>
              <a:ext cx="546055" cy="211266"/>
            </a:xfrm>
            <a:custGeom>
              <a:rect b="b" l="l" r="r" t="t"/>
              <a:pathLst>
                <a:path extrusionOk="0" h="3589" w="9276">
                  <a:moveTo>
                    <a:pt x="1504" y="0"/>
                  </a:moveTo>
                  <a:cubicBezTo>
                    <a:pt x="1132" y="0"/>
                    <a:pt x="865" y="108"/>
                    <a:pt x="751" y="362"/>
                  </a:cubicBezTo>
                  <a:cubicBezTo>
                    <a:pt x="1" y="2088"/>
                    <a:pt x="9276" y="3588"/>
                    <a:pt x="9276" y="3588"/>
                  </a:cubicBezTo>
                  <a:cubicBezTo>
                    <a:pt x="9276" y="3588"/>
                    <a:pt x="3647" y="0"/>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1"/>
            <p:cNvSpPr/>
            <p:nvPr/>
          </p:nvSpPr>
          <p:spPr>
            <a:xfrm>
              <a:off x="3654841" y="3946638"/>
              <a:ext cx="359622" cy="107075"/>
            </a:xfrm>
            <a:custGeom>
              <a:rect b="b" l="l" r="r" t="t"/>
              <a:pathLst>
                <a:path extrusionOk="0" h="1819" w="6109">
                  <a:moveTo>
                    <a:pt x="6108" y="0"/>
                  </a:moveTo>
                  <a:lnTo>
                    <a:pt x="6108" y="0"/>
                  </a:lnTo>
                  <a:cubicBezTo>
                    <a:pt x="6108" y="0"/>
                    <a:pt x="0" y="119"/>
                    <a:pt x="310" y="1453"/>
                  </a:cubicBezTo>
                  <a:cubicBezTo>
                    <a:pt x="370" y="1713"/>
                    <a:pt x="625" y="1819"/>
                    <a:pt x="996" y="1819"/>
                  </a:cubicBezTo>
                  <a:cubicBezTo>
                    <a:pt x="2541" y="1819"/>
                    <a:pt x="6108" y="0"/>
                    <a:pt x="6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1"/>
            <p:cNvSpPr/>
            <p:nvPr/>
          </p:nvSpPr>
          <p:spPr>
            <a:xfrm>
              <a:off x="3768394" y="4015982"/>
              <a:ext cx="254484" cy="231339"/>
            </a:xfrm>
            <a:custGeom>
              <a:rect b="b" l="l" r="r" t="t"/>
              <a:pathLst>
                <a:path extrusionOk="0" h="3930" w="4323">
                  <a:moveTo>
                    <a:pt x="4322" y="1"/>
                  </a:moveTo>
                  <a:lnTo>
                    <a:pt x="4322" y="1"/>
                  </a:lnTo>
                  <a:cubicBezTo>
                    <a:pt x="4322" y="1"/>
                    <a:pt x="0" y="2644"/>
                    <a:pt x="631" y="3763"/>
                  </a:cubicBezTo>
                  <a:cubicBezTo>
                    <a:pt x="696" y="3878"/>
                    <a:pt x="787" y="3930"/>
                    <a:pt x="897" y="3930"/>
                  </a:cubicBezTo>
                  <a:cubicBezTo>
                    <a:pt x="1859" y="3930"/>
                    <a:pt x="4322" y="1"/>
                    <a:pt x="4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1"/>
            <p:cNvSpPr/>
            <p:nvPr/>
          </p:nvSpPr>
          <p:spPr>
            <a:xfrm>
              <a:off x="4513363" y="2860025"/>
              <a:ext cx="1010049" cy="1234340"/>
            </a:xfrm>
            <a:custGeom>
              <a:rect b="b" l="l" r="r" t="t"/>
              <a:pathLst>
                <a:path extrusionOk="0" h="20969" w="17158">
                  <a:moveTo>
                    <a:pt x="14928" y="1"/>
                  </a:moveTo>
                  <a:cubicBezTo>
                    <a:pt x="13073" y="1"/>
                    <a:pt x="10597" y="180"/>
                    <a:pt x="10597" y="180"/>
                  </a:cubicBezTo>
                  <a:cubicBezTo>
                    <a:pt x="10597" y="180"/>
                    <a:pt x="4763" y="7657"/>
                    <a:pt x="4466" y="8669"/>
                  </a:cubicBezTo>
                  <a:cubicBezTo>
                    <a:pt x="4156" y="9681"/>
                    <a:pt x="4120" y="9740"/>
                    <a:pt x="6002" y="10288"/>
                  </a:cubicBezTo>
                  <a:cubicBezTo>
                    <a:pt x="7859" y="10836"/>
                    <a:pt x="1" y="20968"/>
                    <a:pt x="1" y="20968"/>
                  </a:cubicBezTo>
                  <a:cubicBezTo>
                    <a:pt x="1" y="20968"/>
                    <a:pt x="13110" y="8633"/>
                    <a:pt x="12681" y="7931"/>
                  </a:cubicBezTo>
                  <a:cubicBezTo>
                    <a:pt x="12563" y="7736"/>
                    <a:pt x="12323" y="7677"/>
                    <a:pt x="12037" y="7677"/>
                  </a:cubicBezTo>
                  <a:cubicBezTo>
                    <a:pt x="11616" y="7677"/>
                    <a:pt x="11097" y="7804"/>
                    <a:pt x="10732" y="7804"/>
                  </a:cubicBezTo>
                  <a:cubicBezTo>
                    <a:pt x="10470" y="7804"/>
                    <a:pt x="10287" y="7739"/>
                    <a:pt x="10276" y="7514"/>
                  </a:cubicBezTo>
                  <a:cubicBezTo>
                    <a:pt x="10228" y="6776"/>
                    <a:pt x="17158" y="751"/>
                    <a:pt x="16920" y="239"/>
                  </a:cubicBezTo>
                  <a:cubicBezTo>
                    <a:pt x="16833" y="58"/>
                    <a:pt x="15981" y="1"/>
                    <a:pt x="14928"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1"/>
            <p:cNvSpPr/>
            <p:nvPr/>
          </p:nvSpPr>
          <p:spPr>
            <a:xfrm>
              <a:off x="3666392" y="2936484"/>
              <a:ext cx="73643" cy="75759"/>
            </a:xfrm>
            <a:custGeom>
              <a:rect b="b" l="l" r="r" t="t"/>
              <a:pathLst>
                <a:path extrusionOk="0" h="1287" w="1251">
                  <a:moveTo>
                    <a:pt x="619" y="1"/>
                  </a:moveTo>
                  <a:cubicBezTo>
                    <a:pt x="286" y="1"/>
                    <a:pt x="0" y="286"/>
                    <a:pt x="0" y="644"/>
                  </a:cubicBezTo>
                  <a:cubicBezTo>
                    <a:pt x="0" y="994"/>
                    <a:pt x="252" y="1287"/>
                    <a:pt x="598" y="1287"/>
                  </a:cubicBezTo>
                  <a:cubicBezTo>
                    <a:pt x="605" y="1287"/>
                    <a:pt x="612" y="1287"/>
                    <a:pt x="619" y="1287"/>
                  </a:cubicBezTo>
                  <a:cubicBezTo>
                    <a:pt x="964" y="1287"/>
                    <a:pt x="1250" y="1001"/>
                    <a:pt x="1250" y="644"/>
                  </a:cubicBezTo>
                  <a:cubicBezTo>
                    <a:pt x="1250" y="286"/>
                    <a:pt x="964" y="1"/>
                    <a:pt x="619" y="1"/>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1"/>
            <p:cNvSpPr/>
            <p:nvPr/>
          </p:nvSpPr>
          <p:spPr>
            <a:xfrm>
              <a:off x="3271045" y="2564332"/>
              <a:ext cx="133276" cy="140216"/>
            </a:xfrm>
            <a:custGeom>
              <a:rect b="b" l="l" r="r" t="t"/>
              <a:pathLst>
                <a:path extrusionOk="0" h="2382" w="2264">
                  <a:moveTo>
                    <a:pt x="1132" y="0"/>
                  </a:moveTo>
                  <a:cubicBezTo>
                    <a:pt x="513" y="0"/>
                    <a:pt x="1" y="536"/>
                    <a:pt x="1" y="1191"/>
                  </a:cubicBezTo>
                  <a:cubicBezTo>
                    <a:pt x="1" y="1846"/>
                    <a:pt x="513" y="2370"/>
                    <a:pt x="1132" y="2382"/>
                  </a:cubicBezTo>
                  <a:cubicBezTo>
                    <a:pt x="1751" y="2382"/>
                    <a:pt x="2263" y="1846"/>
                    <a:pt x="2263" y="1191"/>
                  </a:cubicBezTo>
                  <a:cubicBezTo>
                    <a:pt x="2263" y="536"/>
                    <a:pt x="1751" y="0"/>
                    <a:pt x="1132" y="0"/>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1"/>
            <p:cNvSpPr/>
            <p:nvPr/>
          </p:nvSpPr>
          <p:spPr>
            <a:xfrm>
              <a:off x="4134556" y="1831213"/>
              <a:ext cx="89773" cy="92595"/>
            </a:xfrm>
            <a:custGeom>
              <a:rect b="b" l="l" r="r" t="t"/>
              <a:pathLst>
                <a:path extrusionOk="0" h="1573" w="1525">
                  <a:moveTo>
                    <a:pt x="762" y="1"/>
                  </a:moveTo>
                  <a:cubicBezTo>
                    <a:pt x="346" y="1"/>
                    <a:pt x="0" y="346"/>
                    <a:pt x="0" y="786"/>
                  </a:cubicBezTo>
                  <a:cubicBezTo>
                    <a:pt x="0" y="1227"/>
                    <a:pt x="346" y="1572"/>
                    <a:pt x="762" y="1572"/>
                  </a:cubicBezTo>
                  <a:cubicBezTo>
                    <a:pt x="1179" y="1572"/>
                    <a:pt x="1524" y="1227"/>
                    <a:pt x="1524" y="786"/>
                  </a:cubicBezTo>
                  <a:cubicBezTo>
                    <a:pt x="1524" y="346"/>
                    <a:pt x="1179" y="1"/>
                    <a:pt x="762" y="1"/>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1"/>
            <p:cNvSpPr/>
            <p:nvPr/>
          </p:nvSpPr>
          <p:spPr>
            <a:xfrm>
              <a:off x="4480808" y="1333618"/>
              <a:ext cx="65225" cy="66635"/>
            </a:xfrm>
            <a:custGeom>
              <a:rect b="b" l="l" r="r" t="t"/>
              <a:pathLst>
                <a:path extrusionOk="0" h="1132" w="1108">
                  <a:moveTo>
                    <a:pt x="560" y="0"/>
                  </a:moveTo>
                  <a:cubicBezTo>
                    <a:pt x="238" y="0"/>
                    <a:pt x="0" y="250"/>
                    <a:pt x="0" y="560"/>
                  </a:cubicBezTo>
                  <a:cubicBezTo>
                    <a:pt x="0" y="869"/>
                    <a:pt x="262" y="1131"/>
                    <a:pt x="560" y="1131"/>
                  </a:cubicBezTo>
                  <a:cubicBezTo>
                    <a:pt x="869" y="1131"/>
                    <a:pt x="1107" y="869"/>
                    <a:pt x="1107" y="560"/>
                  </a:cubicBezTo>
                  <a:cubicBezTo>
                    <a:pt x="1107" y="250"/>
                    <a:pt x="857" y="0"/>
                    <a:pt x="560" y="0"/>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1"/>
            <p:cNvSpPr/>
            <p:nvPr/>
          </p:nvSpPr>
          <p:spPr>
            <a:xfrm>
              <a:off x="4239280" y="1466890"/>
              <a:ext cx="226404" cy="264834"/>
            </a:xfrm>
            <a:custGeom>
              <a:rect b="b" l="l" r="r" t="t"/>
              <a:pathLst>
                <a:path extrusionOk="0" h="4499" w="3846">
                  <a:moveTo>
                    <a:pt x="1682" y="1"/>
                  </a:moveTo>
                  <a:cubicBezTo>
                    <a:pt x="1676" y="1"/>
                    <a:pt x="1669" y="4"/>
                    <a:pt x="1662" y="10"/>
                  </a:cubicBezTo>
                  <a:cubicBezTo>
                    <a:pt x="1484" y="177"/>
                    <a:pt x="1769" y="2046"/>
                    <a:pt x="1769" y="2046"/>
                  </a:cubicBezTo>
                  <a:cubicBezTo>
                    <a:pt x="1769" y="2046"/>
                    <a:pt x="610" y="1120"/>
                    <a:pt x="336" y="1120"/>
                  </a:cubicBezTo>
                  <a:cubicBezTo>
                    <a:pt x="307" y="1120"/>
                    <a:pt x="288" y="1131"/>
                    <a:pt x="281" y="1153"/>
                  </a:cubicBezTo>
                  <a:cubicBezTo>
                    <a:pt x="234" y="1403"/>
                    <a:pt x="1400" y="2380"/>
                    <a:pt x="1400" y="2380"/>
                  </a:cubicBezTo>
                  <a:cubicBezTo>
                    <a:pt x="1400" y="2380"/>
                    <a:pt x="1069" y="2344"/>
                    <a:pt x="732" y="2344"/>
                  </a:cubicBezTo>
                  <a:cubicBezTo>
                    <a:pt x="370" y="2344"/>
                    <a:pt x="0" y="2385"/>
                    <a:pt x="31" y="2558"/>
                  </a:cubicBezTo>
                  <a:cubicBezTo>
                    <a:pt x="57" y="2678"/>
                    <a:pt x="251" y="2716"/>
                    <a:pt x="490" y="2716"/>
                  </a:cubicBezTo>
                  <a:cubicBezTo>
                    <a:pt x="916" y="2716"/>
                    <a:pt x="1484" y="2594"/>
                    <a:pt x="1484" y="2594"/>
                  </a:cubicBezTo>
                  <a:lnTo>
                    <a:pt x="1484" y="2594"/>
                  </a:lnTo>
                  <a:cubicBezTo>
                    <a:pt x="1484" y="2594"/>
                    <a:pt x="626" y="3904"/>
                    <a:pt x="829" y="4118"/>
                  </a:cubicBezTo>
                  <a:cubicBezTo>
                    <a:pt x="842" y="4131"/>
                    <a:pt x="858" y="4136"/>
                    <a:pt x="875" y="4136"/>
                  </a:cubicBezTo>
                  <a:cubicBezTo>
                    <a:pt x="1131" y="4136"/>
                    <a:pt x="1769" y="2808"/>
                    <a:pt x="1769" y="2808"/>
                  </a:cubicBezTo>
                  <a:cubicBezTo>
                    <a:pt x="1769" y="2808"/>
                    <a:pt x="1900" y="4499"/>
                    <a:pt x="2234" y="4499"/>
                  </a:cubicBezTo>
                  <a:cubicBezTo>
                    <a:pt x="2555" y="4487"/>
                    <a:pt x="2067" y="2796"/>
                    <a:pt x="2067" y="2796"/>
                  </a:cubicBezTo>
                  <a:lnTo>
                    <a:pt x="2067" y="2796"/>
                  </a:lnTo>
                  <a:cubicBezTo>
                    <a:pt x="2067" y="2796"/>
                    <a:pt x="3028" y="3581"/>
                    <a:pt x="3314" y="3581"/>
                  </a:cubicBezTo>
                  <a:cubicBezTo>
                    <a:pt x="3352" y="3581"/>
                    <a:pt x="3379" y="3567"/>
                    <a:pt x="3389" y="3534"/>
                  </a:cubicBezTo>
                  <a:cubicBezTo>
                    <a:pt x="3496" y="3272"/>
                    <a:pt x="2293" y="2451"/>
                    <a:pt x="2293" y="2451"/>
                  </a:cubicBezTo>
                  <a:lnTo>
                    <a:pt x="2293" y="2451"/>
                  </a:lnTo>
                  <a:cubicBezTo>
                    <a:pt x="2293" y="2451"/>
                    <a:pt x="2318" y="2451"/>
                    <a:pt x="2360" y="2451"/>
                  </a:cubicBezTo>
                  <a:cubicBezTo>
                    <a:pt x="2658" y="2451"/>
                    <a:pt x="3846" y="2433"/>
                    <a:pt x="3794" y="2141"/>
                  </a:cubicBezTo>
                  <a:cubicBezTo>
                    <a:pt x="3776" y="2040"/>
                    <a:pt x="3636" y="2004"/>
                    <a:pt x="3447" y="2004"/>
                  </a:cubicBezTo>
                  <a:cubicBezTo>
                    <a:pt x="2990" y="2004"/>
                    <a:pt x="2246" y="2213"/>
                    <a:pt x="2246" y="2213"/>
                  </a:cubicBezTo>
                  <a:cubicBezTo>
                    <a:pt x="2246" y="2213"/>
                    <a:pt x="3627" y="772"/>
                    <a:pt x="3210" y="713"/>
                  </a:cubicBezTo>
                  <a:cubicBezTo>
                    <a:pt x="3203" y="712"/>
                    <a:pt x="3195" y="711"/>
                    <a:pt x="3188" y="711"/>
                  </a:cubicBezTo>
                  <a:cubicBezTo>
                    <a:pt x="2767" y="711"/>
                    <a:pt x="2043" y="1987"/>
                    <a:pt x="2043" y="1987"/>
                  </a:cubicBezTo>
                  <a:cubicBezTo>
                    <a:pt x="2043" y="1987"/>
                    <a:pt x="1856"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1"/>
            <p:cNvSpPr/>
            <p:nvPr/>
          </p:nvSpPr>
          <p:spPr>
            <a:xfrm>
              <a:off x="5635800" y="3755525"/>
              <a:ext cx="80400" cy="94525"/>
            </a:xfrm>
            <a:custGeom>
              <a:rect b="b" l="l" r="r" t="t"/>
              <a:pathLst>
                <a:path extrusionOk="0" h="3781" w="3216">
                  <a:moveTo>
                    <a:pt x="1742" y="1"/>
                  </a:moveTo>
                  <a:cubicBezTo>
                    <a:pt x="1737" y="1"/>
                    <a:pt x="1733" y="2"/>
                    <a:pt x="1727" y="6"/>
                  </a:cubicBezTo>
                  <a:cubicBezTo>
                    <a:pt x="1549" y="101"/>
                    <a:pt x="1489" y="1684"/>
                    <a:pt x="1489" y="1684"/>
                  </a:cubicBezTo>
                  <a:cubicBezTo>
                    <a:pt x="1489" y="1684"/>
                    <a:pt x="633" y="675"/>
                    <a:pt x="458" y="675"/>
                  </a:cubicBezTo>
                  <a:cubicBezTo>
                    <a:pt x="444" y="675"/>
                    <a:pt x="434" y="682"/>
                    <a:pt x="430" y="696"/>
                  </a:cubicBezTo>
                  <a:cubicBezTo>
                    <a:pt x="358" y="899"/>
                    <a:pt x="1144" y="1887"/>
                    <a:pt x="1144" y="1887"/>
                  </a:cubicBezTo>
                  <a:cubicBezTo>
                    <a:pt x="1144" y="1887"/>
                    <a:pt x="550" y="1695"/>
                    <a:pt x="218" y="1695"/>
                  </a:cubicBezTo>
                  <a:cubicBezTo>
                    <a:pt x="90" y="1695"/>
                    <a:pt x="1" y="1724"/>
                    <a:pt x="1" y="1803"/>
                  </a:cubicBezTo>
                  <a:cubicBezTo>
                    <a:pt x="1" y="2089"/>
                    <a:pt x="1192" y="2089"/>
                    <a:pt x="1192" y="2089"/>
                  </a:cubicBezTo>
                  <a:cubicBezTo>
                    <a:pt x="1192" y="2089"/>
                    <a:pt x="275" y="3006"/>
                    <a:pt x="418" y="3220"/>
                  </a:cubicBezTo>
                  <a:cubicBezTo>
                    <a:pt x="429" y="3237"/>
                    <a:pt x="444" y="3245"/>
                    <a:pt x="464" y="3245"/>
                  </a:cubicBezTo>
                  <a:cubicBezTo>
                    <a:pt x="681" y="3245"/>
                    <a:pt x="1382" y="2304"/>
                    <a:pt x="1382" y="2303"/>
                  </a:cubicBezTo>
                  <a:lnTo>
                    <a:pt x="1382" y="2303"/>
                  </a:lnTo>
                  <a:cubicBezTo>
                    <a:pt x="1382" y="2304"/>
                    <a:pt x="1227" y="3732"/>
                    <a:pt x="1501" y="3780"/>
                  </a:cubicBezTo>
                  <a:cubicBezTo>
                    <a:pt x="1505" y="3781"/>
                    <a:pt x="1510" y="3781"/>
                    <a:pt x="1514" y="3781"/>
                  </a:cubicBezTo>
                  <a:cubicBezTo>
                    <a:pt x="1770" y="3781"/>
                    <a:pt x="1632" y="2351"/>
                    <a:pt x="1632" y="2351"/>
                  </a:cubicBezTo>
                  <a:lnTo>
                    <a:pt x="1632" y="2351"/>
                  </a:lnTo>
                  <a:cubicBezTo>
                    <a:pt x="1632" y="2351"/>
                    <a:pt x="2338" y="3213"/>
                    <a:pt x="2549" y="3213"/>
                  </a:cubicBezTo>
                  <a:cubicBezTo>
                    <a:pt x="2570" y="3213"/>
                    <a:pt x="2587" y="3204"/>
                    <a:pt x="2597" y="3185"/>
                  </a:cubicBezTo>
                  <a:cubicBezTo>
                    <a:pt x="2704" y="2994"/>
                    <a:pt x="1858" y="2113"/>
                    <a:pt x="1858" y="2113"/>
                  </a:cubicBezTo>
                  <a:lnTo>
                    <a:pt x="1858" y="2113"/>
                  </a:lnTo>
                  <a:cubicBezTo>
                    <a:pt x="1858" y="2113"/>
                    <a:pt x="2425" y="2240"/>
                    <a:pt x="2802" y="2240"/>
                  </a:cubicBezTo>
                  <a:cubicBezTo>
                    <a:pt x="2991" y="2240"/>
                    <a:pt x="3132" y="2208"/>
                    <a:pt x="3132" y="2113"/>
                  </a:cubicBezTo>
                  <a:cubicBezTo>
                    <a:pt x="3132" y="1932"/>
                    <a:pt x="2624" y="1899"/>
                    <a:pt x="2250" y="1899"/>
                  </a:cubicBezTo>
                  <a:cubicBezTo>
                    <a:pt x="2031" y="1899"/>
                    <a:pt x="1858" y="1911"/>
                    <a:pt x="1858" y="1911"/>
                  </a:cubicBezTo>
                  <a:cubicBezTo>
                    <a:pt x="1858" y="1911"/>
                    <a:pt x="3216" y="958"/>
                    <a:pt x="2882" y="839"/>
                  </a:cubicBezTo>
                  <a:cubicBezTo>
                    <a:pt x="2865" y="833"/>
                    <a:pt x="2847" y="831"/>
                    <a:pt x="2827" y="831"/>
                  </a:cubicBezTo>
                  <a:cubicBezTo>
                    <a:pt x="2474" y="831"/>
                    <a:pt x="1727" y="1684"/>
                    <a:pt x="1727" y="1684"/>
                  </a:cubicBezTo>
                  <a:cubicBezTo>
                    <a:pt x="1727" y="1684"/>
                    <a:pt x="1896" y="1"/>
                    <a:pt x="1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1"/>
            <p:cNvSpPr/>
            <p:nvPr/>
          </p:nvSpPr>
          <p:spPr>
            <a:xfrm>
              <a:off x="4031540" y="1045350"/>
              <a:ext cx="182254" cy="205027"/>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1"/>
            <p:cNvSpPr/>
            <p:nvPr/>
          </p:nvSpPr>
          <p:spPr>
            <a:xfrm>
              <a:off x="3680873" y="2569689"/>
              <a:ext cx="147757" cy="177655"/>
            </a:xfrm>
            <a:custGeom>
              <a:rect b="b" l="l" r="r" t="t"/>
              <a:pathLst>
                <a:path extrusionOk="0" h="3018" w="2510">
                  <a:moveTo>
                    <a:pt x="1279" y="0"/>
                  </a:moveTo>
                  <a:cubicBezTo>
                    <a:pt x="1275" y="0"/>
                    <a:pt x="1271" y="2"/>
                    <a:pt x="1266" y="5"/>
                  </a:cubicBezTo>
                  <a:cubicBezTo>
                    <a:pt x="1147" y="88"/>
                    <a:pt x="1183" y="1338"/>
                    <a:pt x="1183" y="1338"/>
                  </a:cubicBezTo>
                  <a:cubicBezTo>
                    <a:pt x="1183" y="1338"/>
                    <a:pt x="477" y="603"/>
                    <a:pt x="319" y="603"/>
                  </a:cubicBezTo>
                  <a:cubicBezTo>
                    <a:pt x="304" y="603"/>
                    <a:pt x="294" y="609"/>
                    <a:pt x="290" y="624"/>
                  </a:cubicBezTo>
                  <a:cubicBezTo>
                    <a:pt x="230" y="790"/>
                    <a:pt x="909" y="1529"/>
                    <a:pt x="909" y="1529"/>
                  </a:cubicBezTo>
                  <a:cubicBezTo>
                    <a:pt x="909" y="1529"/>
                    <a:pt x="501" y="1433"/>
                    <a:pt x="233" y="1433"/>
                  </a:cubicBezTo>
                  <a:cubicBezTo>
                    <a:pt x="99" y="1433"/>
                    <a:pt x="0" y="1457"/>
                    <a:pt x="4" y="1529"/>
                  </a:cubicBezTo>
                  <a:cubicBezTo>
                    <a:pt x="11" y="1678"/>
                    <a:pt x="382" y="1705"/>
                    <a:pt x="658" y="1705"/>
                  </a:cubicBezTo>
                  <a:cubicBezTo>
                    <a:pt x="824" y="1705"/>
                    <a:pt x="956" y="1695"/>
                    <a:pt x="957" y="1695"/>
                  </a:cubicBezTo>
                  <a:lnTo>
                    <a:pt x="957" y="1695"/>
                  </a:lnTo>
                  <a:cubicBezTo>
                    <a:pt x="957" y="1695"/>
                    <a:pt x="290" y="2481"/>
                    <a:pt x="409" y="2636"/>
                  </a:cubicBezTo>
                  <a:cubicBezTo>
                    <a:pt x="418" y="2650"/>
                    <a:pt x="430" y="2656"/>
                    <a:pt x="444" y="2656"/>
                  </a:cubicBezTo>
                  <a:cubicBezTo>
                    <a:pt x="611" y="2656"/>
                    <a:pt x="1123" y="1862"/>
                    <a:pt x="1123" y="1862"/>
                  </a:cubicBezTo>
                  <a:lnTo>
                    <a:pt x="1123" y="1862"/>
                  </a:lnTo>
                  <a:cubicBezTo>
                    <a:pt x="1123" y="1862"/>
                    <a:pt x="1064" y="2993"/>
                    <a:pt x="1290" y="3017"/>
                  </a:cubicBezTo>
                  <a:cubicBezTo>
                    <a:pt x="1292" y="3017"/>
                    <a:pt x="1294" y="3017"/>
                    <a:pt x="1296" y="3017"/>
                  </a:cubicBezTo>
                  <a:cubicBezTo>
                    <a:pt x="1489" y="3017"/>
                    <a:pt x="1314" y="1874"/>
                    <a:pt x="1314" y="1874"/>
                  </a:cubicBezTo>
                  <a:lnTo>
                    <a:pt x="1314" y="1874"/>
                  </a:lnTo>
                  <a:cubicBezTo>
                    <a:pt x="1314" y="1874"/>
                    <a:pt x="1925" y="2505"/>
                    <a:pt x="2096" y="2505"/>
                  </a:cubicBezTo>
                  <a:cubicBezTo>
                    <a:pt x="2115" y="2505"/>
                    <a:pt x="2128" y="2497"/>
                    <a:pt x="2135" y="2481"/>
                  </a:cubicBezTo>
                  <a:cubicBezTo>
                    <a:pt x="2219" y="2326"/>
                    <a:pt x="1492" y="1684"/>
                    <a:pt x="1492" y="1683"/>
                  </a:cubicBezTo>
                  <a:lnTo>
                    <a:pt x="1492" y="1683"/>
                  </a:lnTo>
                  <a:cubicBezTo>
                    <a:pt x="1492" y="1683"/>
                    <a:pt x="1827" y="1730"/>
                    <a:pt x="2111" y="1730"/>
                  </a:cubicBezTo>
                  <a:cubicBezTo>
                    <a:pt x="2324" y="1730"/>
                    <a:pt x="2509" y="1704"/>
                    <a:pt x="2504" y="1612"/>
                  </a:cubicBezTo>
                  <a:cubicBezTo>
                    <a:pt x="2499" y="1507"/>
                    <a:pt x="2279" y="1479"/>
                    <a:pt x="2044" y="1479"/>
                  </a:cubicBezTo>
                  <a:cubicBezTo>
                    <a:pt x="1772" y="1479"/>
                    <a:pt x="1480" y="1517"/>
                    <a:pt x="1480" y="1517"/>
                  </a:cubicBezTo>
                  <a:cubicBezTo>
                    <a:pt x="1480" y="1517"/>
                    <a:pt x="2504" y="683"/>
                    <a:pt x="2242" y="612"/>
                  </a:cubicBezTo>
                  <a:cubicBezTo>
                    <a:pt x="2231" y="609"/>
                    <a:pt x="2218" y="607"/>
                    <a:pt x="2205" y="607"/>
                  </a:cubicBezTo>
                  <a:cubicBezTo>
                    <a:pt x="1918" y="607"/>
                    <a:pt x="1361" y="1338"/>
                    <a:pt x="1361" y="1338"/>
                  </a:cubicBezTo>
                  <a:cubicBezTo>
                    <a:pt x="1361" y="1338"/>
                    <a:pt x="1406" y="0"/>
                    <a:pt x="127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3" name="Google Shape;2163;p71"/>
            <p:cNvGrpSpPr/>
            <p:nvPr/>
          </p:nvGrpSpPr>
          <p:grpSpPr>
            <a:xfrm rot="-1553857">
              <a:off x="3626973" y="1971849"/>
              <a:ext cx="1743622" cy="1879957"/>
              <a:chOff x="2555675" y="1441775"/>
              <a:chExt cx="2341075" cy="2524125"/>
            </a:xfrm>
          </p:grpSpPr>
          <p:sp>
            <p:nvSpPr>
              <p:cNvPr id="2164" name="Google Shape;2164;p71"/>
              <p:cNvSpPr/>
              <p:nvPr/>
            </p:nvSpPr>
            <p:spPr>
              <a:xfrm>
                <a:off x="2667000" y="2733500"/>
                <a:ext cx="992100" cy="1145800"/>
              </a:xfrm>
              <a:custGeom>
                <a:rect b="b" l="l" r="r" t="t"/>
                <a:pathLst>
                  <a:path extrusionOk="0" h="45832" w="39684">
                    <a:moveTo>
                      <a:pt x="34588" y="1"/>
                    </a:moveTo>
                    <a:cubicBezTo>
                      <a:pt x="31421" y="3084"/>
                      <a:pt x="7834" y="26004"/>
                      <a:pt x="702" y="33981"/>
                    </a:cubicBezTo>
                    <a:cubicBezTo>
                      <a:pt x="988" y="34290"/>
                      <a:pt x="1131" y="34779"/>
                      <a:pt x="1179" y="35433"/>
                    </a:cubicBezTo>
                    <a:cubicBezTo>
                      <a:pt x="1322" y="38339"/>
                      <a:pt x="0" y="40541"/>
                      <a:pt x="2310" y="43006"/>
                    </a:cubicBezTo>
                    <a:cubicBezTo>
                      <a:pt x="3995" y="44813"/>
                      <a:pt x="6460" y="45832"/>
                      <a:pt x="8919" y="45832"/>
                    </a:cubicBezTo>
                    <a:cubicBezTo>
                      <a:pt x="9587" y="45832"/>
                      <a:pt x="10255" y="45757"/>
                      <a:pt x="10906" y="45601"/>
                    </a:cubicBezTo>
                    <a:cubicBezTo>
                      <a:pt x="11740" y="45397"/>
                      <a:pt x="12659" y="45102"/>
                      <a:pt x="13493" y="45102"/>
                    </a:cubicBezTo>
                    <a:cubicBezTo>
                      <a:pt x="13827" y="45102"/>
                      <a:pt x="14147" y="45149"/>
                      <a:pt x="14442" y="45268"/>
                    </a:cubicBezTo>
                    <a:cubicBezTo>
                      <a:pt x="20003" y="38184"/>
                      <a:pt x="33885" y="17919"/>
                      <a:pt x="39684" y="9418"/>
                    </a:cubicBezTo>
                    <a:cubicBezTo>
                      <a:pt x="37040" y="6859"/>
                      <a:pt x="35493" y="3513"/>
                      <a:pt x="34588" y="1"/>
                    </a:cubicBezTo>
                    <a:close/>
                  </a:path>
                </a:pathLst>
              </a:custGeom>
              <a:solidFill>
                <a:srgbClr val="FED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1"/>
              <p:cNvSpPr/>
              <p:nvPr/>
            </p:nvSpPr>
            <p:spPr>
              <a:xfrm>
                <a:off x="4881850" y="2073000"/>
                <a:ext cx="325" cy="3900"/>
              </a:xfrm>
              <a:custGeom>
                <a:rect b="b" l="l" r="r" t="t"/>
                <a:pathLst>
                  <a:path extrusionOk="0" h="156" w="13">
                    <a:moveTo>
                      <a:pt x="0" y="1"/>
                    </a:moveTo>
                    <a:cubicBezTo>
                      <a:pt x="0" y="48"/>
                      <a:pt x="0" y="108"/>
                      <a:pt x="12" y="155"/>
                    </a:cubicBezTo>
                    <a:cubicBezTo>
                      <a:pt x="12" y="96"/>
                      <a:pt x="0" y="48"/>
                      <a:pt x="0" y="1"/>
                    </a:cubicBezTo>
                    <a:close/>
                  </a:path>
                </a:pathLst>
              </a:custGeom>
              <a:solidFill>
                <a:srgbClr val="FED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1"/>
              <p:cNvSpPr/>
              <p:nvPr/>
            </p:nvSpPr>
            <p:spPr>
              <a:xfrm>
                <a:off x="3491200" y="1456250"/>
                <a:ext cx="1405550" cy="1446550"/>
              </a:xfrm>
              <a:custGeom>
                <a:rect b="b" l="l" r="r" t="t"/>
                <a:pathLst>
                  <a:path extrusionOk="0" h="57862" w="56222">
                    <a:moveTo>
                      <a:pt x="21872" y="1"/>
                    </a:moveTo>
                    <a:lnTo>
                      <a:pt x="21872" y="1"/>
                    </a:lnTo>
                    <a:cubicBezTo>
                      <a:pt x="17586" y="1049"/>
                      <a:pt x="13109" y="3656"/>
                      <a:pt x="8835" y="8728"/>
                    </a:cubicBezTo>
                    <a:cubicBezTo>
                      <a:pt x="989" y="18075"/>
                      <a:pt x="0" y="35624"/>
                      <a:pt x="72" y="44947"/>
                    </a:cubicBezTo>
                    <a:cubicBezTo>
                      <a:pt x="108" y="48757"/>
                      <a:pt x="1798" y="52353"/>
                      <a:pt x="4715" y="54805"/>
                    </a:cubicBezTo>
                    <a:cubicBezTo>
                      <a:pt x="7080" y="56803"/>
                      <a:pt x="10054" y="57862"/>
                      <a:pt x="13099" y="57862"/>
                    </a:cubicBezTo>
                    <a:cubicBezTo>
                      <a:pt x="13811" y="57862"/>
                      <a:pt x="14527" y="57804"/>
                      <a:pt x="15240" y="57687"/>
                    </a:cubicBezTo>
                    <a:cubicBezTo>
                      <a:pt x="24420" y="56139"/>
                      <a:pt x="41518" y="52114"/>
                      <a:pt x="49364" y="42768"/>
                    </a:cubicBezTo>
                    <a:cubicBezTo>
                      <a:pt x="54829" y="36267"/>
                      <a:pt x="56222" y="30136"/>
                      <a:pt x="55650" y="24837"/>
                    </a:cubicBezTo>
                    <a:lnTo>
                      <a:pt x="55650" y="24837"/>
                    </a:lnTo>
                    <a:lnTo>
                      <a:pt x="52936" y="32922"/>
                    </a:lnTo>
                    <a:lnTo>
                      <a:pt x="47756" y="21515"/>
                    </a:lnTo>
                    <a:lnTo>
                      <a:pt x="41065" y="28909"/>
                    </a:lnTo>
                    <a:lnTo>
                      <a:pt x="39696" y="14741"/>
                    </a:lnTo>
                    <a:lnTo>
                      <a:pt x="25111" y="16991"/>
                    </a:lnTo>
                    <a:lnTo>
                      <a:pt x="25111" y="16991"/>
                    </a:lnTo>
                    <a:lnTo>
                      <a:pt x="31159" y="7597"/>
                    </a:lnTo>
                    <a:lnTo>
                      <a:pt x="18860" y="2704"/>
                    </a:lnTo>
                    <a:lnTo>
                      <a:pt x="21872" y="1"/>
                    </a:lnTo>
                    <a:close/>
                  </a:path>
                </a:pathLst>
              </a:custGeom>
              <a:solidFill>
                <a:srgbClr val="FED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1"/>
              <p:cNvSpPr/>
              <p:nvPr/>
            </p:nvSpPr>
            <p:spPr>
              <a:xfrm>
                <a:off x="4882450" y="2076875"/>
                <a:ext cx="25" cy="325"/>
              </a:xfrm>
              <a:custGeom>
                <a:rect b="b" l="l" r="r" t="t"/>
                <a:pathLst>
                  <a:path extrusionOk="0" h="13" w="1">
                    <a:moveTo>
                      <a:pt x="0" y="12"/>
                    </a:moveTo>
                    <a:cubicBezTo>
                      <a:pt x="0" y="0"/>
                      <a:pt x="0" y="0"/>
                      <a:pt x="0" y="12"/>
                    </a:cubicBezTo>
                    <a:cubicBezTo>
                      <a:pt x="0" y="0"/>
                      <a:pt x="0" y="0"/>
                      <a:pt x="0" y="12"/>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1"/>
              <p:cNvSpPr/>
              <p:nvPr/>
            </p:nvSpPr>
            <p:spPr>
              <a:xfrm>
                <a:off x="3962675" y="1441775"/>
                <a:ext cx="919800" cy="837525"/>
              </a:xfrm>
              <a:custGeom>
                <a:rect b="b" l="l" r="r" t="t"/>
                <a:pathLst>
                  <a:path extrusionOk="0" h="33501" w="36792">
                    <a:moveTo>
                      <a:pt x="7925" y="1"/>
                    </a:moveTo>
                    <a:cubicBezTo>
                      <a:pt x="6330" y="1"/>
                      <a:pt x="4685" y="179"/>
                      <a:pt x="3013" y="592"/>
                    </a:cubicBezTo>
                    <a:lnTo>
                      <a:pt x="1" y="3283"/>
                    </a:lnTo>
                    <a:lnTo>
                      <a:pt x="12300" y="8176"/>
                    </a:lnTo>
                    <a:lnTo>
                      <a:pt x="6252" y="17570"/>
                    </a:lnTo>
                    <a:lnTo>
                      <a:pt x="6252" y="17570"/>
                    </a:lnTo>
                    <a:lnTo>
                      <a:pt x="20837" y="15320"/>
                    </a:lnTo>
                    <a:lnTo>
                      <a:pt x="22206" y="29488"/>
                    </a:lnTo>
                    <a:lnTo>
                      <a:pt x="28897" y="22094"/>
                    </a:lnTo>
                    <a:lnTo>
                      <a:pt x="34077" y="33501"/>
                    </a:lnTo>
                    <a:lnTo>
                      <a:pt x="36791" y="25416"/>
                    </a:lnTo>
                    <a:lnTo>
                      <a:pt x="36791" y="25404"/>
                    </a:lnTo>
                    <a:cubicBezTo>
                      <a:pt x="36791" y="25357"/>
                      <a:pt x="36767" y="25309"/>
                      <a:pt x="36767" y="25250"/>
                    </a:cubicBezTo>
                    <a:cubicBezTo>
                      <a:pt x="35577" y="15153"/>
                      <a:pt x="27266" y="8093"/>
                      <a:pt x="26254" y="7271"/>
                    </a:cubicBezTo>
                    <a:cubicBezTo>
                      <a:pt x="25295" y="6455"/>
                      <a:pt x="17516" y="1"/>
                      <a:pt x="7925"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1"/>
              <p:cNvSpPr/>
              <p:nvPr/>
            </p:nvSpPr>
            <p:spPr>
              <a:xfrm>
                <a:off x="4350525" y="1478575"/>
                <a:ext cx="475975" cy="425775"/>
              </a:xfrm>
              <a:custGeom>
                <a:rect b="b" l="l" r="r" t="t"/>
                <a:pathLst>
                  <a:path extrusionOk="0" h="17031" w="19039">
                    <a:moveTo>
                      <a:pt x="584" y="1"/>
                    </a:moveTo>
                    <a:cubicBezTo>
                      <a:pt x="1" y="1739"/>
                      <a:pt x="394" y="4013"/>
                      <a:pt x="1156" y="5490"/>
                    </a:cubicBezTo>
                    <a:cubicBezTo>
                      <a:pt x="2775" y="8645"/>
                      <a:pt x="5394" y="11645"/>
                      <a:pt x="8311" y="13657"/>
                    </a:cubicBezTo>
                    <a:cubicBezTo>
                      <a:pt x="10795" y="15365"/>
                      <a:pt x="13103" y="17031"/>
                      <a:pt x="16149" y="17031"/>
                    </a:cubicBezTo>
                    <a:cubicBezTo>
                      <a:pt x="16374" y="17031"/>
                      <a:pt x="16603" y="17022"/>
                      <a:pt x="16836" y="17003"/>
                    </a:cubicBezTo>
                    <a:cubicBezTo>
                      <a:pt x="17539" y="16943"/>
                      <a:pt x="18372" y="16729"/>
                      <a:pt x="19039" y="16443"/>
                    </a:cubicBezTo>
                    <a:cubicBezTo>
                      <a:pt x="18444" y="15146"/>
                      <a:pt x="17729" y="13943"/>
                      <a:pt x="17003" y="12836"/>
                    </a:cubicBezTo>
                    <a:cubicBezTo>
                      <a:pt x="16310" y="13175"/>
                      <a:pt x="15580" y="13333"/>
                      <a:pt x="14824" y="13333"/>
                    </a:cubicBezTo>
                    <a:cubicBezTo>
                      <a:pt x="14281" y="13333"/>
                      <a:pt x="13724" y="13252"/>
                      <a:pt x="13157" y="13098"/>
                    </a:cubicBezTo>
                    <a:cubicBezTo>
                      <a:pt x="9788" y="12205"/>
                      <a:pt x="7680" y="9419"/>
                      <a:pt x="5632" y="6918"/>
                    </a:cubicBezTo>
                    <a:cubicBezTo>
                      <a:pt x="4632" y="5716"/>
                      <a:pt x="2013" y="3478"/>
                      <a:pt x="2596" y="1680"/>
                    </a:cubicBezTo>
                    <a:cubicBezTo>
                      <a:pt x="2680" y="1394"/>
                      <a:pt x="2846" y="1168"/>
                      <a:pt x="3037" y="989"/>
                    </a:cubicBezTo>
                    <a:cubicBezTo>
                      <a:pt x="2263" y="632"/>
                      <a:pt x="1453" y="310"/>
                      <a:pt x="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1"/>
              <p:cNvSpPr/>
              <p:nvPr/>
            </p:nvSpPr>
            <p:spPr>
              <a:xfrm>
                <a:off x="4512450" y="1551225"/>
                <a:ext cx="204225" cy="174400"/>
              </a:xfrm>
              <a:custGeom>
                <a:rect b="b" l="l" r="r" t="t"/>
                <a:pathLst>
                  <a:path extrusionOk="0" h="6976" w="8169">
                    <a:moveTo>
                      <a:pt x="179" y="0"/>
                    </a:moveTo>
                    <a:cubicBezTo>
                      <a:pt x="60" y="298"/>
                      <a:pt x="1" y="667"/>
                      <a:pt x="13" y="857"/>
                    </a:cubicBezTo>
                    <a:cubicBezTo>
                      <a:pt x="108" y="1584"/>
                      <a:pt x="572" y="2548"/>
                      <a:pt x="1013" y="3143"/>
                    </a:cubicBezTo>
                    <a:cubicBezTo>
                      <a:pt x="2203" y="4703"/>
                      <a:pt x="3846" y="6025"/>
                      <a:pt x="5692" y="6703"/>
                    </a:cubicBezTo>
                    <a:cubicBezTo>
                      <a:pt x="6176" y="6880"/>
                      <a:pt x="6679" y="6976"/>
                      <a:pt x="7157" y="6976"/>
                    </a:cubicBezTo>
                    <a:cubicBezTo>
                      <a:pt x="7514" y="6976"/>
                      <a:pt x="7858" y="6922"/>
                      <a:pt x="8168" y="6810"/>
                    </a:cubicBezTo>
                    <a:cubicBezTo>
                      <a:pt x="6323" y="4632"/>
                      <a:pt x="4716" y="3286"/>
                      <a:pt x="4323" y="2953"/>
                    </a:cubicBezTo>
                    <a:cubicBezTo>
                      <a:pt x="3930" y="2631"/>
                      <a:pt x="2442" y="1381"/>
                      <a:pt x="179" y="0"/>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1"/>
              <p:cNvSpPr/>
              <p:nvPr/>
            </p:nvSpPr>
            <p:spPr>
              <a:xfrm>
                <a:off x="3558175" y="1656000"/>
                <a:ext cx="1199875" cy="1066150"/>
              </a:xfrm>
              <a:custGeom>
                <a:rect b="b" l="l" r="r" t="t"/>
                <a:pathLst>
                  <a:path extrusionOk="0" h="42646" w="47995">
                    <a:moveTo>
                      <a:pt x="6835" y="0"/>
                    </a:moveTo>
                    <a:lnTo>
                      <a:pt x="6835" y="0"/>
                    </a:lnTo>
                    <a:cubicBezTo>
                      <a:pt x="6549" y="321"/>
                      <a:pt x="5953" y="857"/>
                      <a:pt x="5668" y="1203"/>
                    </a:cubicBezTo>
                    <a:cubicBezTo>
                      <a:pt x="2989" y="4393"/>
                      <a:pt x="1310" y="8989"/>
                      <a:pt x="0" y="13418"/>
                    </a:cubicBezTo>
                    <a:cubicBezTo>
                      <a:pt x="1203" y="23003"/>
                      <a:pt x="4703" y="27265"/>
                      <a:pt x="12526" y="34266"/>
                    </a:cubicBezTo>
                    <a:cubicBezTo>
                      <a:pt x="19850" y="40833"/>
                      <a:pt x="26149" y="42645"/>
                      <a:pt x="32533" y="42645"/>
                    </a:cubicBezTo>
                    <a:cubicBezTo>
                      <a:pt x="33870" y="42645"/>
                      <a:pt x="35210" y="42566"/>
                      <a:pt x="36564" y="42434"/>
                    </a:cubicBezTo>
                    <a:cubicBezTo>
                      <a:pt x="36910" y="42398"/>
                      <a:pt x="43160" y="38981"/>
                      <a:pt x="46268" y="35254"/>
                    </a:cubicBezTo>
                    <a:cubicBezTo>
                      <a:pt x="46840" y="34600"/>
                      <a:pt x="47518" y="33766"/>
                      <a:pt x="47994" y="33111"/>
                    </a:cubicBezTo>
                    <a:lnTo>
                      <a:pt x="47994" y="33111"/>
                    </a:lnTo>
                    <a:cubicBezTo>
                      <a:pt x="47131" y="33730"/>
                      <a:pt x="45754" y="34091"/>
                      <a:pt x="43942" y="34091"/>
                    </a:cubicBezTo>
                    <a:cubicBezTo>
                      <a:pt x="38782" y="34091"/>
                      <a:pt x="30095" y="31165"/>
                      <a:pt x="19705" y="22943"/>
                    </a:cubicBezTo>
                    <a:cubicBezTo>
                      <a:pt x="6489" y="12478"/>
                      <a:pt x="6775" y="1369"/>
                      <a:pt x="683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1"/>
              <p:cNvSpPr/>
              <p:nvPr/>
            </p:nvSpPr>
            <p:spPr>
              <a:xfrm>
                <a:off x="3599850" y="1697650"/>
                <a:ext cx="1107900" cy="897675"/>
              </a:xfrm>
              <a:custGeom>
                <a:rect b="b" l="l" r="r" t="t"/>
                <a:pathLst>
                  <a:path extrusionOk="0" h="35907" w="44316">
                    <a:moveTo>
                      <a:pt x="3644" y="1"/>
                    </a:moveTo>
                    <a:lnTo>
                      <a:pt x="2691" y="1311"/>
                    </a:lnTo>
                    <a:lnTo>
                      <a:pt x="1869" y="2727"/>
                    </a:lnTo>
                    <a:cubicBezTo>
                      <a:pt x="1869" y="2727"/>
                      <a:pt x="0" y="11502"/>
                      <a:pt x="15359" y="25278"/>
                    </a:cubicBezTo>
                    <a:cubicBezTo>
                      <a:pt x="26097" y="34910"/>
                      <a:pt x="36811" y="35906"/>
                      <a:pt x="40785" y="35906"/>
                    </a:cubicBezTo>
                    <a:cubicBezTo>
                      <a:pt x="41821" y="35906"/>
                      <a:pt x="42398" y="35839"/>
                      <a:pt x="42398" y="35839"/>
                    </a:cubicBezTo>
                    <a:lnTo>
                      <a:pt x="43268" y="35017"/>
                    </a:lnTo>
                    <a:lnTo>
                      <a:pt x="44315" y="33922"/>
                    </a:lnTo>
                    <a:lnTo>
                      <a:pt x="44315" y="33922"/>
                    </a:lnTo>
                    <a:cubicBezTo>
                      <a:pt x="44315" y="33922"/>
                      <a:pt x="43124" y="34347"/>
                      <a:pt x="40839" y="34347"/>
                    </a:cubicBezTo>
                    <a:cubicBezTo>
                      <a:pt x="36521" y="34347"/>
                      <a:pt x="28295" y="32830"/>
                      <a:pt x="16812" y="24063"/>
                    </a:cubicBezTo>
                    <a:cubicBezTo>
                      <a:pt x="3060" y="13574"/>
                      <a:pt x="3643" y="2"/>
                      <a:pt x="3644"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1"/>
              <p:cNvSpPr/>
              <p:nvPr/>
            </p:nvSpPr>
            <p:spPr>
              <a:xfrm>
                <a:off x="4738975" y="2292850"/>
                <a:ext cx="92600" cy="95100"/>
              </a:xfrm>
              <a:custGeom>
                <a:rect b="b" l="l" r="r" t="t"/>
                <a:pathLst>
                  <a:path extrusionOk="0" h="3804" w="3704">
                    <a:moveTo>
                      <a:pt x="2066" y="0"/>
                    </a:moveTo>
                    <a:cubicBezTo>
                      <a:pt x="1077" y="0"/>
                      <a:pt x="170" y="1270"/>
                      <a:pt x="60" y="2137"/>
                    </a:cubicBezTo>
                    <a:cubicBezTo>
                      <a:pt x="0" y="2613"/>
                      <a:pt x="108" y="3149"/>
                      <a:pt x="465" y="3470"/>
                    </a:cubicBezTo>
                    <a:cubicBezTo>
                      <a:pt x="715" y="3696"/>
                      <a:pt x="1060" y="3803"/>
                      <a:pt x="1405" y="3803"/>
                    </a:cubicBezTo>
                    <a:cubicBezTo>
                      <a:pt x="2024" y="3803"/>
                      <a:pt x="2632" y="3518"/>
                      <a:pt x="3025" y="3041"/>
                    </a:cubicBezTo>
                    <a:cubicBezTo>
                      <a:pt x="3703" y="2196"/>
                      <a:pt x="3632" y="315"/>
                      <a:pt x="2322" y="29"/>
                    </a:cubicBezTo>
                    <a:cubicBezTo>
                      <a:pt x="2237" y="9"/>
                      <a:pt x="2151" y="0"/>
                      <a:pt x="206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1"/>
              <p:cNvSpPr/>
              <p:nvPr/>
            </p:nvSpPr>
            <p:spPr>
              <a:xfrm>
                <a:off x="4452625" y="2214850"/>
                <a:ext cx="92600" cy="94825"/>
              </a:xfrm>
              <a:custGeom>
                <a:rect b="b" l="l" r="r" t="t"/>
                <a:pathLst>
                  <a:path extrusionOk="0" h="3793" w="3704">
                    <a:moveTo>
                      <a:pt x="2065" y="0"/>
                    </a:moveTo>
                    <a:cubicBezTo>
                      <a:pt x="1076" y="0"/>
                      <a:pt x="170" y="1260"/>
                      <a:pt x="60" y="2125"/>
                    </a:cubicBezTo>
                    <a:cubicBezTo>
                      <a:pt x="1" y="2601"/>
                      <a:pt x="96" y="3137"/>
                      <a:pt x="465" y="3471"/>
                    </a:cubicBezTo>
                    <a:cubicBezTo>
                      <a:pt x="715" y="3685"/>
                      <a:pt x="1060" y="3792"/>
                      <a:pt x="1394" y="3792"/>
                    </a:cubicBezTo>
                    <a:cubicBezTo>
                      <a:pt x="2001" y="3792"/>
                      <a:pt x="2632" y="3506"/>
                      <a:pt x="3025" y="3030"/>
                    </a:cubicBezTo>
                    <a:cubicBezTo>
                      <a:pt x="3703" y="2185"/>
                      <a:pt x="3632" y="304"/>
                      <a:pt x="2322" y="30"/>
                    </a:cubicBezTo>
                    <a:cubicBezTo>
                      <a:pt x="2236" y="10"/>
                      <a:pt x="2150" y="0"/>
                      <a:pt x="2065"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1"/>
              <p:cNvSpPr/>
              <p:nvPr/>
            </p:nvSpPr>
            <p:spPr>
              <a:xfrm>
                <a:off x="3833800" y="1530225"/>
                <a:ext cx="102725" cy="88200"/>
              </a:xfrm>
              <a:custGeom>
                <a:rect b="b" l="l" r="r" t="t"/>
                <a:pathLst>
                  <a:path extrusionOk="0" h="3528" w="4109">
                    <a:moveTo>
                      <a:pt x="2255" y="1"/>
                    </a:moveTo>
                    <a:cubicBezTo>
                      <a:pt x="1642" y="1"/>
                      <a:pt x="998" y="253"/>
                      <a:pt x="632" y="650"/>
                    </a:cubicBezTo>
                    <a:cubicBezTo>
                      <a:pt x="215" y="1102"/>
                      <a:pt x="1" y="1757"/>
                      <a:pt x="108" y="2364"/>
                    </a:cubicBezTo>
                    <a:cubicBezTo>
                      <a:pt x="167" y="2697"/>
                      <a:pt x="310" y="3019"/>
                      <a:pt x="572" y="3245"/>
                    </a:cubicBezTo>
                    <a:cubicBezTo>
                      <a:pt x="807" y="3442"/>
                      <a:pt x="1113" y="3528"/>
                      <a:pt x="1425" y="3528"/>
                    </a:cubicBezTo>
                    <a:cubicBezTo>
                      <a:pt x="1603" y="3528"/>
                      <a:pt x="1784" y="3500"/>
                      <a:pt x="1953" y="3447"/>
                    </a:cubicBezTo>
                    <a:cubicBezTo>
                      <a:pt x="2870" y="3197"/>
                      <a:pt x="4108" y="1935"/>
                      <a:pt x="3703" y="888"/>
                    </a:cubicBezTo>
                    <a:cubicBezTo>
                      <a:pt x="3464" y="259"/>
                      <a:pt x="2875" y="1"/>
                      <a:pt x="2255"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1"/>
              <p:cNvSpPr/>
              <p:nvPr/>
            </p:nvSpPr>
            <p:spPr>
              <a:xfrm>
                <a:off x="3990075" y="1880425"/>
                <a:ext cx="125925" cy="93975"/>
              </a:xfrm>
              <a:custGeom>
                <a:rect b="b" l="l" r="r" t="t"/>
                <a:pathLst>
                  <a:path extrusionOk="0" h="3759" w="5037">
                    <a:moveTo>
                      <a:pt x="3084" y="0"/>
                    </a:moveTo>
                    <a:cubicBezTo>
                      <a:pt x="1286" y="12"/>
                      <a:pt x="0" y="1929"/>
                      <a:pt x="1620" y="3310"/>
                    </a:cubicBezTo>
                    <a:cubicBezTo>
                      <a:pt x="1971" y="3612"/>
                      <a:pt x="2430" y="3759"/>
                      <a:pt x="2888" y="3759"/>
                    </a:cubicBezTo>
                    <a:cubicBezTo>
                      <a:pt x="3408" y="3759"/>
                      <a:pt x="3926" y="3570"/>
                      <a:pt x="4287" y="3203"/>
                    </a:cubicBezTo>
                    <a:cubicBezTo>
                      <a:pt x="4977" y="2524"/>
                      <a:pt x="5037" y="1286"/>
                      <a:pt x="4406" y="548"/>
                    </a:cubicBezTo>
                    <a:cubicBezTo>
                      <a:pt x="4275" y="369"/>
                      <a:pt x="4096" y="215"/>
                      <a:pt x="3882" y="131"/>
                    </a:cubicBezTo>
                    <a:cubicBezTo>
                      <a:pt x="3644" y="12"/>
                      <a:pt x="3370" y="0"/>
                      <a:pt x="3084"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1"/>
              <p:cNvSpPr/>
              <p:nvPr/>
            </p:nvSpPr>
            <p:spPr>
              <a:xfrm>
                <a:off x="3563225" y="1866125"/>
                <a:ext cx="1018025" cy="826925"/>
              </a:xfrm>
              <a:custGeom>
                <a:rect b="b" l="l" r="r" t="t"/>
                <a:pathLst>
                  <a:path extrusionOk="0" h="33077" w="40721">
                    <a:moveTo>
                      <a:pt x="1477" y="1"/>
                    </a:moveTo>
                    <a:cubicBezTo>
                      <a:pt x="929" y="1418"/>
                      <a:pt x="453" y="2858"/>
                      <a:pt x="1" y="4299"/>
                    </a:cubicBezTo>
                    <a:cubicBezTo>
                      <a:pt x="1346" y="8383"/>
                      <a:pt x="4751" y="14503"/>
                      <a:pt x="13217" y="22099"/>
                    </a:cubicBezTo>
                    <a:cubicBezTo>
                      <a:pt x="23277" y="31124"/>
                      <a:pt x="33303" y="32838"/>
                      <a:pt x="38184" y="33076"/>
                    </a:cubicBezTo>
                    <a:cubicBezTo>
                      <a:pt x="38910" y="32636"/>
                      <a:pt x="39791" y="32088"/>
                      <a:pt x="40720" y="31445"/>
                    </a:cubicBezTo>
                    <a:lnTo>
                      <a:pt x="40720" y="31445"/>
                    </a:lnTo>
                    <a:cubicBezTo>
                      <a:pt x="40378" y="31467"/>
                      <a:pt x="40002" y="31480"/>
                      <a:pt x="39592" y="31480"/>
                    </a:cubicBezTo>
                    <a:cubicBezTo>
                      <a:pt x="35119" y="31480"/>
                      <a:pt x="26618" y="29900"/>
                      <a:pt x="14741" y="20837"/>
                    </a:cubicBezTo>
                    <a:cubicBezTo>
                      <a:pt x="5275" y="13610"/>
                      <a:pt x="2358" y="4966"/>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1"/>
              <p:cNvSpPr/>
              <p:nvPr/>
            </p:nvSpPr>
            <p:spPr>
              <a:xfrm>
                <a:off x="2887550" y="3466375"/>
                <a:ext cx="198450" cy="169550"/>
              </a:xfrm>
              <a:custGeom>
                <a:rect b="b" l="l" r="r" t="t"/>
                <a:pathLst>
                  <a:path extrusionOk="0" h="6782" w="7938">
                    <a:moveTo>
                      <a:pt x="3445" y="1"/>
                    </a:moveTo>
                    <a:cubicBezTo>
                      <a:pt x="3249" y="1"/>
                      <a:pt x="3051" y="85"/>
                      <a:pt x="2906" y="273"/>
                    </a:cubicBezTo>
                    <a:cubicBezTo>
                      <a:pt x="2656" y="594"/>
                      <a:pt x="2465" y="999"/>
                      <a:pt x="2310" y="1368"/>
                    </a:cubicBezTo>
                    <a:cubicBezTo>
                      <a:pt x="1953" y="2237"/>
                      <a:pt x="1" y="5523"/>
                      <a:pt x="513" y="6380"/>
                    </a:cubicBezTo>
                    <a:cubicBezTo>
                      <a:pt x="685" y="6672"/>
                      <a:pt x="1021" y="6782"/>
                      <a:pt x="1437" y="6782"/>
                    </a:cubicBezTo>
                    <a:cubicBezTo>
                      <a:pt x="2486" y="6782"/>
                      <a:pt x="4047" y="6085"/>
                      <a:pt x="4823" y="5821"/>
                    </a:cubicBezTo>
                    <a:cubicBezTo>
                      <a:pt x="5596" y="5547"/>
                      <a:pt x="6370" y="5178"/>
                      <a:pt x="7013" y="4678"/>
                    </a:cubicBezTo>
                    <a:cubicBezTo>
                      <a:pt x="7938" y="3950"/>
                      <a:pt x="7393" y="2447"/>
                      <a:pt x="6238" y="2447"/>
                    </a:cubicBezTo>
                    <a:cubicBezTo>
                      <a:pt x="6203" y="2447"/>
                      <a:pt x="6168" y="2449"/>
                      <a:pt x="6132" y="2451"/>
                    </a:cubicBezTo>
                    <a:cubicBezTo>
                      <a:pt x="5204" y="2535"/>
                      <a:pt x="4275" y="2868"/>
                      <a:pt x="3561" y="3487"/>
                    </a:cubicBezTo>
                    <a:cubicBezTo>
                      <a:pt x="3965" y="2606"/>
                      <a:pt x="4156" y="1654"/>
                      <a:pt x="4144" y="689"/>
                    </a:cubicBezTo>
                    <a:cubicBezTo>
                      <a:pt x="4136" y="269"/>
                      <a:pt x="3795" y="1"/>
                      <a:pt x="3445"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1"/>
              <p:cNvSpPr/>
              <p:nvPr/>
            </p:nvSpPr>
            <p:spPr>
              <a:xfrm>
                <a:off x="3085500" y="3288325"/>
                <a:ext cx="144975" cy="123425"/>
              </a:xfrm>
              <a:custGeom>
                <a:rect b="b" l="l" r="r" t="t"/>
                <a:pathLst>
                  <a:path extrusionOk="0" h="4937" w="5799">
                    <a:moveTo>
                      <a:pt x="2511" y="1"/>
                    </a:moveTo>
                    <a:cubicBezTo>
                      <a:pt x="2369" y="1"/>
                      <a:pt x="2225" y="60"/>
                      <a:pt x="2120" y="191"/>
                    </a:cubicBezTo>
                    <a:cubicBezTo>
                      <a:pt x="1941" y="429"/>
                      <a:pt x="1786" y="727"/>
                      <a:pt x="1691" y="989"/>
                    </a:cubicBezTo>
                    <a:cubicBezTo>
                      <a:pt x="1429" y="1632"/>
                      <a:pt x="0" y="4025"/>
                      <a:pt x="381" y="4656"/>
                    </a:cubicBezTo>
                    <a:cubicBezTo>
                      <a:pt x="505" y="4860"/>
                      <a:pt x="744" y="4937"/>
                      <a:pt x="1043" y="4937"/>
                    </a:cubicBezTo>
                    <a:cubicBezTo>
                      <a:pt x="1809" y="4937"/>
                      <a:pt x="2962" y="4428"/>
                      <a:pt x="3536" y="4239"/>
                    </a:cubicBezTo>
                    <a:cubicBezTo>
                      <a:pt x="4096" y="4049"/>
                      <a:pt x="4667" y="3775"/>
                      <a:pt x="5120" y="3406"/>
                    </a:cubicBezTo>
                    <a:cubicBezTo>
                      <a:pt x="5798" y="2877"/>
                      <a:pt x="5411" y="1782"/>
                      <a:pt x="4580" y="1782"/>
                    </a:cubicBezTo>
                    <a:cubicBezTo>
                      <a:pt x="4550" y="1782"/>
                      <a:pt x="4520" y="1784"/>
                      <a:pt x="4489" y="1787"/>
                    </a:cubicBezTo>
                    <a:cubicBezTo>
                      <a:pt x="3798" y="1846"/>
                      <a:pt x="3132" y="2096"/>
                      <a:pt x="2608" y="2537"/>
                    </a:cubicBezTo>
                    <a:cubicBezTo>
                      <a:pt x="2893" y="1906"/>
                      <a:pt x="3036" y="1203"/>
                      <a:pt x="3024" y="501"/>
                    </a:cubicBezTo>
                    <a:cubicBezTo>
                      <a:pt x="3017" y="194"/>
                      <a:pt x="2767" y="1"/>
                      <a:pt x="2511"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1"/>
              <p:cNvSpPr/>
              <p:nvPr/>
            </p:nvSpPr>
            <p:spPr>
              <a:xfrm>
                <a:off x="3251575" y="3146400"/>
                <a:ext cx="102950" cy="88400"/>
              </a:xfrm>
              <a:custGeom>
                <a:rect b="b" l="l" r="r" t="t"/>
                <a:pathLst>
                  <a:path extrusionOk="0" h="3536" w="4118">
                    <a:moveTo>
                      <a:pt x="1783" y="1"/>
                    </a:moveTo>
                    <a:cubicBezTo>
                      <a:pt x="1681" y="1"/>
                      <a:pt x="1577" y="44"/>
                      <a:pt x="1501" y="141"/>
                    </a:cubicBezTo>
                    <a:cubicBezTo>
                      <a:pt x="1370" y="296"/>
                      <a:pt x="1263" y="510"/>
                      <a:pt x="1192" y="701"/>
                    </a:cubicBezTo>
                    <a:cubicBezTo>
                      <a:pt x="1013" y="1165"/>
                      <a:pt x="1" y="2856"/>
                      <a:pt x="251" y="3332"/>
                    </a:cubicBezTo>
                    <a:cubicBezTo>
                      <a:pt x="345" y="3480"/>
                      <a:pt x="519" y="3536"/>
                      <a:pt x="733" y="3536"/>
                    </a:cubicBezTo>
                    <a:cubicBezTo>
                      <a:pt x="1281" y="3536"/>
                      <a:pt x="2091" y="3171"/>
                      <a:pt x="2501" y="3035"/>
                    </a:cubicBezTo>
                    <a:cubicBezTo>
                      <a:pt x="2906" y="2904"/>
                      <a:pt x="3299" y="2713"/>
                      <a:pt x="3632" y="2439"/>
                    </a:cubicBezTo>
                    <a:cubicBezTo>
                      <a:pt x="4118" y="2046"/>
                      <a:pt x="3840" y="1282"/>
                      <a:pt x="3235" y="1282"/>
                    </a:cubicBezTo>
                    <a:cubicBezTo>
                      <a:pt x="3217" y="1282"/>
                      <a:pt x="3198" y="1283"/>
                      <a:pt x="3180" y="1284"/>
                    </a:cubicBezTo>
                    <a:cubicBezTo>
                      <a:pt x="2692" y="1332"/>
                      <a:pt x="2215" y="1499"/>
                      <a:pt x="1846" y="1820"/>
                    </a:cubicBezTo>
                    <a:cubicBezTo>
                      <a:pt x="2049" y="1356"/>
                      <a:pt x="2156" y="868"/>
                      <a:pt x="2144" y="356"/>
                    </a:cubicBezTo>
                    <a:cubicBezTo>
                      <a:pt x="2144" y="141"/>
                      <a:pt x="1967" y="1"/>
                      <a:pt x="178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1"/>
              <p:cNvSpPr/>
              <p:nvPr/>
            </p:nvSpPr>
            <p:spPr>
              <a:xfrm>
                <a:off x="3476900" y="2235625"/>
                <a:ext cx="586450" cy="645600"/>
              </a:xfrm>
              <a:custGeom>
                <a:rect b="b" l="l" r="r" t="t"/>
                <a:pathLst>
                  <a:path extrusionOk="0" h="25824" w="23458">
                    <a:moveTo>
                      <a:pt x="3445" y="4892"/>
                    </a:moveTo>
                    <a:cubicBezTo>
                      <a:pt x="3603" y="4892"/>
                      <a:pt x="3759" y="4920"/>
                      <a:pt x="3906" y="4985"/>
                    </a:cubicBezTo>
                    <a:cubicBezTo>
                      <a:pt x="3646" y="5103"/>
                      <a:pt x="3366" y="5159"/>
                      <a:pt x="3085" y="5159"/>
                    </a:cubicBezTo>
                    <a:cubicBezTo>
                      <a:pt x="2941" y="5159"/>
                      <a:pt x="2797" y="5144"/>
                      <a:pt x="2656" y="5116"/>
                    </a:cubicBezTo>
                    <a:cubicBezTo>
                      <a:pt x="2891" y="4980"/>
                      <a:pt x="3169" y="4892"/>
                      <a:pt x="3445" y="4892"/>
                    </a:cubicBezTo>
                    <a:close/>
                    <a:moveTo>
                      <a:pt x="11537" y="13138"/>
                    </a:moveTo>
                    <a:cubicBezTo>
                      <a:pt x="11762" y="13138"/>
                      <a:pt x="11984" y="13180"/>
                      <a:pt x="12193" y="13272"/>
                    </a:cubicBezTo>
                    <a:cubicBezTo>
                      <a:pt x="11479" y="13903"/>
                      <a:pt x="10562" y="14272"/>
                      <a:pt x="9609" y="14367"/>
                    </a:cubicBezTo>
                    <a:cubicBezTo>
                      <a:pt x="9728" y="14105"/>
                      <a:pt x="9907" y="13891"/>
                      <a:pt x="10121" y="13689"/>
                    </a:cubicBezTo>
                    <a:cubicBezTo>
                      <a:pt x="10517" y="13351"/>
                      <a:pt x="11032" y="13138"/>
                      <a:pt x="11537" y="13138"/>
                    </a:cubicBezTo>
                    <a:close/>
                    <a:moveTo>
                      <a:pt x="16100" y="17007"/>
                    </a:moveTo>
                    <a:cubicBezTo>
                      <a:pt x="16132" y="17007"/>
                      <a:pt x="16163" y="17008"/>
                      <a:pt x="16193" y="17010"/>
                    </a:cubicBezTo>
                    <a:cubicBezTo>
                      <a:pt x="16229" y="17356"/>
                      <a:pt x="15979" y="17641"/>
                      <a:pt x="15693" y="17832"/>
                    </a:cubicBezTo>
                    <a:cubicBezTo>
                      <a:pt x="15289" y="18118"/>
                      <a:pt x="14824" y="18237"/>
                      <a:pt x="14348" y="18320"/>
                    </a:cubicBezTo>
                    <a:cubicBezTo>
                      <a:pt x="14324" y="18320"/>
                      <a:pt x="14277" y="18332"/>
                      <a:pt x="14253" y="18332"/>
                    </a:cubicBezTo>
                    <a:cubicBezTo>
                      <a:pt x="14467" y="17737"/>
                      <a:pt x="14979" y="17249"/>
                      <a:pt x="15634" y="17070"/>
                    </a:cubicBezTo>
                    <a:cubicBezTo>
                      <a:pt x="15792" y="17031"/>
                      <a:pt x="15949" y="17007"/>
                      <a:pt x="16100" y="17007"/>
                    </a:cubicBezTo>
                    <a:close/>
                    <a:moveTo>
                      <a:pt x="19103" y="20081"/>
                    </a:moveTo>
                    <a:cubicBezTo>
                      <a:pt x="19121" y="20081"/>
                      <a:pt x="19140" y="20082"/>
                      <a:pt x="19158" y="20082"/>
                    </a:cubicBezTo>
                    <a:cubicBezTo>
                      <a:pt x="19503" y="20082"/>
                      <a:pt x="19908" y="20225"/>
                      <a:pt x="19980" y="20594"/>
                    </a:cubicBezTo>
                    <a:cubicBezTo>
                      <a:pt x="20063" y="21059"/>
                      <a:pt x="19622" y="21404"/>
                      <a:pt x="19265" y="21582"/>
                    </a:cubicBezTo>
                    <a:cubicBezTo>
                      <a:pt x="18789" y="21821"/>
                      <a:pt x="18206" y="21904"/>
                      <a:pt x="17670" y="21940"/>
                    </a:cubicBezTo>
                    <a:lnTo>
                      <a:pt x="17432" y="21940"/>
                    </a:lnTo>
                    <a:cubicBezTo>
                      <a:pt x="17467" y="21868"/>
                      <a:pt x="17467" y="21785"/>
                      <a:pt x="17479" y="21713"/>
                    </a:cubicBezTo>
                    <a:cubicBezTo>
                      <a:pt x="17643" y="20909"/>
                      <a:pt x="18229" y="20081"/>
                      <a:pt x="19103" y="20081"/>
                    </a:cubicBezTo>
                    <a:close/>
                    <a:moveTo>
                      <a:pt x="20909" y="22948"/>
                    </a:moveTo>
                    <a:cubicBezTo>
                      <a:pt x="20936" y="22948"/>
                      <a:pt x="20964" y="22949"/>
                      <a:pt x="20992" y="22952"/>
                    </a:cubicBezTo>
                    <a:cubicBezTo>
                      <a:pt x="21313" y="22975"/>
                      <a:pt x="21694" y="23190"/>
                      <a:pt x="21825" y="23511"/>
                    </a:cubicBezTo>
                    <a:cubicBezTo>
                      <a:pt x="21992" y="23928"/>
                      <a:pt x="21611" y="24297"/>
                      <a:pt x="21254" y="24464"/>
                    </a:cubicBezTo>
                    <a:cubicBezTo>
                      <a:pt x="20956" y="24619"/>
                      <a:pt x="20634" y="24678"/>
                      <a:pt x="20289" y="24690"/>
                    </a:cubicBezTo>
                    <a:cubicBezTo>
                      <a:pt x="20099" y="24345"/>
                      <a:pt x="20003" y="23916"/>
                      <a:pt x="20146" y="23511"/>
                    </a:cubicBezTo>
                    <a:cubicBezTo>
                      <a:pt x="20246" y="23168"/>
                      <a:pt x="20542" y="22948"/>
                      <a:pt x="20909" y="22948"/>
                    </a:cubicBezTo>
                    <a:close/>
                    <a:moveTo>
                      <a:pt x="1326" y="1"/>
                    </a:moveTo>
                    <a:cubicBezTo>
                      <a:pt x="1275" y="1"/>
                      <a:pt x="1224" y="24"/>
                      <a:pt x="1180" y="80"/>
                    </a:cubicBezTo>
                    <a:cubicBezTo>
                      <a:pt x="406" y="1056"/>
                      <a:pt x="1" y="2378"/>
                      <a:pt x="382" y="3604"/>
                    </a:cubicBezTo>
                    <a:cubicBezTo>
                      <a:pt x="596" y="4342"/>
                      <a:pt x="1120" y="4938"/>
                      <a:pt x="1775" y="5295"/>
                    </a:cubicBezTo>
                    <a:cubicBezTo>
                      <a:pt x="1430" y="5759"/>
                      <a:pt x="1275" y="6342"/>
                      <a:pt x="1275" y="6926"/>
                    </a:cubicBezTo>
                    <a:cubicBezTo>
                      <a:pt x="1287" y="7700"/>
                      <a:pt x="1584" y="8474"/>
                      <a:pt x="2073" y="9045"/>
                    </a:cubicBezTo>
                    <a:cubicBezTo>
                      <a:pt x="2656" y="9724"/>
                      <a:pt x="3513" y="10093"/>
                      <a:pt x="4394" y="10212"/>
                    </a:cubicBezTo>
                    <a:cubicBezTo>
                      <a:pt x="4692" y="10260"/>
                      <a:pt x="4978" y="10260"/>
                      <a:pt x="5275" y="10260"/>
                    </a:cubicBezTo>
                    <a:cubicBezTo>
                      <a:pt x="4787" y="11010"/>
                      <a:pt x="4847" y="11950"/>
                      <a:pt x="5263" y="12736"/>
                    </a:cubicBezTo>
                    <a:cubicBezTo>
                      <a:pt x="5990" y="14093"/>
                      <a:pt x="7478" y="14760"/>
                      <a:pt x="8966" y="14820"/>
                    </a:cubicBezTo>
                    <a:cubicBezTo>
                      <a:pt x="8919" y="15094"/>
                      <a:pt x="8907" y="15355"/>
                      <a:pt x="8931" y="15641"/>
                    </a:cubicBezTo>
                    <a:cubicBezTo>
                      <a:pt x="9073" y="16713"/>
                      <a:pt x="9740" y="17677"/>
                      <a:pt x="10645" y="18249"/>
                    </a:cubicBezTo>
                    <a:cubicBezTo>
                      <a:pt x="11390" y="18705"/>
                      <a:pt x="12250" y="18889"/>
                      <a:pt x="13110" y="18889"/>
                    </a:cubicBezTo>
                    <a:cubicBezTo>
                      <a:pt x="13281" y="18889"/>
                      <a:pt x="13452" y="18882"/>
                      <a:pt x="13622" y="18868"/>
                    </a:cubicBezTo>
                    <a:lnTo>
                      <a:pt x="13622" y="18868"/>
                    </a:lnTo>
                    <a:cubicBezTo>
                      <a:pt x="13538" y="19999"/>
                      <a:pt x="14193" y="21118"/>
                      <a:pt x="15122" y="21749"/>
                    </a:cubicBezTo>
                    <a:cubicBezTo>
                      <a:pt x="15658" y="22094"/>
                      <a:pt x="16301" y="22309"/>
                      <a:pt x="16967" y="22380"/>
                    </a:cubicBezTo>
                    <a:cubicBezTo>
                      <a:pt x="17015" y="23047"/>
                      <a:pt x="17301" y="23702"/>
                      <a:pt x="17801" y="24202"/>
                    </a:cubicBezTo>
                    <a:cubicBezTo>
                      <a:pt x="18384" y="24761"/>
                      <a:pt x="19218" y="25107"/>
                      <a:pt x="20039" y="25154"/>
                    </a:cubicBezTo>
                    <a:cubicBezTo>
                      <a:pt x="20158" y="25297"/>
                      <a:pt x="20301" y="25416"/>
                      <a:pt x="20468" y="25523"/>
                    </a:cubicBezTo>
                    <a:cubicBezTo>
                      <a:pt x="20799" y="25732"/>
                      <a:pt x="21187" y="25823"/>
                      <a:pt x="21581" y="25823"/>
                    </a:cubicBezTo>
                    <a:cubicBezTo>
                      <a:pt x="21839" y="25823"/>
                      <a:pt x="22100" y="25784"/>
                      <a:pt x="22349" y="25714"/>
                    </a:cubicBezTo>
                    <a:cubicBezTo>
                      <a:pt x="22659" y="25631"/>
                      <a:pt x="22956" y="25488"/>
                      <a:pt x="23230" y="25309"/>
                    </a:cubicBezTo>
                    <a:cubicBezTo>
                      <a:pt x="23458" y="25171"/>
                      <a:pt x="23340" y="24876"/>
                      <a:pt x="23150" y="24876"/>
                    </a:cubicBezTo>
                    <a:cubicBezTo>
                      <a:pt x="23111" y="24876"/>
                      <a:pt x="23070" y="24888"/>
                      <a:pt x="23028" y="24916"/>
                    </a:cubicBezTo>
                    <a:cubicBezTo>
                      <a:pt x="22628" y="25178"/>
                      <a:pt x="22091" y="25364"/>
                      <a:pt x="21582" y="25364"/>
                    </a:cubicBezTo>
                    <a:cubicBezTo>
                      <a:pt x="21256" y="25364"/>
                      <a:pt x="20942" y="25288"/>
                      <a:pt x="20682" y="25107"/>
                    </a:cubicBezTo>
                    <a:cubicBezTo>
                      <a:pt x="20837" y="25071"/>
                      <a:pt x="21015" y="25047"/>
                      <a:pt x="21182" y="24988"/>
                    </a:cubicBezTo>
                    <a:cubicBezTo>
                      <a:pt x="21730" y="24809"/>
                      <a:pt x="22266" y="24392"/>
                      <a:pt x="22301" y="23785"/>
                    </a:cubicBezTo>
                    <a:cubicBezTo>
                      <a:pt x="22325" y="23309"/>
                      <a:pt x="21956" y="22880"/>
                      <a:pt x="21539" y="22678"/>
                    </a:cubicBezTo>
                    <a:cubicBezTo>
                      <a:pt x="21331" y="22582"/>
                      <a:pt x="21097" y="22524"/>
                      <a:pt x="20866" y="22524"/>
                    </a:cubicBezTo>
                    <a:cubicBezTo>
                      <a:pt x="20608" y="22524"/>
                      <a:pt x="20354" y="22597"/>
                      <a:pt x="20146" y="22773"/>
                    </a:cubicBezTo>
                    <a:cubicBezTo>
                      <a:pt x="19706" y="23118"/>
                      <a:pt x="19563" y="23666"/>
                      <a:pt x="19634" y="24190"/>
                    </a:cubicBezTo>
                    <a:cubicBezTo>
                      <a:pt x="19670" y="24345"/>
                      <a:pt x="19706" y="24511"/>
                      <a:pt x="19765" y="24678"/>
                    </a:cubicBezTo>
                    <a:cubicBezTo>
                      <a:pt x="19289" y="24607"/>
                      <a:pt x="18813" y="24428"/>
                      <a:pt x="18444" y="24154"/>
                    </a:cubicBezTo>
                    <a:cubicBezTo>
                      <a:pt x="17860" y="23737"/>
                      <a:pt x="17491" y="23118"/>
                      <a:pt x="17432" y="22416"/>
                    </a:cubicBezTo>
                    <a:lnTo>
                      <a:pt x="17432" y="22416"/>
                    </a:lnTo>
                    <a:cubicBezTo>
                      <a:pt x="17462" y="22416"/>
                      <a:pt x="17492" y="22417"/>
                      <a:pt x="17522" y="22417"/>
                    </a:cubicBezTo>
                    <a:cubicBezTo>
                      <a:pt x="18086" y="22417"/>
                      <a:pt x="18637" y="22311"/>
                      <a:pt x="19146" y="22130"/>
                    </a:cubicBezTo>
                    <a:cubicBezTo>
                      <a:pt x="19670" y="21940"/>
                      <a:pt x="20242" y="21582"/>
                      <a:pt x="20408" y="20999"/>
                    </a:cubicBezTo>
                    <a:cubicBezTo>
                      <a:pt x="20539" y="20499"/>
                      <a:pt x="20277" y="19987"/>
                      <a:pt x="19813" y="19785"/>
                    </a:cubicBezTo>
                    <a:cubicBezTo>
                      <a:pt x="19585" y="19682"/>
                      <a:pt x="19356" y="19636"/>
                      <a:pt x="19132" y="19636"/>
                    </a:cubicBezTo>
                    <a:cubicBezTo>
                      <a:pt x="18314" y="19636"/>
                      <a:pt x="17568" y="20254"/>
                      <a:pt x="17241" y="21011"/>
                    </a:cubicBezTo>
                    <a:cubicBezTo>
                      <a:pt x="17110" y="21309"/>
                      <a:pt x="17027" y="21606"/>
                      <a:pt x="17015" y="21928"/>
                    </a:cubicBezTo>
                    <a:cubicBezTo>
                      <a:pt x="16670" y="21892"/>
                      <a:pt x="16336" y="21809"/>
                      <a:pt x="16003" y="21690"/>
                    </a:cubicBezTo>
                    <a:cubicBezTo>
                      <a:pt x="15027" y="21297"/>
                      <a:pt x="14205" y="20380"/>
                      <a:pt x="14110" y="19308"/>
                    </a:cubicBezTo>
                    <a:cubicBezTo>
                      <a:pt x="14098" y="19142"/>
                      <a:pt x="14110" y="18975"/>
                      <a:pt x="14134" y="18832"/>
                    </a:cubicBezTo>
                    <a:cubicBezTo>
                      <a:pt x="14157" y="18832"/>
                      <a:pt x="14193" y="18808"/>
                      <a:pt x="14229" y="18808"/>
                    </a:cubicBezTo>
                    <a:cubicBezTo>
                      <a:pt x="14860" y="18713"/>
                      <a:pt x="15503" y="18558"/>
                      <a:pt x="16015" y="18177"/>
                    </a:cubicBezTo>
                    <a:cubicBezTo>
                      <a:pt x="16467" y="17844"/>
                      <a:pt x="16813" y="17320"/>
                      <a:pt x="16610" y="16760"/>
                    </a:cubicBezTo>
                    <a:cubicBezTo>
                      <a:pt x="16586" y="16689"/>
                      <a:pt x="16539" y="16606"/>
                      <a:pt x="16467" y="16606"/>
                    </a:cubicBezTo>
                    <a:cubicBezTo>
                      <a:pt x="16355" y="16588"/>
                      <a:pt x="16244" y="16579"/>
                      <a:pt x="16133" y="16579"/>
                    </a:cubicBezTo>
                    <a:cubicBezTo>
                      <a:pt x="15053" y="16579"/>
                      <a:pt x="14055" y="17392"/>
                      <a:pt x="13753" y="18439"/>
                    </a:cubicBezTo>
                    <a:cubicBezTo>
                      <a:pt x="13560" y="18461"/>
                      <a:pt x="13365" y="18472"/>
                      <a:pt x="13171" y="18472"/>
                    </a:cubicBezTo>
                    <a:cubicBezTo>
                      <a:pt x="12500" y="18472"/>
                      <a:pt x="11828" y="18339"/>
                      <a:pt x="11229" y="18034"/>
                    </a:cubicBezTo>
                    <a:cubicBezTo>
                      <a:pt x="10395" y="17641"/>
                      <a:pt x="9740" y="16879"/>
                      <a:pt x="9490" y="15987"/>
                    </a:cubicBezTo>
                    <a:cubicBezTo>
                      <a:pt x="9383" y="15594"/>
                      <a:pt x="9371" y="15201"/>
                      <a:pt x="9454" y="14820"/>
                    </a:cubicBezTo>
                    <a:cubicBezTo>
                      <a:pt x="9645" y="14808"/>
                      <a:pt x="9847" y="14796"/>
                      <a:pt x="10038" y="14760"/>
                    </a:cubicBezTo>
                    <a:cubicBezTo>
                      <a:pt x="11050" y="14605"/>
                      <a:pt x="12014" y="14129"/>
                      <a:pt x="12729" y="13379"/>
                    </a:cubicBezTo>
                    <a:cubicBezTo>
                      <a:pt x="12836" y="13272"/>
                      <a:pt x="12800" y="13117"/>
                      <a:pt x="12681" y="13022"/>
                    </a:cubicBezTo>
                    <a:cubicBezTo>
                      <a:pt x="12337" y="12793"/>
                      <a:pt x="11946" y="12691"/>
                      <a:pt x="11551" y="12691"/>
                    </a:cubicBezTo>
                    <a:cubicBezTo>
                      <a:pt x="11042" y="12691"/>
                      <a:pt x="10526" y="12860"/>
                      <a:pt x="10097" y="13141"/>
                    </a:cubicBezTo>
                    <a:cubicBezTo>
                      <a:pt x="9633" y="13450"/>
                      <a:pt x="9288" y="13891"/>
                      <a:pt x="9097" y="14379"/>
                    </a:cubicBezTo>
                    <a:cubicBezTo>
                      <a:pt x="8740" y="14379"/>
                      <a:pt x="8383" y="14332"/>
                      <a:pt x="8026" y="14248"/>
                    </a:cubicBezTo>
                    <a:cubicBezTo>
                      <a:pt x="7240" y="14046"/>
                      <a:pt x="6514" y="13629"/>
                      <a:pt x="5990" y="13010"/>
                    </a:cubicBezTo>
                    <a:cubicBezTo>
                      <a:pt x="5502" y="12415"/>
                      <a:pt x="5180" y="11581"/>
                      <a:pt x="5478" y="10819"/>
                    </a:cubicBezTo>
                    <a:cubicBezTo>
                      <a:pt x="5573" y="10593"/>
                      <a:pt x="5704" y="10391"/>
                      <a:pt x="5883" y="10212"/>
                    </a:cubicBezTo>
                    <a:cubicBezTo>
                      <a:pt x="6454" y="10141"/>
                      <a:pt x="7014" y="9974"/>
                      <a:pt x="7549" y="9748"/>
                    </a:cubicBezTo>
                    <a:cubicBezTo>
                      <a:pt x="7740" y="9664"/>
                      <a:pt x="7776" y="9390"/>
                      <a:pt x="7549" y="9319"/>
                    </a:cubicBezTo>
                    <a:cubicBezTo>
                      <a:pt x="7373" y="9256"/>
                      <a:pt x="7195" y="9227"/>
                      <a:pt x="7020" y="9227"/>
                    </a:cubicBezTo>
                    <a:cubicBezTo>
                      <a:pt x="6531" y="9227"/>
                      <a:pt x="6060" y="9451"/>
                      <a:pt x="5692" y="9783"/>
                    </a:cubicBezTo>
                    <a:cubicBezTo>
                      <a:pt x="5483" y="9807"/>
                      <a:pt x="5272" y="9820"/>
                      <a:pt x="5063" y="9820"/>
                    </a:cubicBezTo>
                    <a:cubicBezTo>
                      <a:pt x="4226" y="9820"/>
                      <a:pt x="3411" y="9614"/>
                      <a:pt x="2763" y="9081"/>
                    </a:cubicBezTo>
                    <a:cubicBezTo>
                      <a:pt x="1787" y="8295"/>
                      <a:pt x="1358" y="6664"/>
                      <a:pt x="2120" y="5592"/>
                    </a:cubicBezTo>
                    <a:cubicBezTo>
                      <a:pt x="2144" y="5557"/>
                      <a:pt x="2180" y="5509"/>
                      <a:pt x="2227" y="5473"/>
                    </a:cubicBezTo>
                    <a:cubicBezTo>
                      <a:pt x="2406" y="5533"/>
                      <a:pt x="2585" y="5580"/>
                      <a:pt x="2775" y="5616"/>
                    </a:cubicBezTo>
                    <a:cubicBezTo>
                      <a:pt x="2883" y="5629"/>
                      <a:pt x="2991" y="5636"/>
                      <a:pt x="3098" y="5636"/>
                    </a:cubicBezTo>
                    <a:cubicBezTo>
                      <a:pt x="3574" y="5636"/>
                      <a:pt x="4042" y="5505"/>
                      <a:pt x="4430" y="5223"/>
                    </a:cubicBezTo>
                    <a:cubicBezTo>
                      <a:pt x="4525" y="5152"/>
                      <a:pt x="4585" y="4985"/>
                      <a:pt x="4466" y="4866"/>
                    </a:cubicBezTo>
                    <a:cubicBezTo>
                      <a:pt x="4169" y="4591"/>
                      <a:pt x="3795" y="4469"/>
                      <a:pt x="3415" y="4469"/>
                    </a:cubicBezTo>
                    <a:cubicBezTo>
                      <a:pt x="2958" y="4469"/>
                      <a:pt x="2490" y="4645"/>
                      <a:pt x="2132" y="4938"/>
                    </a:cubicBezTo>
                    <a:cubicBezTo>
                      <a:pt x="2120" y="4938"/>
                      <a:pt x="2120" y="4961"/>
                      <a:pt x="2108" y="4961"/>
                    </a:cubicBezTo>
                    <a:cubicBezTo>
                      <a:pt x="1965" y="4902"/>
                      <a:pt x="1846" y="4818"/>
                      <a:pt x="1715" y="4747"/>
                    </a:cubicBezTo>
                    <a:cubicBezTo>
                      <a:pt x="858" y="4164"/>
                      <a:pt x="561" y="3068"/>
                      <a:pt x="739" y="2068"/>
                    </a:cubicBezTo>
                    <a:cubicBezTo>
                      <a:pt x="858" y="1461"/>
                      <a:pt x="1108" y="878"/>
                      <a:pt x="1489" y="389"/>
                    </a:cubicBezTo>
                    <a:cubicBezTo>
                      <a:pt x="1624" y="219"/>
                      <a:pt x="1481" y="1"/>
                      <a:pt x="1326"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1"/>
              <p:cNvSpPr/>
              <p:nvPr/>
            </p:nvSpPr>
            <p:spPr>
              <a:xfrm>
                <a:off x="3531675" y="2724875"/>
                <a:ext cx="191725" cy="244400"/>
              </a:xfrm>
              <a:custGeom>
                <a:rect b="b" l="l" r="r" t="t"/>
                <a:pathLst>
                  <a:path extrusionOk="0" h="9776" w="7669">
                    <a:moveTo>
                      <a:pt x="358" y="0"/>
                    </a:moveTo>
                    <a:cubicBezTo>
                      <a:pt x="358" y="0"/>
                      <a:pt x="239" y="119"/>
                      <a:pt x="1" y="346"/>
                    </a:cubicBezTo>
                    <a:cubicBezTo>
                      <a:pt x="906" y="3858"/>
                      <a:pt x="2453" y="7204"/>
                      <a:pt x="5073" y="9775"/>
                    </a:cubicBezTo>
                    <a:cubicBezTo>
                      <a:pt x="6680" y="7418"/>
                      <a:pt x="7668" y="5965"/>
                      <a:pt x="7668" y="5965"/>
                    </a:cubicBezTo>
                    <a:lnTo>
                      <a:pt x="4382" y="2548"/>
                    </a:lnTo>
                    <a:lnTo>
                      <a:pt x="4287" y="2655"/>
                    </a:lnTo>
                    <a:lnTo>
                      <a:pt x="358" y="0"/>
                    </a:lnTo>
                    <a:close/>
                  </a:path>
                </a:pathLst>
              </a:custGeom>
              <a:solidFill>
                <a:srgbClr val="EAC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1"/>
              <p:cNvSpPr/>
              <p:nvPr/>
            </p:nvSpPr>
            <p:spPr>
              <a:xfrm>
                <a:off x="2555675" y="3583000"/>
                <a:ext cx="471800" cy="382900"/>
              </a:xfrm>
              <a:custGeom>
                <a:rect b="b" l="l" r="r" t="t"/>
                <a:pathLst>
                  <a:path extrusionOk="0" h="15316" w="18872">
                    <a:moveTo>
                      <a:pt x="5144" y="1"/>
                    </a:moveTo>
                    <a:cubicBezTo>
                      <a:pt x="4132" y="1132"/>
                      <a:pt x="3441" y="1965"/>
                      <a:pt x="3203" y="2394"/>
                    </a:cubicBezTo>
                    <a:cubicBezTo>
                      <a:pt x="0" y="8050"/>
                      <a:pt x="5953" y="12872"/>
                      <a:pt x="5953" y="12872"/>
                    </a:cubicBezTo>
                    <a:cubicBezTo>
                      <a:pt x="5953" y="12872"/>
                      <a:pt x="8863" y="15315"/>
                      <a:pt x="12335" y="15315"/>
                    </a:cubicBezTo>
                    <a:cubicBezTo>
                      <a:pt x="13794" y="15315"/>
                      <a:pt x="15352" y="14883"/>
                      <a:pt x="16836" y="13657"/>
                    </a:cubicBezTo>
                    <a:cubicBezTo>
                      <a:pt x="17228" y="13348"/>
                      <a:pt x="17919" y="12514"/>
                      <a:pt x="18871" y="11312"/>
                    </a:cubicBezTo>
                    <a:cubicBezTo>
                      <a:pt x="18574" y="11191"/>
                      <a:pt x="18250" y="11143"/>
                      <a:pt x="17912" y="11143"/>
                    </a:cubicBezTo>
                    <a:cubicBezTo>
                      <a:pt x="17086" y="11143"/>
                      <a:pt x="16175" y="11427"/>
                      <a:pt x="15347" y="11621"/>
                    </a:cubicBezTo>
                    <a:cubicBezTo>
                      <a:pt x="14696" y="11777"/>
                      <a:pt x="14028" y="11852"/>
                      <a:pt x="13360" y="11852"/>
                    </a:cubicBezTo>
                    <a:cubicBezTo>
                      <a:pt x="10902" y="11852"/>
                      <a:pt x="8436" y="10833"/>
                      <a:pt x="6751" y="9026"/>
                    </a:cubicBezTo>
                    <a:cubicBezTo>
                      <a:pt x="4441" y="6573"/>
                      <a:pt x="5775" y="4359"/>
                      <a:pt x="5620" y="1453"/>
                    </a:cubicBezTo>
                    <a:cubicBezTo>
                      <a:pt x="5584" y="787"/>
                      <a:pt x="5417" y="310"/>
                      <a:pt x="5144"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4" name="Google Shape;2184;p71"/>
            <p:cNvSpPr/>
            <p:nvPr/>
          </p:nvSpPr>
          <p:spPr>
            <a:xfrm rot="-3612778">
              <a:off x="3661749" y="3030383"/>
              <a:ext cx="467790" cy="541814"/>
            </a:xfrm>
            <a:custGeom>
              <a:rect b="b" l="l" r="r" t="t"/>
              <a:pathLst>
                <a:path extrusionOk="0" h="21790" w="18813">
                  <a:moveTo>
                    <a:pt x="5622" y="0"/>
                  </a:moveTo>
                  <a:cubicBezTo>
                    <a:pt x="5471" y="0"/>
                    <a:pt x="5323" y="36"/>
                    <a:pt x="5180" y="111"/>
                  </a:cubicBezTo>
                  <a:cubicBezTo>
                    <a:pt x="2965" y="1266"/>
                    <a:pt x="7585" y="7445"/>
                    <a:pt x="7585" y="7445"/>
                  </a:cubicBezTo>
                  <a:cubicBezTo>
                    <a:pt x="7585" y="7445"/>
                    <a:pt x="4621" y="5813"/>
                    <a:pt x="2798" y="5813"/>
                  </a:cubicBezTo>
                  <a:cubicBezTo>
                    <a:pt x="2059" y="5813"/>
                    <a:pt x="1507" y="6082"/>
                    <a:pt x="1417" y="6838"/>
                  </a:cubicBezTo>
                  <a:cubicBezTo>
                    <a:pt x="1096" y="9469"/>
                    <a:pt x="6025" y="10255"/>
                    <a:pt x="6025" y="10255"/>
                  </a:cubicBezTo>
                  <a:cubicBezTo>
                    <a:pt x="6025" y="10255"/>
                    <a:pt x="5670" y="10236"/>
                    <a:pt x="5139" y="10236"/>
                  </a:cubicBezTo>
                  <a:cubicBezTo>
                    <a:pt x="3515" y="10236"/>
                    <a:pt x="244" y="10412"/>
                    <a:pt x="441" y="11838"/>
                  </a:cubicBezTo>
                  <a:cubicBezTo>
                    <a:pt x="715" y="13743"/>
                    <a:pt x="4870" y="14065"/>
                    <a:pt x="4870" y="14065"/>
                  </a:cubicBezTo>
                  <a:cubicBezTo>
                    <a:pt x="4870" y="14065"/>
                    <a:pt x="0" y="17030"/>
                    <a:pt x="1382" y="18113"/>
                  </a:cubicBezTo>
                  <a:cubicBezTo>
                    <a:pt x="1580" y="18269"/>
                    <a:pt x="1820" y="18335"/>
                    <a:pt x="2085" y="18335"/>
                  </a:cubicBezTo>
                  <a:cubicBezTo>
                    <a:pt x="3665" y="18335"/>
                    <a:pt x="6144" y="15970"/>
                    <a:pt x="6144" y="15970"/>
                  </a:cubicBezTo>
                  <a:lnTo>
                    <a:pt x="6144" y="15970"/>
                  </a:lnTo>
                  <a:cubicBezTo>
                    <a:pt x="6144" y="15970"/>
                    <a:pt x="4287" y="20721"/>
                    <a:pt x="6216" y="21685"/>
                  </a:cubicBezTo>
                  <a:cubicBezTo>
                    <a:pt x="6360" y="21757"/>
                    <a:pt x="6497" y="21790"/>
                    <a:pt x="6629" y="21790"/>
                  </a:cubicBezTo>
                  <a:cubicBezTo>
                    <a:pt x="8270" y="21790"/>
                    <a:pt x="8954" y="16637"/>
                    <a:pt x="8954" y="16637"/>
                  </a:cubicBezTo>
                  <a:cubicBezTo>
                    <a:pt x="8954" y="16637"/>
                    <a:pt x="9181" y="21166"/>
                    <a:pt x="10571" y="21166"/>
                  </a:cubicBezTo>
                  <a:cubicBezTo>
                    <a:pt x="10673" y="21166"/>
                    <a:pt x="10780" y="21141"/>
                    <a:pt x="10895" y="21090"/>
                  </a:cubicBezTo>
                  <a:cubicBezTo>
                    <a:pt x="12573" y="20328"/>
                    <a:pt x="11776" y="16458"/>
                    <a:pt x="11776" y="16458"/>
                  </a:cubicBezTo>
                  <a:lnTo>
                    <a:pt x="11776" y="16458"/>
                  </a:lnTo>
                  <a:cubicBezTo>
                    <a:pt x="11776" y="16458"/>
                    <a:pt x="14813" y="17685"/>
                    <a:pt x="16613" y="17685"/>
                  </a:cubicBezTo>
                  <a:cubicBezTo>
                    <a:pt x="17252" y="17685"/>
                    <a:pt x="17735" y="17530"/>
                    <a:pt x="17872" y="17113"/>
                  </a:cubicBezTo>
                  <a:cubicBezTo>
                    <a:pt x="18384" y="15529"/>
                    <a:pt x="14288" y="13517"/>
                    <a:pt x="14288" y="13517"/>
                  </a:cubicBezTo>
                  <a:cubicBezTo>
                    <a:pt x="14288" y="13517"/>
                    <a:pt x="18812" y="12410"/>
                    <a:pt x="18122" y="10148"/>
                  </a:cubicBezTo>
                  <a:cubicBezTo>
                    <a:pt x="17863" y="9285"/>
                    <a:pt x="17347" y="9018"/>
                    <a:pt x="16809" y="9018"/>
                  </a:cubicBezTo>
                  <a:cubicBezTo>
                    <a:pt x="15936" y="9018"/>
                    <a:pt x="15002" y="9719"/>
                    <a:pt x="15002" y="9719"/>
                  </a:cubicBezTo>
                  <a:cubicBezTo>
                    <a:pt x="15002" y="9719"/>
                    <a:pt x="17312" y="7469"/>
                    <a:pt x="16800" y="5921"/>
                  </a:cubicBezTo>
                  <a:cubicBezTo>
                    <a:pt x="16707" y="5630"/>
                    <a:pt x="16530" y="5511"/>
                    <a:pt x="16305" y="5511"/>
                  </a:cubicBezTo>
                  <a:cubicBezTo>
                    <a:pt x="15324" y="5511"/>
                    <a:pt x="13419" y="7755"/>
                    <a:pt x="13419" y="7755"/>
                  </a:cubicBezTo>
                  <a:cubicBezTo>
                    <a:pt x="13419" y="7755"/>
                    <a:pt x="15240" y="3349"/>
                    <a:pt x="13955" y="2742"/>
                  </a:cubicBezTo>
                  <a:cubicBezTo>
                    <a:pt x="13885" y="2709"/>
                    <a:pt x="13814" y="2693"/>
                    <a:pt x="13741" y="2693"/>
                  </a:cubicBezTo>
                  <a:cubicBezTo>
                    <a:pt x="12469" y="2693"/>
                    <a:pt x="10680" y="7409"/>
                    <a:pt x="10680" y="7409"/>
                  </a:cubicBezTo>
                  <a:cubicBezTo>
                    <a:pt x="10680" y="7409"/>
                    <a:pt x="7815" y="0"/>
                    <a:pt x="5622"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71"/>
          <p:cNvGrpSpPr/>
          <p:nvPr/>
        </p:nvGrpSpPr>
        <p:grpSpPr>
          <a:xfrm flipH="1">
            <a:off x="572148" y="1498758"/>
            <a:ext cx="1731414" cy="2652275"/>
            <a:chOff x="3271045" y="1045350"/>
            <a:chExt cx="2445155" cy="3745622"/>
          </a:xfrm>
        </p:grpSpPr>
        <p:sp>
          <p:nvSpPr>
            <p:cNvPr id="2186" name="Google Shape;2186;p71"/>
            <p:cNvSpPr/>
            <p:nvPr/>
          </p:nvSpPr>
          <p:spPr>
            <a:xfrm>
              <a:off x="3988653" y="2435401"/>
              <a:ext cx="1118718" cy="1203436"/>
            </a:xfrm>
            <a:custGeom>
              <a:rect b="b" l="l" r="r" t="t"/>
              <a:pathLst>
                <a:path extrusionOk="0" h="20444" w="19004">
                  <a:moveTo>
                    <a:pt x="9933" y="1"/>
                  </a:moveTo>
                  <a:cubicBezTo>
                    <a:pt x="8039" y="1"/>
                    <a:pt x="8800" y="5650"/>
                    <a:pt x="8800" y="5650"/>
                  </a:cubicBezTo>
                  <a:cubicBezTo>
                    <a:pt x="8800" y="5650"/>
                    <a:pt x="7534" y="1731"/>
                    <a:pt x="6248" y="1731"/>
                  </a:cubicBezTo>
                  <a:cubicBezTo>
                    <a:pt x="6090" y="1731"/>
                    <a:pt x="5932" y="1790"/>
                    <a:pt x="5776" y="1923"/>
                  </a:cubicBezTo>
                  <a:cubicBezTo>
                    <a:pt x="4347" y="3126"/>
                    <a:pt x="6133" y="6626"/>
                    <a:pt x="6133" y="6626"/>
                  </a:cubicBezTo>
                  <a:cubicBezTo>
                    <a:pt x="6133" y="6626"/>
                    <a:pt x="5132" y="6528"/>
                    <a:pt x="3945" y="6528"/>
                  </a:cubicBezTo>
                  <a:cubicBezTo>
                    <a:pt x="2238" y="6528"/>
                    <a:pt x="145" y="6731"/>
                    <a:pt x="96" y="7721"/>
                  </a:cubicBezTo>
                  <a:cubicBezTo>
                    <a:pt x="1" y="9388"/>
                    <a:pt x="4466" y="10162"/>
                    <a:pt x="4466" y="10162"/>
                  </a:cubicBezTo>
                  <a:cubicBezTo>
                    <a:pt x="4466" y="10162"/>
                    <a:pt x="406" y="12520"/>
                    <a:pt x="1656" y="14496"/>
                  </a:cubicBezTo>
                  <a:cubicBezTo>
                    <a:pt x="2018" y="15064"/>
                    <a:pt x="2430" y="15266"/>
                    <a:pt x="2833" y="15266"/>
                  </a:cubicBezTo>
                  <a:cubicBezTo>
                    <a:pt x="3831" y="15266"/>
                    <a:pt x="4775" y="14020"/>
                    <a:pt x="4775" y="14020"/>
                  </a:cubicBezTo>
                  <a:lnTo>
                    <a:pt x="4775" y="14020"/>
                  </a:lnTo>
                  <a:cubicBezTo>
                    <a:pt x="4775" y="14021"/>
                    <a:pt x="3144" y="16830"/>
                    <a:pt x="4037" y="18187"/>
                  </a:cubicBezTo>
                  <a:cubicBezTo>
                    <a:pt x="4166" y="18380"/>
                    <a:pt x="4315" y="18463"/>
                    <a:pt x="4475" y="18463"/>
                  </a:cubicBezTo>
                  <a:cubicBezTo>
                    <a:pt x="5440" y="18463"/>
                    <a:pt x="6823" y="15461"/>
                    <a:pt x="6823" y="15460"/>
                  </a:cubicBezTo>
                  <a:lnTo>
                    <a:pt x="6823" y="15460"/>
                  </a:lnTo>
                  <a:cubicBezTo>
                    <a:pt x="6823" y="15461"/>
                    <a:pt x="6204" y="20211"/>
                    <a:pt x="7609" y="20437"/>
                  </a:cubicBezTo>
                  <a:cubicBezTo>
                    <a:pt x="7635" y="20441"/>
                    <a:pt x="7661" y="20443"/>
                    <a:pt x="7686" y="20443"/>
                  </a:cubicBezTo>
                  <a:cubicBezTo>
                    <a:pt x="9022" y="20443"/>
                    <a:pt x="9538" y="14996"/>
                    <a:pt x="9538" y="14996"/>
                  </a:cubicBezTo>
                  <a:cubicBezTo>
                    <a:pt x="9538" y="14996"/>
                    <a:pt x="11944" y="18562"/>
                    <a:pt x="13799" y="18562"/>
                  </a:cubicBezTo>
                  <a:cubicBezTo>
                    <a:pt x="14128" y="18562"/>
                    <a:pt x="14439" y="18450"/>
                    <a:pt x="14717" y="18187"/>
                  </a:cubicBezTo>
                  <a:cubicBezTo>
                    <a:pt x="16551" y="16449"/>
                    <a:pt x="12515" y="14091"/>
                    <a:pt x="12514" y="14091"/>
                  </a:cubicBezTo>
                  <a:lnTo>
                    <a:pt x="12514" y="14091"/>
                  </a:lnTo>
                  <a:cubicBezTo>
                    <a:pt x="12515" y="14091"/>
                    <a:pt x="14320" y="14499"/>
                    <a:pt x="15969" y="14499"/>
                  </a:cubicBezTo>
                  <a:cubicBezTo>
                    <a:pt x="17445" y="14499"/>
                    <a:pt x="18797" y="14173"/>
                    <a:pt x="18622" y="12936"/>
                  </a:cubicBezTo>
                  <a:cubicBezTo>
                    <a:pt x="18357" y="11169"/>
                    <a:pt x="16021" y="10881"/>
                    <a:pt x="14529" y="10881"/>
                  </a:cubicBezTo>
                  <a:cubicBezTo>
                    <a:pt x="13811" y="10881"/>
                    <a:pt x="13288" y="10948"/>
                    <a:pt x="13288" y="10948"/>
                  </a:cubicBezTo>
                  <a:cubicBezTo>
                    <a:pt x="13288" y="10948"/>
                    <a:pt x="19003" y="9614"/>
                    <a:pt x="18241" y="7852"/>
                  </a:cubicBezTo>
                  <a:cubicBezTo>
                    <a:pt x="17868" y="6968"/>
                    <a:pt x="16639" y="6749"/>
                    <a:pt x="15513" y="6749"/>
                  </a:cubicBezTo>
                  <a:cubicBezTo>
                    <a:pt x="14410" y="6749"/>
                    <a:pt x="13407" y="6959"/>
                    <a:pt x="13407" y="6959"/>
                  </a:cubicBezTo>
                  <a:cubicBezTo>
                    <a:pt x="13407" y="6959"/>
                    <a:pt x="17325" y="2733"/>
                    <a:pt x="15705" y="2078"/>
                  </a:cubicBezTo>
                  <a:cubicBezTo>
                    <a:pt x="15589" y="2032"/>
                    <a:pt x="15469" y="2011"/>
                    <a:pt x="15346" y="2011"/>
                  </a:cubicBezTo>
                  <a:cubicBezTo>
                    <a:pt x="13762" y="2011"/>
                    <a:pt x="11681" y="5507"/>
                    <a:pt x="11681" y="5507"/>
                  </a:cubicBezTo>
                  <a:cubicBezTo>
                    <a:pt x="11681" y="5507"/>
                    <a:pt x="12241" y="399"/>
                    <a:pt x="10121" y="18"/>
                  </a:cubicBezTo>
                  <a:cubicBezTo>
                    <a:pt x="10056" y="6"/>
                    <a:pt x="9993" y="1"/>
                    <a:pt x="9933" y="1"/>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1"/>
            <p:cNvSpPr/>
            <p:nvPr/>
          </p:nvSpPr>
          <p:spPr>
            <a:xfrm>
              <a:off x="3424569" y="1539237"/>
              <a:ext cx="733195" cy="896161"/>
            </a:xfrm>
            <a:custGeom>
              <a:rect b="b" l="l" r="r" t="t"/>
              <a:pathLst>
                <a:path extrusionOk="0" h="15224" w="12455">
                  <a:moveTo>
                    <a:pt x="10874" y="0"/>
                  </a:moveTo>
                  <a:cubicBezTo>
                    <a:pt x="9522" y="0"/>
                    <a:pt x="7692" y="138"/>
                    <a:pt x="7692" y="138"/>
                  </a:cubicBezTo>
                  <a:cubicBezTo>
                    <a:pt x="7692" y="138"/>
                    <a:pt x="3465" y="5556"/>
                    <a:pt x="3227" y="6294"/>
                  </a:cubicBezTo>
                  <a:cubicBezTo>
                    <a:pt x="3001" y="7020"/>
                    <a:pt x="2989" y="7068"/>
                    <a:pt x="4346" y="7473"/>
                  </a:cubicBezTo>
                  <a:cubicBezTo>
                    <a:pt x="5703" y="7878"/>
                    <a:pt x="0" y="15224"/>
                    <a:pt x="0" y="15224"/>
                  </a:cubicBezTo>
                  <a:cubicBezTo>
                    <a:pt x="0" y="15224"/>
                    <a:pt x="9525" y="6270"/>
                    <a:pt x="9216" y="5758"/>
                  </a:cubicBezTo>
                  <a:cubicBezTo>
                    <a:pt x="9125" y="5617"/>
                    <a:pt x="8947" y="5574"/>
                    <a:pt x="8737" y="5574"/>
                  </a:cubicBezTo>
                  <a:cubicBezTo>
                    <a:pt x="8428" y="5574"/>
                    <a:pt x="8050" y="5667"/>
                    <a:pt x="7785" y="5667"/>
                  </a:cubicBezTo>
                  <a:cubicBezTo>
                    <a:pt x="7596" y="5667"/>
                    <a:pt x="7464" y="5620"/>
                    <a:pt x="7454" y="5461"/>
                  </a:cubicBezTo>
                  <a:cubicBezTo>
                    <a:pt x="7430" y="4925"/>
                    <a:pt x="12454" y="555"/>
                    <a:pt x="12288" y="174"/>
                  </a:cubicBezTo>
                  <a:cubicBezTo>
                    <a:pt x="12224" y="43"/>
                    <a:pt x="11622" y="0"/>
                    <a:pt x="10874"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1"/>
            <p:cNvSpPr/>
            <p:nvPr/>
          </p:nvSpPr>
          <p:spPr>
            <a:xfrm>
              <a:off x="3454002" y="1138594"/>
              <a:ext cx="1937329" cy="2568339"/>
            </a:xfrm>
            <a:custGeom>
              <a:rect b="b" l="l" r="r" t="t"/>
              <a:pathLst>
                <a:path extrusionOk="0" h="43631" w="32910">
                  <a:moveTo>
                    <a:pt x="22305" y="0"/>
                  </a:moveTo>
                  <a:cubicBezTo>
                    <a:pt x="19980" y="0"/>
                    <a:pt x="17979" y="777"/>
                    <a:pt x="17979" y="777"/>
                  </a:cubicBezTo>
                  <a:cubicBezTo>
                    <a:pt x="17979" y="777"/>
                    <a:pt x="20098" y="1825"/>
                    <a:pt x="20277" y="6814"/>
                  </a:cubicBezTo>
                  <a:cubicBezTo>
                    <a:pt x="20467" y="11790"/>
                    <a:pt x="13454" y="14529"/>
                    <a:pt x="7954" y="17720"/>
                  </a:cubicBezTo>
                  <a:cubicBezTo>
                    <a:pt x="2441" y="20899"/>
                    <a:pt x="0" y="25887"/>
                    <a:pt x="1417" y="31578"/>
                  </a:cubicBezTo>
                  <a:cubicBezTo>
                    <a:pt x="2834" y="37258"/>
                    <a:pt x="9644" y="38817"/>
                    <a:pt x="12109" y="40008"/>
                  </a:cubicBezTo>
                  <a:cubicBezTo>
                    <a:pt x="14224" y="41025"/>
                    <a:pt x="14471" y="43148"/>
                    <a:pt x="14491" y="43560"/>
                  </a:cubicBezTo>
                  <a:lnTo>
                    <a:pt x="14491" y="43560"/>
                  </a:lnTo>
                  <a:cubicBezTo>
                    <a:pt x="14563" y="42311"/>
                    <a:pt x="17729" y="31686"/>
                    <a:pt x="17729" y="31686"/>
                  </a:cubicBezTo>
                  <a:lnTo>
                    <a:pt x="17729" y="31686"/>
                  </a:lnTo>
                  <a:cubicBezTo>
                    <a:pt x="17729" y="31686"/>
                    <a:pt x="17703" y="31687"/>
                    <a:pt x="17657" y="31687"/>
                  </a:cubicBezTo>
                  <a:cubicBezTo>
                    <a:pt x="17102" y="31687"/>
                    <a:pt x="13571" y="31514"/>
                    <a:pt x="15979" y="27006"/>
                  </a:cubicBezTo>
                  <a:cubicBezTo>
                    <a:pt x="18574" y="22125"/>
                    <a:pt x="28837" y="17327"/>
                    <a:pt x="30873" y="14815"/>
                  </a:cubicBezTo>
                  <a:cubicBezTo>
                    <a:pt x="32909" y="12314"/>
                    <a:pt x="31100" y="10886"/>
                    <a:pt x="31100" y="10885"/>
                  </a:cubicBezTo>
                  <a:lnTo>
                    <a:pt x="31100" y="10885"/>
                  </a:lnTo>
                  <a:cubicBezTo>
                    <a:pt x="30599" y="13255"/>
                    <a:pt x="28552" y="13398"/>
                    <a:pt x="28552" y="13398"/>
                  </a:cubicBezTo>
                  <a:cubicBezTo>
                    <a:pt x="28552" y="13398"/>
                    <a:pt x="31183" y="9933"/>
                    <a:pt x="28552" y="3813"/>
                  </a:cubicBezTo>
                  <a:cubicBezTo>
                    <a:pt x="27241" y="765"/>
                    <a:pt x="24613" y="0"/>
                    <a:pt x="22305" y="0"/>
                  </a:cubicBezTo>
                  <a:close/>
                  <a:moveTo>
                    <a:pt x="14491" y="43560"/>
                  </a:moveTo>
                  <a:lnTo>
                    <a:pt x="14491" y="43560"/>
                  </a:lnTo>
                  <a:cubicBezTo>
                    <a:pt x="14490" y="43581"/>
                    <a:pt x="14490" y="43600"/>
                    <a:pt x="14490" y="43616"/>
                  </a:cubicBezTo>
                  <a:cubicBezTo>
                    <a:pt x="14491" y="43626"/>
                    <a:pt x="14491" y="43631"/>
                    <a:pt x="14492" y="43631"/>
                  </a:cubicBezTo>
                  <a:cubicBezTo>
                    <a:pt x="14493" y="43631"/>
                    <a:pt x="14494" y="43606"/>
                    <a:pt x="14491" y="43560"/>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1"/>
            <p:cNvSpPr/>
            <p:nvPr/>
          </p:nvSpPr>
          <p:spPr>
            <a:xfrm rot="-1881912">
              <a:off x="3740033" y="3012257"/>
              <a:ext cx="1517486" cy="1492884"/>
            </a:xfrm>
            <a:custGeom>
              <a:rect b="b" l="l" r="r" t="t"/>
              <a:pathLst>
                <a:path extrusionOk="0" h="25361" w="25778">
                  <a:moveTo>
                    <a:pt x="14860" y="1"/>
                  </a:moveTo>
                  <a:cubicBezTo>
                    <a:pt x="14860" y="1"/>
                    <a:pt x="14157" y="2465"/>
                    <a:pt x="12479" y="3501"/>
                  </a:cubicBezTo>
                  <a:lnTo>
                    <a:pt x="16253" y="15741"/>
                  </a:lnTo>
                  <a:cubicBezTo>
                    <a:pt x="16253" y="15741"/>
                    <a:pt x="15181" y="18419"/>
                    <a:pt x="11407" y="18586"/>
                  </a:cubicBezTo>
                  <a:cubicBezTo>
                    <a:pt x="7621" y="18765"/>
                    <a:pt x="156" y="18038"/>
                    <a:pt x="1" y="25361"/>
                  </a:cubicBezTo>
                  <a:cubicBezTo>
                    <a:pt x="1" y="25361"/>
                    <a:pt x="579" y="22910"/>
                    <a:pt x="4112" y="22910"/>
                  </a:cubicBezTo>
                  <a:cubicBezTo>
                    <a:pt x="4472" y="22910"/>
                    <a:pt x="4863" y="22935"/>
                    <a:pt x="5287" y="22991"/>
                  </a:cubicBezTo>
                  <a:cubicBezTo>
                    <a:pt x="6786" y="23190"/>
                    <a:pt x="8884" y="23468"/>
                    <a:pt x="11129" y="23468"/>
                  </a:cubicBezTo>
                  <a:cubicBezTo>
                    <a:pt x="15748" y="23468"/>
                    <a:pt x="20989" y="22292"/>
                    <a:pt x="22920" y="16836"/>
                  </a:cubicBezTo>
                  <a:cubicBezTo>
                    <a:pt x="25778" y="8716"/>
                    <a:pt x="21134" y="2572"/>
                    <a:pt x="14860" y="1"/>
                  </a:cubicBezTo>
                  <a:close/>
                </a:path>
              </a:pathLst>
            </a:custGeom>
            <a:solidFill>
              <a:srgbClr val="FFA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1"/>
            <p:cNvSpPr/>
            <p:nvPr/>
          </p:nvSpPr>
          <p:spPr>
            <a:xfrm>
              <a:off x="4993800" y="1539219"/>
              <a:ext cx="300754" cy="344890"/>
            </a:xfrm>
            <a:custGeom>
              <a:rect b="b" l="l" r="r" t="t"/>
              <a:pathLst>
                <a:path extrusionOk="0" h="5859" w="5109">
                  <a:moveTo>
                    <a:pt x="3593" y="1"/>
                  </a:moveTo>
                  <a:cubicBezTo>
                    <a:pt x="2106" y="1"/>
                    <a:pt x="0" y="5859"/>
                    <a:pt x="0" y="5859"/>
                  </a:cubicBezTo>
                  <a:cubicBezTo>
                    <a:pt x="465" y="5538"/>
                    <a:pt x="5108" y="73"/>
                    <a:pt x="3620" y="1"/>
                  </a:cubicBezTo>
                  <a:cubicBezTo>
                    <a:pt x="3611" y="1"/>
                    <a:pt x="3602" y="1"/>
                    <a:pt x="35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1"/>
            <p:cNvSpPr/>
            <p:nvPr/>
          </p:nvSpPr>
          <p:spPr>
            <a:xfrm>
              <a:off x="5072976" y="1834550"/>
              <a:ext cx="245360" cy="116200"/>
            </a:xfrm>
            <a:custGeom>
              <a:rect b="b" l="l" r="r" t="t"/>
              <a:pathLst>
                <a:path extrusionOk="0" h="1974" w="4168">
                  <a:moveTo>
                    <a:pt x="3098" y="1"/>
                  </a:moveTo>
                  <a:cubicBezTo>
                    <a:pt x="2097" y="1"/>
                    <a:pt x="1" y="1973"/>
                    <a:pt x="1" y="1973"/>
                  </a:cubicBezTo>
                  <a:cubicBezTo>
                    <a:pt x="1" y="1973"/>
                    <a:pt x="4168" y="997"/>
                    <a:pt x="3477" y="163"/>
                  </a:cubicBezTo>
                  <a:cubicBezTo>
                    <a:pt x="3387" y="50"/>
                    <a:pt x="3256" y="1"/>
                    <a:pt x="30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1"/>
            <p:cNvSpPr/>
            <p:nvPr/>
          </p:nvSpPr>
          <p:spPr>
            <a:xfrm>
              <a:off x="5084219" y="2013856"/>
              <a:ext cx="243947" cy="57982"/>
            </a:xfrm>
            <a:custGeom>
              <a:rect b="b" l="l" r="r" t="t"/>
              <a:pathLst>
                <a:path extrusionOk="0" h="985" w="4144">
                  <a:moveTo>
                    <a:pt x="3205" y="1"/>
                  </a:moveTo>
                  <a:cubicBezTo>
                    <a:pt x="2016" y="1"/>
                    <a:pt x="0" y="737"/>
                    <a:pt x="0" y="737"/>
                  </a:cubicBezTo>
                  <a:cubicBezTo>
                    <a:pt x="0" y="737"/>
                    <a:pt x="1435" y="985"/>
                    <a:pt x="2598" y="985"/>
                  </a:cubicBezTo>
                  <a:cubicBezTo>
                    <a:pt x="3443" y="985"/>
                    <a:pt x="4143" y="854"/>
                    <a:pt x="4048" y="403"/>
                  </a:cubicBezTo>
                  <a:cubicBezTo>
                    <a:pt x="3992" y="108"/>
                    <a:pt x="3659" y="1"/>
                    <a:pt x="3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1"/>
            <p:cNvSpPr/>
            <p:nvPr/>
          </p:nvSpPr>
          <p:spPr>
            <a:xfrm>
              <a:off x="3481715" y="3666729"/>
              <a:ext cx="546055" cy="211266"/>
            </a:xfrm>
            <a:custGeom>
              <a:rect b="b" l="l" r="r" t="t"/>
              <a:pathLst>
                <a:path extrusionOk="0" h="3589" w="9276">
                  <a:moveTo>
                    <a:pt x="1504" y="0"/>
                  </a:moveTo>
                  <a:cubicBezTo>
                    <a:pt x="1132" y="0"/>
                    <a:pt x="865" y="108"/>
                    <a:pt x="751" y="362"/>
                  </a:cubicBezTo>
                  <a:cubicBezTo>
                    <a:pt x="1" y="2088"/>
                    <a:pt x="9276" y="3588"/>
                    <a:pt x="9276" y="3588"/>
                  </a:cubicBezTo>
                  <a:cubicBezTo>
                    <a:pt x="9276" y="3588"/>
                    <a:pt x="3647" y="0"/>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1"/>
            <p:cNvSpPr/>
            <p:nvPr/>
          </p:nvSpPr>
          <p:spPr>
            <a:xfrm>
              <a:off x="3654841" y="3946638"/>
              <a:ext cx="359622" cy="107075"/>
            </a:xfrm>
            <a:custGeom>
              <a:rect b="b" l="l" r="r" t="t"/>
              <a:pathLst>
                <a:path extrusionOk="0" h="1819" w="6109">
                  <a:moveTo>
                    <a:pt x="6108" y="0"/>
                  </a:moveTo>
                  <a:lnTo>
                    <a:pt x="6108" y="0"/>
                  </a:lnTo>
                  <a:cubicBezTo>
                    <a:pt x="6108" y="0"/>
                    <a:pt x="0" y="119"/>
                    <a:pt x="310" y="1453"/>
                  </a:cubicBezTo>
                  <a:cubicBezTo>
                    <a:pt x="370" y="1713"/>
                    <a:pt x="625" y="1819"/>
                    <a:pt x="996" y="1819"/>
                  </a:cubicBezTo>
                  <a:cubicBezTo>
                    <a:pt x="2541" y="1819"/>
                    <a:pt x="6108" y="0"/>
                    <a:pt x="6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1"/>
            <p:cNvSpPr/>
            <p:nvPr/>
          </p:nvSpPr>
          <p:spPr>
            <a:xfrm>
              <a:off x="3768394" y="4015982"/>
              <a:ext cx="254484" cy="231339"/>
            </a:xfrm>
            <a:custGeom>
              <a:rect b="b" l="l" r="r" t="t"/>
              <a:pathLst>
                <a:path extrusionOk="0" h="3930" w="4323">
                  <a:moveTo>
                    <a:pt x="4322" y="1"/>
                  </a:moveTo>
                  <a:lnTo>
                    <a:pt x="4322" y="1"/>
                  </a:lnTo>
                  <a:cubicBezTo>
                    <a:pt x="4322" y="1"/>
                    <a:pt x="0" y="2644"/>
                    <a:pt x="631" y="3763"/>
                  </a:cubicBezTo>
                  <a:cubicBezTo>
                    <a:pt x="696" y="3878"/>
                    <a:pt x="787" y="3930"/>
                    <a:pt x="897" y="3930"/>
                  </a:cubicBezTo>
                  <a:cubicBezTo>
                    <a:pt x="1859" y="3930"/>
                    <a:pt x="4322" y="1"/>
                    <a:pt x="4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1"/>
            <p:cNvSpPr/>
            <p:nvPr/>
          </p:nvSpPr>
          <p:spPr>
            <a:xfrm>
              <a:off x="4513363" y="2860025"/>
              <a:ext cx="1010049" cy="1234340"/>
            </a:xfrm>
            <a:custGeom>
              <a:rect b="b" l="l" r="r" t="t"/>
              <a:pathLst>
                <a:path extrusionOk="0" h="20969" w="17158">
                  <a:moveTo>
                    <a:pt x="14928" y="1"/>
                  </a:moveTo>
                  <a:cubicBezTo>
                    <a:pt x="13073" y="1"/>
                    <a:pt x="10597" y="180"/>
                    <a:pt x="10597" y="180"/>
                  </a:cubicBezTo>
                  <a:cubicBezTo>
                    <a:pt x="10597" y="180"/>
                    <a:pt x="4763" y="7657"/>
                    <a:pt x="4466" y="8669"/>
                  </a:cubicBezTo>
                  <a:cubicBezTo>
                    <a:pt x="4156" y="9681"/>
                    <a:pt x="4120" y="9740"/>
                    <a:pt x="6002" y="10288"/>
                  </a:cubicBezTo>
                  <a:cubicBezTo>
                    <a:pt x="7859" y="10836"/>
                    <a:pt x="1" y="20968"/>
                    <a:pt x="1" y="20968"/>
                  </a:cubicBezTo>
                  <a:cubicBezTo>
                    <a:pt x="1" y="20968"/>
                    <a:pt x="13110" y="8633"/>
                    <a:pt x="12681" y="7931"/>
                  </a:cubicBezTo>
                  <a:cubicBezTo>
                    <a:pt x="12563" y="7736"/>
                    <a:pt x="12323" y="7677"/>
                    <a:pt x="12037" y="7677"/>
                  </a:cubicBezTo>
                  <a:cubicBezTo>
                    <a:pt x="11616" y="7677"/>
                    <a:pt x="11097" y="7804"/>
                    <a:pt x="10732" y="7804"/>
                  </a:cubicBezTo>
                  <a:cubicBezTo>
                    <a:pt x="10470" y="7804"/>
                    <a:pt x="10287" y="7739"/>
                    <a:pt x="10276" y="7514"/>
                  </a:cubicBezTo>
                  <a:cubicBezTo>
                    <a:pt x="10228" y="6776"/>
                    <a:pt x="17158" y="751"/>
                    <a:pt x="16920" y="239"/>
                  </a:cubicBezTo>
                  <a:cubicBezTo>
                    <a:pt x="16833" y="58"/>
                    <a:pt x="15981" y="1"/>
                    <a:pt x="14928"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1"/>
            <p:cNvSpPr/>
            <p:nvPr/>
          </p:nvSpPr>
          <p:spPr>
            <a:xfrm>
              <a:off x="3666392" y="2936484"/>
              <a:ext cx="73643" cy="75759"/>
            </a:xfrm>
            <a:custGeom>
              <a:rect b="b" l="l" r="r" t="t"/>
              <a:pathLst>
                <a:path extrusionOk="0" h="1287" w="1251">
                  <a:moveTo>
                    <a:pt x="619" y="1"/>
                  </a:moveTo>
                  <a:cubicBezTo>
                    <a:pt x="286" y="1"/>
                    <a:pt x="0" y="286"/>
                    <a:pt x="0" y="644"/>
                  </a:cubicBezTo>
                  <a:cubicBezTo>
                    <a:pt x="0" y="994"/>
                    <a:pt x="252" y="1287"/>
                    <a:pt x="598" y="1287"/>
                  </a:cubicBezTo>
                  <a:cubicBezTo>
                    <a:pt x="605" y="1287"/>
                    <a:pt x="612" y="1287"/>
                    <a:pt x="619" y="1287"/>
                  </a:cubicBezTo>
                  <a:cubicBezTo>
                    <a:pt x="964" y="1287"/>
                    <a:pt x="1250" y="1001"/>
                    <a:pt x="1250" y="644"/>
                  </a:cubicBezTo>
                  <a:cubicBezTo>
                    <a:pt x="1250" y="286"/>
                    <a:pt x="964" y="1"/>
                    <a:pt x="619" y="1"/>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1"/>
            <p:cNvSpPr/>
            <p:nvPr/>
          </p:nvSpPr>
          <p:spPr>
            <a:xfrm>
              <a:off x="3271045" y="2564332"/>
              <a:ext cx="133276" cy="140216"/>
            </a:xfrm>
            <a:custGeom>
              <a:rect b="b" l="l" r="r" t="t"/>
              <a:pathLst>
                <a:path extrusionOk="0" h="2382" w="2264">
                  <a:moveTo>
                    <a:pt x="1132" y="0"/>
                  </a:moveTo>
                  <a:cubicBezTo>
                    <a:pt x="513" y="0"/>
                    <a:pt x="1" y="536"/>
                    <a:pt x="1" y="1191"/>
                  </a:cubicBezTo>
                  <a:cubicBezTo>
                    <a:pt x="1" y="1846"/>
                    <a:pt x="513" y="2370"/>
                    <a:pt x="1132" y="2382"/>
                  </a:cubicBezTo>
                  <a:cubicBezTo>
                    <a:pt x="1751" y="2382"/>
                    <a:pt x="2263" y="1846"/>
                    <a:pt x="2263" y="1191"/>
                  </a:cubicBezTo>
                  <a:cubicBezTo>
                    <a:pt x="2263" y="536"/>
                    <a:pt x="1751" y="0"/>
                    <a:pt x="1132" y="0"/>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1"/>
            <p:cNvSpPr/>
            <p:nvPr/>
          </p:nvSpPr>
          <p:spPr>
            <a:xfrm>
              <a:off x="4134556" y="1831213"/>
              <a:ext cx="89773" cy="92595"/>
            </a:xfrm>
            <a:custGeom>
              <a:rect b="b" l="l" r="r" t="t"/>
              <a:pathLst>
                <a:path extrusionOk="0" h="1573" w="1525">
                  <a:moveTo>
                    <a:pt x="762" y="1"/>
                  </a:moveTo>
                  <a:cubicBezTo>
                    <a:pt x="346" y="1"/>
                    <a:pt x="0" y="346"/>
                    <a:pt x="0" y="786"/>
                  </a:cubicBezTo>
                  <a:cubicBezTo>
                    <a:pt x="0" y="1227"/>
                    <a:pt x="346" y="1572"/>
                    <a:pt x="762" y="1572"/>
                  </a:cubicBezTo>
                  <a:cubicBezTo>
                    <a:pt x="1179" y="1572"/>
                    <a:pt x="1524" y="1227"/>
                    <a:pt x="1524" y="786"/>
                  </a:cubicBezTo>
                  <a:cubicBezTo>
                    <a:pt x="1524" y="346"/>
                    <a:pt x="1179" y="1"/>
                    <a:pt x="762" y="1"/>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1"/>
            <p:cNvSpPr/>
            <p:nvPr/>
          </p:nvSpPr>
          <p:spPr>
            <a:xfrm>
              <a:off x="4480808" y="1333618"/>
              <a:ext cx="65225" cy="66635"/>
            </a:xfrm>
            <a:custGeom>
              <a:rect b="b" l="l" r="r" t="t"/>
              <a:pathLst>
                <a:path extrusionOk="0" h="1132" w="1108">
                  <a:moveTo>
                    <a:pt x="560" y="0"/>
                  </a:moveTo>
                  <a:cubicBezTo>
                    <a:pt x="238" y="0"/>
                    <a:pt x="0" y="250"/>
                    <a:pt x="0" y="560"/>
                  </a:cubicBezTo>
                  <a:cubicBezTo>
                    <a:pt x="0" y="869"/>
                    <a:pt x="262" y="1131"/>
                    <a:pt x="560" y="1131"/>
                  </a:cubicBezTo>
                  <a:cubicBezTo>
                    <a:pt x="869" y="1131"/>
                    <a:pt x="1107" y="869"/>
                    <a:pt x="1107" y="560"/>
                  </a:cubicBezTo>
                  <a:cubicBezTo>
                    <a:pt x="1107" y="250"/>
                    <a:pt x="857" y="0"/>
                    <a:pt x="560" y="0"/>
                  </a:cubicBezTo>
                  <a:close/>
                </a:path>
              </a:pathLst>
            </a:custGeom>
            <a:solidFill>
              <a:srgbClr val="FFDE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1"/>
            <p:cNvSpPr/>
            <p:nvPr/>
          </p:nvSpPr>
          <p:spPr>
            <a:xfrm>
              <a:off x="4239280" y="1466890"/>
              <a:ext cx="226404" cy="264834"/>
            </a:xfrm>
            <a:custGeom>
              <a:rect b="b" l="l" r="r" t="t"/>
              <a:pathLst>
                <a:path extrusionOk="0" h="4499" w="3846">
                  <a:moveTo>
                    <a:pt x="1682" y="1"/>
                  </a:moveTo>
                  <a:cubicBezTo>
                    <a:pt x="1676" y="1"/>
                    <a:pt x="1669" y="4"/>
                    <a:pt x="1662" y="10"/>
                  </a:cubicBezTo>
                  <a:cubicBezTo>
                    <a:pt x="1484" y="177"/>
                    <a:pt x="1769" y="2046"/>
                    <a:pt x="1769" y="2046"/>
                  </a:cubicBezTo>
                  <a:cubicBezTo>
                    <a:pt x="1769" y="2046"/>
                    <a:pt x="610" y="1120"/>
                    <a:pt x="336" y="1120"/>
                  </a:cubicBezTo>
                  <a:cubicBezTo>
                    <a:pt x="307" y="1120"/>
                    <a:pt x="288" y="1131"/>
                    <a:pt x="281" y="1153"/>
                  </a:cubicBezTo>
                  <a:cubicBezTo>
                    <a:pt x="234" y="1403"/>
                    <a:pt x="1400" y="2380"/>
                    <a:pt x="1400" y="2380"/>
                  </a:cubicBezTo>
                  <a:cubicBezTo>
                    <a:pt x="1400" y="2380"/>
                    <a:pt x="1069" y="2344"/>
                    <a:pt x="732" y="2344"/>
                  </a:cubicBezTo>
                  <a:cubicBezTo>
                    <a:pt x="370" y="2344"/>
                    <a:pt x="0" y="2385"/>
                    <a:pt x="31" y="2558"/>
                  </a:cubicBezTo>
                  <a:cubicBezTo>
                    <a:pt x="57" y="2678"/>
                    <a:pt x="251" y="2716"/>
                    <a:pt x="490" y="2716"/>
                  </a:cubicBezTo>
                  <a:cubicBezTo>
                    <a:pt x="916" y="2716"/>
                    <a:pt x="1484" y="2594"/>
                    <a:pt x="1484" y="2594"/>
                  </a:cubicBezTo>
                  <a:lnTo>
                    <a:pt x="1484" y="2594"/>
                  </a:lnTo>
                  <a:cubicBezTo>
                    <a:pt x="1484" y="2594"/>
                    <a:pt x="626" y="3904"/>
                    <a:pt x="829" y="4118"/>
                  </a:cubicBezTo>
                  <a:cubicBezTo>
                    <a:pt x="842" y="4131"/>
                    <a:pt x="858" y="4136"/>
                    <a:pt x="875" y="4136"/>
                  </a:cubicBezTo>
                  <a:cubicBezTo>
                    <a:pt x="1131" y="4136"/>
                    <a:pt x="1769" y="2808"/>
                    <a:pt x="1769" y="2808"/>
                  </a:cubicBezTo>
                  <a:cubicBezTo>
                    <a:pt x="1769" y="2808"/>
                    <a:pt x="1900" y="4499"/>
                    <a:pt x="2234" y="4499"/>
                  </a:cubicBezTo>
                  <a:cubicBezTo>
                    <a:pt x="2555" y="4487"/>
                    <a:pt x="2067" y="2796"/>
                    <a:pt x="2067" y="2796"/>
                  </a:cubicBezTo>
                  <a:lnTo>
                    <a:pt x="2067" y="2796"/>
                  </a:lnTo>
                  <a:cubicBezTo>
                    <a:pt x="2067" y="2796"/>
                    <a:pt x="3028" y="3581"/>
                    <a:pt x="3314" y="3581"/>
                  </a:cubicBezTo>
                  <a:cubicBezTo>
                    <a:pt x="3352" y="3581"/>
                    <a:pt x="3379" y="3567"/>
                    <a:pt x="3389" y="3534"/>
                  </a:cubicBezTo>
                  <a:cubicBezTo>
                    <a:pt x="3496" y="3272"/>
                    <a:pt x="2293" y="2451"/>
                    <a:pt x="2293" y="2451"/>
                  </a:cubicBezTo>
                  <a:lnTo>
                    <a:pt x="2293" y="2451"/>
                  </a:lnTo>
                  <a:cubicBezTo>
                    <a:pt x="2293" y="2451"/>
                    <a:pt x="2318" y="2451"/>
                    <a:pt x="2360" y="2451"/>
                  </a:cubicBezTo>
                  <a:cubicBezTo>
                    <a:pt x="2658" y="2451"/>
                    <a:pt x="3846" y="2433"/>
                    <a:pt x="3794" y="2141"/>
                  </a:cubicBezTo>
                  <a:cubicBezTo>
                    <a:pt x="3776" y="2040"/>
                    <a:pt x="3636" y="2004"/>
                    <a:pt x="3447" y="2004"/>
                  </a:cubicBezTo>
                  <a:cubicBezTo>
                    <a:pt x="2990" y="2004"/>
                    <a:pt x="2246" y="2213"/>
                    <a:pt x="2246" y="2213"/>
                  </a:cubicBezTo>
                  <a:cubicBezTo>
                    <a:pt x="2246" y="2213"/>
                    <a:pt x="3627" y="772"/>
                    <a:pt x="3210" y="713"/>
                  </a:cubicBezTo>
                  <a:cubicBezTo>
                    <a:pt x="3203" y="712"/>
                    <a:pt x="3195" y="711"/>
                    <a:pt x="3188" y="711"/>
                  </a:cubicBezTo>
                  <a:cubicBezTo>
                    <a:pt x="2767" y="711"/>
                    <a:pt x="2043" y="1987"/>
                    <a:pt x="2043" y="1987"/>
                  </a:cubicBezTo>
                  <a:cubicBezTo>
                    <a:pt x="2043" y="1987"/>
                    <a:pt x="1856"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1"/>
            <p:cNvSpPr/>
            <p:nvPr/>
          </p:nvSpPr>
          <p:spPr>
            <a:xfrm>
              <a:off x="5635800" y="3755525"/>
              <a:ext cx="80400" cy="94525"/>
            </a:xfrm>
            <a:custGeom>
              <a:rect b="b" l="l" r="r" t="t"/>
              <a:pathLst>
                <a:path extrusionOk="0" h="3781" w="3216">
                  <a:moveTo>
                    <a:pt x="1742" y="1"/>
                  </a:moveTo>
                  <a:cubicBezTo>
                    <a:pt x="1737" y="1"/>
                    <a:pt x="1733" y="2"/>
                    <a:pt x="1727" y="6"/>
                  </a:cubicBezTo>
                  <a:cubicBezTo>
                    <a:pt x="1549" y="101"/>
                    <a:pt x="1489" y="1684"/>
                    <a:pt x="1489" y="1684"/>
                  </a:cubicBezTo>
                  <a:cubicBezTo>
                    <a:pt x="1489" y="1684"/>
                    <a:pt x="633" y="675"/>
                    <a:pt x="458" y="675"/>
                  </a:cubicBezTo>
                  <a:cubicBezTo>
                    <a:pt x="444" y="675"/>
                    <a:pt x="434" y="682"/>
                    <a:pt x="430" y="696"/>
                  </a:cubicBezTo>
                  <a:cubicBezTo>
                    <a:pt x="358" y="899"/>
                    <a:pt x="1144" y="1887"/>
                    <a:pt x="1144" y="1887"/>
                  </a:cubicBezTo>
                  <a:cubicBezTo>
                    <a:pt x="1144" y="1887"/>
                    <a:pt x="550" y="1695"/>
                    <a:pt x="218" y="1695"/>
                  </a:cubicBezTo>
                  <a:cubicBezTo>
                    <a:pt x="90" y="1695"/>
                    <a:pt x="1" y="1724"/>
                    <a:pt x="1" y="1803"/>
                  </a:cubicBezTo>
                  <a:cubicBezTo>
                    <a:pt x="1" y="2089"/>
                    <a:pt x="1192" y="2089"/>
                    <a:pt x="1192" y="2089"/>
                  </a:cubicBezTo>
                  <a:cubicBezTo>
                    <a:pt x="1192" y="2089"/>
                    <a:pt x="275" y="3006"/>
                    <a:pt x="418" y="3220"/>
                  </a:cubicBezTo>
                  <a:cubicBezTo>
                    <a:pt x="429" y="3237"/>
                    <a:pt x="444" y="3245"/>
                    <a:pt x="464" y="3245"/>
                  </a:cubicBezTo>
                  <a:cubicBezTo>
                    <a:pt x="681" y="3245"/>
                    <a:pt x="1382" y="2304"/>
                    <a:pt x="1382" y="2303"/>
                  </a:cubicBezTo>
                  <a:lnTo>
                    <a:pt x="1382" y="2303"/>
                  </a:lnTo>
                  <a:cubicBezTo>
                    <a:pt x="1382" y="2304"/>
                    <a:pt x="1227" y="3732"/>
                    <a:pt x="1501" y="3780"/>
                  </a:cubicBezTo>
                  <a:cubicBezTo>
                    <a:pt x="1505" y="3781"/>
                    <a:pt x="1510" y="3781"/>
                    <a:pt x="1514" y="3781"/>
                  </a:cubicBezTo>
                  <a:cubicBezTo>
                    <a:pt x="1770" y="3781"/>
                    <a:pt x="1632" y="2351"/>
                    <a:pt x="1632" y="2351"/>
                  </a:cubicBezTo>
                  <a:lnTo>
                    <a:pt x="1632" y="2351"/>
                  </a:lnTo>
                  <a:cubicBezTo>
                    <a:pt x="1632" y="2351"/>
                    <a:pt x="2338" y="3213"/>
                    <a:pt x="2549" y="3213"/>
                  </a:cubicBezTo>
                  <a:cubicBezTo>
                    <a:pt x="2570" y="3213"/>
                    <a:pt x="2587" y="3204"/>
                    <a:pt x="2597" y="3185"/>
                  </a:cubicBezTo>
                  <a:cubicBezTo>
                    <a:pt x="2704" y="2994"/>
                    <a:pt x="1858" y="2113"/>
                    <a:pt x="1858" y="2113"/>
                  </a:cubicBezTo>
                  <a:lnTo>
                    <a:pt x="1858" y="2113"/>
                  </a:lnTo>
                  <a:cubicBezTo>
                    <a:pt x="1858" y="2113"/>
                    <a:pt x="2425" y="2240"/>
                    <a:pt x="2802" y="2240"/>
                  </a:cubicBezTo>
                  <a:cubicBezTo>
                    <a:pt x="2991" y="2240"/>
                    <a:pt x="3132" y="2208"/>
                    <a:pt x="3132" y="2113"/>
                  </a:cubicBezTo>
                  <a:cubicBezTo>
                    <a:pt x="3132" y="1932"/>
                    <a:pt x="2624" y="1899"/>
                    <a:pt x="2250" y="1899"/>
                  </a:cubicBezTo>
                  <a:cubicBezTo>
                    <a:pt x="2031" y="1899"/>
                    <a:pt x="1858" y="1911"/>
                    <a:pt x="1858" y="1911"/>
                  </a:cubicBezTo>
                  <a:cubicBezTo>
                    <a:pt x="1858" y="1911"/>
                    <a:pt x="3216" y="958"/>
                    <a:pt x="2882" y="839"/>
                  </a:cubicBezTo>
                  <a:cubicBezTo>
                    <a:pt x="2865" y="833"/>
                    <a:pt x="2847" y="831"/>
                    <a:pt x="2827" y="831"/>
                  </a:cubicBezTo>
                  <a:cubicBezTo>
                    <a:pt x="2474" y="831"/>
                    <a:pt x="1727" y="1684"/>
                    <a:pt x="1727" y="1684"/>
                  </a:cubicBezTo>
                  <a:cubicBezTo>
                    <a:pt x="1727" y="1684"/>
                    <a:pt x="1896" y="1"/>
                    <a:pt x="1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1"/>
            <p:cNvSpPr/>
            <p:nvPr/>
          </p:nvSpPr>
          <p:spPr>
            <a:xfrm>
              <a:off x="4031540" y="1045350"/>
              <a:ext cx="182254" cy="205027"/>
            </a:xfrm>
            <a:custGeom>
              <a:rect b="b" l="l" r="r" t="t"/>
              <a:pathLst>
                <a:path extrusionOk="0" h="3483" w="3096">
                  <a:moveTo>
                    <a:pt x="1810" y="1"/>
                  </a:moveTo>
                  <a:cubicBezTo>
                    <a:pt x="1806" y="1"/>
                    <a:pt x="1802" y="2"/>
                    <a:pt x="1798" y="4"/>
                  </a:cubicBezTo>
                  <a:cubicBezTo>
                    <a:pt x="1643" y="75"/>
                    <a:pt x="1441" y="1528"/>
                    <a:pt x="1441" y="1528"/>
                  </a:cubicBezTo>
                  <a:cubicBezTo>
                    <a:pt x="1441" y="1528"/>
                    <a:pt x="742" y="521"/>
                    <a:pt x="557" y="521"/>
                  </a:cubicBezTo>
                  <a:cubicBezTo>
                    <a:pt x="543" y="521"/>
                    <a:pt x="532" y="527"/>
                    <a:pt x="524" y="539"/>
                  </a:cubicBezTo>
                  <a:cubicBezTo>
                    <a:pt x="429" y="694"/>
                    <a:pt x="1084" y="1694"/>
                    <a:pt x="1084" y="1694"/>
                  </a:cubicBezTo>
                  <a:cubicBezTo>
                    <a:pt x="1084" y="1694"/>
                    <a:pt x="475" y="1433"/>
                    <a:pt x="185" y="1433"/>
                  </a:cubicBezTo>
                  <a:cubicBezTo>
                    <a:pt x="99" y="1433"/>
                    <a:pt x="41" y="1456"/>
                    <a:pt x="36" y="1516"/>
                  </a:cubicBezTo>
                  <a:cubicBezTo>
                    <a:pt x="0" y="1790"/>
                    <a:pt x="1107" y="1885"/>
                    <a:pt x="1107" y="1885"/>
                  </a:cubicBezTo>
                  <a:cubicBezTo>
                    <a:pt x="1107" y="1885"/>
                    <a:pt x="179" y="2683"/>
                    <a:pt x="286" y="2873"/>
                  </a:cubicBezTo>
                  <a:cubicBezTo>
                    <a:pt x="297" y="2890"/>
                    <a:pt x="314" y="2898"/>
                    <a:pt x="335" y="2898"/>
                  </a:cubicBezTo>
                  <a:cubicBezTo>
                    <a:pt x="554" y="2898"/>
                    <a:pt x="1262" y="2111"/>
                    <a:pt x="1262" y="2111"/>
                  </a:cubicBezTo>
                  <a:lnTo>
                    <a:pt x="1262" y="2111"/>
                  </a:lnTo>
                  <a:cubicBezTo>
                    <a:pt x="1262" y="2111"/>
                    <a:pt x="1000" y="3409"/>
                    <a:pt x="1250" y="3480"/>
                  </a:cubicBezTo>
                  <a:cubicBezTo>
                    <a:pt x="1257" y="3482"/>
                    <a:pt x="1263" y="3483"/>
                    <a:pt x="1269" y="3483"/>
                  </a:cubicBezTo>
                  <a:cubicBezTo>
                    <a:pt x="1500" y="3483"/>
                    <a:pt x="1500" y="2171"/>
                    <a:pt x="1500" y="2171"/>
                  </a:cubicBezTo>
                  <a:cubicBezTo>
                    <a:pt x="1500" y="2171"/>
                    <a:pt x="2107" y="3060"/>
                    <a:pt x="2295" y="3060"/>
                  </a:cubicBezTo>
                  <a:cubicBezTo>
                    <a:pt x="2311" y="3060"/>
                    <a:pt x="2324" y="3054"/>
                    <a:pt x="2334" y="3040"/>
                  </a:cubicBezTo>
                  <a:cubicBezTo>
                    <a:pt x="2453" y="2873"/>
                    <a:pt x="1739" y="1980"/>
                    <a:pt x="1738" y="1980"/>
                  </a:cubicBezTo>
                  <a:lnTo>
                    <a:pt x="1738" y="1980"/>
                  </a:lnTo>
                  <a:cubicBezTo>
                    <a:pt x="1739" y="1980"/>
                    <a:pt x="2385" y="2191"/>
                    <a:pt x="2725" y="2191"/>
                  </a:cubicBezTo>
                  <a:cubicBezTo>
                    <a:pt x="2842" y="2191"/>
                    <a:pt x="2923" y="2166"/>
                    <a:pt x="2929" y="2099"/>
                  </a:cubicBezTo>
                  <a:cubicBezTo>
                    <a:pt x="2953" y="1825"/>
                    <a:pt x="1762" y="1790"/>
                    <a:pt x="1762" y="1790"/>
                  </a:cubicBezTo>
                  <a:cubicBezTo>
                    <a:pt x="1762" y="1790"/>
                    <a:pt x="3096" y="1028"/>
                    <a:pt x="2798" y="897"/>
                  </a:cubicBezTo>
                  <a:cubicBezTo>
                    <a:pt x="2774" y="885"/>
                    <a:pt x="2746" y="880"/>
                    <a:pt x="2716" y="880"/>
                  </a:cubicBezTo>
                  <a:cubicBezTo>
                    <a:pt x="2369" y="880"/>
                    <a:pt x="1655" y="1563"/>
                    <a:pt x="1655" y="1563"/>
                  </a:cubicBezTo>
                  <a:cubicBezTo>
                    <a:pt x="1655" y="1563"/>
                    <a:pt x="1950" y="1"/>
                    <a:pt x="181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1"/>
            <p:cNvSpPr/>
            <p:nvPr/>
          </p:nvSpPr>
          <p:spPr>
            <a:xfrm>
              <a:off x="3680873" y="2569689"/>
              <a:ext cx="147757" cy="177655"/>
            </a:xfrm>
            <a:custGeom>
              <a:rect b="b" l="l" r="r" t="t"/>
              <a:pathLst>
                <a:path extrusionOk="0" h="3018" w="2510">
                  <a:moveTo>
                    <a:pt x="1279" y="0"/>
                  </a:moveTo>
                  <a:cubicBezTo>
                    <a:pt x="1275" y="0"/>
                    <a:pt x="1271" y="2"/>
                    <a:pt x="1266" y="5"/>
                  </a:cubicBezTo>
                  <a:cubicBezTo>
                    <a:pt x="1147" y="88"/>
                    <a:pt x="1183" y="1338"/>
                    <a:pt x="1183" y="1338"/>
                  </a:cubicBezTo>
                  <a:cubicBezTo>
                    <a:pt x="1183" y="1338"/>
                    <a:pt x="477" y="603"/>
                    <a:pt x="319" y="603"/>
                  </a:cubicBezTo>
                  <a:cubicBezTo>
                    <a:pt x="304" y="603"/>
                    <a:pt x="294" y="609"/>
                    <a:pt x="290" y="624"/>
                  </a:cubicBezTo>
                  <a:cubicBezTo>
                    <a:pt x="230" y="790"/>
                    <a:pt x="909" y="1529"/>
                    <a:pt x="909" y="1529"/>
                  </a:cubicBezTo>
                  <a:cubicBezTo>
                    <a:pt x="909" y="1529"/>
                    <a:pt x="501" y="1433"/>
                    <a:pt x="233" y="1433"/>
                  </a:cubicBezTo>
                  <a:cubicBezTo>
                    <a:pt x="99" y="1433"/>
                    <a:pt x="0" y="1457"/>
                    <a:pt x="4" y="1529"/>
                  </a:cubicBezTo>
                  <a:cubicBezTo>
                    <a:pt x="11" y="1678"/>
                    <a:pt x="382" y="1705"/>
                    <a:pt x="658" y="1705"/>
                  </a:cubicBezTo>
                  <a:cubicBezTo>
                    <a:pt x="824" y="1705"/>
                    <a:pt x="956" y="1695"/>
                    <a:pt x="957" y="1695"/>
                  </a:cubicBezTo>
                  <a:lnTo>
                    <a:pt x="957" y="1695"/>
                  </a:lnTo>
                  <a:cubicBezTo>
                    <a:pt x="957" y="1695"/>
                    <a:pt x="290" y="2481"/>
                    <a:pt x="409" y="2636"/>
                  </a:cubicBezTo>
                  <a:cubicBezTo>
                    <a:pt x="418" y="2650"/>
                    <a:pt x="430" y="2656"/>
                    <a:pt x="444" y="2656"/>
                  </a:cubicBezTo>
                  <a:cubicBezTo>
                    <a:pt x="611" y="2656"/>
                    <a:pt x="1123" y="1862"/>
                    <a:pt x="1123" y="1862"/>
                  </a:cubicBezTo>
                  <a:lnTo>
                    <a:pt x="1123" y="1862"/>
                  </a:lnTo>
                  <a:cubicBezTo>
                    <a:pt x="1123" y="1862"/>
                    <a:pt x="1064" y="2993"/>
                    <a:pt x="1290" y="3017"/>
                  </a:cubicBezTo>
                  <a:cubicBezTo>
                    <a:pt x="1292" y="3017"/>
                    <a:pt x="1294" y="3017"/>
                    <a:pt x="1296" y="3017"/>
                  </a:cubicBezTo>
                  <a:cubicBezTo>
                    <a:pt x="1489" y="3017"/>
                    <a:pt x="1314" y="1874"/>
                    <a:pt x="1314" y="1874"/>
                  </a:cubicBezTo>
                  <a:lnTo>
                    <a:pt x="1314" y="1874"/>
                  </a:lnTo>
                  <a:cubicBezTo>
                    <a:pt x="1314" y="1874"/>
                    <a:pt x="1925" y="2505"/>
                    <a:pt x="2096" y="2505"/>
                  </a:cubicBezTo>
                  <a:cubicBezTo>
                    <a:pt x="2115" y="2505"/>
                    <a:pt x="2128" y="2497"/>
                    <a:pt x="2135" y="2481"/>
                  </a:cubicBezTo>
                  <a:cubicBezTo>
                    <a:pt x="2219" y="2326"/>
                    <a:pt x="1492" y="1684"/>
                    <a:pt x="1492" y="1683"/>
                  </a:cubicBezTo>
                  <a:lnTo>
                    <a:pt x="1492" y="1683"/>
                  </a:lnTo>
                  <a:cubicBezTo>
                    <a:pt x="1492" y="1683"/>
                    <a:pt x="1827" y="1730"/>
                    <a:pt x="2111" y="1730"/>
                  </a:cubicBezTo>
                  <a:cubicBezTo>
                    <a:pt x="2324" y="1730"/>
                    <a:pt x="2509" y="1704"/>
                    <a:pt x="2504" y="1612"/>
                  </a:cubicBezTo>
                  <a:cubicBezTo>
                    <a:pt x="2499" y="1507"/>
                    <a:pt x="2279" y="1479"/>
                    <a:pt x="2044" y="1479"/>
                  </a:cubicBezTo>
                  <a:cubicBezTo>
                    <a:pt x="1772" y="1479"/>
                    <a:pt x="1480" y="1517"/>
                    <a:pt x="1480" y="1517"/>
                  </a:cubicBezTo>
                  <a:cubicBezTo>
                    <a:pt x="1480" y="1517"/>
                    <a:pt x="2504" y="683"/>
                    <a:pt x="2242" y="612"/>
                  </a:cubicBezTo>
                  <a:cubicBezTo>
                    <a:pt x="2231" y="609"/>
                    <a:pt x="2218" y="607"/>
                    <a:pt x="2205" y="607"/>
                  </a:cubicBezTo>
                  <a:cubicBezTo>
                    <a:pt x="1918" y="607"/>
                    <a:pt x="1361" y="1338"/>
                    <a:pt x="1361" y="1338"/>
                  </a:cubicBezTo>
                  <a:cubicBezTo>
                    <a:pt x="1361" y="1338"/>
                    <a:pt x="1406" y="0"/>
                    <a:pt x="127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5" name="Google Shape;2205;p71"/>
            <p:cNvGrpSpPr/>
            <p:nvPr/>
          </p:nvGrpSpPr>
          <p:grpSpPr>
            <a:xfrm rot="-1553857">
              <a:off x="3626973" y="1971849"/>
              <a:ext cx="1743622" cy="1879957"/>
              <a:chOff x="2555675" y="1441775"/>
              <a:chExt cx="2341075" cy="2524125"/>
            </a:xfrm>
          </p:grpSpPr>
          <p:sp>
            <p:nvSpPr>
              <p:cNvPr id="2206" name="Google Shape;2206;p71"/>
              <p:cNvSpPr/>
              <p:nvPr/>
            </p:nvSpPr>
            <p:spPr>
              <a:xfrm>
                <a:off x="2667000" y="2733500"/>
                <a:ext cx="992100" cy="1145800"/>
              </a:xfrm>
              <a:custGeom>
                <a:rect b="b" l="l" r="r" t="t"/>
                <a:pathLst>
                  <a:path extrusionOk="0" h="45832" w="39684">
                    <a:moveTo>
                      <a:pt x="34588" y="1"/>
                    </a:moveTo>
                    <a:cubicBezTo>
                      <a:pt x="31421" y="3084"/>
                      <a:pt x="7834" y="26004"/>
                      <a:pt x="702" y="33981"/>
                    </a:cubicBezTo>
                    <a:cubicBezTo>
                      <a:pt x="988" y="34290"/>
                      <a:pt x="1131" y="34779"/>
                      <a:pt x="1179" y="35433"/>
                    </a:cubicBezTo>
                    <a:cubicBezTo>
                      <a:pt x="1322" y="38339"/>
                      <a:pt x="0" y="40541"/>
                      <a:pt x="2310" y="43006"/>
                    </a:cubicBezTo>
                    <a:cubicBezTo>
                      <a:pt x="3995" y="44813"/>
                      <a:pt x="6460" y="45832"/>
                      <a:pt x="8919" y="45832"/>
                    </a:cubicBezTo>
                    <a:cubicBezTo>
                      <a:pt x="9587" y="45832"/>
                      <a:pt x="10255" y="45757"/>
                      <a:pt x="10906" y="45601"/>
                    </a:cubicBezTo>
                    <a:cubicBezTo>
                      <a:pt x="11740" y="45397"/>
                      <a:pt x="12659" y="45102"/>
                      <a:pt x="13493" y="45102"/>
                    </a:cubicBezTo>
                    <a:cubicBezTo>
                      <a:pt x="13827" y="45102"/>
                      <a:pt x="14147" y="45149"/>
                      <a:pt x="14442" y="45268"/>
                    </a:cubicBezTo>
                    <a:cubicBezTo>
                      <a:pt x="20003" y="38184"/>
                      <a:pt x="33885" y="17919"/>
                      <a:pt x="39684" y="9418"/>
                    </a:cubicBezTo>
                    <a:cubicBezTo>
                      <a:pt x="37040" y="6859"/>
                      <a:pt x="35493" y="3513"/>
                      <a:pt x="34588" y="1"/>
                    </a:cubicBezTo>
                    <a:close/>
                  </a:path>
                </a:pathLst>
              </a:custGeom>
              <a:solidFill>
                <a:srgbClr val="FED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1"/>
              <p:cNvSpPr/>
              <p:nvPr/>
            </p:nvSpPr>
            <p:spPr>
              <a:xfrm>
                <a:off x="4881850" y="2073000"/>
                <a:ext cx="325" cy="3900"/>
              </a:xfrm>
              <a:custGeom>
                <a:rect b="b" l="l" r="r" t="t"/>
                <a:pathLst>
                  <a:path extrusionOk="0" h="156" w="13">
                    <a:moveTo>
                      <a:pt x="0" y="1"/>
                    </a:moveTo>
                    <a:cubicBezTo>
                      <a:pt x="0" y="48"/>
                      <a:pt x="0" y="108"/>
                      <a:pt x="12" y="155"/>
                    </a:cubicBezTo>
                    <a:cubicBezTo>
                      <a:pt x="12" y="96"/>
                      <a:pt x="0" y="48"/>
                      <a:pt x="0" y="1"/>
                    </a:cubicBezTo>
                    <a:close/>
                  </a:path>
                </a:pathLst>
              </a:custGeom>
              <a:solidFill>
                <a:srgbClr val="FED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1"/>
              <p:cNvSpPr/>
              <p:nvPr/>
            </p:nvSpPr>
            <p:spPr>
              <a:xfrm>
                <a:off x="3491200" y="1456250"/>
                <a:ext cx="1405550" cy="1446550"/>
              </a:xfrm>
              <a:custGeom>
                <a:rect b="b" l="l" r="r" t="t"/>
                <a:pathLst>
                  <a:path extrusionOk="0" h="57862" w="56222">
                    <a:moveTo>
                      <a:pt x="21872" y="1"/>
                    </a:moveTo>
                    <a:lnTo>
                      <a:pt x="21872" y="1"/>
                    </a:lnTo>
                    <a:cubicBezTo>
                      <a:pt x="17586" y="1049"/>
                      <a:pt x="13109" y="3656"/>
                      <a:pt x="8835" y="8728"/>
                    </a:cubicBezTo>
                    <a:cubicBezTo>
                      <a:pt x="989" y="18075"/>
                      <a:pt x="0" y="35624"/>
                      <a:pt x="72" y="44947"/>
                    </a:cubicBezTo>
                    <a:cubicBezTo>
                      <a:pt x="108" y="48757"/>
                      <a:pt x="1798" y="52353"/>
                      <a:pt x="4715" y="54805"/>
                    </a:cubicBezTo>
                    <a:cubicBezTo>
                      <a:pt x="7080" y="56803"/>
                      <a:pt x="10054" y="57862"/>
                      <a:pt x="13099" y="57862"/>
                    </a:cubicBezTo>
                    <a:cubicBezTo>
                      <a:pt x="13811" y="57862"/>
                      <a:pt x="14527" y="57804"/>
                      <a:pt x="15240" y="57687"/>
                    </a:cubicBezTo>
                    <a:cubicBezTo>
                      <a:pt x="24420" y="56139"/>
                      <a:pt x="41518" y="52114"/>
                      <a:pt x="49364" y="42768"/>
                    </a:cubicBezTo>
                    <a:cubicBezTo>
                      <a:pt x="54829" y="36267"/>
                      <a:pt x="56222" y="30136"/>
                      <a:pt x="55650" y="24837"/>
                    </a:cubicBezTo>
                    <a:lnTo>
                      <a:pt x="55650" y="24837"/>
                    </a:lnTo>
                    <a:lnTo>
                      <a:pt x="52936" y="32922"/>
                    </a:lnTo>
                    <a:lnTo>
                      <a:pt x="47756" y="21515"/>
                    </a:lnTo>
                    <a:lnTo>
                      <a:pt x="41065" y="28909"/>
                    </a:lnTo>
                    <a:lnTo>
                      <a:pt x="39696" y="14741"/>
                    </a:lnTo>
                    <a:lnTo>
                      <a:pt x="25111" y="16991"/>
                    </a:lnTo>
                    <a:lnTo>
                      <a:pt x="25111" y="16991"/>
                    </a:lnTo>
                    <a:lnTo>
                      <a:pt x="31159" y="7597"/>
                    </a:lnTo>
                    <a:lnTo>
                      <a:pt x="18860" y="2704"/>
                    </a:lnTo>
                    <a:lnTo>
                      <a:pt x="21872" y="1"/>
                    </a:lnTo>
                    <a:close/>
                  </a:path>
                </a:pathLst>
              </a:custGeom>
              <a:solidFill>
                <a:srgbClr val="FEDE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1"/>
              <p:cNvSpPr/>
              <p:nvPr/>
            </p:nvSpPr>
            <p:spPr>
              <a:xfrm>
                <a:off x="4882450" y="2076875"/>
                <a:ext cx="25" cy="325"/>
              </a:xfrm>
              <a:custGeom>
                <a:rect b="b" l="l" r="r" t="t"/>
                <a:pathLst>
                  <a:path extrusionOk="0" h="13" w="1">
                    <a:moveTo>
                      <a:pt x="0" y="12"/>
                    </a:moveTo>
                    <a:cubicBezTo>
                      <a:pt x="0" y="0"/>
                      <a:pt x="0" y="0"/>
                      <a:pt x="0" y="12"/>
                    </a:cubicBezTo>
                    <a:cubicBezTo>
                      <a:pt x="0" y="0"/>
                      <a:pt x="0" y="0"/>
                      <a:pt x="0" y="12"/>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1"/>
              <p:cNvSpPr/>
              <p:nvPr/>
            </p:nvSpPr>
            <p:spPr>
              <a:xfrm>
                <a:off x="3962675" y="1441775"/>
                <a:ext cx="919800" cy="837525"/>
              </a:xfrm>
              <a:custGeom>
                <a:rect b="b" l="l" r="r" t="t"/>
                <a:pathLst>
                  <a:path extrusionOk="0" h="33501" w="36792">
                    <a:moveTo>
                      <a:pt x="7925" y="1"/>
                    </a:moveTo>
                    <a:cubicBezTo>
                      <a:pt x="6330" y="1"/>
                      <a:pt x="4685" y="179"/>
                      <a:pt x="3013" y="592"/>
                    </a:cubicBezTo>
                    <a:lnTo>
                      <a:pt x="1" y="3283"/>
                    </a:lnTo>
                    <a:lnTo>
                      <a:pt x="12300" y="8176"/>
                    </a:lnTo>
                    <a:lnTo>
                      <a:pt x="6252" y="17570"/>
                    </a:lnTo>
                    <a:lnTo>
                      <a:pt x="6252" y="17570"/>
                    </a:lnTo>
                    <a:lnTo>
                      <a:pt x="20837" y="15320"/>
                    </a:lnTo>
                    <a:lnTo>
                      <a:pt x="22206" y="29488"/>
                    </a:lnTo>
                    <a:lnTo>
                      <a:pt x="28897" y="22094"/>
                    </a:lnTo>
                    <a:lnTo>
                      <a:pt x="34077" y="33501"/>
                    </a:lnTo>
                    <a:lnTo>
                      <a:pt x="36791" y="25416"/>
                    </a:lnTo>
                    <a:lnTo>
                      <a:pt x="36791" y="25404"/>
                    </a:lnTo>
                    <a:cubicBezTo>
                      <a:pt x="36791" y="25357"/>
                      <a:pt x="36767" y="25309"/>
                      <a:pt x="36767" y="25250"/>
                    </a:cubicBezTo>
                    <a:cubicBezTo>
                      <a:pt x="35577" y="15153"/>
                      <a:pt x="27266" y="8093"/>
                      <a:pt x="26254" y="7271"/>
                    </a:cubicBezTo>
                    <a:cubicBezTo>
                      <a:pt x="25295" y="6455"/>
                      <a:pt x="17516" y="1"/>
                      <a:pt x="7925"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1"/>
              <p:cNvSpPr/>
              <p:nvPr/>
            </p:nvSpPr>
            <p:spPr>
              <a:xfrm>
                <a:off x="4350525" y="1478575"/>
                <a:ext cx="475975" cy="425775"/>
              </a:xfrm>
              <a:custGeom>
                <a:rect b="b" l="l" r="r" t="t"/>
                <a:pathLst>
                  <a:path extrusionOk="0" h="17031" w="19039">
                    <a:moveTo>
                      <a:pt x="584" y="1"/>
                    </a:moveTo>
                    <a:cubicBezTo>
                      <a:pt x="1" y="1739"/>
                      <a:pt x="394" y="4013"/>
                      <a:pt x="1156" y="5490"/>
                    </a:cubicBezTo>
                    <a:cubicBezTo>
                      <a:pt x="2775" y="8645"/>
                      <a:pt x="5394" y="11645"/>
                      <a:pt x="8311" y="13657"/>
                    </a:cubicBezTo>
                    <a:cubicBezTo>
                      <a:pt x="10795" y="15365"/>
                      <a:pt x="13103" y="17031"/>
                      <a:pt x="16149" y="17031"/>
                    </a:cubicBezTo>
                    <a:cubicBezTo>
                      <a:pt x="16374" y="17031"/>
                      <a:pt x="16603" y="17022"/>
                      <a:pt x="16836" y="17003"/>
                    </a:cubicBezTo>
                    <a:cubicBezTo>
                      <a:pt x="17539" y="16943"/>
                      <a:pt x="18372" y="16729"/>
                      <a:pt x="19039" y="16443"/>
                    </a:cubicBezTo>
                    <a:cubicBezTo>
                      <a:pt x="18444" y="15146"/>
                      <a:pt x="17729" y="13943"/>
                      <a:pt x="17003" y="12836"/>
                    </a:cubicBezTo>
                    <a:cubicBezTo>
                      <a:pt x="16310" y="13175"/>
                      <a:pt x="15580" y="13333"/>
                      <a:pt x="14824" y="13333"/>
                    </a:cubicBezTo>
                    <a:cubicBezTo>
                      <a:pt x="14281" y="13333"/>
                      <a:pt x="13724" y="13252"/>
                      <a:pt x="13157" y="13098"/>
                    </a:cubicBezTo>
                    <a:cubicBezTo>
                      <a:pt x="9788" y="12205"/>
                      <a:pt x="7680" y="9419"/>
                      <a:pt x="5632" y="6918"/>
                    </a:cubicBezTo>
                    <a:cubicBezTo>
                      <a:pt x="4632" y="5716"/>
                      <a:pt x="2013" y="3478"/>
                      <a:pt x="2596" y="1680"/>
                    </a:cubicBezTo>
                    <a:cubicBezTo>
                      <a:pt x="2680" y="1394"/>
                      <a:pt x="2846" y="1168"/>
                      <a:pt x="3037" y="989"/>
                    </a:cubicBezTo>
                    <a:cubicBezTo>
                      <a:pt x="2263" y="632"/>
                      <a:pt x="1453" y="310"/>
                      <a:pt x="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1"/>
              <p:cNvSpPr/>
              <p:nvPr/>
            </p:nvSpPr>
            <p:spPr>
              <a:xfrm>
                <a:off x="4512450" y="1551225"/>
                <a:ext cx="204225" cy="174400"/>
              </a:xfrm>
              <a:custGeom>
                <a:rect b="b" l="l" r="r" t="t"/>
                <a:pathLst>
                  <a:path extrusionOk="0" h="6976" w="8169">
                    <a:moveTo>
                      <a:pt x="179" y="0"/>
                    </a:moveTo>
                    <a:cubicBezTo>
                      <a:pt x="60" y="298"/>
                      <a:pt x="1" y="667"/>
                      <a:pt x="13" y="857"/>
                    </a:cubicBezTo>
                    <a:cubicBezTo>
                      <a:pt x="108" y="1584"/>
                      <a:pt x="572" y="2548"/>
                      <a:pt x="1013" y="3143"/>
                    </a:cubicBezTo>
                    <a:cubicBezTo>
                      <a:pt x="2203" y="4703"/>
                      <a:pt x="3846" y="6025"/>
                      <a:pt x="5692" y="6703"/>
                    </a:cubicBezTo>
                    <a:cubicBezTo>
                      <a:pt x="6176" y="6880"/>
                      <a:pt x="6679" y="6976"/>
                      <a:pt x="7157" y="6976"/>
                    </a:cubicBezTo>
                    <a:cubicBezTo>
                      <a:pt x="7514" y="6976"/>
                      <a:pt x="7858" y="6922"/>
                      <a:pt x="8168" y="6810"/>
                    </a:cubicBezTo>
                    <a:cubicBezTo>
                      <a:pt x="6323" y="4632"/>
                      <a:pt x="4716" y="3286"/>
                      <a:pt x="4323" y="2953"/>
                    </a:cubicBezTo>
                    <a:cubicBezTo>
                      <a:pt x="3930" y="2631"/>
                      <a:pt x="2442" y="1381"/>
                      <a:pt x="179" y="0"/>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1"/>
              <p:cNvSpPr/>
              <p:nvPr/>
            </p:nvSpPr>
            <p:spPr>
              <a:xfrm>
                <a:off x="3558175" y="1656000"/>
                <a:ext cx="1199875" cy="1066150"/>
              </a:xfrm>
              <a:custGeom>
                <a:rect b="b" l="l" r="r" t="t"/>
                <a:pathLst>
                  <a:path extrusionOk="0" h="42646" w="47995">
                    <a:moveTo>
                      <a:pt x="6835" y="0"/>
                    </a:moveTo>
                    <a:lnTo>
                      <a:pt x="6835" y="0"/>
                    </a:lnTo>
                    <a:cubicBezTo>
                      <a:pt x="6549" y="321"/>
                      <a:pt x="5953" y="857"/>
                      <a:pt x="5668" y="1203"/>
                    </a:cubicBezTo>
                    <a:cubicBezTo>
                      <a:pt x="2989" y="4393"/>
                      <a:pt x="1310" y="8989"/>
                      <a:pt x="0" y="13418"/>
                    </a:cubicBezTo>
                    <a:cubicBezTo>
                      <a:pt x="1203" y="23003"/>
                      <a:pt x="4703" y="27265"/>
                      <a:pt x="12526" y="34266"/>
                    </a:cubicBezTo>
                    <a:cubicBezTo>
                      <a:pt x="19850" y="40833"/>
                      <a:pt x="26149" y="42645"/>
                      <a:pt x="32533" y="42645"/>
                    </a:cubicBezTo>
                    <a:cubicBezTo>
                      <a:pt x="33870" y="42645"/>
                      <a:pt x="35210" y="42566"/>
                      <a:pt x="36564" y="42434"/>
                    </a:cubicBezTo>
                    <a:cubicBezTo>
                      <a:pt x="36910" y="42398"/>
                      <a:pt x="43160" y="38981"/>
                      <a:pt x="46268" y="35254"/>
                    </a:cubicBezTo>
                    <a:cubicBezTo>
                      <a:pt x="46840" y="34600"/>
                      <a:pt x="47518" y="33766"/>
                      <a:pt x="47994" y="33111"/>
                    </a:cubicBezTo>
                    <a:lnTo>
                      <a:pt x="47994" y="33111"/>
                    </a:lnTo>
                    <a:cubicBezTo>
                      <a:pt x="47131" y="33730"/>
                      <a:pt x="45754" y="34091"/>
                      <a:pt x="43942" y="34091"/>
                    </a:cubicBezTo>
                    <a:cubicBezTo>
                      <a:pt x="38782" y="34091"/>
                      <a:pt x="30095" y="31165"/>
                      <a:pt x="19705" y="22943"/>
                    </a:cubicBezTo>
                    <a:cubicBezTo>
                      <a:pt x="6489" y="12478"/>
                      <a:pt x="6775" y="1369"/>
                      <a:pt x="683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1"/>
              <p:cNvSpPr/>
              <p:nvPr/>
            </p:nvSpPr>
            <p:spPr>
              <a:xfrm>
                <a:off x="3599850" y="1697650"/>
                <a:ext cx="1107900" cy="897675"/>
              </a:xfrm>
              <a:custGeom>
                <a:rect b="b" l="l" r="r" t="t"/>
                <a:pathLst>
                  <a:path extrusionOk="0" h="35907" w="44316">
                    <a:moveTo>
                      <a:pt x="3644" y="1"/>
                    </a:moveTo>
                    <a:lnTo>
                      <a:pt x="2691" y="1311"/>
                    </a:lnTo>
                    <a:lnTo>
                      <a:pt x="1869" y="2727"/>
                    </a:lnTo>
                    <a:cubicBezTo>
                      <a:pt x="1869" y="2727"/>
                      <a:pt x="0" y="11502"/>
                      <a:pt x="15359" y="25278"/>
                    </a:cubicBezTo>
                    <a:cubicBezTo>
                      <a:pt x="26097" y="34910"/>
                      <a:pt x="36811" y="35906"/>
                      <a:pt x="40785" y="35906"/>
                    </a:cubicBezTo>
                    <a:cubicBezTo>
                      <a:pt x="41821" y="35906"/>
                      <a:pt x="42398" y="35839"/>
                      <a:pt x="42398" y="35839"/>
                    </a:cubicBezTo>
                    <a:lnTo>
                      <a:pt x="43268" y="35017"/>
                    </a:lnTo>
                    <a:lnTo>
                      <a:pt x="44315" y="33922"/>
                    </a:lnTo>
                    <a:lnTo>
                      <a:pt x="44315" y="33922"/>
                    </a:lnTo>
                    <a:cubicBezTo>
                      <a:pt x="44315" y="33922"/>
                      <a:pt x="43124" y="34347"/>
                      <a:pt x="40839" y="34347"/>
                    </a:cubicBezTo>
                    <a:cubicBezTo>
                      <a:pt x="36521" y="34347"/>
                      <a:pt x="28295" y="32830"/>
                      <a:pt x="16812" y="24063"/>
                    </a:cubicBezTo>
                    <a:cubicBezTo>
                      <a:pt x="3060" y="13574"/>
                      <a:pt x="3643" y="2"/>
                      <a:pt x="3644"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1"/>
              <p:cNvSpPr/>
              <p:nvPr/>
            </p:nvSpPr>
            <p:spPr>
              <a:xfrm>
                <a:off x="4738975" y="2292850"/>
                <a:ext cx="92600" cy="95100"/>
              </a:xfrm>
              <a:custGeom>
                <a:rect b="b" l="l" r="r" t="t"/>
                <a:pathLst>
                  <a:path extrusionOk="0" h="3804" w="3704">
                    <a:moveTo>
                      <a:pt x="2066" y="0"/>
                    </a:moveTo>
                    <a:cubicBezTo>
                      <a:pt x="1077" y="0"/>
                      <a:pt x="170" y="1270"/>
                      <a:pt x="60" y="2137"/>
                    </a:cubicBezTo>
                    <a:cubicBezTo>
                      <a:pt x="0" y="2613"/>
                      <a:pt x="108" y="3149"/>
                      <a:pt x="465" y="3470"/>
                    </a:cubicBezTo>
                    <a:cubicBezTo>
                      <a:pt x="715" y="3696"/>
                      <a:pt x="1060" y="3803"/>
                      <a:pt x="1405" y="3803"/>
                    </a:cubicBezTo>
                    <a:cubicBezTo>
                      <a:pt x="2024" y="3803"/>
                      <a:pt x="2632" y="3518"/>
                      <a:pt x="3025" y="3041"/>
                    </a:cubicBezTo>
                    <a:cubicBezTo>
                      <a:pt x="3703" y="2196"/>
                      <a:pt x="3632" y="315"/>
                      <a:pt x="2322" y="29"/>
                    </a:cubicBezTo>
                    <a:cubicBezTo>
                      <a:pt x="2237" y="9"/>
                      <a:pt x="2151" y="0"/>
                      <a:pt x="2066"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1"/>
              <p:cNvSpPr/>
              <p:nvPr/>
            </p:nvSpPr>
            <p:spPr>
              <a:xfrm>
                <a:off x="4452625" y="2214850"/>
                <a:ext cx="92600" cy="94825"/>
              </a:xfrm>
              <a:custGeom>
                <a:rect b="b" l="l" r="r" t="t"/>
                <a:pathLst>
                  <a:path extrusionOk="0" h="3793" w="3704">
                    <a:moveTo>
                      <a:pt x="2065" y="0"/>
                    </a:moveTo>
                    <a:cubicBezTo>
                      <a:pt x="1076" y="0"/>
                      <a:pt x="170" y="1260"/>
                      <a:pt x="60" y="2125"/>
                    </a:cubicBezTo>
                    <a:cubicBezTo>
                      <a:pt x="1" y="2601"/>
                      <a:pt x="96" y="3137"/>
                      <a:pt x="465" y="3471"/>
                    </a:cubicBezTo>
                    <a:cubicBezTo>
                      <a:pt x="715" y="3685"/>
                      <a:pt x="1060" y="3792"/>
                      <a:pt x="1394" y="3792"/>
                    </a:cubicBezTo>
                    <a:cubicBezTo>
                      <a:pt x="2001" y="3792"/>
                      <a:pt x="2632" y="3506"/>
                      <a:pt x="3025" y="3030"/>
                    </a:cubicBezTo>
                    <a:cubicBezTo>
                      <a:pt x="3703" y="2185"/>
                      <a:pt x="3632" y="304"/>
                      <a:pt x="2322" y="30"/>
                    </a:cubicBezTo>
                    <a:cubicBezTo>
                      <a:pt x="2236" y="10"/>
                      <a:pt x="2150" y="0"/>
                      <a:pt x="2065"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1"/>
              <p:cNvSpPr/>
              <p:nvPr/>
            </p:nvSpPr>
            <p:spPr>
              <a:xfrm>
                <a:off x="3833800" y="1530225"/>
                <a:ext cx="102725" cy="88200"/>
              </a:xfrm>
              <a:custGeom>
                <a:rect b="b" l="l" r="r" t="t"/>
                <a:pathLst>
                  <a:path extrusionOk="0" h="3528" w="4109">
                    <a:moveTo>
                      <a:pt x="2255" y="1"/>
                    </a:moveTo>
                    <a:cubicBezTo>
                      <a:pt x="1642" y="1"/>
                      <a:pt x="998" y="253"/>
                      <a:pt x="632" y="650"/>
                    </a:cubicBezTo>
                    <a:cubicBezTo>
                      <a:pt x="215" y="1102"/>
                      <a:pt x="1" y="1757"/>
                      <a:pt x="108" y="2364"/>
                    </a:cubicBezTo>
                    <a:cubicBezTo>
                      <a:pt x="167" y="2697"/>
                      <a:pt x="310" y="3019"/>
                      <a:pt x="572" y="3245"/>
                    </a:cubicBezTo>
                    <a:cubicBezTo>
                      <a:pt x="807" y="3442"/>
                      <a:pt x="1113" y="3528"/>
                      <a:pt x="1425" y="3528"/>
                    </a:cubicBezTo>
                    <a:cubicBezTo>
                      <a:pt x="1603" y="3528"/>
                      <a:pt x="1784" y="3500"/>
                      <a:pt x="1953" y="3447"/>
                    </a:cubicBezTo>
                    <a:cubicBezTo>
                      <a:pt x="2870" y="3197"/>
                      <a:pt x="4108" y="1935"/>
                      <a:pt x="3703" y="888"/>
                    </a:cubicBezTo>
                    <a:cubicBezTo>
                      <a:pt x="3464" y="259"/>
                      <a:pt x="2875" y="1"/>
                      <a:pt x="2255"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1"/>
              <p:cNvSpPr/>
              <p:nvPr/>
            </p:nvSpPr>
            <p:spPr>
              <a:xfrm>
                <a:off x="3990075" y="1880425"/>
                <a:ext cx="125925" cy="93975"/>
              </a:xfrm>
              <a:custGeom>
                <a:rect b="b" l="l" r="r" t="t"/>
                <a:pathLst>
                  <a:path extrusionOk="0" h="3759" w="5037">
                    <a:moveTo>
                      <a:pt x="3084" y="0"/>
                    </a:moveTo>
                    <a:cubicBezTo>
                      <a:pt x="1286" y="12"/>
                      <a:pt x="0" y="1929"/>
                      <a:pt x="1620" y="3310"/>
                    </a:cubicBezTo>
                    <a:cubicBezTo>
                      <a:pt x="1971" y="3612"/>
                      <a:pt x="2430" y="3759"/>
                      <a:pt x="2888" y="3759"/>
                    </a:cubicBezTo>
                    <a:cubicBezTo>
                      <a:pt x="3408" y="3759"/>
                      <a:pt x="3926" y="3570"/>
                      <a:pt x="4287" y="3203"/>
                    </a:cubicBezTo>
                    <a:cubicBezTo>
                      <a:pt x="4977" y="2524"/>
                      <a:pt x="5037" y="1286"/>
                      <a:pt x="4406" y="548"/>
                    </a:cubicBezTo>
                    <a:cubicBezTo>
                      <a:pt x="4275" y="369"/>
                      <a:pt x="4096" y="215"/>
                      <a:pt x="3882" y="131"/>
                    </a:cubicBezTo>
                    <a:cubicBezTo>
                      <a:pt x="3644" y="12"/>
                      <a:pt x="3370" y="0"/>
                      <a:pt x="3084"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1"/>
              <p:cNvSpPr/>
              <p:nvPr/>
            </p:nvSpPr>
            <p:spPr>
              <a:xfrm>
                <a:off x="3563225" y="1866125"/>
                <a:ext cx="1018025" cy="826925"/>
              </a:xfrm>
              <a:custGeom>
                <a:rect b="b" l="l" r="r" t="t"/>
                <a:pathLst>
                  <a:path extrusionOk="0" h="33077" w="40721">
                    <a:moveTo>
                      <a:pt x="1477" y="1"/>
                    </a:moveTo>
                    <a:cubicBezTo>
                      <a:pt x="929" y="1418"/>
                      <a:pt x="453" y="2858"/>
                      <a:pt x="1" y="4299"/>
                    </a:cubicBezTo>
                    <a:cubicBezTo>
                      <a:pt x="1346" y="8383"/>
                      <a:pt x="4751" y="14503"/>
                      <a:pt x="13217" y="22099"/>
                    </a:cubicBezTo>
                    <a:cubicBezTo>
                      <a:pt x="23277" y="31124"/>
                      <a:pt x="33303" y="32838"/>
                      <a:pt x="38184" y="33076"/>
                    </a:cubicBezTo>
                    <a:cubicBezTo>
                      <a:pt x="38910" y="32636"/>
                      <a:pt x="39791" y="32088"/>
                      <a:pt x="40720" y="31445"/>
                    </a:cubicBezTo>
                    <a:lnTo>
                      <a:pt x="40720" y="31445"/>
                    </a:lnTo>
                    <a:cubicBezTo>
                      <a:pt x="40378" y="31467"/>
                      <a:pt x="40002" y="31480"/>
                      <a:pt x="39592" y="31480"/>
                    </a:cubicBezTo>
                    <a:cubicBezTo>
                      <a:pt x="35119" y="31480"/>
                      <a:pt x="26618" y="29900"/>
                      <a:pt x="14741" y="20837"/>
                    </a:cubicBezTo>
                    <a:cubicBezTo>
                      <a:pt x="5275" y="13610"/>
                      <a:pt x="2358" y="4966"/>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1"/>
              <p:cNvSpPr/>
              <p:nvPr/>
            </p:nvSpPr>
            <p:spPr>
              <a:xfrm>
                <a:off x="2887550" y="3466375"/>
                <a:ext cx="198450" cy="169550"/>
              </a:xfrm>
              <a:custGeom>
                <a:rect b="b" l="l" r="r" t="t"/>
                <a:pathLst>
                  <a:path extrusionOk="0" h="6782" w="7938">
                    <a:moveTo>
                      <a:pt x="3445" y="1"/>
                    </a:moveTo>
                    <a:cubicBezTo>
                      <a:pt x="3249" y="1"/>
                      <a:pt x="3051" y="85"/>
                      <a:pt x="2906" y="273"/>
                    </a:cubicBezTo>
                    <a:cubicBezTo>
                      <a:pt x="2656" y="594"/>
                      <a:pt x="2465" y="999"/>
                      <a:pt x="2310" y="1368"/>
                    </a:cubicBezTo>
                    <a:cubicBezTo>
                      <a:pt x="1953" y="2237"/>
                      <a:pt x="1" y="5523"/>
                      <a:pt x="513" y="6380"/>
                    </a:cubicBezTo>
                    <a:cubicBezTo>
                      <a:pt x="685" y="6672"/>
                      <a:pt x="1021" y="6782"/>
                      <a:pt x="1437" y="6782"/>
                    </a:cubicBezTo>
                    <a:cubicBezTo>
                      <a:pt x="2486" y="6782"/>
                      <a:pt x="4047" y="6085"/>
                      <a:pt x="4823" y="5821"/>
                    </a:cubicBezTo>
                    <a:cubicBezTo>
                      <a:pt x="5596" y="5547"/>
                      <a:pt x="6370" y="5178"/>
                      <a:pt x="7013" y="4678"/>
                    </a:cubicBezTo>
                    <a:cubicBezTo>
                      <a:pt x="7938" y="3950"/>
                      <a:pt x="7393" y="2447"/>
                      <a:pt x="6238" y="2447"/>
                    </a:cubicBezTo>
                    <a:cubicBezTo>
                      <a:pt x="6203" y="2447"/>
                      <a:pt x="6168" y="2449"/>
                      <a:pt x="6132" y="2451"/>
                    </a:cubicBezTo>
                    <a:cubicBezTo>
                      <a:pt x="5204" y="2535"/>
                      <a:pt x="4275" y="2868"/>
                      <a:pt x="3561" y="3487"/>
                    </a:cubicBezTo>
                    <a:cubicBezTo>
                      <a:pt x="3965" y="2606"/>
                      <a:pt x="4156" y="1654"/>
                      <a:pt x="4144" y="689"/>
                    </a:cubicBezTo>
                    <a:cubicBezTo>
                      <a:pt x="4136" y="269"/>
                      <a:pt x="3795" y="1"/>
                      <a:pt x="3445"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1"/>
              <p:cNvSpPr/>
              <p:nvPr/>
            </p:nvSpPr>
            <p:spPr>
              <a:xfrm>
                <a:off x="3085500" y="3288325"/>
                <a:ext cx="144975" cy="123425"/>
              </a:xfrm>
              <a:custGeom>
                <a:rect b="b" l="l" r="r" t="t"/>
                <a:pathLst>
                  <a:path extrusionOk="0" h="4937" w="5799">
                    <a:moveTo>
                      <a:pt x="2511" y="1"/>
                    </a:moveTo>
                    <a:cubicBezTo>
                      <a:pt x="2369" y="1"/>
                      <a:pt x="2225" y="60"/>
                      <a:pt x="2120" y="191"/>
                    </a:cubicBezTo>
                    <a:cubicBezTo>
                      <a:pt x="1941" y="429"/>
                      <a:pt x="1786" y="727"/>
                      <a:pt x="1691" y="989"/>
                    </a:cubicBezTo>
                    <a:cubicBezTo>
                      <a:pt x="1429" y="1632"/>
                      <a:pt x="0" y="4025"/>
                      <a:pt x="381" y="4656"/>
                    </a:cubicBezTo>
                    <a:cubicBezTo>
                      <a:pt x="505" y="4860"/>
                      <a:pt x="744" y="4937"/>
                      <a:pt x="1043" y="4937"/>
                    </a:cubicBezTo>
                    <a:cubicBezTo>
                      <a:pt x="1809" y="4937"/>
                      <a:pt x="2962" y="4428"/>
                      <a:pt x="3536" y="4239"/>
                    </a:cubicBezTo>
                    <a:cubicBezTo>
                      <a:pt x="4096" y="4049"/>
                      <a:pt x="4667" y="3775"/>
                      <a:pt x="5120" y="3406"/>
                    </a:cubicBezTo>
                    <a:cubicBezTo>
                      <a:pt x="5798" y="2877"/>
                      <a:pt x="5411" y="1782"/>
                      <a:pt x="4580" y="1782"/>
                    </a:cubicBezTo>
                    <a:cubicBezTo>
                      <a:pt x="4550" y="1782"/>
                      <a:pt x="4520" y="1784"/>
                      <a:pt x="4489" y="1787"/>
                    </a:cubicBezTo>
                    <a:cubicBezTo>
                      <a:pt x="3798" y="1846"/>
                      <a:pt x="3132" y="2096"/>
                      <a:pt x="2608" y="2537"/>
                    </a:cubicBezTo>
                    <a:cubicBezTo>
                      <a:pt x="2893" y="1906"/>
                      <a:pt x="3036" y="1203"/>
                      <a:pt x="3024" y="501"/>
                    </a:cubicBezTo>
                    <a:cubicBezTo>
                      <a:pt x="3017" y="194"/>
                      <a:pt x="2767" y="1"/>
                      <a:pt x="2511"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1"/>
              <p:cNvSpPr/>
              <p:nvPr/>
            </p:nvSpPr>
            <p:spPr>
              <a:xfrm>
                <a:off x="3251575" y="3146400"/>
                <a:ext cx="102950" cy="88400"/>
              </a:xfrm>
              <a:custGeom>
                <a:rect b="b" l="l" r="r" t="t"/>
                <a:pathLst>
                  <a:path extrusionOk="0" h="3536" w="4118">
                    <a:moveTo>
                      <a:pt x="1783" y="1"/>
                    </a:moveTo>
                    <a:cubicBezTo>
                      <a:pt x="1681" y="1"/>
                      <a:pt x="1577" y="44"/>
                      <a:pt x="1501" y="141"/>
                    </a:cubicBezTo>
                    <a:cubicBezTo>
                      <a:pt x="1370" y="296"/>
                      <a:pt x="1263" y="510"/>
                      <a:pt x="1192" y="701"/>
                    </a:cubicBezTo>
                    <a:cubicBezTo>
                      <a:pt x="1013" y="1165"/>
                      <a:pt x="1" y="2856"/>
                      <a:pt x="251" y="3332"/>
                    </a:cubicBezTo>
                    <a:cubicBezTo>
                      <a:pt x="345" y="3480"/>
                      <a:pt x="519" y="3536"/>
                      <a:pt x="733" y="3536"/>
                    </a:cubicBezTo>
                    <a:cubicBezTo>
                      <a:pt x="1281" y="3536"/>
                      <a:pt x="2091" y="3171"/>
                      <a:pt x="2501" y="3035"/>
                    </a:cubicBezTo>
                    <a:cubicBezTo>
                      <a:pt x="2906" y="2904"/>
                      <a:pt x="3299" y="2713"/>
                      <a:pt x="3632" y="2439"/>
                    </a:cubicBezTo>
                    <a:cubicBezTo>
                      <a:pt x="4118" y="2046"/>
                      <a:pt x="3840" y="1282"/>
                      <a:pt x="3235" y="1282"/>
                    </a:cubicBezTo>
                    <a:cubicBezTo>
                      <a:pt x="3217" y="1282"/>
                      <a:pt x="3198" y="1283"/>
                      <a:pt x="3180" y="1284"/>
                    </a:cubicBezTo>
                    <a:cubicBezTo>
                      <a:pt x="2692" y="1332"/>
                      <a:pt x="2215" y="1499"/>
                      <a:pt x="1846" y="1820"/>
                    </a:cubicBezTo>
                    <a:cubicBezTo>
                      <a:pt x="2049" y="1356"/>
                      <a:pt x="2156" y="868"/>
                      <a:pt x="2144" y="356"/>
                    </a:cubicBezTo>
                    <a:cubicBezTo>
                      <a:pt x="2144" y="141"/>
                      <a:pt x="1967" y="1"/>
                      <a:pt x="1783"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1"/>
              <p:cNvSpPr/>
              <p:nvPr/>
            </p:nvSpPr>
            <p:spPr>
              <a:xfrm>
                <a:off x="3476900" y="2235625"/>
                <a:ext cx="586450" cy="645600"/>
              </a:xfrm>
              <a:custGeom>
                <a:rect b="b" l="l" r="r" t="t"/>
                <a:pathLst>
                  <a:path extrusionOk="0" h="25824" w="23458">
                    <a:moveTo>
                      <a:pt x="3445" y="4892"/>
                    </a:moveTo>
                    <a:cubicBezTo>
                      <a:pt x="3603" y="4892"/>
                      <a:pt x="3759" y="4920"/>
                      <a:pt x="3906" y="4985"/>
                    </a:cubicBezTo>
                    <a:cubicBezTo>
                      <a:pt x="3646" y="5103"/>
                      <a:pt x="3366" y="5159"/>
                      <a:pt x="3085" y="5159"/>
                    </a:cubicBezTo>
                    <a:cubicBezTo>
                      <a:pt x="2941" y="5159"/>
                      <a:pt x="2797" y="5144"/>
                      <a:pt x="2656" y="5116"/>
                    </a:cubicBezTo>
                    <a:cubicBezTo>
                      <a:pt x="2891" y="4980"/>
                      <a:pt x="3169" y="4892"/>
                      <a:pt x="3445" y="4892"/>
                    </a:cubicBezTo>
                    <a:close/>
                    <a:moveTo>
                      <a:pt x="11537" y="13138"/>
                    </a:moveTo>
                    <a:cubicBezTo>
                      <a:pt x="11762" y="13138"/>
                      <a:pt x="11984" y="13180"/>
                      <a:pt x="12193" y="13272"/>
                    </a:cubicBezTo>
                    <a:cubicBezTo>
                      <a:pt x="11479" y="13903"/>
                      <a:pt x="10562" y="14272"/>
                      <a:pt x="9609" y="14367"/>
                    </a:cubicBezTo>
                    <a:cubicBezTo>
                      <a:pt x="9728" y="14105"/>
                      <a:pt x="9907" y="13891"/>
                      <a:pt x="10121" y="13689"/>
                    </a:cubicBezTo>
                    <a:cubicBezTo>
                      <a:pt x="10517" y="13351"/>
                      <a:pt x="11032" y="13138"/>
                      <a:pt x="11537" y="13138"/>
                    </a:cubicBezTo>
                    <a:close/>
                    <a:moveTo>
                      <a:pt x="16100" y="17007"/>
                    </a:moveTo>
                    <a:cubicBezTo>
                      <a:pt x="16132" y="17007"/>
                      <a:pt x="16163" y="17008"/>
                      <a:pt x="16193" y="17010"/>
                    </a:cubicBezTo>
                    <a:cubicBezTo>
                      <a:pt x="16229" y="17356"/>
                      <a:pt x="15979" y="17641"/>
                      <a:pt x="15693" y="17832"/>
                    </a:cubicBezTo>
                    <a:cubicBezTo>
                      <a:pt x="15289" y="18118"/>
                      <a:pt x="14824" y="18237"/>
                      <a:pt x="14348" y="18320"/>
                    </a:cubicBezTo>
                    <a:cubicBezTo>
                      <a:pt x="14324" y="18320"/>
                      <a:pt x="14277" y="18332"/>
                      <a:pt x="14253" y="18332"/>
                    </a:cubicBezTo>
                    <a:cubicBezTo>
                      <a:pt x="14467" y="17737"/>
                      <a:pt x="14979" y="17249"/>
                      <a:pt x="15634" y="17070"/>
                    </a:cubicBezTo>
                    <a:cubicBezTo>
                      <a:pt x="15792" y="17031"/>
                      <a:pt x="15949" y="17007"/>
                      <a:pt x="16100" y="17007"/>
                    </a:cubicBezTo>
                    <a:close/>
                    <a:moveTo>
                      <a:pt x="19103" y="20081"/>
                    </a:moveTo>
                    <a:cubicBezTo>
                      <a:pt x="19121" y="20081"/>
                      <a:pt x="19140" y="20082"/>
                      <a:pt x="19158" y="20082"/>
                    </a:cubicBezTo>
                    <a:cubicBezTo>
                      <a:pt x="19503" y="20082"/>
                      <a:pt x="19908" y="20225"/>
                      <a:pt x="19980" y="20594"/>
                    </a:cubicBezTo>
                    <a:cubicBezTo>
                      <a:pt x="20063" y="21059"/>
                      <a:pt x="19622" y="21404"/>
                      <a:pt x="19265" y="21582"/>
                    </a:cubicBezTo>
                    <a:cubicBezTo>
                      <a:pt x="18789" y="21821"/>
                      <a:pt x="18206" y="21904"/>
                      <a:pt x="17670" y="21940"/>
                    </a:cubicBezTo>
                    <a:lnTo>
                      <a:pt x="17432" y="21940"/>
                    </a:lnTo>
                    <a:cubicBezTo>
                      <a:pt x="17467" y="21868"/>
                      <a:pt x="17467" y="21785"/>
                      <a:pt x="17479" y="21713"/>
                    </a:cubicBezTo>
                    <a:cubicBezTo>
                      <a:pt x="17643" y="20909"/>
                      <a:pt x="18229" y="20081"/>
                      <a:pt x="19103" y="20081"/>
                    </a:cubicBezTo>
                    <a:close/>
                    <a:moveTo>
                      <a:pt x="20909" y="22948"/>
                    </a:moveTo>
                    <a:cubicBezTo>
                      <a:pt x="20936" y="22948"/>
                      <a:pt x="20964" y="22949"/>
                      <a:pt x="20992" y="22952"/>
                    </a:cubicBezTo>
                    <a:cubicBezTo>
                      <a:pt x="21313" y="22975"/>
                      <a:pt x="21694" y="23190"/>
                      <a:pt x="21825" y="23511"/>
                    </a:cubicBezTo>
                    <a:cubicBezTo>
                      <a:pt x="21992" y="23928"/>
                      <a:pt x="21611" y="24297"/>
                      <a:pt x="21254" y="24464"/>
                    </a:cubicBezTo>
                    <a:cubicBezTo>
                      <a:pt x="20956" y="24619"/>
                      <a:pt x="20634" y="24678"/>
                      <a:pt x="20289" y="24690"/>
                    </a:cubicBezTo>
                    <a:cubicBezTo>
                      <a:pt x="20099" y="24345"/>
                      <a:pt x="20003" y="23916"/>
                      <a:pt x="20146" y="23511"/>
                    </a:cubicBezTo>
                    <a:cubicBezTo>
                      <a:pt x="20246" y="23168"/>
                      <a:pt x="20542" y="22948"/>
                      <a:pt x="20909" y="22948"/>
                    </a:cubicBezTo>
                    <a:close/>
                    <a:moveTo>
                      <a:pt x="1326" y="1"/>
                    </a:moveTo>
                    <a:cubicBezTo>
                      <a:pt x="1275" y="1"/>
                      <a:pt x="1224" y="24"/>
                      <a:pt x="1180" y="80"/>
                    </a:cubicBezTo>
                    <a:cubicBezTo>
                      <a:pt x="406" y="1056"/>
                      <a:pt x="1" y="2378"/>
                      <a:pt x="382" y="3604"/>
                    </a:cubicBezTo>
                    <a:cubicBezTo>
                      <a:pt x="596" y="4342"/>
                      <a:pt x="1120" y="4938"/>
                      <a:pt x="1775" y="5295"/>
                    </a:cubicBezTo>
                    <a:cubicBezTo>
                      <a:pt x="1430" y="5759"/>
                      <a:pt x="1275" y="6342"/>
                      <a:pt x="1275" y="6926"/>
                    </a:cubicBezTo>
                    <a:cubicBezTo>
                      <a:pt x="1287" y="7700"/>
                      <a:pt x="1584" y="8474"/>
                      <a:pt x="2073" y="9045"/>
                    </a:cubicBezTo>
                    <a:cubicBezTo>
                      <a:pt x="2656" y="9724"/>
                      <a:pt x="3513" y="10093"/>
                      <a:pt x="4394" y="10212"/>
                    </a:cubicBezTo>
                    <a:cubicBezTo>
                      <a:pt x="4692" y="10260"/>
                      <a:pt x="4978" y="10260"/>
                      <a:pt x="5275" y="10260"/>
                    </a:cubicBezTo>
                    <a:cubicBezTo>
                      <a:pt x="4787" y="11010"/>
                      <a:pt x="4847" y="11950"/>
                      <a:pt x="5263" y="12736"/>
                    </a:cubicBezTo>
                    <a:cubicBezTo>
                      <a:pt x="5990" y="14093"/>
                      <a:pt x="7478" y="14760"/>
                      <a:pt x="8966" y="14820"/>
                    </a:cubicBezTo>
                    <a:cubicBezTo>
                      <a:pt x="8919" y="15094"/>
                      <a:pt x="8907" y="15355"/>
                      <a:pt x="8931" y="15641"/>
                    </a:cubicBezTo>
                    <a:cubicBezTo>
                      <a:pt x="9073" y="16713"/>
                      <a:pt x="9740" y="17677"/>
                      <a:pt x="10645" y="18249"/>
                    </a:cubicBezTo>
                    <a:cubicBezTo>
                      <a:pt x="11390" y="18705"/>
                      <a:pt x="12250" y="18889"/>
                      <a:pt x="13110" y="18889"/>
                    </a:cubicBezTo>
                    <a:cubicBezTo>
                      <a:pt x="13281" y="18889"/>
                      <a:pt x="13452" y="18882"/>
                      <a:pt x="13622" y="18868"/>
                    </a:cubicBezTo>
                    <a:lnTo>
                      <a:pt x="13622" y="18868"/>
                    </a:lnTo>
                    <a:cubicBezTo>
                      <a:pt x="13538" y="19999"/>
                      <a:pt x="14193" y="21118"/>
                      <a:pt x="15122" y="21749"/>
                    </a:cubicBezTo>
                    <a:cubicBezTo>
                      <a:pt x="15658" y="22094"/>
                      <a:pt x="16301" y="22309"/>
                      <a:pt x="16967" y="22380"/>
                    </a:cubicBezTo>
                    <a:cubicBezTo>
                      <a:pt x="17015" y="23047"/>
                      <a:pt x="17301" y="23702"/>
                      <a:pt x="17801" y="24202"/>
                    </a:cubicBezTo>
                    <a:cubicBezTo>
                      <a:pt x="18384" y="24761"/>
                      <a:pt x="19218" y="25107"/>
                      <a:pt x="20039" y="25154"/>
                    </a:cubicBezTo>
                    <a:cubicBezTo>
                      <a:pt x="20158" y="25297"/>
                      <a:pt x="20301" y="25416"/>
                      <a:pt x="20468" y="25523"/>
                    </a:cubicBezTo>
                    <a:cubicBezTo>
                      <a:pt x="20799" y="25732"/>
                      <a:pt x="21187" y="25823"/>
                      <a:pt x="21581" y="25823"/>
                    </a:cubicBezTo>
                    <a:cubicBezTo>
                      <a:pt x="21839" y="25823"/>
                      <a:pt x="22100" y="25784"/>
                      <a:pt x="22349" y="25714"/>
                    </a:cubicBezTo>
                    <a:cubicBezTo>
                      <a:pt x="22659" y="25631"/>
                      <a:pt x="22956" y="25488"/>
                      <a:pt x="23230" y="25309"/>
                    </a:cubicBezTo>
                    <a:cubicBezTo>
                      <a:pt x="23458" y="25171"/>
                      <a:pt x="23340" y="24876"/>
                      <a:pt x="23150" y="24876"/>
                    </a:cubicBezTo>
                    <a:cubicBezTo>
                      <a:pt x="23111" y="24876"/>
                      <a:pt x="23070" y="24888"/>
                      <a:pt x="23028" y="24916"/>
                    </a:cubicBezTo>
                    <a:cubicBezTo>
                      <a:pt x="22628" y="25178"/>
                      <a:pt x="22091" y="25364"/>
                      <a:pt x="21582" y="25364"/>
                    </a:cubicBezTo>
                    <a:cubicBezTo>
                      <a:pt x="21256" y="25364"/>
                      <a:pt x="20942" y="25288"/>
                      <a:pt x="20682" y="25107"/>
                    </a:cubicBezTo>
                    <a:cubicBezTo>
                      <a:pt x="20837" y="25071"/>
                      <a:pt x="21015" y="25047"/>
                      <a:pt x="21182" y="24988"/>
                    </a:cubicBezTo>
                    <a:cubicBezTo>
                      <a:pt x="21730" y="24809"/>
                      <a:pt x="22266" y="24392"/>
                      <a:pt x="22301" y="23785"/>
                    </a:cubicBezTo>
                    <a:cubicBezTo>
                      <a:pt x="22325" y="23309"/>
                      <a:pt x="21956" y="22880"/>
                      <a:pt x="21539" y="22678"/>
                    </a:cubicBezTo>
                    <a:cubicBezTo>
                      <a:pt x="21331" y="22582"/>
                      <a:pt x="21097" y="22524"/>
                      <a:pt x="20866" y="22524"/>
                    </a:cubicBezTo>
                    <a:cubicBezTo>
                      <a:pt x="20608" y="22524"/>
                      <a:pt x="20354" y="22597"/>
                      <a:pt x="20146" y="22773"/>
                    </a:cubicBezTo>
                    <a:cubicBezTo>
                      <a:pt x="19706" y="23118"/>
                      <a:pt x="19563" y="23666"/>
                      <a:pt x="19634" y="24190"/>
                    </a:cubicBezTo>
                    <a:cubicBezTo>
                      <a:pt x="19670" y="24345"/>
                      <a:pt x="19706" y="24511"/>
                      <a:pt x="19765" y="24678"/>
                    </a:cubicBezTo>
                    <a:cubicBezTo>
                      <a:pt x="19289" y="24607"/>
                      <a:pt x="18813" y="24428"/>
                      <a:pt x="18444" y="24154"/>
                    </a:cubicBezTo>
                    <a:cubicBezTo>
                      <a:pt x="17860" y="23737"/>
                      <a:pt x="17491" y="23118"/>
                      <a:pt x="17432" y="22416"/>
                    </a:cubicBezTo>
                    <a:lnTo>
                      <a:pt x="17432" y="22416"/>
                    </a:lnTo>
                    <a:cubicBezTo>
                      <a:pt x="17462" y="22416"/>
                      <a:pt x="17492" y="22417"/>
                      <a:pt x="17522" y="22417"/>
                    </a:cubicBezTo>
                    <a:cubicBezTo>
                      <a:pt x="18086" y="22417"/>
                      <a:pt x="18637" y="22311"/>
                      <a:pt x="19146" y="22130"/>
                    </a:cubicBezTo>
                    <a:cubicBezTo>
                      <a:pt x="19670" y="21940"/>
                      <a:pt x="20242" y="21582"/>
                      <a:pt x="20408" y="20999"/>
                    </a:cubicBezTo>
                    <a:cubicBezTo>
                      <a:pt x="20539" y="20499"/>
                      <a:pt x="20277" y="19987"/>
                      <a:pt x="19813" y="19785"/>
                    </a:cubicBezTo>
                    <a:cubicBezTo>
                      <a:pt x="19585" y="19682"/>
                      <a:pt x="19356" y="19636"/>
                      <a:pt x="19132" y="19636"/>
                    </a:cubicBezTo>
                    <a:cubicBezTo>
                      <a:pt x="18314" y="19636"/>
                      <a:pt x="17568" y="20254"/>
                      <a:pt x="17241" y="21011"/>
                    </a:cubicBezTo>
                    <a:cubicBezTo>
                      <a:pt x="17110" y="21309"/>
                      <a:pt x="17027" y="21606"/>
                      <a:pt x="17015" y="21928"/>
                    </a:cubicBezTo>
                    <a:cubicBezTo>
                      <a:pt x="16670" y="21892"/>
                      <a:pt x="16336" y="21809"/>
                      <a:pt x="16003" y="21690"/>
                    </a:cubicBezTo>
                    <a:cubicBezTo>
                      <a:pt x="15027" y="21297"/>
                      <a:pt x="14205" y="20380"/>
                      <a:pt x="14110" y="19308"/>
                    </a:cubicBezTo>
                    <a:cubicBezTo>
                      <a:pt x="14098" y="19142"/>
                      <a:pt x="14110" y="18975"/>
                      <a:pt x="14134" y="18832"/>
                    </a:cubicBezTo>
                    <a:cubicBezTo>
                      <a:pt x="14157" y="18832"/>
                      <a:pt x="14193" y="18808"/>
                      <a:pt x="14229" y="18808"/>
                    </a:cubicBezTo>
                    <a:cubicBezTo>
                      <a:pt x="14860" y="18713"/>
                      <a:pt x="15503" y="18558"/>
                      <a:pt x="16015" y="18177"/>
                    </a:cubicBezTo>
                    <a:cubicBezTo>
                      <a:pt x="16467" y="17844"/>
                      <a:pt x="16813" y="17320"/>
                      <a:pt x="16610" y="16760"/>
                    </a:cubicBezTo>
                    <a:cubicBezTo>
                      <a:pt x="16586" y="16689"/>
                      <a:pt x="16539" y="16606"/>
                      <a:pt x="16467" y="16606"/>
                    </a:cubicBezTo>
                    <a:cubicBezTo>
                      <a:pt x="16355" y="16588"/>
                      <a:pt x="16244" y="16579"/>
                      <a:pt x="16133" y="16579"/>
                    </a:cubicBezTo>
                    <a:cubicBezTo>
                      <a:pt x="15053" y="16579"/>
                      <a:pt x="14055" y="17392"/>
                      <a:pt x="13753" y="18439"/>
                    </a:cubicBezTo>
                    <a:cubicBezTo>
                      <a:pt x="13560" y="18461"/>
                      <a:pt x="13365" y="18472"/>
                      <a:pt x="13171" y="18472"/>
                    </a:cubicBezTo>
                    <a:cubicBezTo>
                      <a:pt x="12500" y="18472"/>
                      <a:pt x="11828" y="18339"/>
                      <a:pt x="11229" y="18034"/>
                    </a:cubicBezTo>
                    <a:cubicBezTo>
                      <a:pt x="10395" y="17641"/>
                      <a:pt x="9740" y="16879"/>
                      <a:pt x="9490" y="15987"/>
                    </a:cubicBezTo>
                    <a:cubicBezTo>
                      <a:pt x="9383" y="15594"/>
                      <a:pt x="9371" y="15201"/>
                      <a:pt x="9454" y="14820"/>
                    </a:cubicBezTo>
                    <a:cubicBezTo>
                      <a:pt x="9645" y="14808"/>
                      <a:pt x="9847" y="14796"/>
                      <a:pt x="10038" y="14760"/>
                    </a:cubicBezTo>
                    <a:cubicBezTo>
                      <a:pt x="11050" y="14605"/>
                      <a:pt x="12014" y="14129"/>
                      <a:pt x="12729" y="13379"/>
                    </a:cubicBezTo>
                    <a:cubicBezTo>
                      <a:pt x="12836" y="13272"/>
                      <a:pt x="12800" y="13117"/>
                      <a:pt x="12681" y="13022"/>
                    </a:cubicBezTo>
                    <a:cubicBezTo>
                      <a:pt x="12337" y="12793"/>
                      <a:pt x="11946" y="12691"/>
                      <a:pt x="11551" y="12691"/>
                    </a:cubicBezTo>
                    <a:cubicBezTo>
                      <a:pt x="11042" y="12691"/>
                      <a:pt x="10526" y="12860"/>
                      <a:pt x="10097" y="13141"/>
                    </a:cubicBezTo>
                    <a:cubicBezTo>
                      <a:pt x="9633" y="13450"/>
                      <a:pt x="9288" y="13891"/>
                      <a:pt x="9097" y="14379"/>
                    </a:cubicBezTo>
                    <a:cubicBezTo>
                      <a:pt x="8740" y="14379"/>
                      <a:pt x="8383" y="14332"/>
                      <a:pt x="8026" y="14248"/>
                    </a:cubicBezTo>
                    <a:cubicBezTo>
                      <a:pt x="7240" y="14046"/>
                      <a:pt x="6514" y="13629"/>
                      <a:pt x="5990" y="13010"/>
                    </a:cubicBezTo>
                    <a:cubicBezTo>
                      <a:pt x="5502" y="12415"/>
                      <a:pt x="5180" y="11581"/>
                      <a:pt x="5478" y="10819"/>
                    </a:cubicBezTo>
                    <a:cubicBezTo>
                      <a:pt x="5573" y="10593"/>
                      <a:pt x="5704" y="10391"/>
                      <a:pt x="5883" y="10212"/>
                    </a:cubicBezTo>
                    <a:cubicBezTo>
                      <a:pt x="6454" y="10141"/>
                      <a:pt x="7014" y="9974"/>
                      <a:pt x="7549" y="9748"/>
                    </a:cubicBezTo>
                    <a:cubicBezTo>
                      <a:pt x="7740" y="9664"/>
                      <a:pt x="7776" y="9390"/>
                      <a:pt x="7549" y="9319"/>
                    </a:cubicBezTo>
                    <a:cubicBezTo>
                      <a:pt x="7373" y="9256"/>
                      <a:pt x="7195" y="9227"/>
                      <a:pt x="7020" y="9227"/>
                    </a:cubicBezTo>
                    <a:cubicBezTo>
                      <a:pt x="6531" y="9227"/>
                      <a:pt x="6060" y="9451"/>
                      <a:pt x="5692" y="9783"/>
                    </a:cubicBezTo>
                    <a:cubicBezTo>
                      <a:pt x="5483" y="9807"/>
                      <a:pt x="5272" y="9820"/>
                      <a:pt x="5063" y="9820"/>
                    </a:cubicBezTo>
                    <a:cubicBezTo>
                      <a:pt x="4226" y="9820"/>
                      <a:pt x="3411" y="9614"/>
                      <a:pt x="2763" y="9081"/>
                    </a:cubicBezTo>
                    <a:cubicBezTo>
                      <a:pt x="1787" y="8295"/>
                      <a:pt x="1358" y="6664"/>
                      <a:pt x="2120" y="5592"/>
                    </a:cubicBezTo>
                    <a:cubicBezTo>
                      <a:pt x="2144" y="5557"/>
                      <a:pt x="2180" y="5509"/>
                      <a:pt x="2227" y="5473"/>
                    </a:cubicBezTo>
                    <a:cubicBezTo>
                      <a:pt x="2406" y="5533"/>
                      <a:pt x="2585" y="5580"/>
                      <a:pt x="2775" y="5616"/>
                    </a:cubicBezTo>
                    <a:cubicBezTo>
                      <a:pt x="2883" y="5629"/>
                      <a:pt x="2991" y="5636"/>
                      <a:pt x="3098" y="5636"/>
                    </a:cubicBezTo>
                    <a:cubicBezTo>
                      <a:pt x="3574" y="5636"/>
                      <a:pt x="4042" y="5505"/>
                      <a:pt x="4430" y="5223"/>
                    </a:cubicBezTo>
                    <a:cubicBezTo>
                      <a:pt x="4525" y="5152"/>
                      <a:pt x="4585" y="4985"/>
                      <a:pt x="4466" y="4866"/>
                    </a:cubicBezTo>
                    <a:cubicBezTo>
                      <a:pt x="4169" y="4591"/>
                      <a:pt x="3795" y="4469"/>
                      <a:pt x="3415" y="4469"/>
                    </a:cubicBezTo>
                    <a:cubicBezTo>
                      <a:pt x="2958" y="4469"/>
                      <a:pt x="2490" y="4645"/>
                      <a:pt x="2132" y="4938"/>
                    </a:cubicBezTo>
                    <a:cubicBezTo>
                      <a:pt x="2120" y="4938"/>
                      <a:pt x="2120" y="4961"/>
                      <a:pt x="2108" y="4961"/>
                    </a:cubicBezTo>
                    <a:cubicBezTo>
                      <a:pt x="1965" y="4902"/>
                      <a:pt x="1846" y="4818"/>
                      <a:pt x="1715" y="4747"/>
                    </a:cubicBezTo>
                    <a:cubicBezTo>
                      <a:pt x="858" y="4164"/>
                      <a:pt x="561" y="3068"/>
                      <a:pt x="739" y="2068"/>
                    </a:cubicBezTo>
                    <a:cubicBezTo>
                      <a:pt x="858" y="1461"/>
                      <a:pt x="1108" y="878"/>
                      <a:pt x="1489" y="389"/>
                    </a:cubicBezTo>
                    <a:cubicBezTo>
                      <a:pt x="1624" y="219"/>
                      <a:pt x="1481" y="1"/>
                      <a:pt x="1326"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1"/>
              <p:cNvSpPr/>
              <p:nvPr/>
            </p:nvSpPr>
            <p:spPr>
              <a:xfrm>
                <a:off x="3531675" y="2724875"/>
                <a:ext cx="191725" cy="244400"/>
              </a:xfrm>
              <a:custGeom>
                <a:rect b="b" l="l" r="r" t="t"/>
                <a:pathLst>
                  <a:path extrusionOk="0" h="9776" w="7669">
                    <a:moveTo>
                      <a:pt x="358" y="0"/>
                    </a:moveTo>
                    <a:cubicBezTo>
                      <a:pt x="358" y="0"/>
                      <a:pt x="239" y="119"/>
                      <a:pt x="1" y="346"/>
                    </a:cubicBezTo>
                    <a:cubicBezTo>
                      <a:pt x="906" y="3858"/>
                      <a:pt x="2453" y="7204"/>
                      <a:pt x="5073" y="9775"/>
                    </a:cubicBezTo>
                    <a:cubicBezTo>
                      <a:pt x="6680" y="7418"/>
                      <a:pt x="7668" y="5965"/>
                      <a:pt x="7668" y="5965"/>
                    </a:cubicBezTo>
                    <a:lnTo>
                      <a:pt x="4382" y="2548"/>
                    </a:lnTo>
                    <a:lnTo>
                      <a:pt x="4287" y="2655"/>
                    </a:lnTo>
                    <a:lnTo>
                      <a:pt x="358" y="0"/>
                    </a:lnTo>
                    <a:close/>
                  </a:path>
                </a:pathLst>
              </a:custGeom>
              <a:solidFill>
                <a:srgbClr val="EAC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1"/>
              <p:cNvSpPr/>
              <p:nvPr/>
            </p:nvSpPr>
            <p:spPr>
              <a:xfrm>
                <a:off x="2555675" y="3583000"/>
                <a:ext cx="471800" cy="382900"/>
              </a:xfrm>
              <a:custGeom>
                <a:rect b="b" l="l" r="r" t="t"/>
                <a:pathLst>
                  <a:path extrusionOk="0" h="15316" w="18872">
                    <a:moveTo>
                      <a:pt x="5144" y="1"/>
                    </a:moveTo>
                    <a:cubicBezTo>
                      <a:pt x="4132" y="1132"/>
                      <a:pt x="3441" y="1965"/>
                      <a:pt x="3203" y="2394"/>
                    </a:cubicBezTo>
                    <a:cubicBezTo>
                      <a:pt x="0" y="8050"/>
                      <a:pt x="5953" y="12872"/>
                      <a:pt x="5953" y="12872"/>
                    </a:cubicBezTo>
                    <a:cubicBezTo>
                      <a:pt x="5953" y="12872"/>
                      <a:pt x="8863" y="15315"/>
                      <a:pt x="12335" y="15315"/>
                    </a:cubicBezTo>
                    <a:cubicBezTo>
                      <a:pt x="13794" y="15315"/>
                      <a:pt x="15352" y="14883"/>
                      <a:pt x="16836" y="13657"/>
                    </a:cubicBezTo>
                    <a:cubicBezTo>
                      <a:pt x="17228" y="13348"/>
                      <a:pt x="17919" y="12514"/>
                      <a:pt x="18871" y="11312"/>
                    </a:cubicBezTo>
                    <a:cubicBezTo>
                      <a:pt x="18574" y="11191"/>
                      <a:pt x="18250" y="11143"/>
                      <a:pt x="17912" y="11143"/>
                    </a:cubicBezTo>
                    <a:cubicBezTo>
                      <a:pt x="17086" y="11143"/>
                      <a:pt x="16175" y="11427"/>
                      <a:pt x="15347" y="11621"/>
                    </a:cubicBezTo>
                    <a:cubicBezTo>
                      <a:pt x="14696" y="11777"/>
                      <a:pt x="14028" y="11852"/>
                      <a:pt x="13360" y="11852"/>
                    </a:cubicBezTo>
                    <a:cubicBezTo>
                      <a:pt x="10902" y="11852"/>
                      <a:pt x="8436" y="10833"/>
                      <a:pt x="6751" y="9026"/>
                    </a:cubicBezTo>
                    <a:cubicBezTo>
                      <a:pt x="4441" y="6573"/>
                      <a:pt x="5775" y="4359"/>
                      <a:pt x="5620" y="1453"/>
                    </a:cubicBezTo>
                    <a:cubicBezTo>
                      <a:pt x="5584" y="787"/>
                      <a:pt x="5417" y="310"/>
                      <a:pt x="5144"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6" name="Google Shape;2226;p71"/>
            <p:cNvSpPr/>
            <p:nvPr/>
          </p:nvSpPr>
          <p:spPr>
            <a:xfrm rot="-3612778">
              <a:off x="3661749" y="3030383"/>
              <a:ext cx="467790" cy="541814"/>
            </a:xfrm>
            <a:custGeom>
              <a:rect b="b" l="l" r="r" t="t"/>
              <a:pathLst>
                <a:path extrusionOk="0" h="21790" w="18813">
                  <a:moveTo>
                    <a:pt x="5622" y="0"/>
                  </a:moveTo>
                  <a:cubicBezTo>
                    <a:pt x="5471" y="0"/>
                    <a:pt x="5323" y="36"/>
                    <a:pt x="5180" y="111"/>
                  </a:cubicBezTo>
                  <a:cubicBezTo>
                    <a:pt x="2965" y="1266"/>
                    <a:pt x="7585" y="7445"/>
                    <a:pt x="7585" y="7445"/>
                  </a:cubicBezTo>
                  <a:cubicBezTo>
                    <a:pt x="7585" y="7445"/>
                    <a:pt x="4621" y="5813"/>
                    <a:pt x="2798" y="5813"/>
                  </a:cubicBezTo>
                  <a:cubicBezTo>
                    <a:pt x="2059" y="5813"/>
                    <a:pt x="1507" y="6082"/>
                    <a:pt x="1417" y="6838"/>
                  </a:cubicBezTo>
                  <a:cubicBezTo>
                    <a:pt x="1096" y="9469"/>
                    <a:pt x="6025" y="10255"/>
                    <a:pt x="6025" y="10255"/>
                  </a:cubicBezTo>
                  <a:cubicBezTo>
                    <a:pt x="6025" y="10255"/>
                    <a:pt x="5670" y="10236"/>
                    <a:pt x="5139" y="10236"/>
                  </a:cubicBezTo>
                  <a:cubicBezTo>
                    <a:pt x="3515" y="10236"/>
                    <a:pt x="244" y="10412"/>
                    <a:pt x="441" y="11838"/>
                  </a:cubicBezTo>
                  <a:cubicBezTo>
                    <a:pt x="715" y="13743"/>
                    <a:pt x="4870" y="14065"/>
                    <a:pt x="4870" y="14065"/>
                  </a:cubicBezTo>
                  <a:cubicBezTo>
                    <a:pt x="4870" y="14065"/>
                    <a:pt x="0" y="17030"/>
                    <a:pt x="1382" y="18113"/>
                  </a:cubicBezTo>
                  <a:cubicBezTo>
                    <a:pt x="1580" y="18269"/>
                    <a:pt x="1820" y="18335"/>
                    <a:pt x="2085" y="18335"/>
                  </a:cubicBezTo>
                  <a:cubicBezTo>
                    <a:pt x="3665" y="18335"/>
                    <a:pt x="6144" y="15970"/>
                    <a:pt x="6144" y="15970"/>
                  </a:cubicBezTo>
                  <a:lnTo>
                    <a:pt x="6144" y="15970"/>
                  </a:lnTo>
                  <a:cubicBezTo>
                    <a:pt x="6144" y="15970"/>
                    <a:pt x="4287" y="20721"/>
                    <a:pt x="6216" y="21685"/>
                  </a:cubicBezTo>
                  <a:cubicBezTo>
                    <a:pt x="6360" y="21757"/>
                    <a:pt x="6497" y="21790"/>
                    <a:pt x="6629" y="21790"/>
                  </a:cubicBezTo>
                  <a:cubicBezTo>
                    <a:pt x="8270" y="21790"/>
                    <a:pt x="8954" y="16637"/>
                    <a:pt x="8954" y="16637"/>
                  </a:cubicBezTo>
                  <a:cubicBezTo>
                    <a:pt x="8954" y="16637"/>
                    <a:pt x="9181" y="21166"/>
                    <a:pt x="10571" y="21166"/>
                  </a:cubicBezTo>
                  <a:cubicBezTo>
                    <a:pt x="10673" y="21166"/>
                    <a:pt x="10780" y="21141"/>
                    <a:pt x="10895" y="21090"/>
                  </a:cubicBezTo>
                  <a:cubicBezTo>
                    <a:pt x="12573" y="20328"/>
                    <a:pt x="11776" y="16458"/>
                    <a:pt x="11776" y="16458"/>
                  </a:cubicBezTo>
                  <a:lnTo>
                    <a:pt x="11776" y="16458"/>
                  </a:lnTo>
                  <a:cubicBezTo>
                    <a:pt x="11776" y="16458"/>
                    <a:pt x="14813" y="17685"/>
                    <a:pt x="16613" y="17685"/>
                  </a:cubicBezTo>
                  <a:cubicBezTo>
                    <a:pt x="17252" y="17685"/>
                    <a:pt x="17735" y="17530"/>
                    <a:pt x="17872" y="17113"/>
                  </a:cubicBezTo>
                  <a:cubicBezTo>
                    <a:pt x="18384" y="15529"/>
                    <a:pt x="14288" y="13517"/>
                    <a:pt x="14288" y="13517"/>
                  </a:cubicBezTo>
                  <a:cubicBezTo>
                    <a:pt x="14288" y="13517"/>
                    <a:pt x="18812" y="12410"/>
                    <a:pt x="18122" y="10148"/>
                  </a:cubicBezTo>
                  <a:cubicBezTo>
                    <a:pt x="17863" y="9285"/>
                    <a:pt x="17347" y="9018"/>
                    <a:pt x="16809" y="9018"/>
                  </a:cubicBezTo>
                  <a:cubicBezTo>
                    <a:pt x="15936" y="9018"/>
                    <a:pt x="15002" y="9719"/>
                    <a:pt x="15002" y="9719"/>
                  </a:cubicBezTo>
                  <a:cubicBezTo>
                    <a:pt x="15002" y="9719"/>
                    <a:pt x="17312" y="7469"/>
                    <a:pt x="16800" y="5921"/>
                  </a:cubicBezTo>
                  <a:cubicBezTo>
                    <a:pt x="16707" y="5630"/>
                    <a:pt x="16530" y="5511"/>
                    <a:pt x="16305" y="5511"/>
                  </a:cubicBezTo>
                  <a:cubicBezTo>
                    <a:pt x="15324" y="5511"/>
                    <a:pt x="13419" y="7755"/>
                    <a:pt x="13419" y="7755"/>
                  </a:cubicBezTo>
                  <a:cubicBezTo>
                    <a:pt x="13419" y="7755"/>
                    <a:pt x="15240" y="3349"/>
                    <a:pt x="13955" y="2742"/>
                  </a:cubicBezTo>
                  <a:cubicBezTo>
                    <a:pt x="13885" y="2709"/>
                    <a:pt x="13814" y="2693"/>
                    <a:pt x="13741" y="2693"/>
                  </a:cubicBezTo>
                  <a:cubicBezTo>
                    <a:pt x="12469" y="2693"/>
                    <a:pt x="10680" y="7409"/>
                    <a:pt x="10680" y="7409"/>
                  </a:cubicBezTo>
                  <a:cubicBezTo>
                    <a:pt x="10680" y="7409"/>
                    <a:pt x="7815" y="0"/>
                    <a:pt x="5622" y="0"/>
                  </a:cubicBezTo>
                  <a:close/>
                </a:path>
              </a:pathLst>
            </a:custGeom>
            <a:solidFill>
              <a:srgbClr val="96B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0" name="Shape 2230"/>
        <p:cNvGrpSpPr/>
        <p:nvPr/>
      </p:nvGrpSpPr>
      <p:grpSpPr>
        <a:xfrm>
          <a:off x="0" y="0"/>
          <a:ext cx="0" cy="0"/>
          <a:chOff x="0" y="0"/>
          <a:chExt cx="0" cy="0"/>
        </a:xfrm>
      </p:grpSpPr>
      <p:sp>
        <p:nvSpPr>
          <p:cNvPr id="2231" name="Google Shape;2231;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Percentages</a:t>
            </a:r>
            <a:endParaRPr/>
          </a:p>
        </p:txBody>
      </p:sp>
      <p:sp>
        <p:nvSpPr>
          <p:cNvPr id="2232" name="Google Shape;2232;p72"/>
          <p:cNvSpPr/>
          <p:nvPr/>
        </p:nvSpPr>
        <p:spPr>
          <a:xfrm>
            <a:off x="1266093" y="1437499"/>
            <a:ext cx="1518600" cy="1518600"/>
          </a:xfrm>
          <a:prstGeom prst="donut">
            <a:avLst>
              <a:gd fmla="val 1418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2"/>
          <p:cNvSpPr/>
          <p:nvPr/>
        </p:nvSpPr>
        <p:spPr>
          <a:xfrm>
            <a:off x="1266077" y="1437521"/>
            <a:ext cx="1518600" cy="1518600"/>
          </a:xfrm>
          <a:prstGeom prst="blockArc">
            <a:avLst>
              <a:gd fmla="val 16211292" name="adj1"/>
              <a:gd fmla="val 5445277" name="adj2"/>
              <a:gd fmla="val 1424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2"/>
          <p:cNvSpPr txBox="1"/>
          <p:nvPr/>
        </p:nvSpPr>
        <p:spPr>
          <a:xfrm>
            <a:off x="1454066" y="1951424"/>
            <a:ext cx="1142700" cy="49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50%</a:t>
            </a:r>
            <a:endParaRPr sz="2500">
              <a:solidFill>
                <a:schemeClr val="dk2"/>
              </a:solidFill>
              <a:latin typeface="Spicy Rice"/>
              <a:ea typeface="Spicy Rice"/>
              <a:cs typeface="Spicy Rice"/>
              <a:sym typeface="Spicy Rice"/>
            </a:endParaRPr>
          </a:p>
        </p:txBody>
      </p:sp>
      <p:sp>
        <p:nvSpPr>
          <p:cNvPr id="2235" name="Google Shape;2235;p72"/>
          <p:cNvSpPr txBox="1"/>
          <p:nvPr/>
        </p:nvSpPr>
        <p:spPr>
          <a:xfrm>
            <a:off x="830749" y="2888975"/>
            <a:ext cx="24456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Mercury</a:t>
            </a:r>
            <a:endParaRPr sz="2500">
              <a:solidFill>
                <a:schemeClr val="dk2"/>
              </a:solidFill>
              <a:latin typeface="Spicy Rice"/>
              <a:ea typeface="Spicy Rice"/>
              <a:cs typeface="Spicy Rice"/>
              <a:sym typeface="Spicy Rice"/>
            </a:endParaRPr>
          </a:p>
        </p:txBody>
      </p:sp>
      <p:sp>
        <p:nvSpPr>
          <p:cNvPr id="2236" name="Google Shape;2236;p72"/>
          <p:cNvSpPr txBox="1"/>
          <p:nvPr/>
        </p:nvSpPr>
        <p:spPr>
          <a:xfrm>
            <a:off x="830749" y="3283150"/>
            <a:ext cx="2445600" cy="77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ontserrat"/>
                <a:ea typeface="Montserrat"/>
                <a:cs typeface="Montserrat"/>
                <a:sym typeface="Montserrat"/>
              </a:rPr>
              <a:t>It’s the closest planet to the Sun and the smallest in the Solar System</a:t>
            </a:r>
            <a:endParaRPr>
              <a:solidFill>
                <a:srgbClr val="FFFFFF"/>
              </a:solidFill>
              <a:latin typeface="Montserrat"/>
              <a:ea typeface="Montserrat"/>
              <a:cs typeface="Montserrat"/>
              <a:sym typeface="Montserrat"/>
            </a:endParaRPr>
          </a:p>
        </p:txBody>
      </p:sp>
      <p:sp>
        <p:nvSpPr>
          <p:cNvPr id="2237" name="Google Shape;2237;p72"/>
          <p:cNvSpPr txBox="1"/>
          <p:nvPr/>
        </p:nvSpPr>
        <p:spPr>
          <a:xfrm>
            <a:off x="3363388" y="2888975"/>
            <a:ext cx="24456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Venus</a:t>
            </a:r>
            <a:endParaRPr sz="2500">
              <a:solidFill>
                <a:schemeClr val="dk2"/>
              </a:solidFill>
              <a:latin typeface="Spicy Rice"/>
              <a:ea typeface="Spicy Rice"/>
              <a:cs typeface="Spicy Rice"/>
              <a:sym typeface="Spicy Rice"/>
            </a:endParaRPr>
          </a:p>
        </p:txBody>
      </p:sp>
      <p:sp>
        <p:nvSpPr>
          <p:cNvPr id="2238" name="Google Shape;2238;p72"/>
          <p:cNvSpPr txBox="1"/>
          <p:nvPr/>
        </p:nvSpPr>
        <p:spPr>
          <a:xfrm>
            <a:off x="3363388" y="3283150"/>
            <a:ext cx="2445600" cy="77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ontserrat"/>
                <a:ea typeface="Montserrat"/>
                <a:cs typeface="Montserrat"/>
                <a:sym typeface="Montserrat"/>
              </a:rPr>
              <a:t>Venus has a beautiful name and is the second planet from the Sun</a:t>
            </a:r>
            <a:endParaRPr>
              <a:solidFill>
                <a:srgbClr val="FFFFFF"/>
              </a:solidFill>
              <a:latin typeface="Montserrat"/>
              <a:ea typeface="Montserrat"/>
              <a:cs typeface="Montserrat"/>
              <a:sym typeface="Montserrat"/>
            </a:endParaRPr>
          </a:p>
        </p:txBody>
      </p:sp>
      <p:sp>
        <p:nvSpPr>
          <p:cNvPr id="2239" name="Google Shape;2239;p72"/>
          <p:cNvSpPr txBox="1"/>
          <p:nvPr/>
        </p:nvSpPr>
        <p:spPr>
          <a:xfrm>
            <a:off x="5896000" y="2888975"/>
            <a:ext cx="2445600" cy="52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Mars</a:t>
            </a:r>
            <a:endParaRPr sz="2500">
              <a:solidFill>
                <a:schemeClr val="dk2"/>
              </a:solidFill>
              <a:latin typeface="Spicy Rice"/>
              <a:ea typeface="Spicy Rice"/>
              <a:cs typeface="Spicy Rice"/>
              <a:sym typeface="Spicy Rice"/>
            </a:endParaRPr>
          </a:p>
        </p:txBody>
      </p:sp>
      <p:sp>
        <p:nvSpPr>
          <p:cNvPr id="2240" name="Google Shape;2240;p72"/>
          <p:cNvSpPr txBox="1"/>
          <p:nvPr/>
        </p:nvSpPr>
        <p:spPr>
          <a:xfrm>
            <a:off x="5896001" y="3283150"/>
            <a:ext cx="2445600" cy="77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Montserrat"/>
                <a:ea typeface="Montserrat"/>
                <a:cs typeface="Montserrat"/>
                <a:sym typeface="Montserrat"/>
              </a:rPr>
              <a:t>Despite being red, Mars is actually a cold place. It’s full of iron oxide dust</a:t>
            </a:r>
            <a:endParaRPr>
              <a:solidFill>
                <a:srgbClr val="FFFFFF"/>
              </a:solidFill>
              <a:latin typeface="Montserrat"/>
              <a:ea typeface="Montserrat"/>
              <a:cs typeface="Montserrat"/>
              <a:sym typeface="Montserrat"/>
            </a:endParaRPr>
          </a:p>
        </p:txBody>
      </p:sp>
      <p:sp>
        <p:nvSpPr>
          <p:cNvPr id="2241" name="Google Shape;2241;p72"/>
          <p:cNvSpPr/>
          <p:nvPr/>
        </p:nvSpPr>
        <p:spPr>
          <a:xfrm>
            <a:off x="3812781" y="1437499"/>
            <a:ext cx="1518600" cy="1518600"/>
          </a:xfrm>
          <a:prstGeom prst="donut">
            <a:avLst>
              <a:gd fmla="val 1418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2"/>
          <p:cNvSpPr/>
          <p:nvPr/>
        </p:nvSpPr>
        <p:spPr>
          <a:xfrm>
            <a:off x="3812765" y="1437521"/>
            <a:ext cx="1518600" cy="1518600"/>
          </a:xfrm>
          <a:prstGeom prst="blockArc">
            <a:avLst>
              <a:gd fmla="val 16211292" name="adj1"/>
              <a:gd fmla="val 10755549" name="adj2"/>
              <a:gd fmla="val 14202"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txBox="1"/>
          <p:nvPr/>
        </p:nvSpPr>
        <p:spPr>
          <a:xfrm>
            <a:off x="4000753" y="1951424"/>
            <a:ext cx="1142700" cy="49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75%</a:t>
            </a:r>
            <a:endParaRPr sz="2500">
              <a:solidFill>
                <a:schemeClr val="dk2"/>
              </a:solidFill>
              <a:latin typeface="Spicy Rice"/>
              <a:ea typeface="Spicy Rice"/>
              <a:cs typeface="Spicy Rice"/>
              <a:sym typeface="Spicy Rice"/>
            </a:endParaRPr>
          </a:p>
        </p:txBody>
      </p:sp>
      <p:sp>
        <p:nvSpPr>
          <p:cNvPr id="2244" name="Google Shape;2244;p72"/>
          <p:cNvSpPr/>
          <p:nvPr/>
        </p:nvSpPr>
        <p:spPr>
          <a:xfrm>
            <a:off x="6359456" y="1437499"/>
            <a:ext cx="1518600" cy="1518600"/>
          </a:xfrm>
          <a:prstGeom prst="donut">
            <a:avLst>
              <a:gd fmla="val 1418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2"/>
          <p:cNvSpPr/>
          <p:nvPr/>
        </p:nvSpPr>
        <p:spPr>
          <a:xfrm>
            <a:off x="6359440" y="1437521"/>
            <a:ext cx="1518600" cy="1518600"/>
          </a:xfrm>
          <a:prstGeom prst="blockArc">
            <a:avLst>
              <a:gd fmla="val 16211292" name="adj1"/>
              <a:gd fmla="val 4379144" name="adj2"/>
              <a:gd fmla="val 14159"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txBox="1"/>
          <p:nvPr/>
        </p:nvSpPr>
        <p:spPr>
          <a:xfrm>
            <a:off x="6547428" y="1951424"/>
            <a:ext cx="1142700" cy="49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2"/>
                </a:solidFill>
                <a:latin typeface="Spicy Rice"/>
                <a:ea typeface="Spicy Rice"/>
                <a:cs typeface="Spicy Rice"/>
                <a:sym typeface="Spicy Rice"/>
              </a:rPr>
              <a:t>40%</a:t>
            </a:r>
            <a:endParaRPr sz="2500">
              <a:solidFill>
                <a:schemeClr val="dk2"/>
              </a:solidFill>
              <a:latin typeface="Spicy Rice"/>
              <a:ea typeface="Spicy Rice"/>
              <a:cs typeface="Spicy Rice"/>
              <a:sym typeface="Spicy Rice"/>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0" name="Shape 2250"/>
        <p:cNvGrpSpPr/>
        <p:nvPr/>
      </p:nvGrpSpPr>
      <p:grpSpPr>
        <a:xfrm>
          <a:off x="0" y="0"/>
          <a:ext cx="0" cy="0"/>
          <a:chOff x="0" y="0"/>
          <a:chExt cx="0" cy="0"/>
        </a:xfrm>
      </p:grpSpPr>
      <p:sp>
        <p:nvSpPr>
          <p:cNvPr id="2251" name="Google Shape;2251;p73"/>
          <p:cNvSpPr/>
          <p:nvPr/>
        </p:nvSpPr>
        <p:spPr>
          <a:xfrm rot="4500012">
            <a:off x="1190857" y="1250012"/>
            <a:ext cx="1668691" cy="1708233"/>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3"/>
          <p:cNvSpPr/>
          <p:nvPr/>
        </p:nvSpPr>
        <p:spPr>
          <a:xfrm rot="4500012">
            <a:off x="3737732" y="1250012"/>
            <a:ext cx="1668691" cy="1708233"/>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3"/>
          <p:cNvSpPr/>
          <p:nvPr/>
        </p:nvSpPr>
        <p:spPr>
          <a:xfrm rot="4500012">
            <a:off x="6284457" y="1250012"/>
            <a:ext cx="1668691" cy="1708233"/>
          </a:xfrm>
          <a:custGeom>
            <a:rect b="b" l="l" r="r" t="t"/>
            <a:pathLst>
              <a:path extrusionOk="0" h="15984" w="15614">
                <a:moveTo>
                  <a:pt x="10392" y="0"/>
                </a:moveTo>
                <a:cubicBezTo>
                  <a:pt x="9462" y="0"/>
                  <a:pt x="8752" y="2296"/>
                  <a:pt x="8752" y="2296"/>
                </a:cubicBezTo>
                <a:cubicBezTo>
                  <a:pt x="8752" y="2296"/>
                  <a:pt x="7624" y="172"/>
                  <a:pt x="6500" y="172"/>
                </a:cubicBezTo>
                <a:cubicBezTo>
                  <a:pt x="6413" y="172"/>
                  <a:pt x="6326" y="185"/>
                  <a:pt x="6240" y="212"/>
                </a:cubicBezTo>
                <a:cubicBezTo>
                  <a:pt x="5037" y="581"/>
                  <a:pt x="5716" y="2784"/>
                  <a:pt x="5716" y="2784"/>
                </a:cubicBezTo>
                <a:cubicBezTo>
                  <a:pt x="5716" y="2784"/>
                  <a:pt x="5112" y="1344"/>
                  <a:pt x="4033" y="1344"/>
                </a:cubicBezTo>
                <a:cubicBezTo>
                  <a:pt x="3864" y="1344"/>
                  <a:pt x="3682" y="1380"/>
                  <a:pt x="3489" y="1462"/>
                </a:cubicBezTo>
                <a:cubicBezTo>
                  <a:pt x="2061" y="2069"/>
                  <a:pt x="4144" y="4272"/>
                  <a:pt x="4144" y="4272"/>
                </a:cubicBezTo>
                <a:cubicBezTo>
                  <a:pt x="4144" y="4272"/>
                  <a:pt x="3102" y="3498"/>
                  <a:pt x="2257" y="3498"/>
                </a:cubicBezTo>
                <a:cubicBezTo>
                  <a:pt x="1964" y="3498"/>
                  <a:pt x="1695" y="3592"/>
                  <a:pt x="1501" y="3843"/>
                </a:cubicBezTo>
                <a:cubicBezTo>
                  <a:pt x="775" y="4832"/>
                  <a:pt x="3192" y="6677"/>
                  <a:pt x="3192" y="6677"/>
                </a:cubicBezTo>
                <a:cubicBezTo>
                  <a:pt x="3192" y="6677"/>
                  <a:pt x="2449" y="6333"/>
                  <a:pt x="1737" y="6333"/>
                </a:cubicBezTo>
                <a:cubicBezTo>
                  <a:pt x="1213" y="6333"/>
                  <a:pt x="706" y="6519"/>
                  <a:pt x="525" y="7165"/>
                </a:cubicBezTo>
                <a:cubicBezTo>
                  <a:pt x="96" y="8677"/>
                  <a:pt x="2858" y="9189"/>
                  <a:pt x="2858" y="9189"/>
                </a:cubicBezTo>
                <a:cubicBezTo>
                  <a:pt x="2858" y="9189"/>
                  <a:pt x="1" y="9487"/>
                  <a:pt x="608" y="11035"/>
                </a:cubicBezTo>
                <a:cubicBezTo>
                  <a:pt x="923" y="11821"/>
                  <a:pt x="1504" y="12014"/>
                  <a:pt x="2000" y="12014"/>
                </a:cubicBezTo>
                <a:cubicBezTo>
                  <a:pt x="2481" y="12014"/>
                  <a:pt x="2882" y="11833"/>
                  <a:pt x="2882" y="11833"/>
                </a:cubicBezTo>
                <a:lnTo>
                  <a:pt x="2882" y="11833"/>
                </a:lnTo>
                <a:cubicBezTo>
                  <a:pt x="2882" y="11833"/>
                  <a:pt x="1418" y="14214"/>
                  <a:pt x="2656" y="14904"/>
                </a:cubicBezTo>
                <a:cubicBezTo>
                  <a:pt x="2858" y="15015"/>
                  <a:pt x="3069" y="15062"/>
                  <a:pt x="3279" y="15062"/>
                </a:cubicBezTo>
                <a:cubicBezTo>
                  <a:pt x="4358" y="15062"/>
                  <a:pt x="5442" y="13845"/>
                  <a:pt x="5442" y="13845"/>
                </a:cubicBezTo>
                <a:lnTo>
                  <a:pt x="5442" y="13845"/>
                </a:lnTo>
                <a:cubicBezTo>
                  <a:pt x="5442" y="13845"/>
                  <a:pt x="4859" y="15857"/>
                  <a:pt x="6014" y="15976"/>
                </a:cubicBezTo>
                <a:cubicBezTo>
                  <a:pt x="6056" y="15981"/>
                  <a:pt x="6098" y="15983"/>
                  <a:pt x="6139" y="15983"/>
                </a:cubicBezTo>
                <a:cubicBezTo>
                  <a:pt x="7211" y="15983"/>
                  <a:pt x="7609" y="14393"/>
                  <a:pt x="7609" y="14392"/>
                </a:cubicBezTo>
                <a:lnTo>
                  <a:pt x="7609" y="14392"/>
                </a:lnTo>
                <a:cubicBezTo>
                  <a:pt x="7609" y="14393"/>
                  <a:pt x="7449" y="15978"/>
                  <a:pt x="8671" y="15978"/>
                </a:cubicBezTo>
                <a:cubicBezTo>
                  <a:pt x="8697" y="15978"/>
                  <a:pt x="8724" y="15977"/>
                  <a:pt x="8752" y="15976"/>
                </a:cubicBezTo>
                <a:cubicBezTo>
                  <a:pt x="10062" y="15881"/>
                  <a:pt x="9788" y="14297"/>
                  <a:pt x="9788" y="14297"/>
                </a:cubicBezTo>
                <a:lnTo>
                  <a:pt x="9788" y="14297"/>
                </a:lnTo>
                <a:cubicBezTo>
                  <a:pt x="9788" y="14297"/>
                  <a:pt x="10773" y="15459"/>
                  <a:pt x="11528" y="15459"/>
                </a:cubicBezTo>
                <a:cubicBezTo>
                  <a:pt x="11627" y="15459"/>
                  <a:pt x="11723" y="15438"/>
                  <a:pt x="11812" y="15393"/>
                </a:cubicBezTo>
                <a:cubicBezTo>
                  <a:pt x="12562" y="15012"/>
                  <a:pt x="11705" y="13190"/>
                  <a:pt x="11705" y="13190"/>
                </a:cubicBezTo>
                <a:lnTo>
                  <a:pt x="11705" y="13190"/>
                </a:lnTo>
                <a:cubicBezTo>
                  <a:pt x="11705" y="13190"/>
                  <a:pt x="12504" y="13904"/>
                  <a:pt x="13234" y="13904"/>
                </a:cubicBezTo>
                <a:cubicBezTo>
                  <a:pt x="13528" y="13904"/>
                  <a:pt x="13811" y="13788"/>
                  <a:pt x="14026" y="13464"/>
                </a:cubicBezTo>
                <a:cubicBezTo>
                  <a:pt x="14753" y="12333"/>
                  <a:pt x="12943" y="11273"/>
                  <a:pt x="12943" y="11273"/>
                </a:cubicBezTo>
                <a:lnTo>
                  <a:pt x="12943" y="11273"/>
                </a:lnTo>
                <a:cubicBezTo>
                  <a:pt x="12943" y="11273"/>
                  <a:pt x="13192" y="11317"/>
                  <a:pt x="13526" y="11317"/>
                </a:cubicBezTo>
                <a:cubicBezTo>
                  <a:pt x="14095" y="11317"/>
                  <a:pt x="14910" y="11189"/>
                  <a:pt x="15158" y="10499"/>
                </a:cubicBezTo>
                <a:cubicBezTo>
                  <a:pt x="15527" y="9380"/>
                  <a:pt x="13312" y="8797"/>
                  <a:pt x="13312" y="8796"/>
                </a:cubicBezTo>
                <a:lnTo>
                  <a:pt x="13312" y="8796"/>
                </a:lnTo>
                <a:cubicBezTo>
                  <a:pt x="13312" y="8796"/>
                  <a:pt x="13604" y="8833"/>
                  <a:pt x="13979" y="8833"/>
                </a:cubicBezTo>
                <a:cubicBezTo>
                  <a:pt x="14660" y="8833"/>
                  <a:pt x="15613" y="8714"/>
                  <a:pt x="15598" y="8046"/>
                </a:cubicBezTo>
                <a:cubicBezTo>
                  <a:pt x="15586" y="6999"/>
                  <a:pt x="13157" y="6772"/>
                  <a:pt x="13157" y="6772"/>
                </a:cubicBezTo>
                <a:cubicBezTo>
                  <a:pt x="13157" y="6772"/>
                  <a:pt x="15562" y="6106"/>
                  <a:pt x="15300" y="4927"/>
                </a:cubicBezTo>
                <a:cubicBezTo>
                  <a:pt x="15195" y="4458"/>
                  <a:pt x="14752" y="4318"/>
                  <a:pt x="14259" y="4318"/>
                </a:cubicBezTo>
                <a:cubicBezTo>
                  <a:pt x="13525" y="4318"/>
                  <a:pt x="12681" y="4629"/>
                  <a:pt x="12681" y="4629"/>
                </a:cubicBezTo>
                <a:cubicBezTo>
                  <a:pt x="12681" y="4629"/>
                  <a:pt x="15229" y="2784"/>
                  <a:pt x="14586" y="1808"/>
                </a:cubicBezTo>
                <a:cubicBezTo>
                  <a:pt x="14464" y="1616"/>
                  <a:pt x="14269" y="1539"/>
                  <a:pt x="14033" y="1539"/>
                </a:cubicBezTo>
                <a:cubicBezTo>
                  <a:pt x="13052" y="1539"/>
                  <a:pt x="11371" y="2879"/>
                  <a:pt x="11371" y="2879"/>
                </a:cubicBezTo>
                <a:cubicBezTo>
                  <a:pt x="11371" y="2879"/>
                  <a:pt x="11871" y="486"/>
                  <a:pt x="10586" y="33"/>
                </a:cubicBezTo>
                <a:cubicBezTo>
                  <a:pt x="10520" y="11"/>
                  <a:pt x="10456" y="0"/>
                  <a:pt x="10392"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255" name="Google Shape;2255;p73"/>
          <p:cNvSpPr txBox="1"/>
          <p:nvPr>
            <p:ph idx="2" type="title"/>
          </p:nvPr>
        </p:nvSpPr>
        <p:spPr>
          <a:xfrm>
            <a:off x="737300" y="2999175"/>
            <a:ext cx="25761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2256" name="Google Shape;2256;p73"/>
          <p:cNvSpPr txBox="1"/>
          <p:nvPr>
            <p:ph idx="1" type="subTitle"/>
          </p:nvPr>
        </p:nvSpPr>
        <p:spPr>
          <a:xfrm>
            <a:off x="737300" y="3393350"/>
            <a:ext cx="25761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a:p>
            <a:pPr indent="0" lvl="0" marL="0" rtl="0" algn="ctr">
              <a:spcBef>
                <a:spcPts val="0"/>
              </a:spcBef>
              <a:spcAft>
                <a:spcPts val="0"/>
              </a:spcAft>
              <a:buNone/>
            </a:pPr>
            <a:r>
              <a:t/>
            </a:r>
            <a:endParaRPr/>
          </a:p>
        </p:txBody>
      </p:sp>
      <p:sp>
        <p:nvSpPr>
          <p:cNvPr id="2257" name="Google Shape;2257;p73"/>
          <p:cNvSpPr txBox="1"/>
          <p:nvPr>
            <p:ph idx="3" type="title"/>
          </p:nvPr>
        </p:nvSpPr>
        <p:spPr>
          <a:xfrm>
            <a:off x="3283950" y="2999175"/>
            <a:ext cx="25761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2258" name="Google Shape;2258;p73"/>
          <p:cNvSpPr txBox="1"/>
          <p:nvPr>
            <p:ph idx="4" type="subTitle"/>
          </p:nvPr>
        </p:nvSpPr>
        <p:spPr>
          <a:xfrm>
            <a:off x="3284026" y="3393350"/>
            <a:ext cx="25761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259" name="Google Shape;2259;p73"/>
          <p:cNvSpPr txBox="1"/>
          <p:nvPr>
            <p:ph idx="5" type="title"/>
          </p:nvPr>
        </p:nvSpPr>
        <p:spPr>
          <a:xfrm>
            <a:off x="5830751" y="2999175"/>
            <a:ext cx="25761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2260" name="Google Shape;2260;p73"/>
          <p:cNvSpPr txBox="1"/>
          <p:nvPr>
            <p:ph idx="6" type="subTitle"/>
          </p:nvPr>
        </p:nvSpPr>
        <p:spPr>
          <a:xfrm>
            <a:off x="5830751" y="3393350"/>
            <a:ext cx="25761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2261" name="Google Shape;2261;p73"/>
          <p:cNvPicPr preferRelativeResize="0"/>
          <p:nvPr/>
        </p:nvPicPr>
        <p:blipFill rotWithShape="1">
          <a:blip r:embed="rId3">
            <a:alphaModFix/>
          </a:blip>
          <a:srcRect b="22461" l="0" r="0" t="10947"/>
          <a:stretch/>
        </p:blipFill>
        <p:spPr>
          <a:xfrm>
            <a:off x="1373150" y="1452525"/>
            <a:ext cx="1304400" cy="1303200"/>
          </a:xfrm>
          <a:prstGeom prst="ellipse">
            <a:avLst/>
          </a:prstGeom>
          <a:noFill/>
          <a:ln>
            <a:noFill/>
          </a:ln>
        </p:spPr>
      </p:pic>
      <p:pic>
        <p:nvPicPr>
          <p:cNvPr id="2262" name="Google Shape;2262;p73"/>
          <p:cNvPicPr preferRelativeResize="0"/>
          <p:nvPr/>
        </p:nvPicPr>
        <p:blipFill rotWithShape="1">
          <a:blip r:embed="rId4">
            <a:alphaModFix/>
          </a:blip>
          <a:srcRect b="29373" l="0" r="0" t="4035"/>
          <a:stretch/>
        </p:blipFill>
        <p:spPr>
          <a:xfrm>
            <a:off x="3919875" y="1452525"/>
            <a:ext cx="1304400" cy="1303200"/>
          </a:xfrm>
          <a:prstGeom prst="ellipse">
            <a:avLst/>
          </a:prstGeom>
          <a:noFill/>
          <a:ln>
            <a:noFill/>
          </a:ln>
        </p:spPr>
      </p:pic>
      <p:pic>
        <p:nvPicPr>
          <p:cNvPr id="2263" name="Google Shape;2263;p73"/>
          <p:cNvPicPr preferRelativeResize="0"/>
          <p:nvPr/>
        </p:nvPicPr>
        <p:blipFill rotWithShape="1">
          <a:blip r:embed="rId5">
            <a:alphaModFix/>
          </a:blip>
          <a:srcRect b="29952" l="0" r="0" t="3456"/>
          <a:stretch/>
        </p:blipFill>
        <p:spPr>
          <a:xfrm>
            <a:off x="6466600" y="1452525"/>
            <a:ext cx="1304400" cy="1303200"/>
          </a:xfrm>
          <a:prstGeom prst="ellipse">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7" name="Shape 2267"/>
        <p:cNvGrpSpPr/>
        <p:nvPr/>
      </p:nvGrpSpPr>
      <p:grpSpPr>
        <a:xfrm>
          <a:off x="0" y="0"/>
          <a:ext cx="0" cy="0"/>
          <a:chOff x="0" y="0"/>
          <a:chExt cx="0" cy="0"/>
        </a:xfrm>
      </p:grpSpPr>
      <p:sp>
        <p:nvSpPr>
          <p:cNvPr id="2268" name="Google Shape;2268;p74"/>
          <p:cNvSpPr txBox="1"/>
          <p:nvPr>
            <p:ph type="title"/>
          </p:nvPr>
        </p:nvSpPr>
        <p:spPr>
          <a:xfrm>
            <a:off x="980288" y="1918350"/>
            <a:ext cx="296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Desktop</a:t>
            </a:r>
            <a:endParaRPr/>
          </a:p>
        </p:txBody>
      </p:sp>
      <p:sp>
        <p:nvSpPr>
          <p:cNvPr id="2269" name="Google Shape;2269;p74"/>
          <p:cNvSpPr txBox="1"/>
          <p:nvPr>
            <p:ph idx="1" type="subTitle"/>
          </p:nvPr>
        </p:nvSpPr>
        <p:spPr>
          <a:xfrm>
            <a:off x="980288" y="2491050"/>
            <a:ext cx="2966700" cy="103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2270" name="Google Shape;2270;p74"/>
          <p:cNvGrpSpPr/>
          <p:nvPr/>
        </p:nvGrpSpPr>
        <p:grpSpPr>
          <a:xfrm>
            <a:off x="4900313" y="1292770"/>
            <a:ext cx="3263388" cy="2692973"/>
            <a:chOff x="4900313" y="1292770"/>
            <a:chExt cx="3263388" cy="2692973"/>
          </a:xfrm>
        </p:grpSpPr>
        <p:sp>
          <p:nvSpPr>
            <p:cNvPr id="2271" name="Google Shape;2271;p74"/>
            <p:cNvSpPr/>
            <p:nvPr/>
          </p:nvSpPr>
          <p:spPr>
            <a:xfrm>
              <a:off x="6116763" y="3535918"/>
              <a:ext cx="827414" cy="356007"/>
            </a:xfrm>
            <a:custGeom>
              <a:rect b="b" l="l" r="r" t="t"/>
              <a:pathLst>
                <a:path extrusionOk="0" h="535349" w="1244231">
                  <a:moveTo>
                    <a:pt x="1244231" y="535349"/>
                  </a:moveTo>
                  <a:lnTo>
                    <a:pt x="0" y="535349"/>
                  </a:lnTo>
                  <a:lnTo>
                    <a:pt x="71183" y="0"/>
                  </a:lnTo>
                  <a:lnTo>
                    <a:pt x="1183208" y="0"/>
                  </a:lnTo>
                  <a:close/>
                </a:path>
              </a:pathLst>
            </a:custGeom>
            <a:solidFill>
              <a:schemeClr val="l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72" name="Google Shape;2272;p74"/>
            <p:cNvSpPr/>
            <p:nvPr/>
          </p:nvSpPr>
          <p:spPr>
            <a:xfrm>
              <a:off x="4900313" y="3238136"/>
              <a:ext cx="3263337" cy="300972"/>
            </a:xfrm>
            <a:custGeom>
              <a:rect b="b" l="l" r="r" t="t"/>
              <a:pathLst>
                <a:path extrusionOk="0" h="452589" w="4907273">
                  <a:moveTo>
                    <a:pt x="0" y="0"/>
                  </a:moveTo>
                  <a:lnTo>
                    <a:pt x="0" y="330568"/>
                  </a:lnTo>
                  <a:cubicBezTo>
                    <a:pt x="0" y="397662"/>
                    <a:pt x="54902" y="452589"/>
                    <a:pt x="122059" y="452589"/>
                  </a:cubicBezTo>
                  <a:lnTo>
                    <a:pt x="4785290" y="452589"/>
                  </a:lnTo>
                  <a:cubicBezTo>
                    <a:pt x="4852352" y="452589"/>
                    <a:pt x="4907273" y="397662"/>
                    <a:pt x="4907273" y="330568"/>
                  </a:cubicBezTo>
                  <a:lnTo>
                    <a:pt x="4907273" y="0"/>
                  </a:ln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73" name="Google Shape;2273;p74"/>
            <p:cNvSpPr/>
            <p:nvPr/>
          </p:nvSpPr>
          <p:spPr>
            <a:xfrm>
              <a:off x="5971398" y="3891478"/>
              <a:ext cx="1118483" cy="35226"/>
            </a:xfrm>
            <a:custGeom>
              <a:rect b="b" l="l" r="r" t="t"/>
              <a:pathLst>
                <a:path extrusionOk="0" h="52971" w="1681930">
                  <a:moveTo>
                    <a:pt x="218865" y="0"/>
                  </a:moveTo>
                  <a:lnTo>
                    <a:pt x="1463097" y="0"/>
                  </a:lnTo>
                  <a:lnTo>
                    <a:pt x="1681930" y="51727"/>
                  </a:lnTo>
                  <a:lnTo>
                    <a:pt x="0" y="52971"/>
                  </a:ln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74" name="Google Shape;2274;p74"/>
            <p:cNvSpPr/>
            <p:nvPr/>
          </p:nvSpPr>
          <p:spPr>
            <a:xfrm>
              <a:off x="5971688" y="3925807"/>
              <a:ext cx="1118201" cy="59935"/>
            </a:xfrm>
            <a:custGeom>
              <a:rect b="b" l="l" r="r" t="t"/>
              <a:pathLst>
                <a:path extrusionOk="0" h="28746" w="1681505">
                  <a:moveTo>
                    <a:pt x="1670050" y="28746"/>
                  </a:moveTo>
                  <a:lnTo>
                    <a:pt x="10998" y="28746"/>
                  </a:lnTo>
                  <a:lnTo>
                    <a:pt x="0" y="1244"/>
                  </a:lnTo>
                  <a:lnTo>
                    <a:pt x="1681505" y="0"/>
                  </a:lnTo>
                  <a:close/>
                </a:path>
              </a:pathLst>
            </a:custGeom>
            <a:solidFill>
              <a:schemeClr val="l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75" name="Google Shape;2275;p74"/>
            <p:cNvSpPr/>
            <p:nvPr/>
          </p:nvSpPr>
          <p:spPr>
            <a:xfrm>
              <a:off x="6471960" y="3340010"/>
              <a:ext cx="116104" cy="116108"/>
            </a:xfrm>
            <a:custGeom>
              <a:rect b="b" l="l" r="r" t="t"/>
              <a:pathLst>
                <a:path extrusionOk="0" h="174599" w="174593">
                  <a:moveTo>
                    <a:pt x="174593" y="87325"/>
                  </a:moveTo>
                  <a:cubicBezTo>
                    <a:pt x="174593" y="135521"/>
                    <a:pt x="135515" y="174599"/>
                    <a:pt x="87312" y="174599"/>
                  </a:cubicBezTo>
                  <a:cubicBezTo>
                    <a:pt x="39039" y="174599"/>
                    <a:pt x="0" y="135521"/>
                    <a:pt x="0" y="87325"/>
                  </a:cubicBezTo>
                  <a:cubicBezTo>
                    <a:pt x="0" y="39090"/>
                    <a:pt x="39039" y="0"/>
                    <a:pt x="87312" y="0"/>
                  </a:cubicBezTo>
                  <a:cubicBezTo>
                    <a:pt x="135515" y="0"/>
                    <a:pt x="174593" y="39090"/>
                    <a:pt x="174593" y="87325"/>
                  </a:cubicBezTo>
                  <a:close/>
                </a:path>
              </a:pathLst>
            </a:custGeom>
            <a:solidFill>
              <a:schemeClr val="l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76" name="Google Shape;2276;p74"/>
            <p:cNvSpPr/>
            <p:nvPr/>
          </p:nvSpPr>
          <p:spPr>
            <a:xfrm>
              <a:off x="4900364" y="1292770"/>
              <a:ext cx="3263337" cy="1947857"/>
            </a:xfrm>
            <a:custGeom>
              <a:rect b="b" l="l" r="r" t="t"/>
              <a:pathLst>
                <a:path extrusionOk="0" h="2929108" w="4907273">
                  <a:moveTo>
                    <a:pt x="4907273" y="122040"/>
                  </a:moveTo>
                  <a:cubicBezTo>
                    <a:pt x="4907273" y="54921"/>
                    <a:pt x="4852358" y="0"/>
                    <a:pt x="4785290" y="0"/>
                  </a:cubicBezTo>
                  <a:lnTo>
                    <a:pt x="122059" y="0"/>
                  </a:lnTo>
                  <a:cubicBezTo>
                    <a:pt x="54908" y="0"/>
                    <a:pt x="0" y="54921"/>
                    <a:pt x="0" y="122040"/>
                  </a:cubicBezTo>
                  <a:lnTo>
                    <a:pt x="0" y="2929108"/>
                  </a:lnTo>
                  <a:lnTo>
                    <a:pt x="4907273" y="2929108"/>
                  </a:lnTo>
                  <a:close/>
                </a:path>
              </a:pathLst>
            </a:custGeom>
            <a:solidFill>
              <a:schemeClr val="l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77" name="Google Shape;2277;p74"/>
            <p:cNvSpPr/>
            <p:nvPr/>
          </p:nvSpPr>
          <p:spPr>
            <a:xfrm>
              <a:off x="6500062" y="1361257"/>
              <a:ext cx="59798" cy="59800"/>
            </a:xfrm>
            <a:custGeom>
              <a:rect b="b" l="l" r="r" t="t"/>
              <a:pathLst>
                <a:path extrusionOk="0" h="174599" w="174593">
                  <a:moveTo>
                    <a:pt x="174593" y="87325"/>
                  </a:moveTo>
                  <a:cubicBezTo>
                    <a:pt x="174593" y="135521"/>
                    <a:pt x="135515" y="174599"/>
                    <a:pt x="87312" y="174599"/>
                  </a:cubicBezTo>
                  <a:cubicBezTo>
                    <a:pt x="39039" y="174599"/>
                    <a:pt x="0" y="135521"/>
                    <a:pt x="0" y="87325"/>
                  </a:cubicBezTo>
                  <a:cubicBezTo>
                    <a:pt x="0" y="39090"/>
                    <a:pt x="39039" y="0"/>
                    <a:pt x="87312" y="0"/>
                  </a:cubicBezTo>
                  <a:cubicBezTo>
                    <a:pt x="135515" y="0"/>
                    <a:pt x="174593" y="39090"/>
                    <a:pt x="174593" y="87325"/>
                  </a:cubicBezTo>
                  <a:close/>
                </a:path>
              </a:pathLst>
            </a:custGeom>
            <a:solidFill>
              <a:schemeClr val="dk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pic>
        <p:nvPicPr>
          <p:cNvPr id="2278" name="Google Shape;2278;p74"/>
          <p:cNvPicPr preferRelativeResize="0"/>
          <p:nvPr/>
        </p:nvPicPr>
        <p:blipFill>
          <a:blip r:embed="rId3">
            <a:alphaModFix/>
          </a:blip>
          <a:stretch>
            <a:fillRect/>
          </a:stretch>
        </p:blipFill>
        <p:spPr>
          <a:xfrm>
            <a:off x="5092625" y="1489324"/>
            <a:ext cx="2878776" cy="1619326"/>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2" name="Shape 2282"/>
        <p:cNvGrpSpPr/>
        <p:nvPr/>
      </p:nvGrpSpPr>
      <p:grpSpPr>
        <a:xfrm>
          <a:off x="0" y="0"/>
          <a:ext cx="0" cy="0"/>
          <a:chOff x="0" y="0"/>
          <a:chExt cx="0" cy="0"/>
        </a:xfrm>
      </p:grpSpPr>
      <p:sp>
        <p:nvSpPr>
          <p:cNvPr id="2283" name="Google Shape;2283;p75"/>
          <p:cNvSpPr txBox="1"/>
          <p:nvPr>
            <p:ph type="title"/>
          </p:nvPr>
        </p:nvSpPr>
        <p:spPr>
          <a:xfrm>
            <a:off x="4926588" y="1918350"/>
            <a:ext cx="296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a:t>
            </a:r>
            <a:endParaRPr/>
          </a:p>
        </p:txBody>
      </p:sp>
      <p:sp>
        <p:nvSpPr>
          <p:cNvPr id="2284" name="Google Shape;2284;p75"/>
          <p:cNvSpPr txBox="1"/>
          <p:nvPr>
            <p:ph idx="1" type="subTitle"/>
          </p:nvPr>
        </p:nvSpPr>
        <p:spPr>
          <a:xfrm>
            <a:off x="4926588" y="2491050"/>
            <a:ext cx="2966700" cy="103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2285" name="Google Shape;2285;p75"/>
          <p:cNvGrpSpPr/>
          <p:nvPr/>
        </p:nvGrpSpPr>
        <p:grpSpPr>
          <a:xfrm>
            <a:off x="940700" y="1563050"/>
            <a:ext cx="3580574" cy="2272519"/>
            <a:chOff x="940700" y="1563050"/>
            <a:chExt cx="3580574" cy="2272519"/>
          </a:xfrm>
        </p:grpSpPr>
        <p:sp>
          <p:nvSpPr>
            <p:cNvPr id="2286" name="Google Shape;2286;p75"/>
            <p:cNvSpPr/>
            <p:nvPr/>
          </p:nvSpPr>
          <p:spPr>
            <a:xfrm rot="5400000">
              <a:off x="1594728" y="909022"/>
              <a:ext cx="2272519" cy="3580574"/>
            </a:xfrm>
            <a:custGeom>
              <a:rect b="b" l="l" r="r" t="t"/>
              <a:pathLst>
                <a:path extrusionOk="0" h="3635101" w="2796946">
                  <a:moveTo>
                    <a:pt x="2796946" y="3473761"/>
                  </a:moveTo>
                  <a:cubicBezTo>
                    <a:pt x="2796946" y="3562540"/>
                    <a:pt x="2724365" y="3635101"/>
                    <a:pt x="2635535" y="3635101"/>
                  </a:cubicBezTo>
                  <a:lnTo>
                    <a:pt x="161302" y="3635101"/>
                  </a:lnTo>
                  <a:cubicBezTo>
                    <a:pt x="72650" y="3635101"/>
                    <a:pt x="0" y="3562540"/>
                    <a:pt x="0" y="3473761"/>
                  </a:cubicBezTo>
                  <a:lnTo>
                    <a:pt x="0" y="161429"/>
                  </a:lnTo>
                  <a:cubicBezTo>
                    <a:pt x="0" y="72682"/>
                    <a:pt x="72650" y="0"/>
                    <a:pt x="161302" y="0"/>
                  </a:cubicBezTo>
                  <a:lnTo>
                    <a:pt x="2635535" y="0"/>
                  </a:lnTo>
                  <a:cubicBezTo>
                    <a:pt x="2724365" y="0"/>
                    <a:pt x="2796946" y="72682"/>
                    <a:pt x="2796946" y="161429"/>
                  </a:cubicBezTo>
                  <a:close/>
                </a:path>
              </a:pathLst>
            </a:custGeom>
            <a:solidFill>
              <a:schemeClr val="l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87" name="Google Shape;2287;p75"/>
            <p:cNvSpPr/>
            <p:nvPr/>
          </p:nvSpPr>
          <p:spPr>
            <a:xfrm rot="5400000">
              <a:off x="4314754" y="2670187"/>
              <a:ext cx="58316" cy="58244"/>
            </a:xfrm>
            <a:custGeom>
              <a:rect b="b" l="l" r="r" t="t"/>
              <a:pathLst>
                <a:path extrusionOk="0" h="71685" w="71774">
                  <a:moveTo>
                    <a:pt x="71774" y="35833"/>
                  </a:moveTo>
                  <a:cubicBezTo>
                    <a:pt x="71774" y="55651"/>
                    <a:pt x="55587" y="71685"/>
                    <a:pt x="35890" y="71685"/>
                  </a:cubicBezTo>
                  <a:cubicBezTo>
                    <a:pt x="16084" y="71685"/>
                    <a:pt x="0" y="55651"/>
                    <a:pt x="0" y="35833"/>
                  </a:cubicBezTo>
                  <a:cubicBezTo>
                    <a:pt x="0" y="16027"/>
                    <a:pt x="16084" y="0"/>
                    <a:pt x="35890" y="0"/>
                  </a:cubicBezTo>
                  <a:cubicBezTo>
                    <a:pt x="55587" y="0"/>
                    <a:pt x="71774" y="16027"/>
                    <a:pt x="71774" y="35833"/>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88" name="Google Shape;2288;p75"/>
            <p:cNvSpPr/>
            <p:nvPr/>
          </p:nvSpPr>
          <p:spPr>
            <a:xfrm rot="5400000">
              <a:off x="1041517" y="2648314"/>
              <a:ext cx="101959" cy="101990"/>
            </a:xfrm>
            <a:custGeom>
              <a:rect b="b" l="l" r="r" t="t"/>
              <a:pathLst>
                <a:path extrusionOk="0" h="125526" w="125488">
                  <a:moveTo>
                    <a:pt x="125488" y="62763"/>
                  </a:moveTo>
                  <a:cubicBezTo>
                    <a:pt x="125488" y="97364"/>
                    <a:pt x="97434" y="125526"/>
                    <a:pt x="62814" y="125526"/>
                  </a:cubicBezTo>
                  <a:cubicBezTo>
                    <a:pt x="28086" y="125526"/>
                    <a:pt x="0" y="97364"/>
                    <a:pt x="0" y="62763"/>
                  </a:cubicBezTo>
                  <a:cubicBezTo>
                    <a:pt x="0" y="28054"/>
                    <a:pt x="28086" y="0"/>
                    <a:pt x="62814" y="0"/>
                  </a:cubicBezTo>
                  <a:cubicBezTo>
                    <a:pt x="97434" y="0"/>
                    <a:pt x="125488" y="28054"/>
                    <a:pt x="125488" y="62763"/>
                  </a:cubicBezTo>
                  <a:close/>
                </a:path>
              </a:pathLst>
            </a:custGeom>
            <a:solidFill>
              <a:schemeClr val="dk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pic>
        <p:nvPicPr>
          <p:cNvPr id="2289" name="Google Shape;2289;p75"/>
          <p:cNvPicPr preferRelativeResize="0"/>
          <p:nvPr/>
        </p:nvPicPr>
        <p:blipFill>
          <a:blip r:embed="rId3">
            <a:alphaModFix/>
          </a:blip>
          <a:stretch>
            <a:fillRect/>
          </a:stretch>
        </p:blipFill>
        <p:spPr>
          <a:xfrm>
            <a:off x="1245788" y="1864927"/>
            <a:ext cx="2966702" cy="1668764"/>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3" name="Shape 2293"/>
        <p:cNvGrpSpPr/>
        <p:nvPr/>
      </p:nvGrpSpPr>
      <p:grpSpPr>
        <a:xfrm>
          <a:off x="0" y="0"/>
          <a:ext cx="0" cy="0"/>
          <a:chOff x="0" y="0"/>
          <a:chExt cx="0" cy="0"/>
        </a:xfrm>
      </p:grpSpPr>
      <p:sp>
        <p:nvSpPr>
          <p:cNvPr id="2294" name="Google Shape;2294;p76"/>
          <p:cNvSpPr txBox="1"/>
          <p:nvPr>
            <p:ph type="title"/>
          </p:nvPr>
        </p:nvSpPr>
        <p:spPr>
          <a:xfrm>
            <a:off x="980288" y="1918350"/>
            <a:ext cx="296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Smartphone</a:t>
            </a:r>
            <a:endParaRPr/>
          </a:p>
        </p:txBody>
      </p:sp>
      <p:sp>
        <p:nvSpPr>
          <p:cNvPr id="2295" name="Google Shape;2295;p76"/>
          <p:cNvSpPr txBox="1"/>
          <p:nvPr>
            <p:ph idx="1" type="subTitle"/>
          </p:nvPr>
        </p:nvSpPr>
        <p:spPr>
          <a:xfrm>
            <a:off x="980288" y="2491050"/>
            <a:ext cx="2966700" cy="103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2296" name="Google Shape;2296;p76"/>
          <p:cNvGrpSpPr/>
          <p:nvPr/>
        </p:nvGrpSpPr>
        <p:grpSpPr>
          <a:xfrm>
            <a:off x="5445713" y="892667"/>
            <a:ext cx="1644188" cy="3358148"/>
            <a:chOff x="5445713" y="892667"/>
            <a:chExt cx="1644188" cy="3358148"/>
          </a:xfrm>
        </p:grpSpPr>
        <p:sp>
          <p:nvSpPr>
            <p:cNvPr id="2297" name="Google Shape;2297;p76"/>
            <p:cNvSpPr/>
            <p:nvPr/>
          </p:nvSpPr>
          <p:spPr>
            <a:xfrm>
              <a:off x="5445713" y="892667"/>
              <a:ext cx="1644188" cy="3358148"/>
            </a:xfrm>
            <a:custGeom>
              <a:rect b="b" l="l" r="r" t="t"/>
              <a:pathLst>
                <a:path extrusionOk="0" h="4851063" w="2304669">
                  <a:moveTo>
                    <a:pt x="2304669" y="4492199"/>
                  </a:moveTo>
                  <a:cubicBezTo>
                    <a:pt x="2304669" y="4689436"/>
                    <a:pt x="2143252" y="4851063"/>
                    <a:pt x="1945843" y="4851063"/>
                  </a:cubicBezTo>
                  <a:lnTo>
                    <a:pt x="358813" y="4851063"/>
                  </a:lnTo>
                  <a:cubicBezTo>
                    <a:pt x="161328" y="4851063"/>
                    <a:pt x="0" y="4689436"/>
                    <a:pt x="0" y="4492199"/>
                  </a:cubicBezTo>
                  <a:lnTo>
                    <a:pt x="0" y="358870"/>
                  </a:lnTo>
                  <a:cubicBezTo>
                    <a:pt x="0" y="161543"/>
                    <a:pt x="161328" y="0"/>
                    <a:pt x="358813" y="0"/>
                  </a:cubicBezTo>
                  <a:lnTo>
                    <a:pt x="1945843" y="0"/>
                  </a:lnTo>
                  <a:cubicBezTo>
                    <a:pt x="2143252" y="0"/>
                    <a:pt x="2304669" y="161543"/>
                    <a:pt x="2304669" y="358870"/>
                  </a:cubicBezTo>
                  <a:close/>
                </a:path>
              </a:pathLst>
            </a:custGeom>
            <a:solidFill>
              <a:schemeClr val="lt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98" name="Google Shape;2298;p76"/>
            <p:cNvSpPr/>
            <p:nvPr/>
          </p:nvSpPr>
          <p:spPr>
            <a:xfrm>
              <a:off x="6153693" y="3870996"/>
              <a:ext cx="231715" cy="231818"/>
            </a:xfrm>
            <a:custGeom>
              <a:rect b="b" l="l" r="r" t="t"/>
              <a:pathLst>
                <a:path extrusionOk="0" h="323672" w="323589">
                  <a:moveTo>
                    <a:pt x="323589" y="161747"/>
                  </a:moveTo>
                  <a:cubicBezTo>
                    <a:pt x="323589" y="251142"/>
                    <a:pt x="251186" y="323672"/>
                    <a:pt x="161836" y="323672"/>
                  </a:cubicBezTo>
                  <a:cubicBezTo>
                    <a:pt x="72491" y="323672"/>
                    <a:pt x="0" y="251142"/>
                    <a:pt x="0" y="161747"/>
                  </a:cubicBezTo>
                  <a:cubicBezTo>
                    <a:pt x="0" y="72517"/>
                    <a:pt x="72491" y="0"/>
                    <a:pt x="161836" y="0"/>
                  </a:cubicBezTo>
                  <a:cubicBezTo>
                    <a:pt x="251186" y="0"/>
                    <a:pt x="323589" y="72517"/>
                    <a:pt x="323589" y="161747"/>
                  </a:cubicBezTo>
                  <a:close/>
                </a:path>
              </a:pathLst>
            </a:custGeom>
            <a:solidFill>
              <a:schemeClr val="dk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2299" name="Google Shape;2299;p76"/>
            <p:cNvSpPr/>
            <p:nvPr/>
          </p:nvSpPr>
          <p:spPr>
            <a:xfrm flipH="1" rot="10800000">
              <a:off x="6108275" y="1093344"/>
              <a:ext cx="285100" cy="54858"/>
            </a:xfrm>
            <a:custGeom>
              <a:rect b="b" l="l" r="r" t="t"/>
              <a:pathLst>
                <a:path extrusionOk="0" h="96666" w="398741">
                  <a:moveTo>
                    <a:pt x="398741" y="48272"/>
                  </a:moveTo>
                  <a:cubicBezTo>
                    <a:pt x="398741" y="74828"/>
                    <a:pt x="376859" y="96666"/>
                    <a:pt x="350227" y="96666"/>
                  </a:cubicBezTo>
                  <a:lnTo>
                    <a:pt x="48520" y="96666"/>
                  </a:lnTo>
                  <a:cubicBezTo>
                    <a:pt x="21875" y="96666"/>
                    <a:pt x="0" y="74828"/>
                    <a:pt x="0" y="48272"/>
                  </a:cubicBezTo>
                  <a:cubicBezTo>
                    <a:pt x="0" y="21672"/>
                    <a:pt x="21875" y="0"/>
                    <a:pt x="48520" y="0"/>
                  </a:cubicBezTo>
                  <a:lnTo>
                    <a:pt x="350227" y="0"/>
                  </a:lnTo>
                  <a:cubicBezTo>
                    <a:pt x="376859" y="0"/>
                    <a:pt x="398741" y="21672"/>
                    <a:pt x="398741" y="48272"/>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pic>
        <p:nvPicPr>
          <p:cNvPr id="2300" name="Google Shape;2300;p76"/>
          <p:cNvPicPr preferRelativeResize="0"/>
          <p:nvPr/>
        </p:nvPicPr>
        <p:blipFill>
          <a:blip r:embed="rId3">
            <a:alphaModFix/>
          </a:blip>
          <a:stretch>
            <a:fillRect/>
          </a:stretch>
        </p:blipFill>
        <p:spPr>
          <a:xfrm>
            <a:off x="5662999" y="1332236"/>
            <a:ext cx="1209302" cy="2404465"/>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4" name="Shape 2304"/>
        <p:cNvGrpSpPr/>
        <p:nvPr/>
      </p:nvGrpSpPr>
      <p:grpSpPr>
        <a:xfrm>
          <a:off x="0" y="0"/>
          <a:ext cx="0" cy="0"/>
          <a:chOff x="0" y="0"/>
          <a:chExt cx="0" cy="0"/>
        </a:xfrm>
      </p:grpSpPr>
      <p:grpSp>
        <p:nvGrpSpPr>
          <p:cNvPr id="2305" name="Google Shape;2305;p77"/>
          <p:cNvGrpSpPr/>
          <p:nvPr/>
        </p:nvGrpSpPr>
        <p:grpSpPr>
          <a:xfrm>
            <a:off x="4838769" y="3017307"/>
            <a:ext cx="363314" cy="356576"/>
            <a:chOff x="3763184" y="3817357"/>
            <a:chExt cx="363314" cy="356576"/>
          </a:xfrm>
        </p:grpSpPr>
        <p:sp>
          <p:nvSpPr>
            <p:cNvPr id="2306" name="Google Shape;2306;p7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77"/>
          <p:cNvGrpSpPr/>
          <p:nvPr/>
        </p:nvGrpSpPr>
        <p:grpSpPr>
          <a:xfrm>
            <a:off x="4390335" y="3017307"/>
            <a:ext cx="362920" cy="356865"/>
            <a:chOff x="3314750" y="3817357"/>
            <a:chExt cx="362920" cy="356865"/>
          </a:xfrm>
        </p:grpSpPr>
        <p:grpSp>
          <p:nvGrpSpPr>
            <p:cNvPr id="2312" name="Google Shape;2312;p77"/>
            <p:cNvGrpSpPr/>
            <p:nvPr/>
          </p:nvGrpSpPr>
          <p:grpSpPr>
            <a:xfrm>
              <a:off x="3314750" y="3817357"/>
              <a:ext cx="362920" cy="356865"/>
              <a:chOff x="3314750" y="3817357"/>
              <a:chExt cx="362920" cy="356865"/>
            </a:xfrm>
          </p:grpSpPr>
          <p:sp>
            <p:nvSpPr>
              <p:cNvPr id="2313" name="Google Shape;2313;p7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 name="Google Shape;2315;p77"/>
            <p:cNvGrpSpPr/>
            <p:nvPr/>
          </p:nvGrpSpPr>
          <p:grpSpPr>
            <a:xfrm>
              <a:off x="3394986" y="3894612"/>
              <a:ext cx="202339" cy="202323"/>
              <a:chOff x="935197" y="1793977"/>
              <a:chExt cx="256451" cy="256430"/>
            </a:xfrm>
          </p:grpSpPr>
          <p:sp>
            <p:nvSpPr>
              <p:cNvPr id="2316" name="Google Shape;2316;p7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18" name="Google Shape;2318;p77"/>
          <p:cNvGrpSpPr/>
          <p:nvPr/>
        </p:nvGrpSpPr>
        <p:grpSpPr>
          <a:xfrm>
            <a:off x="3941901" y="3017307"/>
            <a:ext cx="362920" cy="356865"/>
            <a:chOff x="2866317" y="3817357"/>
            <a:chExt cx="362920" cy="356865"/>
          </a:xfrm>
        </p:grpSpPr>
        <p:sp>
          <p:nvSpPr>
            <p:cNvPr id="2319" name="Google Shape;2319;p7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2" name="Google Shape;2322;p77"/>
          <p:cNvSpPr txBox="1"/>
          <p:nvPr>
            <p:ph idx="1" type="subTitle"/>
          </p:nvPr>
        </p:nvSpPr>
        <p:spPr>
          <a:xfrm>
            <a:off x="2854650" y="1365025"/>
            <a:ext cx="3434700" cy="142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solidFill>
                  <a:schemeClr val="dk1"/>
                </a:solidFill>
              </a:rPr>
              <a:t>Do you have any questions?</a:t>
            </a:r>
            <a:endParaRPr>
              <a:solidFill>
                <a:schemeClr val="dk1"/>
              </a:solidFill>
            </a:endParaRPr>
          </a:p>
          <a:p>
            <a:pPr indent="0" lvl="0" marL="0" rtl="0" algn="ctr">
              <a:spcBef>
                <a:spcPts val="0"/>
              </a:spcBef>
              <a:spcAft>
                <a:spcPts val="0"/>
              </a:spcAft>
              <a:buClr>
                <a:schemeClr val="lt1"/>
              </a:buClr>
              <a:buSzPts val="1100"/>
              <a:buFont typeface="Arial"/>
              <a:buNone/>
            </a:pPr>
            <a:r>
              <a:t/>
            </a:r>
            <a:endParaRPr>
              <a:solidFill>
                <a:schemeClr val="dk1"/>
              </a:solidFill>
            </a:endParaRPr>
          </a:p>
          <a:p>
            <a:pPr indent="0" lvl="0" marL="0" rtl="0" algn="ctr">
              <a:spcBef>
                <a:spcPts val="0"/>
              </a:spcBef>
              <a:spcAft>
                <a:spcPts val="0"/>
              </a:spcAft>
              <a:buClr>
                <a:schemeClr val="lt1"/>
              </a:buClr>
              <a:buSzPts val="1100"/>
              <a:buFont typeface="Arial"/>
              <a:buNone/>
            </a:pPr>
            <a:r>
              <a:rPr lang="en">
                <a:solidFill>
                  <a:schemeClr val="dk1"/>
                </a:solidFill>
              </a:rPr>
              <a:t>youremail@freepik.com </a:t>
            </a:r>
            <a:endParaRPr>
              <a:solidFill>
                <a:schemeClr val="dk1"/>
              </a:solidFill>
            </a:endParaRPr>
          </a:p>
          <a:p>
            <a:pPr indent="0" lvl="0" marL="0" rtl="0" algn="ctr">
              <a:spcBef>
                <a:spcPts val="0"/>
              </a:spcBef>
              <a:spcAft>
                <a:spcPts val="0"/>
              </a:spcAft>
              <a:buClr>
                <a:schemeClr val="lt1"/>
              </a:buClr>
              <a:buSzPts val="1100"/>
              <a:buFont typeface="Arial"/>
              <a:buNone/>
            </a:pPr>
            <a:r>
              <a:rPr lang="en">
                <a:solidFill>
                  <a:schemeClr val="dk1"/>
                </a:solidFill>
              </a:rPr>
              <a:t>+91  620 421 838 </a:t>
            </a:r>
            <a:endParaRPr>
              <a:solidFill>
                <a:schemeClr val="dk1"/>
              </a:solidFill>
            </a:endParaRPr>
          </a:p>
          <a:p>
            <a:pPr indent="0" lvl="0" marL="0" rtl="0" algn="ctr">
              <a:spcBef>
                <a:spcPts val="0"/>
              </a:spcBef>
              <a:spcAft>
                <a:spcPts val="0"/>
              </a:spcAft>
              <a:buNone/>
            </a:pPr>
            <a:r>
              <a:rPr lang="en">
                <a:solidFill>
                  <a:schemeClr val="dk1"/>
                </a:solidFill>
              </a:rPr>
              <a:t>yourcompany.com</a:t>
            </a:r>
            <a:endParaRPr>
              <a:solidFill>
                <a:schemeClr val="dk1"/>
              </a:solidFill>
            </a:endParaRPr>
          </a:p>
        </p:txBody>
      </p:sp>
      <p:sp>
        <p:nvSpPr>
          <p:cNvPr id="2323" name="Google Shape;2323;p77"/>
          <p:cNvSpPr txBox="1"/>
          <p:nvPr/>
        </p:nvSpPr>
        <p:spPr>
          <a:xfrm>
            <a:off x="2627075" y="4197375"/>
            <a:ext cx="3889800" cy="434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Montserrat"/>
                <a:ea typeface="Montserrat"/>
                <a:cs typeface="Montserrat"/>
                <a:sym typeface="Montserrat"/>
              </a:rPr>
              <a:t>Please keep this slide for attribution</a:t>
            </a:r>
            <a:endParaRPr b="1" sz="1200">
              <a:solidFill>
                <a:schemeClr val="dk1"/>
              </a:solidFill>
              <a:latin typeface="Montserrat"/>
              <a:ea typeface="Montserrat"/>
              <a:cs typeface="Montserrat"/>
              <a:sym typeface="Montserrat"/>
            </a:endParaRPr>
          </a:p>
        </p:txBody>
      </p:sp>
      <p:sp>
        <p:nvSpPr>
          <p:cNvPr id="2324" name="Google Shape;2324;p77"/>
          <p:cNvSpPr txBox="1"/>
          <p:nvPr>
            <p:ph type="title"/>
          </p:nvPr>
        </p:nvSpPr>
        <p:spPr>
          <a:xfrm>
            <a:off x="720000" y="445025"/>
            <a:ext cx="7704000" cy="83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8" name="Shape 2328"/>
        <p:cNvGrpSpPr/>
        <p:nvPr/>
      </p:nvGrpSpPr>
      <p:grpSpPr>
        <a:xfrm>
          <a:off x="0" y="0"/>
          <a:ext cx="0" cy="0"/>
          <a:chOff x="0" y="0"/>
          <a:chExt cx="0" cy="0"/>
        </a:xfrm>
      </p:grpSpPr>
      <p:sp>
        <p:nvSpPr>
          <p:cNvPr id="2329" name="Google Shape;2329;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Musical instruments icons Pack</a:t>
            </a:r>
            <a:endParaRPr/>
          </a:p>
        </p:txBody>
      </p:sp>
      <p:grpSp>
        <p:nvGrpSpPr>
          <p:cNvPr id="2330" name="Google Shape;2330;p78"/>
          <p:cNvGrpSpPr/>
          <p:nvPr/>
        </p:nvGrpSpPr>
        <p:grpSpPr>
          <a:xfrm>
            <a:off x="1234687" y="1349207"/>
            <a:ext cx="256251" cy="343886"/>
            <a:chOff x="817050" y="1550025"/>
            <a:chExt cx="226250" cy="303625"/>
          </a:xfrm>
        </p:grpSpPr>
        <p:sp>
          <p:nvSpPr>
            <p:cNvPr id="2331" name="Google Shape;2331;p78"/>
            <p:cNvSpPr/>
            <p:nvPr/>
          </p:nvSpPr>
          <p:spPr>
            <a:xfrm>
              <a:off x="817050" y="1550025"/>
              <a:ext cx="226250" cy="303625"/>
            </a:xfrm>
            <a:custGeom>
              <a:rect b="b" l="l" r="r" t="t"/>
              <a:pathLst>
                <a:path extrusionOk="0" h="12145" w="9050">
                  <a:moveTo>
                    <a:pt x="644" y="0"/>
                  </a:moveTo>
                  <a:cubicBezTo>
                    <a:pt x="286" y="0"/>
                    <a:pt x="1" y="274"/>
                    <a:pt x="1" y="631"/>
                  </a:cubicBezTo>
                  <a:lnTo>
                    <a:pt x="1" y="11502"/>
                  </a:lnTo>
                  <a:cubicBezTo>
                    <a:pt x="1" y="11859"/>
                    <a:pt x="286" y="12145"/>
                    <a:pt x="644" y="12145"/>
                  </a:cubicBezTo>
                  <a:lnTo>
                    <a:pt x="8406" y="12145"/>
                  </a:lnTo>
                  <a:cubicBezTo>
                    <a:pt x="8764" y="12145"/>
                    <a:pt x="9049" y="11859"/>
                    <a:pt x="9049" y="11502"/>
                  </a:cubicBezTo>
                  <a:lnTo>
                    <a:pt x="9049" y="631"/>
                  </a:lnTo>
                  <a:cubicBezTo>
                    <a:pt x="9049" y="274"/>
                    <a:pt x="8764" y="0"/>
                    <a:pt x="8406"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8"/>
            <p:cNvSpPr/>
            <p:nvPr/>
          </p:nvSpPr>
          <p:spPr>
            <a:xfrm>
              <a:off x="817350" y="1550025"/>
              <a:ext cx="196475" cy="303625"/>
            </a:xfrm>
            <a:custGeom>
              <a:rect b="b" l="l" r="r" t="t"/>
              <a:pathLst>
                <a:path extrusionOk="0" h="12145" w="7859">
                  <a:moveTo>
                    <a:pt x="644" y="0"/>
                  </a:moveTo>
                  <a:cubicBezTo>
                    <a:pt x="286" y="0"/>
                    <a:pt x="1" y="274"/>
                    <a:pt x="1" y="631"/>
                  </a:cubicBezTo>
                  <a:lnTo>
                    <a:pt x="1" y="11502"/>
                  </a:lnTo>
                  <a:cubicBezTo>
                    <a:pt x="1" y="11859"/>
                    <a:pt x="286" y="12145"/>
                    <a:pt x="644" y="12145"/>
                  </a:cubicBezTo>
                  <a:lnTo>
                    <a:pt x="7228" y="12145"/>
                  </a:lnTo>
                  <a:cubicBezTo>
                    <a:pt x="7585" y="12145"/>
                    <a:pt x="7859" y="11859"/>
                    <a:pt x="7859" y="11502"/>
                  </a:cubicBezTo>
                  <a:lnTo>
                    <a:pt x="7859" y="631"/>
                  </a:lnTo>
                  <a:cubicBezTo>
                    <a:pt x="7859" y="274"/>
                    <a:pt x="7561" y="0"/>
                    <a:pt x="720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8"/>
            <p:cNvSpPr/>
            <p:nvPr/>
          </p:nvSpPr>
          <p:spPr>
            <a:xfrm>
              <a:off x="836100" y="1644375"/>
              <a:ext cx="188150" cy="188150"/>
            </a:xfrm>
            <a:custGeom>
              <a:rect b="b" l="l" r="r" t="t"/>
              <a:pathLst>
                <a:path extrusionOk="0" h="7526" w="7526">
                  <a:moveTo>
                    <a:pt x="3763" y="1"/>
                  </a:moveTo>
                  <a:cubicBezTo>
                    <a:pt x="1679" y="1"/>
                    <a:pt x="1" y="1691"/>
                    <a:pt x="1" y="3763"/>
                  </a:cubicBezTo>
                  <a:cubicBezTo>
                    <a:pt x="1" y="5847"/>
                    <a:pt x="1679" y="7525"/>
                    <a:pt x="3763" y="7525"/>
                  </a:cubicBezTo>
                  <a:cubicBezTo>
                    <a:pt x="5847" y="7525"/>
                    <a:pt x="7525" y="5847"/>
                    <a:pt x="7525" y="3763"/>
                  </a:cubicBezTo>
                  <a:cubicBezTo>
                    <a:pt x="7525" y="1691"/>
                    <a:pt x="5847" y="1"/>
                    <a:pt x="376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8"/>
            <p:cNvSpPr/>
            <p:nvPr/>
          </p:nvSpPr>
          <p:spPr>
            <a:xfrm>
              <a:off x="831650" y="1640200"/>
              <a:ext cx="197650" cy="197375"/>
            </a:xfrm>
            <a:custGeom>
              <a:rect b="b" l="l" r="r" t="t"/>
              <a:pathLst>
                <a:path extrusionOk="0" h="7895" w="7906">
                  <a:moveTo>
                    <a:pt x="3941" y="358"/>
                  </a:moveTo>
                  <a:cubicBezTo>
                    <a:pt x="5917" y="358"/>
                    <a:pt x="7525" y="1966"/>
                    <a:pt x="7525" y="3954"/>
                  </a:cubicBezTo>
                  <a:cubicBezTo>
                    <a:pt x="7525" y="5930"/>
                    <a:pt x="5917" y="7538"/>
                    <a:pt x="3941" y="7538"/>
                  </a:cubicBezTo>
                  <a:cubicBezTo>
                    <a:pt x="1965" y="7538"/>
                    <a:pt x="357" y="5930"/>
                    <a:pt x="357" y="3954"/>
                  </a:cubicBezTo>
                  <a:cubicBezTo>
                    <a:pt x="357" y="1966"/>
                    <a:pt x="1965" y="358"/>
                    <a:pt x="3941" y="358"/>
                  </a:cubicBezTo>
                  <a:close/>
                  <a:moveTo>
                    <a:pt x="3941" y="1"/>
                  </a:moveTo>
                  <a:cubicBezTo>
                    <a:pt x="1774" y="1"/>
                    <a:pt x="0" y="1775"/>
                    <a:pt x="0" y="3954"/>
                  </a:cubicBezTo>
                  <a:cubicBezTo>
                    <a:pt x="0" y="6121"/>
                    <a:pt x="1774" y="7895"/>
                    <a:pt x="3941" y="7895"/>
                  </a:cubicBezTo>
                  <a:cubicBezTo>
                    <a:pt x="6132" y="7895"/>
                    <a:pt x="7906" y="6121"/>
                    <a:pt x="7882" y="3954"/>
                  </a:cubicBezTo>
                  <a:cubicBezTo>
                    <a:pt x="7882" y="1775"/>
                    <a:pt x="6120" y="1"/>
                    <a:pt x="3941"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8"/>
            <p:cNvSpPr/>
            <p:nvPr/>
          </p:nvSpPr>
          <p:spPr>
            <a:xfrm>
              <a:off x="856050" y="1664325"/>
              <a:ext cx="148250" cy="148250"/>
            </a:xfrm>
            <a:custGeom>
              <a:rect b="b" l="l" r="r" t="t"/>
              <a:pathLst>
                <a:path extrusionOk="0" h="5930" w="5930">
                  <a:moveTo>
                    <a:pt x="2965" y="0"/>
                  </a:moveTo>
                  <a:cubicBezTo>
                    <a:pt x="2798" y="0"/>
                    <a:pt x="2644" y="24"/>
                    <a:pt x="2477" y="48"/>
                  </a:cubicBezTo>
                  <a:cubicBezTo>
                    <a:pt x="1072" y="286"/>
                    <a:pt x="0" y="1489"/>
                    <a:pt x="0" y="2965"/>
                  </a:cubicBezTo>
                  <a:cubicBezTo>
                    <a:pt x="0" y="4430"/>
                    <a:pt x="1072" y="5644"/>
                    <a:pt x="2477" y="5882"/>
                  </a:cubicBezTo>
                  <a:cubicBezTo>
                    <a:pt x="2644" y="5918"/>
                    <a:pt x="2798" y="5930"/>
                    <a:pt x="2965" y="5930"/>
                  </a:cubicBezTo>
                  <a:cubicBezTo>
                    <a:pt x="4608" y="5930"/>
                    <a:pt x="5930" y="4608"/>
                    <a:pt x="5930" y="2965"/>
                  </a:cubicBezTo>
                  <a:cubicBezTo>
                    <a:pt x="5930" y="1346"/>
                    <a:pt x="4608" y="24"/>
                    <a:pt x="2965"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8"/>
            <p:cNvSpPr/>
            <p:nvPr/>
          </p:nvSpPr>
          <p:spPr>
            <a:xfrm>
              <a:off x="856050" y="1665525"/>
              <a:ext cx="123550" cy="145875"/>
            </a:xfrm>
            <a:custGeom>
              <a:rect b="b" l="l" r="r" t="t"/>
              <a:pathLst>
                <a:path extrusionOk="0" h="5835" w="4942">
                  <a:moveTo>
                    <a:pt x="2477" y="0"/>
                  </a:moveTo>
                  <a:cubicBezTo>
                    <a:pt x="1072" y="238"/>
                    <a:pt x="0" y="1453"/>
                    <a:pt x="0" y="2917"/>
                  </a:cubicBezTo>
                  <a:cubicBezTo>
                    <a:pt x="0" y="4382"/>
                    <a:pt x="1072" y="5596"/>
                    <a:pt x="2477" y="5834"/>
                  </a:cubicBezTo>
                  <a:cubicBezTo>
                    <a:pt x="3870" y="5596"/>
                    <a:pt x="4941" y="4393"/>
                    <a:pt x="4941" y="2917"/>
                  </a:cubicBezTo>
                  <a:cubicBezTo>
                    <a:pt x="4941" y="1464"/>
                    <a:pt x="3894" y="238"/>
                    <a:pt x="247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8"/>
            <p:cNvSpPr/>
            <p:nvPr/>
          </p:nvSpPr>
          <p:spPr>
            <a:xfrm>
              <a:off x="897125" y="1705400"/>
              <a:ext cx="66700" cy="66400"/>
            </a:xfrm>
            <a:custGeom>
              <a:rect b="b" l="l" r="r" t="t"/>
              <a:pathLst>
                <a:path extrusionOk="0" h="2656" w="2668">
                  <a:moveTo>
                    <a:pt x="1334" y="0"/>
                  </a:moveTo>
                  <a:cubicBezTo>
                    <a:pt x="1155" y="0"/>
                    <a:pt x="1001" y="24"/>
                    <a:pt x="846" y="84"/>
                  </a:cubicBezTo>
                  <a:cubicBezTo>
                    <a:pt x="346" y="286"/>
                    <a:pt x="0" y="762"/>
                    <a:pt x="0" y="1322"/>
                  </a:cubicBezTo>
                  <a:cubicBezTo>
                    <a:pt x="0" y="1894"/>
                    <a:pt x="358" y="2370"/>
                    <a:pt x="846" y="2560"/>
                  </a:cubicBezTo>
                  <a:cubicBezTo>
                    <a:pt x="1001" y="2620"/>
                    <a:pt x="1155" y="2656"/>
                    <a:pt x="1334" y="2656"/>
                  </a:cubicBezTo>
                  <a:cubicBezTo>
                    <a:pt x="2072" y="2656"/>
                    <a:pt x="2667" y="2060"/>
                    <a:pt x="2667" y="1322"/>
                  </a:cubicBezTo>
                  <a:cubicBezTo>
                    <a:pt x="2667" y="596"/>
                    <a:pt x="2072" y="0"/>
                    <a:pt x="133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8"/>
            <p:cNvSpPr/>
            <p:nvPr/>
          </p:nvSpPr>
          <p:spPr>
            <a:xfrm>
              <a:off x="896825" y="1707475"/>
              <a:ext cx="42300" cy="61950"/>
            </a:xfrm>
            <a:custGeom>
              <a:rect b="b" l="l" r="r" t="t"/>
              <a:pathLst>
                <a:path extrusionOk="0" h="2478" w="1692">
                  <a:moveTo>
                    <a:pt x="846" y="1"/>
                  </a:moveTo>
                  <a:cubicBezTo>
                    <a:pt x="334" y="203"/>
                    <a:pt x="1" y="679"/>
                    <a:pt x="1" y="1239"/>
                  </a:cubicBezTo>
                  <a:cubicBezTo>
                    <a:pt x="1" y="1811"/>
                    <a:pt x="358" y="2287"/>
                    <a:pt x="846" y="2477"/>
                  </a:cubicBezTo>
                  <a:cubicBezTo>
                    <a:pt x="1346" y="2287"/>
                    <a:pt x="1691" y="1811"/>
                    <a:pt x="1691" y="1239"/>
                  </a:cubicBezTo>
                  <a:cubicBezTo>
                    <a:pt x="1691" y="691"/>
                    <a:pt x="1346" y="203"/>
                    <a:pt x="846"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8"/>
            <p:cNvSpPr/>
            <p:nvPr/>
          </p:nvSpPr>
          <p:spPr>
            <a:xfrm>
              <a:off x="905750" y="1574125"/>
              <a:ext cx="48850" cy="49150"/>
            </a:xfrm>
            <a:custGeom>
              <a:rect b="b" l="l" r="r" t="t"/>
              <a:pathLst>
                <a:path extrusionOk="0" h="1966" w="1954">
                  <a:moveTo>
                    <a:pt x="977" y="1"/>
                  </a:moveTo>
                  <a:cubicBezTo>
                    <a:pt x="429" y="1"/>
                    <a:pt x="1" y="441"/>
                    <a:pt x="1" y="977"/>
                  </a:cubicBezTo>
                  <a:cubicBezTo>
                    <a:pt x="1" y="1525"/>
                    <a:pt x="429" y="1965"/>
                    <a:pt x="977" y="1965"/>
                  </a:cubicBezTo>
                  <a:cubicBezTo>
                    <a:pt x="1525" y="1965"/>
                    <a:pt x="1953" y="1525"/>
                    <a:pt x="1953" y="977"/>
                  </a:cubicBezTo>
                  <a:cubicBezTo>
                    <a:pt x="1953" y="441"/>
                    <a:pt x="1525" y="1"/>
                    <a:pt x="97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8"/>
            <p:cNvSpPr/>
            <p:nvPr/>
          </p:nvSpPr>
          <p:spPr>
            <a:xfrm>
              <a:off x="995350" y="1574225"/>
              <a:ext cx="18175" cy="49250"/>
            </a:xfrm>
            <a:custGeom>
              <a:rect b="b" l="l" r="r" t="t"/>
              <a:pathLst>
                <a:path extrusionOk="0" h="1970" w="727">
                  <a:moveTo>
                    <a:pt x="375" y="1"/>
                  </a:moveTo>
                  <a:cubicBezTo>
                    <a:pt x="350" y="1"/>
                    <a:pt x="324" y="3"/>
                    <a:pt x="298" y="9"/>
                  </a:cubicBezTo>
                  <a:cubicBezTo>
                    <a:pt x="120" y="44"/>
                    <a:pt x="1" y="199"/>
                    <a:pt x="1" y="378"/>
                  </a:cubicBezTo>
                  <a:lnTo>
                    <a:pt x="1" y="1592"/>
                  </a:lnTo>
                  <a:cubicBezTo>
                    <a:pt x="1" y="1771"/>
                    <a:pt x="120" y="1926"/>
                    <a:pt x="298" y="1961"/>
                  </a:cubicBezTo>
                  <a:cubicBezTo>
                    <a:pt x="323" y="1967"/>
                    <a:pt x="348" y="1969"/>
                    <a:pt x="372" y="1969"/>
                  </a:cubicBezTo>
                  <a:cubicBezTo>
                    <a:pt x="566" y="1969"/>
                    <a:pt x="727" y="1805"/>
                    <a:pt x="727" y="1604"/>
                  </a:cubicBezTo>
                  <a:lnTo>
                    <a:pt x="727" y="366"/>
                  </a:lnTo>
                  <a:cubicBezTo>
                    <a:pt x="727" y="165"/>
                    <a:pt x="576" y="1"/>
                    <a:pt x="37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8"/>
            <p:cNvSpPr/>
            <p:nvPr/>
          </p:nvSpPr>
          <p:spPr>
            <a:xfrm>
              <a:off x="846825" y="1574225"/>
              <a:ext cx="18175" cy="49250"/>
            </a:xfrm>
            <a:custGeom>
              <a:rect b="b" l="l" r="r" t="t"/>
              <a:pathLst>
                <a:path extrusionOk="0" h="1970" w="727">
                  <a:moveTo>
                    <a:pt x="375" y="1"/>
                  </a:moveTo>
                  <a:cubicBezTo>
                    <a:pt x="350" y="1"/>
                    <a:pt x="324" y="3"/>
                    <a:pt x="298" y="9"/>
                  </a:cubicBezTo>
                  <a:cubicBezTo>
                    <a:pt x="119" y="44"/>
                    <a:pt x="0" y="199"/>
                    <a:pt x="0" y="378"/>
                  </a:cubicBezTo>
                  <a:lnTo>
                    <a:pt x="0" y="1592"/>
                  </a:lnTo>
                  <a:cubicBezTo>
                    <a:pt x="0" y="1771"/>
                    <a:pt x="131" y="1926"/>
                    <a:pt x="298" y="1961"/>
                  </a:cubicBezTo>
                  <a:cubicBezTo>
                    <a:pt x="323" y="1967"/>
                    <a:pt x="347" y="1969"/>
                    <a:pt x="372" y="1969"/>
                  </a:cubicBezTo>
                  <a:cubicBezTo>
                    <a:pt x="566" y="1969"/>
                    <a:pt x="727" y="1805"/>
                    <a:pt x="727" y="1604"/>
                  </a:cubicBezTo>
                  <a:lnTo>
                    <a:pt x="727" y="366"/>
                  </a:lnTo>
                  <a:cubicBezTo>
                    <a:pt x="727" y="165"/>
                    <a:pt x="576" y="1"/>
                    <a:pt x="37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8"/>
            <p:cNvSpPr/>
            <p:nvPr/>
          </p:nvSpPr>
          <p:spPr>
            <a:xfrm>
              <a:off x="991475" y="1659125"/>
              <a:ext cx="18775" cy="17725"/>
            </a:xfrm>
            <a:custGeom>
              <a:rect b="b" l="l" r="r" t="t"/>
              <a:pathLst>
                <a:path extrusionOk="0" h="709" w="751">
                  <a:moveTo>
                    <a:pt x="557" y="0"/>
                  </a:moveTo>
                  <a:cubicBezTo>
                    <a:pt x="510" y="0"/>
                    <a:pt x="459" y="18"/>
                    <a:pt x="417" y="54"/>
                  </a:cubicBezTo>
                  <a:lnTo>
                    <a:pt x="84" y="399"/>
                  </a:lnTo>
                  <a:cubicBezTo>
                    <a:pt x="1" y="447"/>
                    <a:pt x="1" y="577"/>
                    <a:pt x="84" y="649"/>
                  </a:cubicBezTo>
                  <a:cubicBezTo>
                    <a:pt x="120" y="697"/>
                    <a:pt x="167" y="708"/>
                    <a:pt x="215" y="708"/>
                  </a:cubicBezTo>
                  <a:cubicBezTo>
                    <a:pt x="275" y="708"/>
                    <a:pt x="322" y="697"/>
                    <a:pt x="334" y="649"/>
                  </a:cubicBezTo>
                  <a:lnTo>
                    <a:pt x="679" y="304"/>
                  </a:lnTo>
                  <a:cubicBezTo>
                    <a:pt x="751" y="244"/>
                    <a:pt x="751" y="125"/>
                    <a:pt x="679" y="54"/>
                  </a:cubicBezTo>
                  <a:cubicBezTo>
                    <a:pt x="650" y="18"/>
                    <a:pt x="605" y="0"/>
                    <a:pt x="557"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8"/>
            <p:cNvSpPr/>
            <p:nvPr/>
          </p:nvSpPr>
          <p:spPr>
            <a:xfrm>
              <a:off x="849800" y="1800800"/>
              <a:ext cx="18775" cy="17725"/>
            </a:xfrm>
            <a:custGeom>
              <a:rect b="b" l="l" r="r" t="t"/>
              <a:pathLst>
                <a:path extrusionOk="0" h="709" w="751">
                  <a:moveTo>
                    <a:pt x="547" y="0"/>
                  </a:moveTo>
                  <a:cubicBezTo>
                    <a:pt x="500" y="0"/>
                    <a:pt x="453" y="18"/>
                    <a:pt x="417" y="54"/>
                  </a:cubicBezTo>
                  <a:lnTo>
                    <a:pt x="72" y="399"/>
                  </a:lnTo>
                  <a:cubicBezTo>
                    <a:pt x="0" y="459"/>
                    <a:pt x="0" y="578"/>
                    <a:pt x="72" y="649"/>
                  </a:cubicBezTo>
                  <a:cubicBezTo>
                    <a:pt x="119" y="697"/>
                    <a:pt x="167" y="709"/>
                    <a:pt x="215" y="709"/>
                  </a:cubicBezTo>
                  <a:cubicBezTo>
                    <a:pt x="250" y="709"/>
                    <a:pt x="298" y="697"/>
                    <a:pt x="334" y="649"/>
                  </a:cubicBezTo>
                  <a:lnTo>
                    <a:pt x="667" y="304"/>
                  </a:lnTo>
                  <a:cubicBezTo>
                    <a:pt x="750" y="244"/>
                    <a:pt x="750" y="125"/>
                    <a:pt x="667" y="54"/>
                  </a:cubicBezTo>
                  <a:cubicBezTo>
                    <a:pt x="637" y="18"/>
                    <a:pt x="593" y="0"/>
                    <a:pt x="547"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8"/>
            <p:cNvSpPr/>
            <p:nvPr/>
          </p:nvSpPr>
          <p:spPr>
            <a:xfrm>
              <a:off x="992075" y="1800800"/>
              <a:ext cx="18475" cy="17725"/>
            </a:xfrm>
            <a:custGeom>
              <a:rect b="b" l="l" r="r" t="t"/>
              <a:pathLst>
                <a:path extrusionOk="0" h="709" w="739">
                  <a:moveTo>
                    <a:pt x="201" y="0"/>
                  </a:moveTo>
                  <a:cubicBezTo>
                    <a:pt x="155" y="0"/>
                    <a:pt x="108" y="18"/>
                    <a:pt x="72" y="54"/>
                  </a:cubicBezTo>
                  <a:cubicBezTo>
                    <a:pt x="1" y="114"/>
                    <a:pt x="1" y="233"/>
                    <a:pt x="72" y="304"/>
                  </a:cubicBezTo>
                  <a:lnTo>
                    <a:pt x="417" y="649"/>
                  </a:lnTo>
                  <a:cubicBezTo>
                    <a:pt x="453" y="697"/>
                    <a:pt x="501" y="709"/>
                    <a:pt x="548" y="709"/>
                  </a:cubicBezTo>
                  <a:cubicBezTo>
                    <a:pt x="596" y="709"/>
                    <a:pt x="632" y="697"/>
                    <a:pt x="667" y="649"/>
                  </a:cubicBezTo>
                  <a:cubicBezTo>
                    <a:pt x="739" y="590"/>
                    <a:pt x="739" y="471"/>
                    <a:pt x="667" y="399"/>
                  </a:cubicBezTo>
                  <a:lnTo>
                    <a:pt x="322" y="54"/>
                  </a:lnTo>
                  <a:cubicBezTo>
                    <a:pt x="292" y="18"/>
                    <a:pt x="248" y="0"/>
                    <a:pt x="201"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8"/>
            <p:cNvSpPr/>
            <p:nvPr/>
          </p:nvSpPr>
          <p:spPr>
            <a:xfrm>
              <a:off x="849800" y="1659125"/>
              <a:ext cx="18475" cy="17725"/>
            </a:xfrm>
            <a:custGeom>
              <a:rect b="b" l="l" r="r" t="t"/>
              <a:pathLst>
                <a:path extrusionOk="0" h="709" w="739">
                  <a:moveTo>
                    <a:pt x="206" y="0"/>
                  </a:moveTo>
                  <a:cubicBezTo>
                    <a:pt x="158" y="0"/>
                    <a:pt x="108" y="18"/>
                    <a:pt x="72" y="54"/>
                  </a:cubicBezTo>
                  <a:cubicBezTo>
                    <a:pt x="0" y="113"/>
                    <a:pt x="0" y="232"/>
                    <a:pt x="72" y="304"/>
                  </a:cubicBezTo>
                  <a:lnTo>
                    <a:pt x="417" y="649"/>
                  </a:lnTo>
                  <a:cubicBezTo>
                    <a:pt x="465" y="697"/>
                    <a:pt x="512" y="708"/>
                    <a:pt x="548" y="708"/>
                  </a:cubicBezTo>
                  <a:cubicBezTo>
                    <a:pt x="608" y="708"/>
                    <a:pt x="655" y="697"/>
                    <a:pt x="667" y="649"/>
                  </a:cubicBezTo>
                  <a:cubicBezTo>
                    <a:pt x="739" y="589"/>
                    <a:pt x="739" y="470"/>
                    <a:pt x="667" y="399"/>
                  </a:cubicBezTo>
                  <a:lnTo>
                    <a:pt x="322" y="54"/>
                  </a:lnTo>
                  <a:cubicBezTo>
                    <a:pt x="298" y="18"/>
                    <a:pt x="253" y="0"/>
                    <a:pt x="206"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78"/>
          <p:cNvGrpSpPr/>
          <p:nvPr/>
        </p:nvGrpSpPr>
        <p:grpSpPr>
          <a:xfrm>
            <a:off x="1910623" y="1348867"/>
            <a:ext cx="347623" cy="344225"/>
            <a:chOff x="1413850" y="1549725"/>
            <a:chExt cx="306925" cy="303925"/>
          </a:xfrm>
        </p:grpSpPr>
        <p:sp>
          <p:nvSpPr>
            <p:cNvPr id="2347" name="Google Shape;2347;p78"/>
            <p:cNvSpPr/>
            <p:nvPr/>
          </p:nvSpPr>
          <p:spPr>
            <a:xfrm>
              <a:off x="1413850" y="1682625"/>
              <a:ext cx="183975" cy="171025"/>
            </a:xfrm>
            <a:custGeom>
              <a:rect b="b" l="l" r="r" t="t"/>
              <a:pathLst>
                <a:path extrusionOk="0" h="6841" w="7359">
                  <a:moveTo>
                    <a:pt x="4600" y="1"/>
                  </a:moveTo>
                  <a:cubicBezTo>
                    <a:pt x="4156" y="1"/>
                    <a:pt x="3731" y="157"/>
                    <a:pt x="3394" y="495"/>
                  </a:cubicBezTo>
                  <a:cubicBezTo>
                    <a:pt x="3156" y="733"/>
                    <a:pt x="2989" y="1019"/>
                    <a:pt x="2918" y="1328"/>
                  </a:cubicBezTo>
                  <a:cubicBezTo>
                    <a:pt x="2846" y="1626"/>
                    <a:pt x="2572" y="1840"/>
                    <a:pt x="2275" y="1852"/>
                  </a:cubicBezTo>
                  <a:cubicBezTo>
                    <a:pt x="1739" y="1876"/>
                    <a:pt x="1239" y="2090"/>
                    <a:pt x="846" y="2471"/>
                  </a:cubicBezTo>
                  <a:cubicBezTo>
                    <a:pt x="1" y="3317"/>
                    <a:pt x="36" y="4733"/>
                    <a:pt x="846" y="5757"/>
                  </a:cubicBezTo>
                  <a:cubicBezTo>
                    <a:pt x="906" y="5853"/>
                    <a:pt x="989" y="5924"/>
                    <a:pt x="1060" y="6007"/>
                  </a:cubicBezTo>
                  <a:cubicBezTo>
                    <a:pt x="1612" y="6558"/>
                    <a:pt x="2325" y="6841"/>
                    <a:pt x="3009" y="6841"/>
                  </a:cubicBezTo>
                  <a:cubicBezTo>
                    <a:pt x="3596" y="6841"/>
                    <a:pt x="4161" y="6633"/>
                    <a:pt x="4585" y="6210"/>
                  </a:cubicBezTo>
                  <a:cubicBezTo>
                    <a:pt x="4978" y="5829"/>
                    <a:pt x="5180" y="5317"/>
                    <a:pt x="5228" y="4781"/>
                  </a:cubicBezTo>
                  <a:cubicBezTo>
                    <a:pt x="5239" y="4471"/>
                    <a:pt x="5454" y="4221"/>
                    <a:pt x="5751" y="4138"/>
                  </a:cubicBezTo>
                  <a:cubicBezTo>
                    <a:pt x="6061" y="4055"/>
                    <a:pt x="6347" y="3900"/>
                    <a:pt x="6585" y="3662"/>
                  </a:cubicBezTo>
                  <a:cubicBezTo>
                    <a:pt x="7359" y="2888"/>
                    <a:pt x="7180" y="1638"/>
                    <a:pt x="6299" y="769"/>
                  </a:cubicBezTo>
                  <a:cubicBezTo>
                    <a:pt x="6228" y="685"/>
                    <a:pt x="6144" y="614"/>
                    <a:pt x="6061" y="554"/>
                  </a:cubicBezTo>
                  <a:cubicBezTo>
                    <a:pt x="5615" y="196"/>
                    <a:pt x="5096" y="1"/>
                    <a:pt x="4600"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8"/>
            <p:cNvSpPr/>
            <p:nvPr/>
          </p:nvSpPr>
          <p:spPr>
            <a:xfrm>
              <a:off x="1413850" y="1682625"/>
              <a:ext cx="170875" cy="159900"/>
            </a:xfrm>
            <a:custGeom>
              <a:rect b="b" l="l" r="r" t="t"/>
              <a:pathLst>
                <a:path extrusionOk="0" h="6396" w="6835">
                  <a:moveTo>
                    <a:pt x="4600" y="1"/>
                  </a:moveTo>
                  <a:cubicBezTo>
                    <a:pt x="4156" y="1"/>
                    <a:pt x="3731" y="157"/>
                    <a:pt x="3394" y="495"/>
                  </a:cubicBezTo>
                  <a:cubicBezTo>
                    <a:pt x="3156" y="733"/>
                    <a:pt x="2989" y="1019"/>
                    <a:pt x="2918" y="1328"/>
                  </a:cubicBezTo>
                  <a:cubicBezTo>
                    <a:pt x="2846" y="1626"/>
                    <a:pt x="2572" y="1840"/>
                    <a:pt x="2275" y="1852"/>
                  </a:cubicBezTo>
                  <a:cubicBezTo>
                    <a:pt x="1739" y="1876"/>
                    <a:pt x="1239" y="2090"/>
                    <a:pt x="846" y="2471"/>
                  </a:cubicBezTo>
                  <a:cubicBezTo>
                    <a:pt x="1" y="3317"/>
                    <a:pt x="36" y="4733"/>
                    <a:pt x="846" y="5757"/>
                  </a:cubicBezTo>
                  <a:cubicBezTo>
                    <a:pt x="1366" y="6181"/>
                    <a:pt x="1978" y="6396"/>
                    <a:pt x="2568" y="6396"/>
                  </a:cubicBezTo>
                  <a:cubicBezTo>
                    <a:pt x="3154" y="6396"/>
                    <a:pt x="3717" y="6184"/>
                    <a:pt x="4144" y="5757"/>
                  </a:cubicBezTo>
                  <a:cubicBezTo>
                    <a:pt x="4525" y="5376"/>
                    <a:pt x="4739" y="4864"/>
                    <a:pt x="4763" y="4340"/>
                  </a:cubicBezTo>
                  <a:cubicBezTo>
                    <a:pt x="4775" y="4019"/>
                    <a:pt x="4989" y="3769"/>
                    <a:pt x="5287" y="3698"/>
                  </a:cubicBezTo>
                  <a:cubicBezTo>
                    <a:pt x="5597" y="3602"/>
                    <a:pt x="5882" y="3459"/>
                    <a:pt x="6121" y="3221"/>
                  </a:cubicBezTo>
                  <a:cubicBezTo>
                    <a:pt x="6835" y="2519"/>
                    <a:pt x="6740" y="1400"/>
                    <a:pt x="6061" y="554"/>
                  </a:cubicBezTo>
                  <a:cubicBezTo>
                    <a:pt x="5615" y="196"/>
                    <a:pt x="5096" y="1"/>
                    <a:pt x="4600"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8"/>
            <p:cNvSpPr/>
            <p:nvPr/>
          </p:nvSpPr>
          <p:spPr>
            <a:xfrm>
              <a:off x="1521000" y="1603000"/>
              <a:ext cx="148575" cy="148850"/>
            </a:xfrm>
            <a:custGeom>
              <a:rect b="b" l="l" r="r" t="t"/>
              <a:pathLst>
                <a:path extrusionOk="0" h="5954" w="5943">
                  <a:moveTo>
                    <a:pt x="5252" y="1"/>
                  </a:moveTo>
                  <a:lnTo>
                    <a:pt x="1" y="5061"/>
                  </a:lnTo>
                  <a:lnTo>
                    <a:pt x="894" y="5954"/>
                  </a:lnTo>
                  <a:lnTo>
                    <a:pt x="5942" y="691"/>
                  </a:lnTo>
                  <a:lnTo>
                    <a:pt x="5252" y="1"/>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8"/>
            <p:cNvSpPr/>
            <p:nvPr/>
          </p:nvSpPr>
          <p:spPr>
            <a:xfrm>
              <a:off x="1521000" y="1603000"/>
              <a:ext cx="141125" cy="138450"/>
            </a:xfrm>
            <a:custGeom>
              <a:rect b="b" l="l" r="r" t="t"/>
              <a:pathLst>
                <a:path extrusionOk="0" h="5538" w="5645">
                  <a:moveTo>
                    <a:pt x="5252" y="1"/>
                  </a:moveTo>
                  <a:lnTo>
                    <a:pt x="1" y="5061"/>
                  </a:lnTo>
                  <a:lnTo>
                    <a:pt x="477" y="5537"/>
                  </a:lnTo>
                  <a:lnTo>
                    <a:pt x="5645" y="394"/>
                  </a:lnTo>
                  <a:lnTo>
                    <a:pt x="5252" y="1"/>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8"/>
            <p:cNvSpPr/>
            <p:nvPr/>
          </p:nvSpPr>
          <p:spPr>
            <a:xfrm>
              <a:off x="1465350" y="1766800"/>
              <a:ext cx="42000" cy="41250"/>
            </a:xfrm>
            <a:custGeom>
              <a:rect b="b" l="l" r="r" t="t"/>
              <a:pathLst>
                <a:path extrusionOk="0" h="1650" w="1680">
                  <a:moveTo>
                    <a:pt x="387" y="0"/>
                  </a:moveTo>
                  <a:cubicBezTo>
                    <a:pt x="346" y="0"/>
                    <a:pt x="304" y="15"/>
                    <a:pt x="274" y="45"/>
                  </a:cubicBezTo>
                  <a:lnTo>
                    <a:pt x="60" y="271"/>
                  </a:lnTo>
                  <a:cubicBezTo>
                    <a:pt x="0" y="331"/>
                    <a:pt x="0" y="438"/>
                    <a:pt x="60" y="497"/>
                  </a:cubicBezTo>
                  <a:lnTo>
                    <a:pt x="1167" y="1604"/>
                  </a:lnTo>
                  <a:cubicBezTo>
                    <a:pt x="1197" y="1634"/>
                    <a:pt x="1239" y="1649"/>
                    <a:pt x="1280" y="1649"/>
                  </a:cubicBezTo>
                  <a:cubicBezTo>
                    <a:pt x="1322" y="1649"/>
                    <a:pt x="1364" y="1634"/>
                    <a:pt x="1394" y="1604"/>
                  </a:cubicBezTo>
                  <a:lnTo>
                    <a:pt x="1620" y="1390"/>
                  </a:lnTo>
                  <a:cubicBezTo>
                    <a:pt x="1679" y="1331"/>
                    <a:pt x="1679" y="1223"/>
                    <a:pt x="1620" y="1164"/>
                  </a:cubicBezTo>
                  <a:lnTo>
                    <a:pt x="501" y="45"/>
                  </a:lnTo>
                  <a:cubicBezTo>
                    <a:pt x="471" y="15"/>
                    <a:pt x="429" y="0"/>
                    <a:pt x="38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8"/>
            <p:cNvSpPr/>
            <p:nvPr/>
          </p:nvSpPr>
          <p:spPr>
            <a:xfrm>
              <a:off x="1503450" y="1729200"/>
              <a:ext cx="41700" cy="38350"/>
            </a:xfrm>
            <a:custGeom>
              <a:rect b="b" l="l" r="r" t="t"/>
              <a:pathLst>
                <a:path extrusionOk="0" h="1534" w="1668">
                  <a:moveTo>
                    <a:pt x="829" y="1"/>
                  </a:moveTo>
                  <a:cubicBezTo>
                    <a:pt x="634" y="1"/>
                    <a:pt x="438" y="75"/>
                    <a:pt x="286" y="227"/>
                  </a:cubicBezTo>
                  <a:cubicBezTo>
                    <a:pt x="60" y="453"/>
                    <a:pt x="0" y="811"/>
                    <a:pt x="143" y="1084"/>
                  </a:cubicBezTo>
                  <a:cubicBezTo>
                    <a:pt x="167" y="1180"/>
                    <a:pt x="227" y="1251"/>
                    <a:pt x="286" y="1311"/>
                  </a:cubicBezTo>
                  <a:cubicBezTo>
                    <a:pt x="435" y="1459"/>
                    <a:pt x="632" y="1534"/>
                    <a:pt x="828" y="1534"/>
                  </a:cubicBezTo>
                  <a:cubicBezTo>
                    <a:pt x="1024" y="1534"/>
                    <a:pt x="1221" y="1459"/>
                    <a:pt x="1370" y="1311"/>
                  </a:cubicBezTo>
                  <a:cubicBezTo>
                    <a:pt x="1667" y="1013"/>
                    <a:pt x="1667" y="525"/>
                    <a:pt x="1370" y="227"/>
                  </a:cubicBezTo>
                  <a:cubicBezTo>
                    <a:pt x="1298" y="168"/>
                    <a:pt x="1227" y="108"/>
                    <a:pt x="1155" y="72"/>
                  </a:cubicBezTo>
                  <a:cubicBezTo>
                    <a:pt x="1052" y="25"/>
                    <a:pt x="941" y="1"/>
                    <a:pt x="82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8"/>
            <p:cNvSpPr/>
            <p:nvPr/>
          </p:nvSpPr>
          <p:spPr>
            <a:xfrm>
              <a:off x="1501950" y="1728300"/>
              <a:ext cx="35150" cy="30925"/>
            </a:xfrm>
            <a:custGeom>
              <a:rect b="b" l="l" r="r" t="t"/>
              <a:pathLst>
                <a:path extrusionOk="0" h="1237" w="1406">
                  <a:moveTo>
                    <a:pt x="901" y="1"/>
                  </a:moveTo>
                  <a:cubicBezTo>
                    <a:pt x="720" y="1"/>
                    <a:pt x="511" y="91"/>
                    <a:pt x="346" y="263"/>
                  </a:cubicBezTo>
                  <a:cubicBezTo>
                    <a:pt x="60" y="537"/>
                    <a:pt x="1" y="930"/>
                    <a:pt x="203" y="1120"/>
                  </a:cubicBezTo>
                  <a:cubicBezTo>
                    <a:pt x="278" y="1199"/>
                    <a:pt x="382" y="1237"/>
                    <a:pt x="499" y="1237"/>
                  </a:cubicBezTo>
                  <a:cubicBezTo>
                    <a:pt x="682" y="1237"/>
                    <a:pt x="893" y="1145"/>
                    <a:pt x="1061" y="978"/>
                  </a:cubicBezTo>
                  <a:cubicBezTo>
                    <a:pt x="1334" y="704"/>
                    <a:pt x="1406" y="311"/>
                    <a:pt x="1203" y="120"/>
                  </a:cubicBezTo>
                  <a:cubicBezTo>
                    <a:pt x="1128" y="40"/>
                    <a:pt x="1020" y="1"/>
                    <a:pt x="90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8"/>
            <p:cNvSpPr/>
            <p:nvPr/>
          </p:nvSpPr>
          <p:spPr>
            <a:xfrm>
              <a:off x="1652275" y="1567800"/>
              <a:ext cx="53000" cy="52500"/>
            </a:xfrm>
            <a:custGeom>
              <a:rect b="b" l="l" r="r" t="t"/>
              <a:pathLst>
                <a:path extrusionOk="0" h="2100" w="2120">
                  <a:moveTo>
                    <a:pt x="1084" y="1"/>
                  </a:moveTo>
                  <a:cubicBezTo>
                    <a:pt x="1030" y="1"/>
                    <a:pt x="977" y="22"/>
                    <a:pt x="941" y="63"/>
                  </a:cubicBezTo>
                  <a:lnTo>
                    <a:pt x="501" y="551"/>
                  </a:lnTo>
                  <a:cubicBezTo>
                    <a:pt x="417" y="623"/>
                    <a:pt x="358" y="718"/>
                    <a:pt x="322" y="802"/>
                  </a:cubicBezTo>
                  <a:lnTo>
                    <a:pt x="1" y="1409"/>
                  </a:lnTo>
                  <a:lnTo>
                    <a:pt x="691" y="2099"/>
                  </a:lnTo>
                  <a:lnTo>
                    <a:pt x="1298" y="1790"/>
                  </a:lnTo>
                  <a:cubicBezTo>
                    <a:pt x="1394" y="1742"/>
                    <a:pt x="1477" y="1683"/>
                    <a:pt x="1548" y="1611"/>
                  </a:cubicBezTo>
                  <a:lnTo>
                    <a:pt x="2048" y="1159"/>
                  </a:lnTo>
                  <a:cubicBezTo>
                    <a:pt x="2120" y="1087"/>
                    <a:pt x="2120" y="956"/>
                    <a:pt x="2048" y="873"/>
                  </a:cubicBezTo>
                  <a:lnTo>
                    <a:pt x="1227" y="63"/>
                  </a:lnTo>
                  <a:cubicBezTo>
                    <a:pt x="1191" y="22"/>
                    <a:pt x="1138" y="1"/>
                    <a:pt x="1084"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8"/>
            <p:cNvSpPr/>
            <p:nvPr/>
          </p:nvSpPr>
          <p:spPr>
            <a:xfrm>
              <a:off x="1651975" y="1567800"/>
              <a:ext cx="46475" cy="45350"/>
            </a:xfrm>
            <a:custGeom>
              <a:rect b="b" l="l" r="r" t="t"/>
              <a:pathLst>
                <a:path extrusionOk="0" h="1814" w="1859">
                  <a:moveTo>
                    <a:pt x="1080" y="1"/>
                  </a:moveTo>
                  <a:cubicBezTo>
                    <a:pt x="1028" y="1"/>
                    <a:pt x="977" y="22"/>
                    <a:pt x="941" y="63"/>
                  </a:cubicBezTo>
                  <a:lnTo>
                    <a:pt x="489" y="551"/>
                  </a:lnTo>
                  <a:cubicBezTo>
                    <a:pt x="417" y="623"/>
                    <a:pt x="358" y="718"/>
                    <a:pt x="310" y="802"/>
                  </a:cubicBezTo>
                  <a:lnTo>
                    <a:pt x="1" y="1409"/>
                  </a:lnTo>
                  <a:lnTo>
                    <a:pt x="406" y="1814"/>
                  </a:lnTo>
                  <a:lnTo>
                    <a:pt x="1013" y="1504"/>
                  </a:lnTo>
                  <a:cubicBezTo>
                    <a:pt x="1108" y="1456"/>
                    <a:pt x="1191" y="1397"/>
                    <a:pt x="1263" y="1325"/>
                  </a:cubicBezTo>
                  <a:lnTo>
                    <a:pt x="1763" y="873"/>
                  </a:lnTo>
                  <a:cubicBezTo>
                    <a:pt x="1858" y="813"/>
                    <a:pt x="1858" y="682"/>
                    <a:pt x="1775" y="611"/>
                  </a:cubicBezTo>
                  <a:lnTo>
                    <a:pt x="1227" y="63"/>
                  </a:lnTo>
                  <a:cubicBezTo>
                    <a:pt x="1185" y="22"/>
                    <a:pt x="1132" y="1"/>
                    <a:pt x="1080"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8"/>
            <p:cNvSpPr/>
            <p:nvPr/>
          </p:nvSpPr>
          <p:spPr>
            <a:xfrm>
              <a:off x="1460300" y="1778475"/>
              <a:ext cx="15500" cy="14450"/>
            </a:xfrm>
            <a:custGeom>
              <a:rect b="b" l="l" r="r" t="t"/>
              <a:pathLst>
                <a:path extrusionOk="0" h="578" w="620">
                  <a:moveTo>
                    <a:pt x="411" y="0"/>
                  </a:moveTo>
                  <a:cubicBezTo>
                    <a:pt x="366" y="0"/>
                    <a:pt x="322" y="18"/>
                    <a:pt x="286" y="54"/>
                  </a:cubicBezTo>
                  <a:lnTo>
                    <a:pt x="83" y="268"/>
                  </a:lnTo>
                  <a:cubicBezTo>
                    <a:pt x="0" y="340"/>
                    <a:pt x="0" y="447"/>
                    <a:pt x="83" y="518"/>
                  </a:cubicBezTo>
                  <a:cubicBezTo>
                    <a:pt x="119" y="566"/>
                    <a:pt x="167" y="578"/>
                    <a:pt x="214" y="578"/>
                  </a:cubicBezTo>
                  <a:cubicBezTo>
                    <a:pt x="262" y="578"/>
                    <a:pt x="298" y="566"/>
                    <a:pt x="333" y="518"/>
                  </a:cubicBezTo>
                  <a:lnTo>
                    <a:pt x="536" y="304"/>
                  </a:lnTo>
                  <a:cubicBezTo>
                    <a:pt x="619" y="233"/>
                    <a:pt x="619" y="125"/>
                    <a:pt x="536" y="54"/>
                  </a:cubicBezTo>
                  <a:cubicBezTo>
                    <a:pt x="500" y="18"/>
                    <a:pt x="455" y="0"/>
                    <a:pt x="411"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8"/>
            <p:cNvSpPr/>
            <p:nvPr/>
          </p:nvSpPr>
          <p:spPr>
            <a:xfrm>
              <a:off x="1470100" y="1788075"/>
              <a:ext cx="15225" cy="14375"/>
            </a:xfrm>
            <a:custGeom>
              <a:rect b="b" l="l" r="r" t="t"/>
              <a:pathLst>
                <a:path extrusionOk="0" h="575" w="609">
                  <a:moveTo>
                    <a:pt x="412" y="0"/>
                  </a:moveTo>
                  <a:cubicBezTo>
                    <a:pt x="367" y="0"/>
                    <a:pt x="322" y="21"/>
                    <a:pt x="287" y="63"/>
                  </a:cubicBezTo>
                  <a:lnTo>
                    <a:pt x="72" y="265"/>
                  </a:lnTo>
                  <a:cubicBezTo>
                    <a:pt x="1" y="337"/>
                    <a:pt x="1" y="444"/>
                    <a:pt x="72" y="515"/>
                  </a:cubicBezTo>
                  <a:cubicBezTo>
                    <a:pt x="120" y="563"/>
                    <a:pt x="168" y="575"/>
                    <a:pt x="203" y="575"/>
                  </a:cubicBezTo>
                  <a:cubicBezTo>
                    <a:pt x="251" y="575"/>
                    <a:pt x="299" y="563"/>
                    <a:pt x="322" y="515"/>
                  </a:cubicBezTo>
                  <a:lnTo>
                    <a:pt x="537" y="313"/>
                  </a:lnTo>
                  <a:cubicBezTo>
                    <a:pt x="608" y="242"/>
                    <a:pt x="608" y="134"/>
                    <a:pt x="537" y="63"/>
                  </a:cubicBezTo>
                  <a:cubicBezTo>
                    <a:pt x="501" y="21"/>
                    <a:pt x="456" y="0"/>
                    <a:pt x="41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8"/>
            <p:cNvSpPr/>
            <p:nvPr/>
          </p:nvSpPr>
          <p:spPr>
            <a:xfrm>
              <a:off x="1480225" y="1798125"/>
              <a:ext cx="15200" cy="14450"/>
            </a:xfrm>
            <a:custGeom>
              <a:rect b="b" l="l" r="r" t="t"/>
              <a:pathLst>
                <a:path extrusionOk="0" h="578" w="608">
                  <a:moveTo>
                    <a:pt x="406" y="0"/>
                  </a:moveTo>
                  <a:cubicBezTo>
                    <a:pt x="361" y="0"/>
                    <a:pt x="316" y="18"/>
                    <a:pt x="275" y="54"/>
                  </a:cubicBezTo>
                  <a:lnTo>
                    <a:pt x="72" y="268"/>
                  </a:lnTo>
                  <a:cubicBezTo>
                    <a:pt x="1" y="340"/>
                    <a:pt x="1" y="447"/>
                    <a:pt x="72" y="518"/>
                  </a:cubicBezTo>
                  <a:cubicBezTo>
                    <a:pt x="120" y="566"/>
                    <a:pt x="156" y="578"/>
                    <a:pt x="203" y="578"/>
                  </a:cubicBezTo>
                  <a:cubicBezTo>
                    <a:pt x="251" y="578"/>
                    <a:pt x="298" y="566"/>
                    <a:pt x="322" y="518"/>
                  </a:cubicBezTo>
                  <a:lnTo>
                    <a:pt x="537" y="316"/>
                  </a:lnTo>
                  <a:cubicBezTo>
                    <a:pt x="608" y="232"/>
                    <a:pt x="608" y="137"/>
                    <a:pt x="537" y="54"/>
                  </a:cubicBezTo>
                  <a:cubicBezTo>
                    <a:pt x="495" y="18"/>
                    <a:pt x="450" y="0"/>
                    <a:pt x="40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8"/>
            <p:cNvSpPr/>
            <p:nvPr/>
          </p:nvSpPr>
          <p:spPr>
            <a:xfrm>
              <a:off x="1679950" y="1625925"/>
              <a:ext cx="10450" cy="10450"/>
            </a:xfrm>
            <a:custGeom>
              <a:rect b="b" l="l" r="r" t="t"/>
              <a:pathLst>
                <a:path extrusionOk="0" h="418" w="418">
                  <a:moveTo>
                    <a:pt x="203" y="0"/>
                  </a:moveTo>
                  <a:cubicBezTo>
                    <a:pt x="96" y="0"/>
                    <a:pt x="1" y="84"/>
                    <a:pt x="1" y="203"/>
                  </a:cubicBezTo>
                  <a:cubicBezTo>
                    <a:pt x="1" y="322"/>
                    <a:pt x="96" y="417"/>
                    <a:pt x="203" y="417"/>
                  </a:cubicBezTo>
                  <a:cubicBezTo>
                    <a:pt x="322" y="417"/>
                    <a:pt x="418" y="322"/>
                    <a:pt x="418" y="203"/>
                  </a:cubicBezTo>
                  <a:cubicBezTo>
                    <a:pt x="418" y="84"/>
                    <a:pt x="322" y="0"/>
                    <a:pt x="203"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8"/>
            <p:cNvSpPr/>
            <p:nvPr/>
          </p:nvSpPr>
          <p:spPr>
            <a:xfrm>
              <a:off x="1695150" y="1614625"/>
              <a:ext cx="10425" cy="10425"/>
            </a:xfrm>
            <a:custGeom>
              <a:rect b="b" l="l" r="r" t="t"/>
              <a:pathLst>
                <a:path extrusionOk="0" h="417" w="417">
                  <a:moveTo>
                    <a:pt x="214" y="0"/>
                  </a:moveTo>
                  <a:cubicBezTo>
                    <a:pt x="95" y="0"/>
                    <a:pt x="0" y="95"/>
                    <a:pt x="0" y="214"/>
                  </a:cubicBezTo>
                  <a:cubicBezTo>
                    <a:pt x="0" y="322"/>
                    <a:pt x="95" y="417"/>
                    <a:pt x="214" y="417"/>
                  </a:cubicBezTo>
                  <a:cubicBezTo>
                    <a:pt x="322" y="417"/>
                    <a:pt x="417" y="322"/>
                    <a:pt x="417" y="214"/>
                  </a:cubicBezTo>
                  <a:cubicBezTo>
                    <a:pt x="417" y="95"/>
                    <a:pt x="322" y="0"/>
                    <a:pt x="214"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8"/>
            <p:cNvSpPr/>
            <p:nvPr/>
          </p:nvSpPr>
          <p:spPr>
            <a:xfrm>
              <a:off x="1710325" y="1600925"/>
              <a:ext cx="10450" cy="10450"/>
            </a:xfrm>
            <a:custGeom>
              <a:rect b="b" l="l" r="r" t="t"/>
              <a:pathLst>
                <a:path extrusionOk="0" h="418" w="418">
                  <a:moveTo>
                    <a:pt x="215" y="0"/>
                  </a:moveTo>
                  <a:cubicBezTo>
                    <a:pt x="96" y="0"/>
                    <a:pt x="0" y="96"/>
                    <a:pt x="0" y="203"/>
                  </a:cubicBezTo>
                  <a:cubicBezTo>
                    <a:pt x="0" y="322"/>
                    <a:pt x="96" y="417"/>
                    <a:pt x="215" y="417"/>
                  </a:cubicBezTo>
                  <a:cubicBezTo>
                    <a:pt x="322" y="417"/>
                    <a:pt x="417" y="322"/>
                    <a:pt x="417" y="203"/>
                  </a:cubicBezTo>
                  <a:cubicBezTo>
                    <a:pt x="417" y="96"/>
                    <a:pt x="322" y="0"/>
                    <a:pt x="215"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8"/>
            <p:cNvSpPr/>
            <p:nvPr/>
          </p:nvSpPr>
          <p:spPr>
            <a:xfrm>
              <a:off x="1634425" y="1580675"/>
              <a:ext cx="10425" cy="10450"/>
            </a:xfrm>
            <a:custGeom>
              <a:rect b="b" l="l" r="r" t="t"/>
              <a:pathLst>
                <a:path extrusionOk="0" h="418" w="417">
                  <a:moveTo>
                    <a:pt x="215" y="1"/>
                  </a:moveTo>
                  <a:cubicBezTo>
                    <a:pt x="95" y="1"/>
                    <a:pt x="0" y="96"/>
                    <a:pt x="0" y="215"/>
                  </a:cubicBezTo>
                  <a:cubicBezTo>
                    <a:pt x="0" y="322"/>
                    <a:pt x="95" y="417"/>
                    <a:pt x="215" y="417"/>
                  </a:cubicBezTo>
                  <a:cubicBezTo>
                    <a:pt x="322" y="417"/>
                    <a:pt x="417" y="322"/>
                    <a:pt x="417" y="215"/>
                  </a:cubicBezTo>
                  <a:cubicBezTo>
                    <a:pt x="417" y="96"/>
                    <a:pt x="322" y="1"/>
                    <a:pt x="21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8"/>
            <p:cNvSpPr/>
            <p:nvPr/>
          </p:nvSpPr>
          <p:spPr>
            <a:xfrm>
              <a:off x="1645725" y="1565200"/>
              <a:ext cx="10450" cy="10450"/>
            </a:xfrm>
            <a:custGeom>
              <a:rect b="b" l="l" r="r" t="t"/>
              <a:pathLst>
                <a:path extrusionOk="0" h="418" w="418">
                  <a:moveTo>
                    <a:pt x="203" y="1"/>
                  </a:moveTo>
                  <a:cubicBezTo>
                    <a:pt x="96" y="1"/>
                    <a:pt x="1" y="96"/>
                    <a:pt x="1" y="203"/>
                  </a:cubicBezTo>
                  <a:cubicBezTo>
                    <a:pt x="1" y="322"/>
                    <a:pt x="96" y="417"/>
                    <a:pt x="203" y="417"/>
                  </a:cubicBezTo>
                  <a:cubicBezTo>
                    <a:pt x="322" y="417"/>
                    <a:pt x="417" y="322"/>
                    <a:pt x="417" y="203"/>
                  </a:cubicBezTo>
                  <a:cubicBezTo>
                    <a:pt x="417" y="96"/>
                    <a:pt x="322" y="1"/>
                    <a:pt x="20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8"/>
            <p:cNvSpPr/>
            <p:nvPr/>
          </p:nvSpPr>
          <p:spPr>
            <a:xfrm>
              <a:off x="1659425" y="1549725"/>
              <a:ext cx="10450" cy="10450"/>
            </a:xfrm>
            <a:custGeom>
              <a:rect b="b" l="l" r="r" t="t"/>
              <a:pathLst>
                <a:path extrusionOk="0" h="418" w="418">
                  <a:moveTo>
                    <a:pt x="203" y="1"/>
                  </a:moveTo>
                  <a:cubicBezTo>
                    <a:pt x="96" y="1"/>
                    <a:pt x="0" y="96"/>
                    <a:pt x="0" y="215"/>
                  </a:cubicBezTo>
                  <a:cubicBezTo>
                    <a:pt x="0" y="334"/>
                    <a:pt x="96" y="417"/>
                    <a:pt x="203" y="417"/>
                  </a:cubicBezTo>
                  <a:cubicBezTo>
                    <a:pt x="322" y="417"/>
                    <a:pt x="417" y="334"/>
                    <a:pt x="417" y="215"/>
                  </a:cubicBezTo>
                  <a:cubicBezTo>
                    <a:pt x="417" y="96"/>
                    <a:pt x="322" y="1"/>
                    <a:pt x="20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78"/>
          <p:cNvGrpSpPr/>
          <p:nvPr/>
        </p:nvGrpSpPr>
        <p:grpSpPr>
          <a:xfrm>
            <a:off x="2598026" y="1351897"/>
            <a:ext cx="350653" cy="337826"/>
            <a:chOff x="2020775" y="1552400"/>
            <a:chExt cx="309600" cy="298275"/>
          </a:xfrm>
        </p:grpSpPr>
        <p:sp>
          <p:nvSpPr>
            <p:cNvPr id="2366" name="Google Shape;2366;p78"/>
            <p:cNvSpPr/>
            <p:nvPr/>
          </p:nvSpPr>
          <p:spPr>
            <a:xfrm>
              <a:off x="2021075" y="1655925"/>
              <a:ext cx="191425" cy="194750"/>
            </a:xfrm>
            <a:custGeom>
              <a:rect b="b" l="l" r="r" t="t"/>
              <a:pathLst>
                <a:path extrusionOk="0" h="7790" w="7657">
                  <a:moveTo>
                    <a:pt x="4805" y="0"/>
                  </a:moveTo>
                  <a:cubicBezTo>
                    <a:pt x="4727" y="0"/>
                    <a:pt x="4629" y="24"/>
                    <a:pt x="4501" y="86"/>
                  </a:cubicBezTo>
                  <a:cubicBezTo>
                    <a:pt x="4394" y="134"/>
                    <a:pt x="4263" y="205"/>
                    <a:pt x="4108" y="324"/>
                  </a:cubicBezTo>
                  <a:cubicBezTo>
                    <a:pt x="3334" y="908"/>
                    <a:pt x="3096" y="1908"/>
                    <a:pt x="3096" y="1908"/>
                  </a:cubicBezTo>
                  <a:cubicBezTo>
                    <a:pt x="3013" y="2218"/>
                    <a:pt x="2739" y="2444"/>
                    <a:pt x="2417" y="2456"/>
                  </a:cubicBezTo>
                  <a:cubicBezTo>
                    <a:pt x="1846" y="2491"/>
                    <a:pt x="1310" y="2706"/>
                    <a:pt x="893" y="3122"/>
                  </a:cubicBezTo>
                  <a:cubicBezTo>
                    <a:pt x="0" y="4039"/>
                    <a:pt x="12" y="5539"/>
                    <a:pt x="882" y="6623"/>
                  </a:cubicBezTo>
                  <a:cubicBezTo>
                    <a:pt x="953" y="6718"/>
                    <a:pt x="1024" y="6801"/>
                    <a:pt x="1120" y="6897"/>
                  </a:cubicBezTo>
                  <a:cubicBezTo>
                    <a:pt x="1709" y="7487"/>
                    <a:pt x="2472" y="7790"/>
                    <a:pt x="3203" y="7790"/>
                  </a:cubicBezTo>
                  <a:cubicBezTo>
                    <a:pt x="3829" y="7790"/>
                    <a:pt x="4431" y="7567"/>
                    <a:pt x="4882" y="7111"/>
                  </a:cubicBezTo>
                  <a:cubicBezTo>
                    <a:pt x="5299" y="6694"/>
                    <a:pt x="5525" y="6159"/>
                    <a:pt x="5549" y="5599"/>
                  </a:cubicBezTo>
                  <a:cubicBezTo>
                    <a:pt x="5573" y="5266"/>
                    <a:pt x="5787" y="4992"/>
                    <a:pt x="6108" y="4908"/>
                  </a:cubicBezTo>
                  <a:cubicBezTo>
                    <a:pt x="6430" y="4825"/>
                    <a:pt x="6727" y="4646"/>
                    <a:pt x="7001" y="4408"/>
                  </a:cubicBezTo>
                  <a:cubicBezTo>
                    <a:pt x="7656" y="3825"/>
                    <a:pt x="7192" y="3444"/>
                    <a:pt x="6823" y="3420"/>
                  </a:cubicBezTo>
                  <a:cubicBezTo>
                    <a:pt x="6466" y="3420"/>
                    <a:pt x="5787" y="3218"/>
                    <a:pt x="5715" y="3182"/>
                  </a:cubicBezTo>
                  <a:lnTo>
                    <a:pt x="5334" y="3587"/>
                  </a:lnTo>
                  <a:cubicBezTo>
                    <a:pt x="5465" y="3682"/>
                    <a:pt x="5632" y="3718"/>
                    <a:pt x="5787" y="3765"/>
                  </a:cubicBezTo>
                  <a:cubicBezTo>
                    <a:pt x="6073" y="3825"/>
                    <a:pt x="6335" y="3873"/>
                    <a:pt x="6370" y="3992"/>
                  </a:cubicBezTo>
                  <a:lnTo>
                    <a:pt x="6370" y="4015"/>
                  </a:lnTo>
                  <a:cubicBezTo>
                    <a:pt x="6311" y="4468"/>
                    <a:pt x="5727" y="4170"/>
                    <a:pt x="5192" y="4813"/>
                  </a:cubicBezTo>
                  <a:cubicBezTo>
                    <a:pt x="5120" y="4896"/>
                    <a:pt x="5073" y="4992"/>
                    <a:pt x="5049" y="5087"/>
                  </a:cubicBezTo>
                  <a:cubicBezTo>
                    <a:pt x="4977" y="5325"/>
                    <a:pt x="4942" y="5611"/>
                    <a:pt x="4858" y="5897"/>
                  </a:cubicBezTo>
                  <a:cubicBezTo>
                    <a:pt x="4763" y="6147"/>
                    <a:pt x="4644" y="6385"/>
                    <a:pt x="4394" y="6575"/>
                  </a:cubicBezTo>
                  <a:cubicBezTo>
                    <a:pt x="4299" y="6659"/>
                    <a:pt x="4180" y="6730"/>
                    <a:pt x="4037" y="6790"/>
                  </a:cubicBezTo>
                  <a:cubicBezTo>
                    <a:pt x="3948" y="6830"/>
                    <a:pt x="3855" y="6847"/>
                    <a:pt x="3763" y="6847"/>
                  </a:cubicBezTo>
                  <a:cubicBezTo>
                    <a:pt x="3310" y="6847"/>
                    <a:pt x="2858" y="6444"/>
                    <a:pt x="2858" y="6444"/>
                  </a:cubicBezTo>
                  <a:lnTo>
                    <a:pt x="2382" y="5968"/>
                  </a:lnTo>
                  <a:lnTo>
                    <a:pt x="1584" y="5170"/>
                  </a:lnTo>
                  <a:lnTo>
                    <a:pt x="2096" y="4730"/>
                  </a:lnTo>
                  <a:lnTo>
                    <a:pt x="2382" y="4492"/>
                  </a:lnTo>
                  <a:lnTo>
                    <a:pt x="2798" y="4158"/>
                  </a:lnTo>
                  <a:lnTo>
                    <a:pt x="3084" y="3920"/>
                  </a:lnTo>
                  <a:lnTo>
                    <a:pt x="3441" y="3623"/>
                  </a:lnTo>
                  <a:lnTo>
                    <a:pt x="4537" y="2563"/>
                  </a:lnTo>
                  <a:lnTo>
                    <a:pt x="5132" y="1979"/>
                  </a:lnTo>
                  <a:cubicBezTo>
                    <a:pt x="5120" y="1956"/>
                    <a:pt x="5108" y="1932"/>
                    <a:pt x="5096" y="1920"/>
                  </a:cubicBezTo>
                  <a:cubicBezTo>
                    <a:pt x="4596" y="1325"/>
                    <a:pt x="5168" y="360"/>
                    <a:pt x="5096" y="229"/>
                  </a:cubicBezTo>
                  <a:cubicBezTo>
                    <a:pt x="5054" y="145"/>
                    <a:pt x="4994" y="0"/>
                    <a:pt x="4805"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8"/>
            <p:cNvSpPr/>
            <p:nvPr/>
          </p:nvSpPr>
          <p:spPr>
            <a:xfrm>
              <a:off x="2020775" y="1658975"/>
              <a:ext cx="170275" cy="179875"/>
            </a:xfrm>
            <a:custGeom>
              <a:rect b="b" l="l" r="r" t="t"/>
              <a:pathLst>
                <a:path extrusionOk="0" h="7195" w="6811">
                  <a:moveTo>
                    <a:pt x="4489" y="0"/>
                  </a:moveTo>
                  <a:lnTo>
                    <a:pt x="4489" y="0"/>
                  </a:lnTo>
                  <a:cubicBezTo>
                    <a:pt x="4382" y="48"/>
                    <a:pt x="4251" y="119"/>
                    <a:pt x="4108" y="238"/>
                  </a:cubicBezTo>
                  <a:cubicBezTo>
                    <a:pt x="3334" y="822"/>
                    <a:pt x="3096" y="1810"/>
                    <a:pt x="3096" y="1810"/>
                  </a:cubicBezTo>
                  <a:cubicBezTo>
                    <a:pt x="3001" y="2131"/>
                    <a:pt x="2739" y="2346"/>
                    <a:pt x="2406" y="2369"/>
                  </a:cubicBezTo>
                  <a:cubicBezTo>
                    <a:pt x="1846" y="2393"/>
                    <a:pt x="1310" y="2619"/>
                    <a:pt x="894" y="3036"/>
                  </a:cubicBezTo>
                  <a:cubicBezTo>
                    <a:pt x="1" y="3941"/>
                    <a:pt x="12" y="5441"/>
                    <a:pt x="870" y="6537"/>
                  </a:cubicBezTo>
                  <a:cubicBezTo>
                    <a:pt x="1417" y="6971"/>
                    <a:pt x="2066" y="7194"/>
                    <a:pt x="2691" y="7194"/>
                  </a:cubicBezTo>
                  <a:cubicBezTo>
                    <a:pt x="3316" y="7194"/>
                    <a:pt x="3918" y="6971"/>
                    <a:pt x="4370" y="6513"/>
                  </a:cubicBezTo>
                  <a:lnTo>
                    <a:pt x="4382" y="6501"/>
                  </a:lnTo>
                  <a:cubicBezTo>
                    <a:pt x="4596" y="6287"/>
                    <a:pt x="4739" y="6072"/>
                    <a:pt x="4846" y="5810"/>
                  </a:cubicBezTo>
                  <a:cubicBezTo>
                    <a:pt x="4954" y="5560"/>
                    <a:pt x="5025" y="5298"/>
                    <a:pt x="5037" y="5013"/>
                  </a:cubicBezTo>
                  <a:lnTo>
                    <a:pt x="5037" y="4977"/>
                  </a:lnTo>
                  <a:cubicBezTo>
                    <a:pt x="5061" y="4655"/>
                    <a:pt x="5275" y="4370"/>
                    <a:pt x="5596" y="4298"/>
                  </a:cubicBezTo>
                  <a:cubicBezTo>
                    <a:pt x="5870" y="4227"/>
                    <a:pt x="6108" y="4072"/>
                    <a:pt x="6347" y="3893"/>
                  </a:cubicBezTo>
                  <a:cubicBezTo>
                    <a:pt x="6394" y="3870"/>
                    <a:pt x="6442" y="3834"/>
                    <a:pt x="6489" y="3798"/>
                  </a:cubicBezTo>
                  <a:cubicBezTo>
                    <a:pt x="6680" y="3620"/>
                    <a:pt x="6787" y="3465"/>
                    <a:pt x="6811" y="3334"/>
                  </a:cubicBezTo>
                  <a:cubicBezTo>
                    <a:pt x="6452" y="3322"/>
                    <a:pt x="5822" y="3119"/>
                    <a:pt x="5712" y="3119"/>
                  </a:cubicBezTo>
                  <a:cubicBezTo>
                    <a:pt x="5709" y="3119"/>
                    <a:pt x="5706" y="3119"/>
                    <a:pt x="5704" y="3120"/>
                  </a:cubicBezTo>
                  <a:lnTo>
                    <a:pt x="5311" y="3524"/>
                  </a:lnTo>
                  <a:lnTo>
                    <a:pt x="4501" y="4358"/>
                  </a:lnTo>
                  <a:cubicBezTo>
                    <a:pt x="4465" y="4393"/>
                    <a:pt x="4421" y="4411"/>
                    <a:pt x="4376" y="4411"/>
                  </a:cubicBezTo>
                  <a:cubicBezTo>
                    <a:pt x="4331" y="4411"/>
                    <a:pt x="4287" y="4393"/>
                    <a:pt x="4251" y="4358"/>
                  </a:cubicBezTo>
                  <a:lnTo>
                    <a:pt x="3418" y="3524"/>
                  </a:lnTo>
                  <a:lnTo>
                    <a:pt x="4525" y="2465"/>
                  </a:lnTo>
                  <a:lnTo>
                    <a:pt x="5120" y="1893"/>
                  </a:lnTo>
                  <a:cubicBezTo>
                    <a:pt x="5108" y="1857"/>
                    <a:pt x="5085" y="1846"/>
                    <a:pt x="5073" y="1834"/>
                  </a:cubicBezTo>
                  <a:lnTo>
                    <a:pt x="4680" y="1441"/>
                  </a:lnTo>
                  <a:cubicBezTo>
                    <a:pt x="4227" y="1060"/>
                    <a:pt x="4370" y="417"/>
                    <a:pt x="4489"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8"/>
            <p:cNvSpPr/>
            <p:nvPr/>
          </p:nvSpPr>
          <p:spPr>
            <a:xfrm>
              <a:off x="2060075" y="1747375"/>
              <a:ext cx="119675" cy="80250"/>
            </a:xfrm>
            <a:custGeom>
              <a:rect b="b" l="l" r="r" t="t"/>
              <a:pathLst>
                <a:path extrusionOk="0" h="3210" w="4787">
                  <a:moveTo>
                    <a:pt x="1846" y="0"/>
                  </a:moveTo>
                  <a:lnTo>
                    <a:pt x="1488" y="298"/>
                  </a:lnTo>
                  <a:lnTo>
                    <a:pt x="2429" y="1238"/>
                  </a:lnTo>
                  <a:cubicBezTo>
                    <a:pt x="2500" y="1310"/>
                    <a:pt x="2500" y="1429"/>
                    <a:pt x="2429" y="1500"/>
                  </a:cubicBezTo>
                  <a:cubicBezTo>
                    <a:pt x="2405" y="1536"/>
                    <a:pt x="2358" y="1548"/>
                    <a:pt x="2310" y="1548"/>
                  </a:cubicBezTo>
                  <a:cubicBezTo>
                    <a:pt x="2262" y="1548"/>
                    <a:pt x="2203" y="1524"/>
                    <a:pt x="2179" y="1489"/>
                  </a:cubicBezTo>
                  <a:lnTo>
                    <a:pt x="1238" y="548"/>
                  </a:lnTo>
                  <a:lnTo>
                    <a:pt x="1227" y="536"/>
                  </a:lnTo>
                  <a:lnTo>
                    <a:pt x="810" y="881"/>
                  </a:lnTo>
                  <a:lnTo>
                    <a:pt x="869" y="941"/>
                  </a:lnTo>
                  <a:lnTo>
                    <a:pt x="1524" y="1596"/>
                  </a:lnTo>
                  <a:lnTo>
                    <a:pt x="1798" y="1881"/>
                  </a:lnTo>
                  <a:cubicBezTo>
                    <a:pt x="1881" y="1941"/>
                    <a:pt x="1881" y="2060"/>
                    <a:pt x="1798" y="2131"/>
                  </a:cubicBezTo>
                  <a:cubicBezTo>
                    <a:pt x="1762" y="2179"/>
                    <a:pt x="1715" y="2191"/>
                    <a:pt x="1667" y="2191"/>
                  </a:cubicBezTo>
                  <a:cubicBezTo>
                    <a:pt x="1631" y="2191"/>
                    <a:pt x="1572" y="2155"/>
                    <a:pt x="1536" y="2131"/>
                  </a:cubicBezTo>
                  <a:lnTo>
                    <a:pt x="595" y="1191"/>
                  </a:lnTo>
                  <a:lnTo>
                    <a:pt x="524" y="1119"/>
                  </a:lnTo>
                  <a:lnTo>
                    <a:pt x="0" y="1548"/>
                  </a:lnTo>
                  <a:lnTo>
                    <a:pt x="810" y="2358"/>
                  </a:lnTo>
                  <a:lnTo>
                    <a:pt x="1274" y="2822"/>
                  </a:lnTo>
                  <a:cubicBezTo>
                    <a:pt x="1274" y="2822"/>
                    <a:pt x="1711" y="3209"/>
                    <a:pt x="2166" y="3209"/>
                  </a:cubicBezTo>
                  <a:cubicBezTo>
                    <a:pt x="2258" y="3209"/>
                    <a:pt x="2351" y="3193"/>
                    <a:pt x="2441" y="3155"/>
                  </a:cubicBezTo>
                  <a:cubicBezTo>
                    <a:pt x="2572" y="3096"/>
                    <a:pt x="2691" y="3024"/>
                    <a:pt x="2798" y="2953"/>
                  </a:cubicBezTo>
                  <a:cubicBezTo>
                    <a:pt x="3060" y="2739"/>
                    <a:pt x="3191" y="2501"/>
                    <a:pt x="3262" y="2262"/>
                  </a:cubicBezTo>
                  <a:cubicBezTo>
                    <a:pt x="3346" y="1989"/>
                    <a:pt x="3382" y="1703"/>
                    <a:pt x="3453" y="1465"/>
                  </a:cubicBezTo>
                  <a:cubicBezTo>
                    <a:pt x="3501" y="1358"/>
                    <a:pt x="3548" y="1250"/>
                    <a:pt x="3608" y="1179"/>
                  </a:cubicBezTo>
                  <a:cubicBezTo>
                    <a:pt x="4144" y="536"/>
                    <a:pt x="4727" y="834"/>
                    <a:pt x="4775" y="393"/>
                  </a:cubicBezTo>
                  <a:lnTo>
                    <a:pt x="4786" y="405"/>
                  </a:lnTo>
                  <a:cubicBezTo>
                    <a:pt x="4751" y="286"/>
                    <a:pt x="4489" y="250"/>
                    <a:pt x="4203" y="179"/>
                  </a:cubicBezTo>
                  <a:cubicBezTo>
                    <a:pt x="4036" y="131"/>
                    <a:pt x="3870" y="95"/>
                    <a:pt x="3739" y="0"/>
                  </a:cubicBezTo>
                  <a:lnTo>
                    <a:pt x="2941" y="834"/>
                  </a:lnTo>
                  <a:cubicBezTo>
                    <a:pt x="2899" y="869"/>
                    <a:pt x="2855" y="887"/>
                    <a:pt x="2810" y="887"/>
                  </a:cubicBezTo>
                  <a:cubicBezTo>
                    <a:pt x="2765" y="887"/>
                    <a:pt x="2721" y="869"/>
                    <a:pt x="2679" y="834"/>
                  </a:cubicBezTo>
                  <a:lnTo>
                    <a:pt x="1846"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8"/>
            <p:cNvSpPr/>
            <p:nvPr/>
          </p:nvSpPr>
          <p:spPr>
            <a:xfrm>
              <a:off x="2059775" y="1746775"/>
              <a:ext cx="105400" cy="68700"/>
            </a:xfrm>
            <a:custGeom>
              <a:rect b="b" l="l" r="r" t="t"/>
              <a:pathLst>
                <a:path extrusionOk="0" h="2748" w="4216">
                  <a:moveTo>
                    <a:pt x="1846" y="0"/>
                  </a:moveTo>
                  <a:lnTo>
                    <a:pt x="1489" y="298"/>
                  </a:lnTo>
                  <a:lnTo>
                    <a:pt x="2429" y="1227"/>
                  </a:lnTo>
                  <a:cubicBezTo>
                    <a:pt x="2501" y="1310"/>
                    <a:pt x="2501" y="1429"/>
                    <a:pt x="2429" y="1501"/>
                  </a:cubicBezTo>
                  <a:cubicBezTo>
                    <a:pt x="2393" y="1536"/>
                    <a:pt x="2358" y="1548"/>
                    <a:pt x="2310" y="1548"/>
                  </a:cubicBezTo>
                  <a:cubicBezTo>
                    <a:pt x="2262" y="1548"/>
                    <a:pt x="2203" y="1513"/>
                    <a:pt x="2179" y="1489"/>
                  </a:cubicBezTo>
                  <a:lnTo>
                    <a:pt x="1239" y="548"/>
                  </a:lnTo>
                  <a:lnTo>
                    <a:pt x="1227" y="536"/>
                  </a:lnTo>
                  <a:lnTo>
                    <a:pt x="810" y="881"/>
                  </a:lnTo>
                  <a:lnTo>
                    <a:pt x="869" y="941"/>
                  </a:lnTo>
                  <a:lnTo>
                    <a:pt x="1524" y="1596"/>
                  </a:lnTo>
                  <a:lnTo>
                    <a:pt x="1798" y="1870"/>
                  </a:lnTo>
                  <a:cubicBezTo>
                    <a:pt x="1881" y="1929"/>
                    <a:pt x="1881" y="2048"/>
                    <a:pt x="1798" y="2132"/>
                  </a:cubicBezTo>
                  <a:cubicBezTo>
                    <a:pt x="1762" y="2167"/>
                    <a:pt x="1715" y="2179"/>
                    <a:pt x="1667" y="2179"/>
                  </a:cubicBezTo>
                  <a:cubicBezTo>
                    <a:pt x="1620" y="2179"/>
                    <a:pt x="1560" y="2155"/>
                    <a:pt x="1536" y="2132"/>
                  </a:cubicBezTo>
                  <a:lnTo>
                    <a:pt x="596" y="1191"/>
                  </a:lnTo>
                  <a:lnTo>
                    <a:pt x="524" y="1108"/>
                  </a:lnTo>
                  <a:lnTo>
                    <a:pt x="0" y="1548"/>
                  </a:lnTo>
                  <a:lnTo>
                    <a:pt x="810" y="2346"/>
                  </a:lnTo>
                  <a:cubicBezTo>
                    <a:pt x="839" y="2385"/>
                    <a:pt x="1273" y="2748"/>
                    <a:pt x="1704" y="2748"/>
                  </a:cubicBezTo>
                  <a:cubicBezTo>
                    <a:pt x="1796" y="2748"/>
                    <a:pt x="1889" y="2731"/>
                    <a:pt x="1977" y="2691"/>
                  </a:cubicBezTo>
                  <a:cubicBezTo>
                    <a:pt x="3096" y="2215"/>
                    <a:pt x="2751" y="1191"/>
                    <a:pt x="3144" y="727"/>
                  </a:cubicBezTo>
                  <a:cubicBezTo>
                    <a:pt x="3572" y="227"/>
                    <a:pt x="4001" y="298"/>
                    <a:pt x="4215" y="143"/>
                  </a:cubicBezTo>
                  <a:cubicBezTo>
                    <a:pt x="4048" y="119"/>
                    <a:pt x="3882" y="60"/>
                    <a:pt x="3739" y="0"/>
                  </a:cubicBezTo>
                  <a:lnTo>
                    <a:pt x="2929" y="834"/>
                  </a:lnTo>
                  <a:cubicBezTo>
                    <a:pt x="2893" y="870"/>
                    <a:pt x="2849" y="887"/>
                    <a:pt x="2804" y="887"/>
                  </a:cubicBezTo>
                  <a:cubicBezTo>
                    <a:pt x="2760" y="887"/>
                    <a:pt x="2715" y="870"/>
                    <a:pt x="2679" y="834"/>
                  </a:cubicBezTo>
                  <a:lnTo>
                    <a:pt x="1846"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8"/>
            <p:cNvSpPr/>
            <p:nvPr/>
          </p:nvSpPr>
          <p:spPr>
            <a:xfrm>
              <a:off x="2106200" y="1596450"/>
              <a:ext cx="173550" cy="171850"/>
            </a:xfrm>
            <a:custGeom>
              <a:rect b="b" l="l" r="r" t="t"/>
              <a:pathLst>
                <a:path extrusionOk="0" h="6874" w="6942">
                  <a:moveTo>
                    <a:pt x="6192" y="1"/>
                  </a:moveTo>
                  <a:lnTo>
                    <a:pt x="1703" y="4347"/>
                  </a:lnTo>
                  <a:lnTo>
                    <a:pt x="1108" y="4930"/>
                  </a:lnTo>
                  <a:lnTo>
                    <a:pt x="1" y="5978"/>
                  </a:lnTo>
                  <a:lnTo>
                    <a:pt x="834" y="6811"/>
                  </a:lnTo>
                  <a:cubicBezTo>
                    <a:pt x="876" y="6853"/>
                    <a:pt x="920" y="6874"/>
                    <a:pt x="965" y="6874"/>
                  </a:cubicBezTo>
                  <a:cubicBezTo>
                    <a:pt x="1010" y="6874"/>
                    <a:pt x="1054" y="6853"/>
                    <a:pt x="1096" y="6811"/>
                  </a:cubicBezTo>
                  <a:lnTo>
                    <a:pt x="1894" y="5978"/>
                  </a:lnTo>
                  <a:lnTo>
                    <a:pt x="2287" y="5585"/>
                  </a:lnTo>
                  <a:lnTo>
                    <a:pt x="6942" y="739"/>
                  </a:lnTo>
                  <a:lnTo>
                    <a:pt x="6192"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8"/>
            <p:cNvSpPr/>
            <p:nvPr/>
          </p:nvSpPr>
          <p:spPr>
            <a:xfrm>
              <a:off x="2106800" y="1597050"/>
              <a:ext cx="165225" cy="161025"/>
            </a:xfrm>
            <a:custGeom>
              <a:rect b="b" l="l" r="r" t="t"/>
              <a:pathLst>
                <a:path extrusionOk="0" h="6441" w="6609">
                  <a:moveTo>
                    <a:pt x="6204" y="1"/>
                  </a:moveTo>
                  <a:lnTo>
                    <a:pt x="0" y="5989"/>
                  </a:lnTo>
                  <a:lnTo>
                    <a:pt x="393" y="6394"/>
                  </a:lnTo>
                  <a:cubicBezTo>
                    <a:pt x="425" y="6426"/>
                    <a:pt x="473" y="6440"/>
                    <a:pt x="525" y="6440"/>
                  </a:cubicBezTo>
                  <a:cubicBezTo>
                    <a:pt x="572" y="6440"/>
                    <a:pt x="622" y="6429"/>
                    <a:pt x="667" y="6406"/>
                  </a:cubicBezTo>
                  <a:lnTo>
                    <a:pt x="6608" y="405"/>
                  </a:lnTo>
                  <a:lnTo>
                    <a:pt x="6204"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8"/>
            <p:cNvSpPr/>
            <p:nvPr/>
          </p:nvSpPr>
          <p:spPr>
            <a:xfrm>
              <a:off x="2050550" y="1785775"/>
              <a:ext cx="28600" cy="30975"/>
            </a:xfrm>
            <a:custGeom>
              <a:rect b="b" l="l" r="r" t="t"/>
              <a:pathLst>
                <a:path extrusionOk="0" h="1239" w="1144">
                  <a:moveTo>
                    <a:pt x="369" y="0"/>
                  </a:moveTo>
                  <a:lnTo>
                    <a:pt x="24" y="345"/>
                  </a:lnTo>
                  <a:cubicBezTo>
                    <a:pt x="0" y="369"/>
                    <a:pt x="0" y="429"/>
                    <a:pt x="24" y="464"/>
                  </a:cubicBezTo>
                  <a:lnTo>
                    <a:pt x="798" y="1238"/>
                  </a:lnTo>
                  <a:lnTo>
                    <a:pt x="1143" y="774"/>
                  </a:lnTo>
                  <a:lnTo>
                    <a:pt x="369"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8"/>
            <p:cNvSpPr/>
            <p:nvPr/>
          </p:nvSpPr>
          <p:spPr>
            <a:xfrm>
              <a:off x="2069900" y="1805125"/>
              <a:ext cx="22050" cy="21350"/>
            </a:xfrm>
            <a:custGeom>
              <a:rect b="b" l="l" r="r" t="t"/>
              <a:pathLst>
                <a:path extrusionOk="0" h="854" w="882">
                  <a:moveTo>
                    <a:pt x="369" y="0"/>
                  </a:moveTo>
                  <a:lnTo>
                    <a:pt x="24" y="345"/>
                  </a:lnTo>
                  <a:cubicBezTo>
                    <a:pt x="0" y="369"/>
                    <a:pt x="0" y="429"/>
                    <a:pt x="24" y="464"/>
                  </a:cubicBezTo>
                  <a:lnTo>
                    <a:pt x="405" y="833"/>
                  </a:lnTo>
                  <a:cubicBezTo>
                    <a:pt x="426" y="847"/>
                    <a:pt x="455" y="853"/>
                    <a:pt x="483" y="853"/>
                  </a:cubicBezTo>
                  <a:cubicBezTo>
                    <a:pt x="502" y="853"/>
                    <a:pt x="521" y="850"/>
                    <a:pt x="536" y="845"/>
                  </a:cubicBezTo>
                  <a:lnTo>
                    <a:pt x="881" y="500"/>
                  </a:lnTo>
                  <a:lnTo>
                    <a:pt x="369"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8"/>
            <p:cNvSpPr/>
            <p:nvPr/>
          </p:nvSpPr>
          <p:spPr>
            <a:xfrm>
              <a:off x="2261575" y="1557475"/>
              <a:ext cx="67000" cy="57175"/>
            </a:xfrm>
            <a:custGeom>
              <a:rect b="b" l="l" r="r" t="t"/>
              <a:pathLst>
                <a:path extrusionOk="0" h="2287" w="2680">
                  <a:moveTo>
                    <a:pt x="2215" y="0"/>
                  </a:moveTo>
                  <a:cubicBezTo>
                    <a:pt x="2168" y="0"/>
                    <a:pt x="2120" y="0"/>
                    <a:pt x="2084" y="12"/>
                  </a:cubicBezTo>
                  <a:cubicBezTo>
                    <a:pt x="2084" y="24"/>
                    <a:pt x="2060" y="24"/>
                    <a:pt x="2060" y="24"/>
                  </a:cubicBezTo>
                  <a:lnTo>
                    <a:pt x="477" y="714"/>
                  </a:lnTo>
                  <a:cubicBezTo>
                    <a:pt x="417" y="738"/>
                    <a:pt x="358" y="798"/>
                    <a:pt x="322" y="857"/>
                  </a:cubicBezTo>
                  <a:lnTo>
                    <a:pt x="1" y="1560"/>
                  </a:lnTo>
                  <a:lnTo>
                    <a:pt x="727" y="2286"/>
                  </a:lnTo>
                  <a:lnTo>
                    <a:pt x="1084" y="2274"/>
                  </a:lnTo>
                  <a:cubicBezTo>
                    <a:pt x="1156" y="2274"/>
                    <a:pt x="1215" y="2238"/>
                    <a:pt x="1251" y="2143"/>
                  </a:cubicBezTo>
                  <a:lnTo>
                    <a:pt x="2620" y="262"/>
                  </a:lnTo>
                  <a:cubicBezTo>
                    <a:pt x="2680" y="191"/>
                    <a:pt x="2632" y="72"/>
                    <a:pt x="2525" y="60"/>
                  </a:cubicBezTo>
                  <a:lnTo>
                    <a:pt x="2215"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8"/>
            <p:cNvSpPr/>
            <p:nvPr/>
          </p:nvSpPr>
          <p:spPr>
            <a:xfrm>
              <a:off x="2260975" y="1558050"/>
              <a:ext cx="52125" cy="48850"/>
            </a:xfrm>
            <a:custGeom>
              <a:rect b="b" l="l" r="r" t="t"/>
              <a:pathLst>
                <a:path extrusionOk="0" h="1954" w="2085">
                  <a:moveTo>
                    <a:pt x="2084" y="1"/>
                  </a:moveTo>
                  <a:lnTo>
                    <a:pt x="2076" y="12"/>
                  </a:lnTo>
                  <a:lnTo>
                    <a:pt x="2076" y="12"/>
                  </a:lnTo>
                  <a:cubicBezTo>
                    <a:pt x="2080" y="11"/>
                    <a:pt x="2084" y="8"/>
                    <a:pt x="2084" y="1"/>
                  </a:cubicBezTo>
                  <a:close/>
                  <a:moveTo>
                    <a:pt x="2076" y="12"/>
                  </a:moveTo>
                  <a:cubicBezTo>
                    <a:pt x="2074" y="13"/>
                    <a:pt x="2073" y="13"/>
                    <a:pt x="2073" y="13"/>
                  </a:cubicBezTo>
                  <a:lnTo>
                    <a:pt x="477" y="703"/>
                  </a:lnTo>
                  <a:cubicBezTo>
                    <a:pt x="418" y="727"/>
                    <a:pt x="358" y="787"/>
                    <a:pt x="334" y="846"/>
                  </a:cubicBezTo>
                  <a:lnTo>
                    <a:pt x="1" y="1549"/>
                  </a:lnTo>
                  <a:lnTo>
                    <a:pt x="406" y="1953"/>
                  </a:lnTo>
                  <a:lnTo>
                    <a:pt x="656" y="1882"/>
                  </a:lnTo>
                  <a:cubicBezTo>
                    <a:pt x="739" y="1882"/>
                    <a:pt x="822" y="1787"/>
                    <a:pt x="834" y="1715"/>
                  </a:cubicBezTo>
                  <a:lnTo>
                    <a:pt x="2076" y="12"/>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8"/>
            <p:cNvSpPr/>
            <p:nvPr/>
          </p:nvSpPr>
          <p:spPr>
            <a:xfrm>
              <a:off x="2025825" y="1552400"/>
              <a:ext cx="25" cy="25"/>
            </a:xfrm>
            <a:custGeom>
              <a:rect b="b" l="l" r="r" t="t"/>
              <a:pathLst>
                <a:path extrusionOk="0" h="1" w="1">
                  <a:moveTo>
                    <a:pt x="1" y="1"/>
                  </a:move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8"/>
            <p:cNvSpPr/>
            <p:nvPr/>
          </p:nvSpPr>
          <p:spPr>
            <a:xfrm>
              <a:off x="2090425" y="1754225"/>
              <a:ext cx="32175" cy="31275"/>
            </a:xfrm>
            <a:custGeom>
              <a:rect b="b" l="l" r="r" t="t"/>
              <a:pathLst>
                <a:path extrusionOk="0" h="1251" w="1287">
                  <a:moveTo>
                    <a:pt x="274" y="0"/>
                  </a:moveTo>
                  <a:lnTo>
                    <a:pt x="1" y="238"/>
                  </a:lnTo>
                  <a:lnTo>
                    <a:pt x="13" y="250"/>
                  </a:lnTo>
                  <a:lnTo>
                    <a:pt x="953" y="1191"/>
                  </a:lnTo>
                  <a:cubicBezTo>
                    <a:pt x="989" y="1238"/>
                    <a:pt x="1036" y="1250"/>
                    <a:pt x="1084" y="1250"/>
                  </a:cubicBezTo>
                  <a:cubicBezTo>
                    <a:pt x="1132" y="1250"/>
                    <a:pt x="1191" y="1215"/>
                    <a:pt x="1215" y="1191"/>
                  </a:cubicBezTo>
                  <a:cubicBezTo>
                    <a:pt x="1286" y="1119"/>
                    <a:pt x="1286" y="1012"/>
                    <a:pt x="1215" y="941"/>
                  </a:cubicBezTo>
                  <a:lnTo>
                    <a:pt x="274"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8"/>
            <p:cNvSpPr/>
            <p:nvPr/>
          </p:nvSpPr>
          <p:spPr>
            <a:xfrm>
              <a:off x="2081500" y="1770300"/>
              <a:ext cx="16400" cy="16375"/>
            </a:xfrm>
            <a:custGeom>
              <a:rect b="b" l="l" r="r" t="t"/>
              <a:pathLst>
                <a:path extrusionOk="0" h="655" w="656">
                  <a:moveTo>
                    <a:pt x="655" y="655"/>
                  </a:moveTo>
                  <a:lnTo>
                    <a:pt x="0" y="0"/>
                  </a:lnTo>
                  <a:lnTo>
                    <a:pt x="0"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8"/>
            <p:cNvSpPr/>
            <p:nvPr/>
          </p:nvSpPr>
          <p:spPr>
            <a:xfrm>
              <a:off x="2072875" y="1768800"/>
              <a:ext cx="33950" cy="32475"/>
            </a:xfrm>
            <a:custGeom>
              <a:rect b="b" l="l" r="r" t="t"/>
              <a:pathLst>
                <a:path extrusionOk="0" h="1299" w="1358">
                  <a:moveTo>
                    <a:pt x="286" y="0"/>
                  </a:moveTo>
                  <a:lnTo>
                    <a:pt x="0" y="227"/>
                  </a:lnTo>
                  <a:lnTo>
                    <a:pt x="72" y="310"/>
                  </a:lnTo>
                  <a:lnTo>
                    <a:pt x="1012" y="1251"/>
                  </a:lnTo>
                  <a:cubicBezTo>
                    <a:pt x="1060" y="1286"/>
                    <a:pt x="1096" y="1298"/>
                    <a:pt x="1143" y="1298"/>
                  </a:cubicBezTo>
                  <a:cubicBezTo>
                    <a:pt x="1191" y="1298"/>
                    <a:pt x="1250" y="1274"/>
                    <a:pt x="1274" y="1251"/>
                  </a:cubicBezTo>
                  <a:cubicBezTo>
                    <a:pt x="1357" y="1167"/>
                    <a:pt x="1357" y="1072"/>
                    <a:pt x="1274" y="989"/>
                  </a:cubicBezTo>
                  <a:lnTo>
                    <a:pt x="988" y="715"/>
                  </a:lnTo>
                  <a:lnTo>
                    <a:pt x="345" y="60"/>
                  </a:lnTo>
                  <a:lnTo>
                    <a:pt x="286"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8"/>
            <p:cNvSpPr/>
            <p:nvPr/>
          </p:nvSpPr>
          <p:spPr>
            <a:xfrm>
              <a:off x="2111550" y="1702725"/>
              <a:ext cx="10450" cy="10450"/>
            </a:xfrm>
            <a:custGeom>
              <a:rect b="b" l="l" r="r" t="t"/>
              <a:pathLst>
                <a:path extrusionOk="0" h="418" w="418">
                  <a:moveTo>
                    <a:pt x="203" y="0"/>
                  </a:moveTo>
                  <a:cubicBezTo>
                    <a:pt x="96" y="0"/>
                    <a:pt x="1" y="96"/>
                    <a:pt x="1" y="215"/>
                  </a:cubicBezTo>
                  <a:cubicBezTo>
                    <a:pt x="1" y="322"/>
                    <a:pt x="96" y="417"/>
                    <a:pt x="203" y="417"/>
                  </a:cubicBezTo>
                  <a:cubicBezTo>
                    <a:pt x="322" y="417"/>
                    <a:pt x="418" y="322"/>
                    <a:pt x="418" y="215"/>
                  </a:cubicBezTo>
                  <a:cubicBezTo>
                    <a:pt x="418" y="96"/>
                    <a:pt x="322" y="0"/>
                    <a:pt x="2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8"/>
            <p:cNvSpPr/>
            <p:nvPr/>
          </p:nvSpPr>
          <p:spPr>
            <a:xfrm>
              <a:off x="2116025" y="1679550"/>
              <a:ext cx="13425" cy="19325"/>
            </a:xfrm>
            <a:custGeom>
              <a:rect b="b" l="l" r="r" t="t"/>
              <a:pathLst>
                <a:path extrusionOk="0" h="773" w="537">
                  <a:moveTo>
                    <a:pt x="330" y="0"/>
                  </a:moveTo>
                  <a:cubicBezTo>
                    <a:pt x="259" y="0"/>
                    <a:pt x="186" y="53"/>
                    <a:pt x="167" y="130"/>
                  </a:cubicBezTo>
                  <a:lnTo>
                    <a:pt x="24" y="534"/>
                  </a:lnTo>
                  <a:cubicBezTo>
                    <a:pt x="1" y="618"/>
                    <a:pt x="60" y="725"/>
                    <a:pt x="143" y="749"/>
                  </a:cubicBezTo>
                  <a:cubicBezTo>
                    <a:pt x="167" y="773"/>
                    <a:pt x="191" y="773"/>
                    <a:pt x="203" y="773"/>
                  </a:cubicBezTo>
                  <a:cubicBezTo>
                    <a:pt x="286" y="773"/>
                    <a:pt x="358" y="725"/>
                    <a:pt x="370" y="630"/>
                  </a:cubicBezTo>
                  <a:lnTo>
                    <a:pt x="501" y="237"/>
                  </a:lnTo>
                  <a:cubicBezTo>
                    <a:pt x="536" y="141"/>
                    <a:pt x="477" y="34"/>
                    <a:pt x="382" y="11"/>
                  </a:cubicBezTo>
                  <a:cubicBezTo>
                    <a:pt x="365" y="3"/>
                    <a:pt x="347" y="0"/>
                    <a:pt x="33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8"/>
            <p:cNvSpPr/>
            <p:nvPr/>
          </p:nvSpPr>
          <p:spPr>
            <a:xfrm>
              <a:off x="2305325" y="1570400"/>
              <a:ext cx="25050" cy="24300"/>
            </a:xfrm>
            <a:custGeom>
              <a:rect b="b" l="l" r="r" t="t"/>
              <a:pathLst>
                <a:path extrusionOk="0" h="972" w="1002">
                  <a:moveTo>
                    <a:pt x="212" y="1"/>
                  </a:moveTo>
                  <a:cubicBezTo>
                    <a:pt x="165" y="1"/>
                    <a:pt x="114" y="19"/>
                    <a:pt x="72" y="55"/>
                  </a:cubicBezTo>
                  <a:cubicBezTo>
                    <a:pt x="1" y="114"/>
                    <a:pt x="1" y="233"/>
                    <a:pt x="72" y="317"/>
                  </a:cubicBezTo>
                  <a:lnTo>
                    <a:pt x="668" y="912"/>
                  </a:lnTo>
                  <a:cubicBezTo>
                    <a:pt x="715" y="948"/>
                    <a:pt x="763" y="971"/>
                    <a:pt x="811" y="971"/>
                  </a:cubicBezTo>
                  <a:cubicBezTo>
                    <a:pt x="846" y="971"/>
                    <a:pt x="894" y="948"/>
                    <a:pt x="930" y="912"/>
                  </a:cubicBezTo>
                  <a:cubicBezTo>
                    <a:pt x="1001" y="852"/>
                    <a:pt x="1001" y="733"/>
                    <a:pt x="930" y="650"/>
                  </a:cubicBezTo>
                  <a:lnTo>
                    <a:pt x="334" y="55"/>
                  </a:lnTo>
                  <a:cubicBezTo>
                    <a:pt x="305" y="19"/>
                    <a:pt x="260" y="1"/>
                    <a:pt x="212"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8"/>
            <p:cNvSpPr/>
            <p:nvPr/>
          </p:nvSpPr>
          <p:spPr>
            <a:xfrm>
              <a:off x="2294325" y="1581725"/>
              <a:ext cx="24725" cy="23975"/>
            </a:xfrm>
            <a:custGeom>
              <a:rect b="b" l="l" r="r" t="t"/>
              <a:pathLst>
                <a:path extrusionOk="0" h="959" w="989">
                  <a:moveTo>
                    <a:pt x="201" y="0"/>
                  </a:moveTo>
                  <a:cubicBezTo>
                    <a:pt x="155" y="0"/>
                    <a:pt x="108" y="18"/>
                    <a:pt x="72" y="54"/>
                  </a:cubicBezTo>
                  <a:cubicBezTo>
                    <a:pt x="0" y="114"/>
                    <a:pt x="0" y="233"/>
                    <a:pt x="72" y="304"/>
                  </a:cubicBezTo>
                  <a:lnTo>
                    <a:pt x="667" y="899"/>
                  </a:lnTo>
                  <a:cubicBezTo>
                    <a:pt x="715" y="947"/>
                    <a:pt x="750" y="959"/>
                    <a:pt x="798" y="959"/>
                  </a:cubicBezTo>
                  <a:cubicBezTo>
                    <a:pt x="858" y="959"/>
                    <a:pt x="905" y="935"/>
                    <a:pt x="917" y="899"/>
                  </a:cubicBezTo>
                  <a:cubicBezTo>
                    <a:pt x="989" y="840"/>
                    <a:pt x="989" y="721"/>
                    <a:pt x="917" y="649"/>
                  </a:cubicBezTo>
                  <a:lnTo>
                    <a:pt x="322" y="54"/>
                  </a:lnTo>
                  <a:cubicBezTo>
                    <a:pt x="292" y="18"/>
                    <a:pt x="247" y="0"/>
                    <a:pt x="201"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8"/>
            <p:cNvSpPr/>
            <p:nvPr/>
          </p:nvSpPr>
          <p:spPr>
            <a:xfrm>
              <a:off x="2283300" y="1592450"/>
              <a:ext cx="25025" cy="23975"/>
            </a:xfrm>
            <a:custGeom>
              <a:rect b="b" l="l" r="r" t="t"/>
              <a:pathLst>
                <a:path extrusionOk="0" h="959" w="1001">
                  <a:moveTo>
                    <a:pt x="214" y="0"/>
                  </a:moveTo>
                  <a:cubicBezTo>
                    <a:pt x="168" y="0"/>
                    <a:pt x="120" y="18"/>
                    <a:pt x="84" y="54"/>
                  </a:cubicBezTo>
                  <a:cubicBezTo>
                    <a:pt x="1" y="113"/>
                    <a:pt x="1" y="232"/>
                    <a:pt x="84" y="304"/>
                  </a:cubicBezTo>
                  <a:lnTo>
                    <a:pt x="680" y="899"/>
                  </a:lnTo>
                  <a:cubicBezTo>
                    <a:pt x="715" y="947"/>
                    <a:pt x="763" y="958"/>
                    <a:pt x="810" y="958"/>
                  </a:cubicBezTo>
                  <a:cubicBezTo>
                    <a:pt x="858" y="958"/>
                    <a:pt x="894" y="947"/>
                    <a:pt x="930" y="899"/>
                  </a:cubicBezTo>
                  <a:cubicBezTo>
                    <a:pt x="1001" y="839"/>
                    <a:pt x="1001" y="720"/>
                    <a:pt x="930" y="649"/>
                  </a:cubicBezTo>
                  <a:lnTo>
                    <a:pt x="334" y="54"/>
                  </a:lnTo>
                  <a:cubicBezTo>
                    <a:pt x="304" y="18"/>
                    <a:pt x="260" y="0"/>
                    <a:pt x="214"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78"/>
          <p:cNvGrpSpPr/>
          <p:nvPr/>
        </p:nvGrpSpPr>
        <p:grpSpPr>
          <a:xfrm>
            <a:off x="3328921" y="1348811"/>
            <a:ext cx="350964" cy="344112"/>
            <a:chOff x="2666100" y="1549675"/>
            <a:chExt cx="309875" cy="303825"/>
          </a:xfrm>
        </p:grpSpPr>
        <p:sp>
          <p:nvSpPr>
            <p:cNvPr id="2386" name="Google Shape;2386;p78"/>
            <p:cNvSpPr/>
            <p:nvPr/>
          </p:nvSpPr>
          <p:spPr>
            <a:xfrm>
              <a:off x="2666100" y="1673200"/>
              <a:ext cx="176225" cy="180300"/>
            </a:xfrm>
            <a:custGeom>
              <a:rect b="b" l="l" r="r" t="t"/>
              <a:pathLst>
                <a:path extrusionOk="0" h="7212" w="7049">
                  <a:moveTo>
                    <a:pt x="4234" y="0"/>
                  </a:moveTo>
                  <a:cubicBezTo>
                    <a:pt x="4031" y="0"/>
                    <a:pt x="3829" y="95"/>
                    <a:pt x="3656" y="276"/>
                  </a:cubicBezTo>
                  <a:cubicBezTo>
                    <a:pt x="3298" y="646"/>
                    <a:pt x="3215" y="1372"/>
                    <a:pt x="2060" y="1777"/>
                  </a:cubicBezTo>
                  <a:cubicBezTo>
                    <a:pt x="846" y="2193"/>
                    <a:pt x="691" y="2562"/>
                    <a:pt x="524" y="3039"/>
                  </a:cubicBezTo>
                  <a:cubicBezTo>
                    <a:pt x="0" y="4563"/>
                    <a:pt x="596" y="5741"/>
                    <a:pt x="917" y="6230"/>
                  </a:cubicBezTo>
                  <a:cubicBezTo>
                    <a:pt x="1024" y="6372"/>
                    <a:pt x="1096" y="6468"/>
                    <a:pt x="1096" y="6468"/>
                  </a:cubicBezTo>
                  <a:cubicBezTo>
                    <a:pt x="1096" y="6468"/>
                    <a:pt x="2115" y="7212"/>
                    <a:pt x="3424" y="7212"/>
                  </a:cubicBezTo>
                  <a:cubicBezTo>
                    <a:pt x="3771" y="7212"/>
                    <a:pt x="4139" y="7159"/>
                    <a:pt x="4513" y="7027"/>
                  </a:cubicBezTo>
                  <a:cubicBezTo>
                    <a:pt x="4977" y="6872"/>
                    <a:pt x="5370" y="6730"/>
                    <a:pt x="5787" y="5503"/>
                  </a:cubicBezTo>
                  <a:cubicBezTo>
                    <a:pt x="5965" y="4967"/>
                    <a:pt x="6346" y="4646"/>
                    <a:pt x="6704" y="4253"/>
                  </a:cubicBezTo>
                  <a:cubicBezTo>
                    <a:pt x="7049" y="3884"/>
                    <a:pt x="6584" y="3586"/>
                    <a:pt x="6251" y="3182"/>
                  </a:cubicBezTo>
                  <a:cubicBezTo>
                    <a:pt x="6227" y="3146"/>
                    <a:pt x="6215" y="3134"/>
                    <a:pt x="6203" y="3098"/>
                  </a:cubicBezTo>
                  <a:cubicBezTo>
                    <a:pt x="5870" y="2693"/>
                    <a:pt x="5584" y="1967"/>
                    <a:pt x="5584" y="1967"/>
                  </a:cubicBezTo>
                  <a:cubicBezTo>
                    <a:pt x="5584" y="1967"/>
                    <a:pt x="5394" y="1396"/>
                    <a:pt x="5168" y="884"/>
                  </a:cubicBezTo>
                  <a:cubicBezTo>
                    <a:pt x="5060" y="646"/>
                    <a:pt x="4953" y="443"/>
                    <a:pt x="4846" y="300"/>
                  </a:cubicBezTo>
                  <a:cubicBezTo>
                    <a:pt x="4763" y="217"/>
                    <a:pt x="4679" y="145"/>
                    <a:pt x="4584" y="98"/>
                  </a:cubicBezTo>
                  <a:cubicBezTo>
                    <a:pt x="4471" y="32"/>
                    <a:pt x="4352" y="0"/>
                    <a:pt x="4234"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8"/>
            <p:cNvSpPr/>
            <p:nvPr/>
          </p:nvSpPr>
          <p:spPr>
            <a:xfrm>
              <a:off x="2666400" y="1673200"/>
              <a:ext cx="167000" cy="171575"/>
            </a:xfrm>
            <a:custGeom>
              <a:rect b="b" l="l" r="r" t="t"/>
              <a:pathLst>
                <a:path extrusionOk="0" h="6863" w="6680">
                  <a:moveTo>
                    <a:pt x="4229" y="0"/>
                  </a:moveTo>
                  <a:cubicBezTo>
                    <a:pt x="4025" y="0"/>
                    <a:pt x="3824" y="95"/>
                    <a:pt x="3644" y="276"/>
                  </a:cubicBezTo>
                  <a:cubicBezTo>
                    <a:pt x="3286" y="646"/>
                    <a:pt x="3215" y="1384"/>
                    <a:pt x="2048" y="1777"/>
                  </a:cubicBezTo>
                  <a:cubicBezTo>
                    <a:pt x="834" y="2193"/>
                    <a:pt x="679" y="2574"/>
                    <a:pt x="512" y="3051"/>
                  </a:cubicBezTo>
                  <a:cubicBezTo>
                    <a:pt x="0" y="4563"/>
                    <a:pt x="596" y="5741"/>
                    <a:pt x="905" y="6230"/>
                  </a:cubicBezTo>
                  <a:cubicBezTo>
                    <a:pt x="1249" y="6441"/>
                    <a:pt x="2078" y="6863"/>
                    <a:pt x="3065" y="6863"/>
                  </a:cubicBezTo>
                  <a:cubicBezTo>
                    <a:pt x="3410" y="6863"/>
                    <a:pt x="3774" y="6811"/>
                    <a:pt x="4144" y="6682"/>
                  </a:cubicBezTo>
                  <a:cubicBezTo>
                    <a:pt x="4608" y="6515"/>
                    <a:pt x="5001" y="6384"/>
                    <a:pt x="5418" y="5146"/>
                  </a:cubicBezTo>
                  <a:cubicBezTo>
                    <a:pt x="5596" y="4610"/>
                    <a:pt x="5977" y="4301"/>
                    <a:pt x="6334" y="3896"/>
                  </a:cubicBezTo>
                  <a:cubicBezTo>
                    <a:pt x="6680" y="3527"/>
                    <a:pt x="5846" y="2777"/>
                    <a:pt x="5846" y="2765"/>
                  </a:cubicBezTo>
                  <a:cubicBezTo>
                    <a:pt x="5501" y="2336"/>
                    <a:pt x="5037" y="1050"/>
                    <a:pt x="4822" y="550"/>
                  </a:cubicBezTo>
                  <a:cubicBezTo>
                    <a:pt x="4739" y="384"/>
                    <a:pt x="4656" y="217"/>
                    <a:pt x="4584" y="98"/>
                  </a:cubicBezTo>
                  <a:cubicBezTo>
                    <a:pt x="4466" y="32"/>
                    <a:pt x="4347" y="0"/>
                    <a:pt x="4229"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8"/>
            <p:cNvSpPr/>
            <p:nvPr/>
          </p:nvSpPr>
          <p:spPr>
            <a:xfrm>
              <a:off x="2699425" y="1695275"/>
              <a:ext cx="122675" cy="125175"/>
            </a:xfrm>
            <a:custGeom>
              <a:rect b="b" l="l" r="r" t="t"/>
              <a:pathLst>
                <a:path extrusionOk="0" h="5007" w="4907">
                  <a:moveTo>
                    <a:pt x="3835" y="1"/>
                  </a:moveTo>
                  <a:cubicBezTo>
                    <a:pt x="3358" y="239"/>
                    <a:pt x="1977" y="953"/>
                    <a:pt x="977" y="1846"/>
                  </a:cubicBezTo>
                  <a:cubicBezTo>
                    <a:pt x="1" y="2727"/>
                    <a:pt x="358" y="4013"/>
                    <a:pt x="548" y="4501"/>
                  </a:cubicBezTo>
                  <a:cubicBezTo>
                    <a:pt x="596" y="4632"/>
                    <a:pt x="703" y="4739"/>
                    <a:pt x="834" y="4787"/>
                  </a:cubicBezTo>
                  <a:cubicBezTo>
                    <a:pt x="1072" y="4876"/>
                    <a:pt x="1500" y="5007"/>
                    <a:pt x="1980" y="5007"/>
                  </a:cubicBezTo>
                  <a:cubicBezTo>
                    <a:pt x="2076" y="5007"/>
                    <a:pt x="2175" y="5001"/>
                    <a:pt x="2275" y="4989"/>
                  </a:cubicBezTo>
                  <a:cubicBezTo>
                    <a:pt x="2692" y="4942"/>
                    <a:pt x="3120" y="4763"/>
                    <a:pt x="3477" y="4358"/>
                  </a:cubicBezTo>
                  <a:cubicBezTo>
                    <a:pt x="4061" y="3727"/>
                    <a:pt x="4573" y="2918"/>
                    <a:pt x="4906" y="2299"/>
                  </a:cubicBezTo>
                  <a:cubicBezTo>
                    <a:pt x="4894" y="2287"/>
                    <a:pt x="4882" y="2251"/>
                    <a:pt x="4870" y="2239"/>
                  </a:cubicBezTo>
                  <a:cubicBezTo>
                    <a:pt x="4775" y="2132"/>
                    <a:pt x="4704" y="2001"/>
                    <a:pt x="4632" y="1882"/>
                  </a:cubicBezTo>
                  <a:cubicBezTo>
                    <a:pt x="4609" y="1858"/>
                    <a:pt x="4597" y="1834"/>
                    <a:pt x="4585" y="1798"/>
                  </a:cubicBezTo>
                  <a:lnTo>
                    <a:pt x="4251" y="2144"/>
                  </a:lnTo>
                  <a:cubicBezTo>
                    <a:pt x="4222" y="2174"/>
                    <a:pt x="4183" y="2188"/>
                    <a:pt x="4144" y="2188"/>
                  </a:cubicBezTo>
                  <a:cubicBezTo>
                    <a:pt x="4105" y="2188"/>
                    <a:pt x="4067" y="2174"/>
                    <a:pt x="4037" y="2144"/>
                  </a:cubicBezTo>
                  <a:lnTo>
                    <a:pt x="3204" y="1310"/>
                  </a:lnTo>
                  <a:cubicBezTo>
                    <a:pt x="3144" y="1251"/>
                    <a:pt x="3144" y="1156"/>
                    <a:pt x="3204" y="1084"/>
                  </a:cubicBezTo>
                  <a:lnTo>
                    <a:pt x="3561" y="751"/>
                  </a:lnTo>
                  <a:lnTo>
                    <a:pt x="3823" y="489"/>
                  </a:lnTo>
                  <a:lnTo>
                    <a:pt x="3977" y="346"/>
                  </a:lnTo>
                  <a:cubicBezTo>
                    <a:pt x="3954" y="286"/>
                    <a:pt x="3930" y="227"/>
                    <a:pt x="3918" y="179"/>
                  </a:cubicBezTo>
                  <a:cubicBezTo>
                    <a:pt x="3882" y="120"/>
                    <a:pt x="3870" y="60"/>
                    <a:pt x="3835"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8"/>
            <p:cNvSpPr/>
            <p:nvPr/>
          </p:nvSpPr>
          <p:spPr>
            <a:xfrm>
              <a:off x="2756275" y="1739625"/>
              <a:ext cx="65825" cy="80400"/>
            </a:xfrm>
            <a:custGeom>
              <a:rect b="b" l="l" r="r" t="t"/>
              <a:pathLst>
                <a:path extrusionOk="0" h="3216" w="2633">
                  <a:moveTo>
                    <a:pt x="2299" y="1"/>
                  </a:moveTo>
                  <a:cubicBezTo>
                    <a:pt x="1906" y="679"/>
                    <a:pt x="822" y="2489"/>
                    <a:pt x="1" y="3215"/>
                  </a:cubicBezTo>
                  <a:cubicBezTo>
                    <a:pt x="418" y="3168"/>
                    <a:pt x="846" y="2989"/>
                    <a:pt x="1203" y="2584"/>
                  </a:cubicBezTo>
                  <a:cubicBezTo>
                    <a:pt x="1787" y="1953"/>
                    <a:pt x="2299" y="1144"/>
                    <a:pt x="2632" y="525"/>
                  </a:cubicBezTo>
                  <a:cubicBezTo>
                    <a:pt x="2620" y="513"/>
                    <a:pt x="2608" y="477"/>
                    <a:pt x="2573" y="441"/>
                  </a:cubicBezTo>
                  <a:cubicBezTo>
                    <a:pt x="2489" y="346"/>
                    <a:pt x="2406" y="203"/>
                    <a:pt x="2335" y="84"/>
                  </a:cubicBezTo>
                  <a:lnTo>
                    <a:pt x="229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8"/>
            <p:cNvSpPr/>
            <p:nvPr/>
          </p:nvSpPr>
          <p:spPr>
            <a:xfrm>
              <a:off x="2777725" y="1603600"/>
              <a:ext cx="147650" cy="146400"/>
            </a:xfrm>
            <a:custGeom>
              <a:rect b="b" l="l" r="r" t="t"/>
              <a:pathLst>
                <a:path extrusionOk="0" h="5856" w="5906">
                  <a:moveTo>
                    <a:pt x="5036" y="1"/>
                  </a:moveTo>
                  <a:lnTo>
                    <a:pt x="3679" y="1286"/>
                  </a:lnTo>
                  <a:lnTo>
                    <a:pt x="3417" y="1548"/>
                  </a:lnTo>
                  <a:lnTo>
                    <a:pt x="2774" y="2167"/>
                  </a:lnTo>
                  <a:lnTo>
                    <a:pt x="2500" y="2417"/>
                  </a:lnTo>
                  <a:lnTo>
                    <a:pt x="2012" y="2894"/>
                  </a:lnTo>
                  <a:lnTo>
                    <a:pt x="1750" y="3156"/>
                  </a:lnTo>
                  <a:lnTo>
                    <a:pt x="1334" y="3549"/>
                  </a:lnTo>
                  <a:lnTo>
                    <a:pt x="1060" y="3811"/>
                  </a:lnTo>
                  <a:lnTo>
                    <a:pt x="834" y="4013"/>
                  </a:lnTo>
                  <a:lnTo>
                    <a:pt x="691" y="4168"/>
                  </a:lnTo>
                  <a:lnTo>
                    <a:pt x="1310" y="4787"/>
                  </a:lnTo>
                  <a:lnTo>
                    <a:pt x="1060" y="5061"/>
                  </a:lnTo>
                  <a:lnTo>
                    <a:pt x="417" y="4418"/>
                  </a:lnTo>
                  <a:lnTo>
                    <a:pt x="60" y="4763"/>
                  </a:lnTo>
                  <a:cubicBezTo>
                    <a:pt x="0" y="4823"/>
                    <a:pt x="0" y="4918"/>
                    <a:pt x="60" y="4977"/>
                  </a:cubicBezTo>
                  <a:lnTo>
                    <a:pt x="893" y="5811"/>
                  </a:lnTo>
                  <a:cubicBezTo>
                    <a:pt x="935" y="5841"/>
                    <a:pt x="976" y="5855"/>
                    <a:pt x="1015" y="5855"/>
                  </a:cubicBezTo>
                  <a:cubicBezTo>
                    <a:pt x="1054" y="5855"/>
                    <a:pt x="1090" y="5841"/>
                    <a:pt x="1119" y="5811"/>
                  </a:cubicBezTo>
                  <a:lnTo>
                    <a:pt x="1453" y="5477"/>
                  </a:lnTo>
                  <a:lnTo>
                    <a:pt x="1465" y="5454"/>
                  </a:lnTo>
                  <a:lnTo>
                    <a:pt x="1715" y="5192"/>
                  </a:lnTo>
                  <a:lnTo>
                    <a:pt x="2072" y="4823"/>
                  </a:lnTo>
                  <a:lnTo>
                    <a:pt x="2322" y="4549"/>
                  </a:lnTo>
                  <a:lnTo>
                    <a:pt x="2727" y="4132"/>
                  </a:lnTo>
                  <a:lnTo>
                    <a:pt x="2977" y="3870"/>
                  </a:lnTo>
                  <a:lnTo>
                    <a:pt x="3465" y="3370"/>
                  </a:lnTo>
                  <a:lnTo>
                    <a:pt x="3715" y="3108"/>
                  </a:lnTo>
                  <a:lnTo>
                    <a:pt x="4334" y="2465"/>
                  </a:lnTo>
                  <a:lnTo>
                    <a:pt x="4596" y="2203"/>
                  </a:lnTo>
                  <a:lnTo>
                    <a:pt x="5906" y="846"/>
                  </a:lnTo>
                  <a:lnTo>
                    <a:pt x="5513" y="477"/>
                  </a:lnTo>
                  <a:lnTo>
                    <a:pt x="5036"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8"/>
            <p:cNvSpPr/>
            <p:nvPr/>
          </p:nvSpPr>
          <p:spPr>
            <a:xfrm>
              <a:off x="2869700" y="1603600"/>
              <a:ext cx="45850" cy="45275"/>
            </a:xfrm>
            <a:custGeom>
              <a:rect b="b" l="l" r="r" t="t"/>
              <a:pathLst>
                <a:path extrusionOk="0" h="1811" w="1834">
                  <a:moveTo>
                    <a:pt x="1357" y="1"/>
                  </a:moveTo>
                  <a:lnTo>
                    <a:pt x="0" y="1286"/>
                  </a:lnTo>
                  <a:lnTo>
                    <a:pt x="524" y="1810"/>
                  </a:lnTo>
                  <a:lnTo>
                    <a:pt x="1834" y="477"/>
                  </a:lnTo>
                  <a:lnTo>
                    <a:pt x="1357"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8"/>
            <p:cNvSpPr/>
            <p:nvPr/>
          </p:nvSpPr>
          <p:spPr>
            <a:xfrm>
              <a:off x="2846775" y="1641700"/>
              <a:ext cx="29500" cy="29800"/>
            </a:xfrm>
            <a:custGeom>
              <a:rect b="b" l="l" r="r" t="t"/>
              <a:pathLst>
                <a:path extrusionOk="0" h="1192" w="1180">
                  <a:moveTo>
                    <a:pt x="643" y="1"/>
                  </a:moveTo>
                  <a:lnTo>
                    <a:pt x="0" y="632"/>
                  </a:lnTo>
                  <a:lnTo>
                    <a:pt x="560" y="1191"/>
                  </a:lnTo>
                  <a:lnTo>
                    <a:pt x="1179" y="536"/>
                  </a:lnTo>
                  <a:lnTo>
                    <a:pt x="643"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8"/>
            <p:cNvSpPr/>
            <p:nvPr/>
          </p:nvSpPr>
          <p:spPr>
            <a:xfrm>
              <a:off x="2828025" y="1664025"/>
              <a:ext cx="26500" cy="26525"/>
            </a:xfrm>
            <a:custGeom>
              <a:rect b="b" l="l" r="r" t="t"/>
              <a:pathLst>
                <a:path extrusionOk="0" h="1061" w="1060">
                  <a:moveTo>
                    <a:pt x="500" y="0"/>
                  </a:moveTo>
                  <a:lnTo>
                    <a:pt x="0" y="477"/>
                  </a:lnTo>
                  <a:lnTo>
                    <a:pt x="584" y="1060"/>
                  </a:lnTo>
                  <a:lnTo>
                    <a:pt x="1060" y="572"/>
                  </a:lnTo>
                  <a:lnTo>
                    <a:pt x="500"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8"/>
            <p:cNvSpPr/>
            <p:nvPr/>
          </p:nvSpPr>
          <p:spPr>
            <a:xfrm>
              <a:off x="2811050" y="1682475"/>
              <a:ext cx="25325" cy="25325"/>
            </a:xfrm>
            <a:custGeom>
              <a:rect b="b" l="l" r="r" t="t"/>
              <a:pathLst>
                <a:path extrusionOk="0" h="1013" w="1013">
                  <a:moveTo>
                    <a:pt x="417" y="1"/>
                  </a:moveTo>
                  <a:lnTo>
                    <a:pt x="1" y="394"/>
                  </a:lnTo>
                  <a:lnTo>
                    <a:pt x="608" y="1013"/>
                  </a:lnTo>
                  <a:lnTo>
                    <a:pt x="1013" y="596"/>
                  </a:lnTo>
                  <a:lnTo>
                    <a:pt x="417"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8"/>
            <p:cNvSpPr/>
            <p:nvPr/>
          </p:nvSpPr>
          <p:spPr>
            <a:xfrm>
              <a:off x="2795275" y="1698850"/>
              <a:ext cx="24725" cy="24425"/>
            </a:xfrm>
            <a:custGeom>
              <a:rect b="b" l="l" r="r" t="t"/>
              <a:pathLst>
                <a:path extrusionOk="0" h="977" w="989">
                  <a:moveTo>
                    <a:pt x="382" y="1"/>
                  </a:moveTo>
                  <a:lnTo>
                    <a:pt x="1" y="358"/>
                  </a:lnTo>
                  <a:lnTo>
                    <a:pt x="632" y="977"/>
                  </a:lnTo>
                  <a:lnTo>
                    <a:pt x="989" y="608"/>
                  </a:lnTo>
                  <a:lnTo>
                    <a:pt x="38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8"/>
            <p:cNvSpPr/>
            <p:nvPr/>
          </p:nvSpPr>
          <p:spPr>
            <a:xfrm>
              <a:off x="2778300" y="1714025"/>
              <a:ext cx="26525" cy="26150"/>
            </a:xfrm>
            <a:custGeom>
              <a:rect b="b" l="l" r="r" t="t"/>
              <a:pathLst>
                <a:path extrusionOk="0" h="1046" w="1061">
                  <a:moveTo>
                    <a:pt x="418" y="1"/>
                  </a:moveTo>
                  <a:lnTo>
                    <a:pt x="60" y="346"/>
                  </a:lnTo>
                  <a:cubicBezTo>
                    <a:pt x="1" y="406"/>
                    <a:pt x="1" y="501"/>
                    <a:pt x="60" y="560"/>
                  </a:cubicBezTo>
                  <a:lnTo>
                    <a:pt x="489" y="1001"/>
                  </a:lnTo>
                  <a:cubicBezTo>
                    <a:pt x="519" y="1031"/>
                    <a:pt x="558" y="1046"/>
                    <a:pt x="598" y="1046"/>
                  </a:cubicBezTo>
                  <a:cubicBezTo>
                    <a:pt x="638" y="1046"/>
                    <a:pt x="680" y="1031"/>
                    <a:pt x="715" y="1001"/>
                  </a:cubicBezTo>
                  <a:lnTo>
                    <a:pt x="1061" y="644"/>
                  </a:lnTo>
                  <a:lnTo>
                    <a:pt x="41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8"/>
            <p:cNvSpPr/>
            <p:nvPr/>
          </p:nvSpPr>
          <p:spPr>
            <a:xfrm>
              <a:off x="2903625" y="1549675"/>
              <a:ext cx="67000" cy="75375"/>
            </a:xfrm>
            <a:custGeom>
              <a:rect b="b" l="l" r="r" t="t"/>
              <a:pathLst>
                <a:path extrusionOk="0" h="3015" w="2680">
                  <a:moveTo>
                    <a:pt x="2026" y="1"/>
                  </a:moveTo>
                  <a:cubicBezTo>
                    <a:pt x="1973" y="1"/>
                    <a:pt x="1915" y="13"/>
                    <a:pt x="1858" y="38"/>
                  </a:cubicBezTo>
                  <a:cubicBezTo>
                    <a:pt x="1465" y="205"/>
                    <a:pt x="1536" y="681"/>
                    <a:pt x="1536" y="681"/>
                  </a:cubicBezTo>
                  <a:lnTo>
                    <a:pt x="131" y="1503"/>
                  </a:lnTo>
                  <a:cubicBezTo>
                    <a:pt x="72" y="1538"/>
                    <a:pt x="24" y="1598"/>
                    <a:pt x="24" y="1681"/>
                  </a:cubicBezTo>
                  <a:lnTo>
                    <a:pt x="0" y="2134"/>
                  </a:lnTo>
                  <a:lnTo>
                    <a:pt x="477" y="2610"/>
                  </a:lnTo>
                  <a:lnTo>
                    <a:pt x="882" y="3015"/>
                  </a:lnTo>
                  <a:lnTo>
                    <a:pt x="1251" y="2884"/>
                  </a:lnTo>
                  <a:cubicBezTo>
                    <a:pt x="1298" y="2872"/>
                    <a:pt x="1322" y="2848"/>
                    <a:pt x="1358" y="2812"/>
                  </a:cubicBezTo>
                  <a:cubicBezTo>
                    <a:pt x="1560" y="2515"/>
                    <a:pt x="2513" y="1157"/>
                    <a:pt x="2608" y="788"/>
                  </a:cubicBezTo>
                  <a:cubicBezTo>
                    <a:pt x="2679" y="467"/>
                    <a:pt x="2453" y="110"/>
                    <a:pt x="2156" y="26"/>
                  </a:cubicBezTo>
                  <a:cubicBezTo>
                    <a:pt x="2117" y="10"/>
                    <a:pt x="2073" y="1"/>
                    <a:pt x="2026"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8"/>
            <p:cNvSpPr/>
            <p:nvPr/>
          </p:nvSpPr>
          <p:spPr>
            <a:xfrm>
              <a:off x="2903625" y="1549675"/>
              <a:ext cx="55975" cy="65250"/>
            </a:xfrm>
            <a:custGeom>
              <a:rect b="b" l="l" r="r" t="t"/>
              <a:pathLst>
                <a:path extrusionOk="0" h="2610" w="2239">
                  <a:moveTo>
                    <a:pt x="2026" y="1"/>
                  </a:moveTo>
                  <a:cubicBezTo>
                    <a:pt x="1973" y="1"/>
                    <a:pt x="1915" y="13"/>
                    <a:pt x="1858" y="38"/>
                  </a:cubicBezTo>
                  <a:cubicBezTo>
                    <a:pt x="1465" y="205"/>
                    <a:pt x="1536" y="681"/>
                    <a:pt x="1536" y="681"/>
                  </a:cubicBezTo>
                  <a:lnTo>
                    <a:pt x="131" y="1503"/>
                  </a:lnTo>
                  <a:cubicBezTo>
                    <a:pt x="72" y="1538"/>
                    <a:pt x="36" y="1598"/>
                    <a:pt x="36" y="1681"/>
                  </a:cubicBezTo>
                  <a:lnTo>
                    <a:pt x="0" y="2134"/>
                  </a:lnTo>
                  <a:lnTo>
                    <a:pt x="477" y="2610"/>
                  </a:lnTo>
                  <a:cubicBezTo>
                    <a:pt x="477" y="2610"/>
                    <a:pt x="1822" y="1586"/>
                    <a:pt x="2084" y="919"/>
                  </a:cubicBezTo>
                  <a:cubicBezTo>
                    <a:pt x="2239" y="550"/>
                    <a:pt x="2239" y="253"/>
                    <a:pt x="2156" y="26"/>
                  </a:cubicBezTo>
                  <a:cubicBezTo>
                    <a:pt x="2117" y="10"/>
                    <a:pt x="2073" y="1"/>
                    <a:pt x="2026"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8"/>
            <p:cNvSpPr/>
            <p:nvPr/>
          </p:nvSpPr>
          <p:spPr>
            <a:xfrm>
              <a:off x="2720575" y="1768425"/>
              <a:ext cx="39600" cy="37975"/>
            </a:xfrm>
            <a:custGeom>
              <a:rect b="b" l="l" r="r" t="t"/>
              <a:pathLst>
                <a:path extrusionOk="0" h="1519" w="1584">
                  <a:moveTo>
                    <a:pt x="268" y="1"/>
                  </a:moveTo>
                  <a:cubicBezTo>
                    <a:pt x="253" y="1"/>
                    <a:pt x="238" y="10"/>
                    <a:pt x="226" y="27"/>
                  </a:cubicBezTo>
                  <a:cubicBezTo>
                    <a:pt x="0" y="266"/>
                    <a:pt x="0" y="635"/>
                    <a:pt x="226" y="861"/>
                  </a:cubicBezTo>
                  <a:lnTo>
                    <a:pt x="715" y="1349"/>
                  </a:lnTo>
                  <a:cubicBezTo>
                    <a:pt x="828" y="1462"/>
                    <a:pt x="976" y="1519"/>
                    <a:pt x="1127" y="1519"/>
                  </a:cubicBezTo>
                  <a:cubicBezTo>
                    <a:pt x="1277" y="1519"/>
                    <a:pt x="1429" y="1462"/>
                    <a:pt x="1548" y="1349"/>
                  </a:cubicBezTo>
                  <a:cubicBezTo>
                    <a:pt x="1584" y="1313"/>
                    <a:pt x="1584" y="1289"/>
                    <a:pt x="1548" y="1266"/>
                  </a:cubicBezTo>
                  <a:lnTo>
                    <a:pt x="310" y="27"/>
                  </a:lnTo>
                  <a:cubicBezTo>
                    <a:pt x="298" y="10"/>
                    <a:pt x="283" y="1"/>
                    <a:pt x="26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8"/>
            <p:cNvSpPr/>
            <p:nvPr/>
          </p:nvSpPr>
          <p:spPr>
            <a:xfrm>
              <a:off x="2750025" y="1735325"/>
              <a:ext cx="28300" cy="27550"/>
            </a:xfrm>
            <a:custGeom>
              <a:rect b="b" l="l" r="r" t="t"/>
              <a:pathLst>
                <a:path extrusionOk="0" h="1102" w="1132">
                  <a:moveTo>
                    <a:pt x="202" y="0"/>
                  </a:moveTo>
                  <a:cubicBezTo>
                    <a:pt x="156" y="0"/>
                    <a:pt x="108" y="18"/>
                    <a:pt x="72" y="54"/>
                  </a:cubicBezTo>
                  <a:cubicBezTo>
                    <a:pt x="1" y="113"/>
                    <a:pt x="1" y="232"/>
                    <a:pt x="72" y="304"/>
                  </a:cubicBezTo>
                  <a:lnTo>
                    <a:pt x="799" y="1042"/>
                  </a:lnTo>
                  <a:cubicBezTo>
                    <a:pt x="846" y="1078"/>
                    <a:pt x="894" y="1101"/>
                    <a:pt x="941" y="1101"/>
                  </a:cubicBezTo>
                  <a:cubicBezTo>
                    <a:pt x="977" y="1101"/>
                    <a:pt x="1025" y="1078"/>
                    <a:pt x="1061" y="1042"/>
                  </a:cubicBezTo>
                  <a:cubicBezTo>
                    <a:pt x="1132" y="982"/>
                    <a:pt x="1132" y="863"/>
                    <a:pt x="1061" y="780"/>
                  </a:cubicBezTo>
                  <a:lnTo>
                    <a:pt x="322" y="54"/>
                  </a:lnTo>
                  <a:cubicBezTo>
                    <a:pt x="293" y="18"/>
                    <a:pt x="248" y="0"/>
                    <a:pt x="20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8"/>
            <p:cNvSpPr/>
            <p:nvPr/>
          </p:nvSpPr>
          <p:spPr>
            <a:xfrm>
              <a:off x="2753300" y="1756150"/>
              <a:ext cx="28300" cy="27550"/>
            </a:xfrm>
            <a:custGeom>
              <a:rect b="b" l="l" r="r" t="t"/>
              <a:pathLst>
                <a:path extrusionOk="0" h="1102" w="1132">
                  <a:moveTo>
                    <a:pt x="212" y="0"/>
                  </a:moveTo>
                  <a:cubicBezTo>
                    <a:pt x="165" y="0"/>
                    <a:pt x="114" y="18"/>
                    <a:pt x="72" y="54"/>
                  </a:cubicBezTo>
                  <a:cubicBezTo>
                    <a:pt x="1" y="114"/>
                    <a:pt x="1" y="233"/>
                    <a:pt x="72" y="304"/>
                  </a:cubicBezTo>
                  <a:lnTo>
                    <a:pt x="810" y="1042"/>
                  </a:lnTo>
                  <a:cubicBezTo>
                    <a:pt x="846" y="1078"/>
                    <a:pt x="894" y="1102"/>
                    <a:pt x="941" y="1102"/>
                  </a:cubicBezTo>
                  <a:cubicBezTo>
                    <a:pt x="989" y="1102"/>
                    <a:pt x="1025" y="1078"/>
                    <a:pt x="1060" y="1042"/>
                  </a:cubicBezTo>
                  <a:cubicBezTo>
                    <a:pt x="1132" y="983"/>
                    <a:pt x="1132" y="864"/>
                    <a:pt x="1060" y="780"/>
                  </a:cubicBezTo>
                  <a:lnTo>
                    <a:pt x="334" y="54"/>
                  </a:lnTo>
                  <a:cubicBezTo>
                    <a:pt x="304" y="18"/>
                    <a:pt x="260" y="0"/>
                    <a:pt x="21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8"/>
            <p:cNvSpPr/>
            <p:nvPr/>
          </p:nvSpPr>
          <p:spPr>
            <a:xfrm>
              <a:off x="2738125" y="1831600"/>
              <a:ext cx="10450" cy="10450"/>
            </a:xfrm>
            <a:custGeom>
              <a:rect b="b" l="l" r="r" t="t"/>
              <a:pathLst>
                <a:path extrusionOk="0" h="418" w="418">
                  <a:moveTo>
                    <a:pt x="203" y="1"/>
                  </a:moveTo>
                  <a:cubicBezTo>
                    <a:pt x="96" y="1"/>
                    <a:pt x="1" y="96"/>
                    <a:pt x="1" y="203"/>
                  </a:cubicBezTo>
                  <a:cubicBezTo>
                    <a:pt x="1" y="322"/>
                    <a:pt x="96" y="417"/>
                    <a:pt x="203" y="417"/>
                  </a:cubicBezTo>
                  <a:cubicBezTo>
                    <a:pt x="322" y="417"/>
                    <a:pt x="417" y="322"/>
                    <a:pt x="417" y="203"/>
                  </a:cubicBezTo>
                  <a:cubicBezTo>
                    <a:pt x="417" y="96"/>
                    <a:pt x="322" y="1"/>
                    <a:pt x="20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8"/>
            <p:cNvSpPr/>
            <p:nvPr/>
          </p:nvSpPr>
          <p:spPr>
            <a:xfrm>
              <a:off x="2759250" y="1830125"/>
              <a:ext cx="10450" cy="10425"/>
            </a:xfrm>
            <a:custGeom>
              <a:rect b="b" l="l" r="r" t="t"/>
              <a:pathLst>
                <a:path extrusionOk="0" h="417" w="418">
                  <a:moveTo>
                    <a:pt x="215" y="0"/>
                  </a:moveTo>
                  <a:cubicBezTo>
                    <a:pt x="96" y="0"/>
                    <a:pt x="1" y="95"/>
                    <a:pt x="1" y="203"/>
                  </a:cubicBezTo>
                  <a:cubicBezTo>
                    <a:pt x="1" y="322"/>
                    <a:pt x="96" y="417"/>
                    <a:pt x="215" y="417"/>
                  </a:cubicBezTo>
                  <a:cubicBezTo>
                    <a:pt x="322" y="417"/>
                    <a:pt x="418" y="322"/>
                    <a:pt x="418" y="203"/>
                  </a:cubicBezTo>
                  <a:cubicBezTo>
                    <a:pt x="418" y="95"/>
                    <a:pt x="322" y="0"/>
                    <a:pt x="21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8"/>
            <p:cNvSpPr/>
            <p:nvPr/>
          </p:nvSpPr>
          <p:spPr>
            <a:xfrm>
              <a:off x="2917025" y="1579725"/>
              <a:ext cx="25325" cy="24500"/>
            </a:xfrm>
            <a:custGeom>
              <a:rect b="b" l="l" r="r" t="t"/>
              <a:pathLst>
                <a:path extrusionOk="0" h="980" w="1013">
                  <a:moveTo>
                    <a:pt x="820" y="0"/>
                  </a:moveTo>
                  <a:cubicBezTo>
                    <a:pt x="774" y="0"/>
                    <a:pt x="727" y="21"/>
                    <a:pt x="691" y="63"/>
                  </a:cubicBezTo>
                  <a:lnTo>
                    <a:pt x="72" y="670"/>
                  </a:lnTo>
                  <a:cubicBezTo>
                    <a:pt x="0" y="729"/>
                    <a:pt x="0" y="848"/>
                    <a:pt x="72" y="920"/>
                  </a:cubicBezTo>
                  <a:cubicBezTo>
                    <a:pt x="119" y="967"/>
                    <a:pt x="167" y="979"/>
                    <a:pt x="215" y="979"/>
                  </a:cubicBezTo>
                  <a:cubicBezTo>
                    <a:pt x="250" y="979"/>
                    <a:pt x="298" y="967"/>
                    <a:pt x="334" y="920"/>
                  </a:cubicBezTo>
                  <a:lnTo>
                    <a:pt x="941" y="313"/>
                  </a:lnTo>
                  <a:cubicBezTo>
                    <a:pt x="1012" y="253"/>
                    <a:pt x="1012" y="134"/>
                    <a:pt x="941" y="63"/>
                  </a:cubicBezTo>
                  <a:cubicBezTo>
                    <a:pt x="911" y="21"/>
                    <a:pt x="866" y="0"/>
                    <a:pt x="820"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8"/>
            <p:cNvSpPr/>
            <p:nvPr/>
          </p:nvSpPr>
          <p:spPr>
            <a:xfrm>
              <a:off x="2940825" y="1602100"/>
              <a:ext cx="19675" cy="15525"/>
            </a:xfrm>
            <a:custGeom>
              <a:rect b="b" l="l" r="r" t="t"/>
              <a:pathLst>
                <a:path extrusionOk="0" h="621" w="787">
                  <a:moveTo>
                    <a:pt x="207" y="1"/>
                  </a:moveTo>
                  <a:cubicBezTo>
                    <a:pt x="147" y="1"/>
                    <a:pt x="87" y="30"/>
                    <a:pt x="48" y="84"/>
                  </a:cubicBezTo>
                  <a:cubicBezTo>
                    <a:pt x="1" y="180"/>
                    <a:pt x="13" y="275"/>
                    <a:pt x="108" y="334"/>
                  </a:cubicBezTo>
                  <a:lnTo>
                    <a:pt x="489" y="596"/>
                  </a:lnTo>
                  <a:cubicBezTo>
                    <a:pt x="525" y="608"/>
                    <a:pt x="572" y="620"/>
                    <a:pt x="596" y="620"/>
                  </a:cubicBezTo>
                  <a:cubicBezTo>
                    <a:pt x="656" y="620"/>
                    <a:pt x="715" y="596"/>
                    <a:pt x="751" y="537"/>
                  </a:cubicBezTo>
                  <a:cubicBezTo>
                    <a:pt x="787" y="442"/>
                    <a:pt x="775" y="334"/>
                    <a:pt x="691" y="275"/>
                  </a:cubicBezTo>
                  <a:lnTo>
                    <a:pt x="298" y="25"/>
                  </a:lnTo>
                  <a:cubicBezTo>
                    <a:pt x="270" y="8"/>
                    <a:pt x="238" y="1"/>
                    <a:pt x="207"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8"/>
            <p:cNvSpPr/>
            <p:nvPr/>
          </p:nvSpPr>
          <p:spPr>
            <a:xfrm>
              <a:off x="2948875" y="1590775"/>
              <a:ext cx="19950" cy="15225"/>
            </a:xfrm>
            <a:custGeom>
              <a:rect b="b" l="l" r="r" t="t"/>
              <a:pathLst>
                <a:path extrusionOk="0" h="609" w="798">
                  <a:moveTo>
                    <a:pt x="215" y="0"/>
                  </a:moveTo>
                  <a:cubicBezTo>
                    <a:pt x="161" y="0"/>
                    <a:pt x="106" y="24"/>
                    <a:pt x="72" y="73"/>
                  </a:cubicBezTo>
                  <a:cubicBezTo>
                    <a:pt x="0" y="156"/>
                    <a:pt x="24" y="275"/>
                    <a:pt x="107" y="335"/>
                  </a:cubicBezTo>
                  <a:lnTo>
                    <a:pt x="488" y="585"/>
                  </a:lnTo>
                  <a:cubicBezTo>
                    <a:pt x="512" y="597"/>
                    <a:pt x="560" y="609"/>
                    <a:pt x="584" y="609"/>
                  </a:cubicBezTo>
                  <a:cubicBezTo>
                    <a:pt x="643" y="609"/>
                    <a:pt x="703" y="585"/>
                    <a:pt x="738" y="537"/>
                  </a:cubicBezTo>
                  <a:cubicBezTo>
                    <a:pt x="798" y="466"/>
                    <a:pt x="786" y="347"/>
                    <a:pt x="691" y="287"/>
                  </a:cubicBezTo>
                  <a:lnTo>
                    <a:pt x="322" y="37"/>
                  </a:lnTo>
                  <a:cubicBezTo>
                    <a:pt x="292" y="12"/>
                    <a:pt x="254" y="0"/>
                    <a:pt x="21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8"/>
            <p:cNvSpPr/>
            <p:nvPr/>
          </p:nvSpPr>
          <p:spPr>
            <a:xfrm>
              <a:off x="2956000" y="1578850"/>
              <a:ext cx="19975" cy="15250"/>
            </a:xfrm>
            <a:custGeom>
              <a:rect b="b" l="l" r="r" t="t"/>
              <a:pathLst>
                <a:path extrusionOk="0" h="610" w="799">
                  <a:moveTo>
                    <a:pt x="207" y="1"/>
                  </a:moveTo>
                  <a:cubicBezTo>
                    <a:pt x="150" y="1"/>
                    <a:pt x="95" y="25"/>
                    <a:pt x="61" y="74"/>
                  </a:cubicBezTo>
                  <a:cubicBezTo>
                    <a:pt x="1" y="157"/>
                    <a:pt x="13" y="276"/>
                    <a:pt x="108" y="336"/>
                  </a:cubicBezTo>
                  <a:lnTo>
                    <a:pt x="477" y="586"/>
                  </a:lnTo>
                  <a:cubicBezTo>
                    <a:pt x="513" y="598"/>
                    <a:pt x="561" y="610"/>
                    <a:pt x="584" y="610"/>
                  </a:cubicBezTo>
                  <a:cubicBezTo>
                    <a:pt x="644" y="610"/>
                    <a:pt x="703" y="586"/>
                    <a:pt x="739" y="538"/>
                  </a:cubicBezTo>
                  <a:cubicBezTo>
                    <a:pt x="799" y="467"/>
                    <a:pt x="775" y="348"/>
                    <a:pt x="692" y="288"/>
                  </a:cubicBezTo>
                  <a:lnTo>
                    <a:pt x="322" y="38"/>
                  </a:lnTo>
                  <a:cubicBezTo>
                    <a:pt x="288" y="13"/>
                    <a:pt x="247" y="1"/>
                    <a:pt x="207"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8"/>
            <p:cNvSpPr/>
            <p:nvPr/>
          </p:nvSpPr>
          <p:spPr>
            <a:xfrm>
              <a:off x="2933100" y="1614075"/>
              <a:ext cx="19375" cy="15450"/>
            </a:xfrm>
            <a:custGeom>
              <a:rect b="b" l="l" r="r" t="t"/>
              <a:pathLst>
                <a:path extrusionOk="0" h="618" w="775">
                  <a:moveTo>
                    <a:pt x="214" y="1"/>
                  </a:moveTo>
                  <a:cubicBezTo>
                    <a:pt x="157" y="1"/>
                    <a:pt x="97" y="30"/>
                    <a:pt x="60" y="82"/>
                  </a:cubicBezTo>
                  <a:cubicBezTo>
                    <a:pt x="0" y="153"/>
                    <a:pt x="12" y="272"/>
                    <a:pt x="107" y="332"/>
                  </a:cubicBezTo>
                  <a:lnTo>
                    <a:pt x="465" y="594"/>
                  </a:lnTo>
                  <a:cubicBezTo>
                    <a:pt x="488" y="605"/>
                    <a:pt x="536" y="617"/>
                    <a:pt x="560" y="617"/>
                  </a:cubicBezTo>
                  <a:cubicBezTo>
                    <a:pt x="619" y="617"/>
                    <a:pt x="679" y="594"/>
                    <a:pt x="715" y="546"/>
                  </a:cubicBezTo>
                  <a:cubicBezTo>
                    <a:pt x="774" y="474"/>
                    <a:pt x="762" y="355"/>
                    <a:pt x="667" y="296"/>
                  </a:cubicBezTo>
                  <a:lnTo>
                    <a:pt x="310" y="34"/>
                  </a:lnTo>
                  <a:cubicBezTo>
                    <a:pt x="283" y="11"/>
                    <a:pt x="249" y="1"/>
                    <a:pt x="21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8"/>
            <p:cNvSpPr/>
            <p:nvPr/>
          </p:nvSpPr>
          <p:spPr>
            <a:xfrm>
              <a:off x="2863150" y="1635450"/>
              <a:ext cx="19675" cy="19675"/>
            </a:xfrm>
            <a:custGeom>
              <a:rect b="b" l="l" r="r" t="t"/>
              <a:pathLst>
                <a:path extrusionOk="0" h="787" w="787">
                  <a:moveTo>
                    <a:pt x="262" y="0"/>
                  </a:moveTo>
                  <a:lnTo>
                    <a:pt x="0" y="251"/>
                  </a:lnTo>
                  <a:lnTo>
                    <a:pt x="536" y="786"/>
                  </a:lnTo>
                  <a:lnTo>
                    <a:pt x="786" y="524"/>
                  </a:lnTo>
                  <a:lnTo>
                    <a:pt x="262"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8"/>
            <p:cNvSpPr/>
            <p:nvPr/>
          </p:nvSpPr>
          <p:spPr>
            <a:xfrm>
              <a:off x="2876825" y="1648850"/>
              <a:ext cx="16100" cy="16400"/>
            </a:xfrm>
            <a:custGeom>
              <a:rect b="b" l="l" r="r" t="t"/>
              <a:pathLst>
                <a:path extrusionOk="0" h="656" w="644">
                  <a:moveTo>
                    <a:pt x="251" y="0"/>
                  </a:moveTo>
                  <a:lnTo>
                    <a:pt x="1" y="274"/>
                  </a:lnTo>
                  <a:lnTo>
                    <a:pt x="394" y="655"/>
                  </a:lnTo>
                  <a:lnTo>
                    <a:pt x="644" y="393"/>
                  </a:lnTo>
                  <a:lnTo>
                    <a:pt x="25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8"/>
            <p:cNvSpPr/>
            <p:nvPr/>
          </p:nvSpPr>
          <p:spPr>
            <a:xfrm>
              <a:off x="2840525" y="1657475"/>
              <a:ext cx="20850" cy="20575"/>
            </a:xfrm>
            <a:custGeom>
              <a:rect b="b" l="l" r="r" t="t"/>
              <a:pathLst>
                <a:path extrusionOk="0" h="823" w="834">
                  <a:moveTo>
                    <a:pt x="262" y="1"/>
                  </a:moveTo>
                  <a:lnTo>
                    <a:pt x="0" y="251"/>
                  </a:lnTo>
                  <a:lnTo>
                    <a:pt x="560" y="822"/>
                  </a:lnTo>
                  <a:lnTo>
                    <a:pt x="834" y="560"/>
                  </a:lnTo>
                  <a:lnTo>
                    <a:pt x="2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8"/>
            <p:cNvSpPr/>
            <p:nvPr/>
          </p:nvSpPr>
          <p:spPr>
            <a:xfrm>
              <a:off x="2854800" y="1671475"/>
              <a:ext cx="16100" cy="16375"/>
            </a:xfrm>
            <a:custGeom>
              <a:rect b="b" l="l" r="r" t="t"/>
              <a:pathLst>
                <a:path extrusionOk="0" h="655" w="644">
                  <a:moveTo>
                    <a:pt x="263" y="0"/>
                  </a:moveTo>
                  <a:lnTo>
                    <a:pt x="1" y="274"/>
                  </a:lnTo>
                  <a:lnTo>
                    <a:pt x="394" y="655"/>
                  </a:lnTo>
                  <a:lnTo>
                    <a:pt x="644" y="393"/>
                  </a:lnTo>
                  <a:lnTo>
                    <a:pt x="263"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8"/>
            <p:cNvSpPr/>
            <p:nvPr/>
          </p:nvSpPr>
          <p:spPr>
            <a:xfrm>
              <a:off x="2821475" y="1675925"/>
              <a:ext cx="21150" cy="21450"/>
            </a:xfrm>
            <a:custGeom>
              <a:rect b="b" l="l" r="r" t="t"/>
              <a:pathLst>
                <a:path extrusionOk="0" h="858" w="846">
                  <a:moveTo>
                    <a:pt x="262" y="1"/>
                  </a:moveTo>
                  <a:lnTo>
                    <a:pt x="0" y="263"/>
                  </a:lnTo>
                  <a:lnTo>
                    <a:pt x="596" y="858"/>
                  </a:lnTo>
                  <a:lnTo>
                    <a:pt x="846" y="584"/>
                  </a:lnTo>
                  <a:lnTo>
                    <a:pt x="2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8"/>
            <p:cNvSpPr/>
            <p:nvPr/>
          </p:nvSpPr>
          <p:spPr>
            <a:xfrm>
              <a:off x="2836350" y="1690525"/>
              <a:ext cx="16100" cy="16375"/>
            </a:xfrm>
            <a:custGeom>
              <a:rect b="b" l="l" r="r" t="t"/>
              <a:pathLst>
                <a:path extrusionOk="0" h="655" w="644">
                  <a:moveTo>
                    <a:pt x="251" y="0"/>
                  </a:moveTo>
                  <a:lnTo>
                    <a:pt x="1" y="274"/>
                  </a:lnTo>
                  <a:lnTo>
                    <a:pt x="382" y="655"/>
                  </a:lnTo>
                  <a:lnTo>
                    <a:pt x="644" y="381"/>
                  </a:lnTo>
                  <a:lnTo>
                    <a:pt x="25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8"/>
            <p:cNvSpPr/>
            <p:nvPr/>
          </p:nvSpPr>
          <p:spPr>
            <a:xfrm>
              <a:off x="2804800" y="1692300"/>
              <a:ext cx="21750" cy="21750"/>
            </a:xfrm>
            <a:custGeom>
              <a:rect b="b" l="l" r="r" t="t"/>
              <a:pathLst>
                <a:path extrusionOk="0" h="870" w="870">
                  <a:moveTo>
                    <a:pt x="263" y="1"/>
                  </a:moveTo>
                  <a:lnTo>
                    <a:pt x="1" y="263"/>
                  </a:lnTo>
                  <a:lnTo>
                    <a:pt x="608" y="870"/>
                  </a:lnTo>
                  <a:lnTo>
                    <a:pt x="870" y="620"/>
                  </a:lnTo>
                  <a:lnTo>
                    <a:pt x="26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8"/>
            <p:cNvSpPr/>
            <p:nvPr/>
          </p:nvSpPr>
          <p:spPr>
            <a:xfrm>
              <a:off x="2819975" y="1707775"/>
              <a:ext cx="16100" cy="16400"/>
            </a:xfrm>
            <a:custGeom>
              <a:rect b="b" l="l" r="r" t="t"/>
              <a:pathLst>
                <a:path extrusionOk="0" h="656" w="644">
                  <a:moveTo>
                    <a:pt x="251" y="1"/>
                  </a:moveTo>
                  <a:lnTo>
                    <a:pt x="1" y="263"/>
                  </a:lnTo>
                  <a:lnTo>
                    <a:pt x="382" y="656"/>
                  </a:lnTo>
                  <a:lnTo>
                    <a:pt x="644" y="382"/>
                  </a:lnTo>
                  <a:lnTo>
                    <a:pt x="25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8"/>
            <p:cNvSpPr/>
            <p:nvPr/>
          </p:nvSpPr>
          <p:spPr>
            <a:xfrm>
              <a:off x="2788725" y="1707775"/>
              <a:ext cx="22350" cy="22350"/>
            </a:xfrm>
            <a:custGeom>
              <a:rect b="b" l="l" r="r" t="t"/>
              <a:pathLst>
                <a:path extrusionOk="0" h="894" w="894">
                  <a:moveTo>
                    <a:pt x="263" y="1"/>
                  </a:moveTo>
                  <a:lnTo>
                    <a:pt x="1" y="251"/>
                  </a:lnTo>
                  <a:lnTo>
                    <a:pt x="644" y="894"/>
                  </a:lnTo>
                  <a:lnTo>
                    <a:pt x="894" y="620"/>
                  </a:lnTo>
                  <a:lnTo>
                    <a:pt x="26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8"/>
            <p:cNvSpPr/>
            <p:nvPr/>
          </p:nvSpPr>
          <p:spPr>
            <a:xfrm>
              <a:off x="2804800" y="1723250"/>
              <a:ext cx="15800" cy="16400"/>
            </a:xfrm>
            <a:custGeom>
              <a:rect b="b" l="l" r="r" t="t"/>
              <a:pathLst>
                <a:path extrusionOk="0" h="656" w="632">
                  <a:moveTo>
                    <a:pt x="251" y="1"/>
                  </a:moveTo>
                  <a:lnTo>
                    <a:pt x="1" y="275"/>
                  </a:lnTo>
                  <a:lnTo>
                    <a:pt x="382" y="656"/>
                  </a:lnTo>
                  <a:lnTo>
                    <a:pt x="632" y="394"/>
                  </a:lnTo>
                  <a:lnTo>
                    <a:pt x="25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78"/>
          <p:cNvGrpSpPr/>
          <p:nvPr/>
        </p:nvGrpSpPr>
        <p:grpSpPr>
          <a:xfrm>
            <a:off x="4016664" y="1351218"/>
            <a:ext cx="352975" cy="339582"/>
            <a:chOff x="3273325" y="1551800"/>
            <a:chExt cx="311650" cy="299825"/>
          </a:xfrm>
        </p:grpSpPr>
        <p:sp>
          <p:nvSpPr>
            <p:cNvPr id="2420" name="Google Shape;2420;p78"/>
            <p:cNvSpPr/>
            <p:nvPr/>
          </p:nvSpPr>
          <p:spPr>
            <a:xfrm>
              <a:off x="3273900" y="1728775"/>
              <a:ext cx="133075" cy="122850"/>
            </a:xfrm>
            <a:custGeom>
              <a:rect b="b" l="l" r="r" t="t"/>
              <a:pathLst>
                <a:path extrusionOk="0" h="4914" w="5323">
                  <a:moveTo>
                    <a:pt x="2137" y="0"/>
                  </a:moveTo>
                  <a:cubicBezTo>
                    <a:pt x="1732" y="0"/>
                    <a:pt x="1303" y="85"/>
                    <a:pt x="1013" y="375"/>
                  </a:cubicBezTo>
                  <a:cubicBezTo>
                    <a:pt x="156" y="1220"/>
                    <a:pt x="1" y="2506"/>
                    <a:pt x="549" y="3518"/>
                  </a:cubicBezTo>
                  <a:cubicBezTo>
                    <a:pt x="596" y="3602"/>
                    <a:pt x="656" y="3697"/>
                    <a:pt x="715" y="3780"/>
                  </a:cubicBezTo>
                  <a:cubicBezTo>
                    <a:pt x="799" y="3911"/>
                    <a:pt x="906" y="4042"/>
                    <a:pt x="1013" y="4138"/>
                  </a:cubicBezTo>
                  <a:cubicBezTo>
                    <a:pt x="1203" y="4316"/>
                    <a:pt x="1418" y="4483"/>
                    <a:pt x="1632" y="4602"/>
                  </a:cubicBezTo>
                  <a:cubicBezTo>
                    <a:pt x="2025" y="4810"/>
                    <a:pt x="2458" y="4914"/>
                    <a:pt x="2892" y="4914"/>
                  </a:cubicBezTo>
                  <a:cubicBezTo>
                    <a:pt x="3575" y="4914"/>
                    <a:pt x="4258" y="4655"/>
                    <a:pt x="4775" y="4138"/>
                  </a:cubicBezTo>
                  <a:cubicBezTo>
                    <a:pt x="5323" y="3590"/>
                    <a:pt x="4978" y="1911"/>
                    <a:pt x="4978" y="1911"/>
                  </a:cubicBezTo>
                  <a:cubicBezTo>
                    <a:pt x="4978" y="1911"/>
                    <a:pt x="4894" y="768"/>
                    <a:pt x="4644" y="506"/>
                  </a:cubicBezTo>
                  <a:cubicBezTo>
                    <a:pt x="4394" y="256"/>
                    <a:pt x="3239" y="173"/>
                    <a:pt x="3239" y="173"/>
                  </a:cubicBezTo>
                  <a:cubicBezTo>
                    <a:pt x="3239" y="173"/>
                    <a:pt x="2713" y="0"/>
                    <a:pt x="2137"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8"/>
            <p:cNvSpPr/>
            <p:nvPr/>
          </p:nvSpPr>
          <p:spPr>
            <a:xfrm>
              <a:off x="3273325" y="1728775"/>
              <a:ext cx="131875" cy="109725"/>
            </a:xfrm>
            <a:custGeom>
              <a:rect b="b" l="l" r="r" t="t"/>
              <a:pathLst>
                <a:path extrusionOk="0" h="4389" w="5275">
                  <a:moveTo>
                    <a:pt x="2141" y="0"/>
                  </a:moveTo>
                  <a:cubicBezTo>
                    <a:pt x="1734" y="0"/>
                    <a:pt x="1302" y="85"/>
                    <a:pt x="1012" y="375"/>
                  </a:cubicBezTo>
                  <a:cubicBezTo>
                    <a:pt x="167" y="1220"/>
                    <a:pt x="0" y="2506"/>
                    <a:pt x="560" y="3518"/>
                  </a:cubicBezTo>
                  <a:cubicBezTo>
                    <a:pt x="607" y="3602"/>
                    <a:pt x="667" y="3697"/>
                    <a:pt x="714" y="3780"/>
                  </a:cubicBezTo>
                  <a:cubicBezTo>
                    <a:pt x="833" y="3864"/>
                    <a:pt x="976" y="3947"/>
                    <a:pt x="1095" y="4007"/>
                  </a:cubicBezTo>
                  <a:cubicBezTo>
                    <a:pt x="1564" y="4262"/>
                    <a:pt x="2083" y="4388"/>
                    <a:pt x="2601" y="4388"/>
                  </a:cubicBezTo>
                  <a:cubicBezTo>
                    <a:pt x="3415" y="4388"/>
                    <a:pt x="4228" y="4077"/>
                    <a:pt x="4846" y="3459"/>
                  </a:cubicBezTo>
                  <a:cubicBezTo>
                    <a:pt x="5275" y="3018"/>
                    <a:pt x="4989" y="1911"/>
                    <a:pt x="4989" y="1911"/>
                  </a:cubicBezTo>
                  <a:cubicBezTo>
                    <a:pt x="4989" y="1911"/>
                    <a:pt x="4905" y="768"/>
                    <a:pt x="4643" y="506"/>
                  </a:cubicBezTo>
                  <a:cubicBezTo>
                    <a:pt x="4393" y="256"/>
                    <a:pt x="3250" y="173"/>
                    <a:pt x="3250" y="173"/>
                  </a:cubicBezTo>
                  <a:cubicBezTo>
                    <a:pt x="3250" y="173"/>
                    <a:pt x="2720" y="0"/>
                    <a:pt x="2141"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8"/>
            <p:cNvSpPr/>
            <p:nvPr/>
          </p:nvSpPr>
          <p:spPr>
            <a:xfrm>
              <a:off x="3345950" y="1759125"/>
              <a:ext cx="27400" cy="26375"/>
            </a:xfrm>
            <a:custGeom>
              <a:rect b="b" l="l" r="r" t="t"/>
              <a:pathLst>
                <a:path extrusionOk="0" h="1055" w="1096">
                  <a:moveTo>
                    <a:pt x="213" y="1"/>
                  </a:moveTo>
                  <a:cubicBezTo>
                    <a:pt x="167" y="1"/>
                    <a:pt x="119" y="18"/>
                    <a:pt x="84" y="54"/>
                  </a:cubicBezTo>
                  <a:cubicBezTo>
                    <a:pt x="0" y="114"/>
                    <a:pt x="0" y="233"/>
                    <a:pt x="84" y="304"/>
                  </a:cubicBezTo>
                  <a:lnTo>
                    <a:pt x="762" y="995"/>
                  </a:lnTo>
                  <a:cubicBezTo>
                    <a:pt x="810" y="1042"/>
                    <a:pt x="857" y="1054"/>
                    <a:pt x="893" y="1054"/>
                  </a:cubicBezTo>
                  <a:cubicBezTo>
                    <a:pt x="941" y="1054"/>
                    <a:pt x="988" y="1019"/>
                    <a:pt x="1012" y="995"/>
                  </a:cubicBezTo>
                  <a:cubicBezTo>
                    <a:pt x="1096" y="935"/>
                    <a:pt x="1096" y="816"/>
                    <a:pt x="1012" y="745"/>
                  </a:cubicBezTo>
                  <a:lnTo>
                    <a:pt x="334" y="54"/>
                  </a:lnTo>
                  <a:cubicBezTo>
                    <a:pt x="304" y="18"/>
                    <a:pt x="259" y="1"/>
                    <a:pt x="213"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8"/>
            <p:cNvSpPr/>
            <p:nvPr/>
          </p:nvSpPr>
          <p:spPr>
            <a:xfrm>
              <a:off x="3334625" y="1767225"/>
              <a:ext cx="30100" cy="29275"/>
            </a:xfrm>
            <a:custGeom>
              <a:rect b="b" l="l" r="r" t="t"/>
              <a:pathLst>
                <a:path extrusionOk="0" h="1171" w="1204">
                  <a:moveTo>
                    <a:pt x="1010" y="1"/>
                  </a:moveTo>
                  <a:cubicBezTo>
                    <a:pt x="962" y="1"/>
                    <a:pt x="912" y="22"/>
                    <a:pt x="870" y="63"/>
                  </a:cubicBezTo>
                  <a:lnTo>
                    <a:pt x="72" y="861"/>
                  </a:lnTo>
                  <a:cubicBezTo>
                    <a:pt x="1" y="921"/>
                    <a:pt x="1" y="1040"/>
                    <a:pt x="72" y="1111"/>
                  </a:cubicBezTo>
                  <a:cubicBezTo>
                    <a:pt x="120" y="1159"/>
                    <a:pt x="156" y="1171"/>
                    <a:pt x="203" y="1171"/>
                  </a:cubicBezTo>
                  <a:cubicBezTo>
                    <a:pt x="251" y="1171"/>
                    <a:pt x="298" y="1147"/>
                    <a:pt x="322" y="1111"/>
                  </a:cubicBezTo>
                  <a:lnTo>
                    <a:pt x="1132" y="314"/>
                  </a:lnTo>
                  <a:cubicBezTo>
                    <a:pt x="1203" y="254"/>
                    <a:pt x="1203" y="135"/>
                    <a:pt x="1132" y="63"/>
                  </a:cubicBezTo>
                  <a:cubicBezTo>
                    <a:pt x="1102" y="22"/>
                    <a:pt x="1057" y="1"/>
                    <a:pt x="1010"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8"/>
            <p:cNvSpPr/>
            <p:nvPr/>
          </p:nvSpPr>
          <p:spPr>
            <a:xfrm>
              <a:off x="3299200" y="1710500"/>
              <a:ext cx="130700" cy="121725"/>
            </a:xfrm>
            <a:custGeom>
              <a:rect b="b" l="l" r="r" t="t"/>
              <a:pathLst>
                <a:path extrusionOk="0" h="4869" w="5228">
                  <a:moveTo>
                    <a:pt x="3063" y="1"/>
                  </a:moveTo>
                  <a:cubicBezTo>
                    <a:pt x="1991" y="1"/>
                    <a:pt x="670" y="429"/>
                    <a:pt x="1" y="1106"/>
                  </a:cubicBezTo>
                  <a:lnTo>
                    <a:pt x="2227" y="892"/>
                  </a:lnTo>
                  <a:lnTo>
                    <a:pt x="3859" y="1011"/>
                  </a:lnTo>
                  <a:lnTo>
                    <a:pt x="3978" y="2642"/>
                  </a:lnTo>
                  <a:lnTo>
                    <a:pt x="3763" y="4869"/>
                  </a:lnTo>
                  <a:cubicBezTo>
                    <a:pt x="4811" y="3833"/>
                    <a:pt x="5228" y="1201"/>
                    <a:pt x="4454" y="416"/>
                  </a:cubicBezTo>
                  <a:cubicBezTo>
                    <a:pt x="4163" y="129"/>
                    <a:pt x="3650" y="1"/>
                    <a:pt x="3063"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8"/>
            <p:cNvSpPr/>
            <p:nvPr/>
          </p:nvSpPr>
          <p:spPr>
            <a:xfrm>
              <a:off x="3354875" y="1710150"/>
              <a:ext cx="68175" cy="66425"/>
            </a:xfrm>
            <a:custGeom>
              <a:rect b="b" l="l" r="r" t="t"/>
              <a:pathLst>
                <a:path extrusionOk="0" h="2657" w="2727">
                  <a:moveTo>
                    <a:pt x="953" y="25"/>
                  </a:moveTo>
                  <a:lnTo>
                    <a:pt x="0" y="918"/>
                  </a:lnTo>
                  <a:cubicBezTo>
                    <a:pt x="0" y="918"/>
                    <a:pt x="1155" y="1001"/>
                    <a:pt x="1405" y="1251"/>
                  </a:cubicBezTo>
                  <a:cubicBezTo>
                    <a:pt x="1489" y="1358"/>
                    <a:pt x="1572" y="1584"/>
                    <a:pt x="1632" y="1823"/>
                  </a:cubicBezTo>
                  <a:cubicBezTo>
                    <a:pt x="1715" y="2227"/>
                    <a:pt x="1751" y="2656"/>
                    <a:pt x="1751" y="2656"/>
                  </a:cubicBezTo>
                  <a:lnTo>
                    <a:pt x="2620" y="1715"/>
                  </a:lnTo>
                  <a:cubicBezTo>
                    <a:pt x="2620" y="1430"/>
                    <a:pt x="2727" y="1001"/>
                    <a:pt x="2655" y="775"/>
                  </a:cubicBezTo>
                  <a:cubicBezTo>
                    <a:pt x="2596" y="572"/>
                    <a:pt x="2489" y="394"/>
                    <a:pt x="2370" y="275"/>
                  </a:cubicBezTo>
                  <a:cubicBezTo>
                    <a:pt x="2084" y="1"/>
                    <a:pt x="1489" y="37"/>
                    <a:pt x="953" y="25"/>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8"/>
            <p:cNvSpPr/>
            <p:nvPr/>
          </p:nvSpPr>
          <p:spPr>
            <a:xfrm>
              <a:off x="3354875" y="1709550"/>
              <a:ext cx="64025" cy="46175"/>
            </a:xfrm>
            <a:custGeom>
              <a:rect b="b" l="l" r="r" t="t"/>
              <a:pathLst>
                <a:path extrusionOk="0" h="1847" w="2561">
                  <a:moveTo>
                    <a:pt x="1906" y="0"/>
                  </a:moveTo>
                  <a:cubicBezTo>
                    <a:pt x="1628" y="0"/>
                    <a:pt x="1299" y="49"/>
                    <a:pt x="1006" y="49"/>
                  </a:cubicBezTo>
                  <a:cubicBezTo>
                    <a:pt x="988" y="49"/>
                    <a:pt x="971" y="49"/>
                    <a:pt x="953" y="49"/>
                  </a:cubicBezTo>
                  <a:lnTo>
                    <a:pt x="0" y="942"/>
                  </a:lnTo>
                  <a:cubicBezTo>
                    <a:pt x="0" y="942"/>
                    <a:pt x="1155" y="1025"/>
                    <a:pt x="1405" y="1275"/>
                  </a:cubicBezTo>
                  <a:cubicBezTo>
                    <a:pt x="1489" y="1382"/>
                    <a:pt x="1572" y="1608"/>
                    <a:pt x="1632" y="1847"/>
                  </a:cubicBezTo>
                  <a:lnTo>
                    <a:pt x="2501" y="966"/>
                  </a:lnTo>
                  <a:cubicBezTo>
                    <a:pt x="2441" y="763"/>
                    <a:pt x="2560" y="263"/>
                    <a:pt x="2429" y="144"/>
                  </a:cubicBezTo>
                  <a:cubicBezTo>
                    <a:pt x="2317" y="32"/>
                    <a:pt x="2128" y="0"/>
                    <a:pt x="190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8"/>
            <p:cNvSpPr/>
            <p:nvPr/>
          </p:nvSpPr>
          <p:spPr>
            <a:xfrm>
              <a:off x="3378675" y="1592300"/>
              <a:ext cx="158975" cy="160750"/>
            </a:xfrm>
            <a:custGeom>
              <a:rect b="b" l="l" r="r" t="t"/>
              <a:pathLst>
                <a:path extrusionOk="0" h="6430" w="6359">
                  <a:moveTo>
                    <a:pt x="5025" y="0"/>
                  </a:moveTo>
                  <a:lnTo>
                    <a:pt x="4097" y="869"/>
                  </a:lnTo>
                  <a:lnTo>
                    <a:pt x="3835" y="1119"/>
                  </a:lnTo>
                  <a:lnTo>
                    <a:pt x="3668" y="1262"/>
                  </a:lnTo>
                  <a:lnTo>
                    <a:pt x="3394" y="1524"/>
                  </a:lnTo>
                  <a:lnTo>
                    <a:pt x="3144" y="1762"/>
                  </a:lnTo>
                  <a:lnTo>
                    <a:pt x="2882" y="2012"/>
                  </a:lnTo>
                  <a:lnTo>
                    <a:pt x="2120" y="2727"/>
                  </a:lnTo>
                  <a:lnTo>
                    <a:pt x="1846" y="2977"/>
                  </a:lnTo>
                  <a:lnTo>
                    <a:pt x="1596" y="3215"/>
                  </a:lnTo>
                  <a:lnTo>
                    <a:pt x="1334" y="3465"/>
                  </a:lnTo>
                  <a:lnTo>
                    <a:pt x="1037" y="3751"/>
                  </a:lnTo>
                  <a:lnTo>
                    <a:pt x="763" y="4001"/>
                  </a:lnTo>
                  <a:lnTo>
                    <a:pt x="1" y="4715"/>
                  </a:lnTo>
                  <a:cubicBezTo>
                    <a:pt x="537" y="4739"/>
                    <a:pt x="1001" y="4870"/>
                    <a:pt x="1275" y="5132"/>
                  </a:cubicBezTo>
                  <a:cubicBezTo>
                    <a:pt x="1406" y="5275"/>
                    <a:pt x="1489" y="5429"/>
                    <a:pt x="1549" y="5632"/>
                  </a:cubicBezTo>
                  <a:cubicBezTo>
                    <a:pt x="1632" y="5870"/>
                    <a:pt x="1668" y="6132"/>
                    <a:pt x="1668" y="6429"/>
                  </a:cubicBezTo>
                  <a:lnTo>
                    <a:pt x="2382" y="5644"/>
                  </a:lnTo>
                  <a:lnTo>
                    <a:pt x="2644" y="5370"/>
                  </a:lnTo>
                  <a:lnTo>
                    <a:pt x="2918" y="5072"/>
                  </a:lnTo>
                  <a:lnTo>
                    <a:pt x="3180" y="4810"/>
                  </a:lnTo>
                  <a:lnTo>
                    <a:pt x="3418" y="4560"/>
                  </a:lnTo>
                  <a:lnTo>
                    <a:pt x="3632" y="4239"/>
                  </a:lnTo>
                  <a:lnTo>
                    <a:pt x="4347" y="3489"/>
                  </a:lnTo>
                  <a:lnTo>
                    <a:pt x="4597" y="3215"/>
                  </a:lnTo>
                  <a:lnTo>
                    <a:pt x="4835" y="2965"/>
                  </a:lnTo>
                  <a:lnTo>
                    <a:pt x="5097" y="2691"/>
                  </a:lnTo>
                  <a:lnTo>
                    <a:pt x="5240" y="2536"/>
                  </a:lnTo>
                  <a:lnTo>
                    <a:pt x="5502" y="2262"/>
                  </a:lnTo>
                  <a:lnTo>
                    <a:pt x="6359" y="1345"/>
                  </a:lnTo>
                  <a:lnTo>
                    <a:pt x="5025"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8"/>
            <p:cNvSpPr/>
            <p:nvPr/>
          </p:nvSpPr>
          <p:spPr>
            <a:xfrm>
              <a:off x="3378675" y="1592875"/>
              <a:ext cx="148850" cy="140225"/>
            </a:xfrm>
            <a:custGeom>
              <a:rect b="b" l="l" r="r" t="t"/>
              <a:pathLst>
                <a:path extrusionOk="0" h="5609" w="5954">
                  <a:moveTo>
                    <a:pt x="5037" y="1"/>
                  </a:moveTo>
                  <a:lnTo>
                    <a:pt x="1" y="4692"/>
                  </a:lnTo>
                  <a:cubicBezTo>
                    <a:pt x="537" y="4716"/>
                    <a:pt x="1001" y="4847"/>
                    <a:pt x="1275" y="5109"/>
                  </a:cubicBezTo>
                  <a:cubicBezTo>
                    <a:pt x="1406" y="5252"/>
                    <a:pt x="1489" y="5406"/>
                    <a:pt x="1549" y="5609"/>
                  </a:cubicBezTo>
                  <a:lnTo>
                    <a:pt x="5954" y="930"/>
                  </a:lnTo>
                  <a:lnTo>
                    <a:pt x="5037" y="1"/>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8"/>
            <p:cNvSpPr/>
            <p:nvPr/>
          </p:nvSpPr>
          <p:spPr>
            <a:xfrm>
              <a:off x="3378675" y="1592300"/>
              <a:ext cx="148575" cy="140800"/>
            </a:xfrm>
            <a:custGeom>
              <a:rect b="b" l="l" r="r" t="t"/>
              <a:pathLst>
                <a:path extrusionOk="0" h="5632" w="5943">
                  <a:moveTo>
                    <a:pt x="5025" y="0"/>
                  </a:moveTo>
                  <a:lnTo>
                    <a:pt x="4097" y="869"/>
                  </a:lnTo>
                  <a:lnTo>
                    <a:pt x="3835" y="1119"/>
                  </a:lnTo>
                  <a:lnTo>
                    <a:pt x="3668" y="1262"/>
                  </a:lnTo>
                  <a:lnTo>
                    <a:pt x="3394" y="1524"/>
                  </a:lnTo>
                  <a:lnTo>
                    <a:pt x="3144" y="1762"/>
                  </a:lnTo>
                  <a:lnTo>
                    <a:pt x="2882" y="2012"/>
                  </a:lnTo>
                  <a:lnTo>
                    <a:pt x="2120" y="2727"/>
                  </a:lnTo>
                  <a:lnTo>
                    <a:pt x="1846" y="2977"/>
                  </a:lnTo>
                  <a:lnTo>
                    <a:pt x="1596" y="3215"/>
                  </a:lnTo>
                  <a:lnTo>
                    <a:pt x="1334" y="3465"/>
                  </a:lnTo>
                  <a:lnTo>
                    <a:pt x="1037" y="3751"/>
                  </a:lnTo>
                  <a:lnTo>
                    <a:pt x="763" y="4001"/>
                  </a:lnTo>
                  <a:lnTo>
                    <a:pt x="1" y="4715"/>
                  </a:lnTo>
                  <a:cubicBezTo>
                    <a:pt x="537" y="4739"/>
                    <a:pt x="1001" y="4870"/>
                    <a:pt x="1275" y="5132"/>
                  </a:cubicBezTo>
                  <a:cubicBezTo>
                    <a:pt x="1406" y="5275"/>
                    <a:pt x="1489" y="5429"/>
                    <a:pt x="1549" y="5632"/>
                  </a:cubicBezTo>
                  <a:lnTo>
                    <a:pt x="1918" y="5179"/>
                  </a:lnTo>
                  <a:lnTo>
                    <a:pt x="2180" y="4917"/>
                  </a:lnTo>
                  <a:lnTo>
                    <a:pt x="2454" y="4620"/>
                  </a:lnTo>
                  <a:lnTo>
                    <a:pt x="2715" y="4346"/>
                  </a:lnTo>
                  <a:lnTo>
                    <a:pt x="2954" y="4096"/>
                  </a:lnTo>
                  <a:lnTo>
                    <a:pt x="3204" y="3822"/>
                  </a:lnTo>
                  <a:lnTo>
                    <a:pt x="3918" y="3072"/>
                  </a:lnTo>
                  <a:lnTo>
                    <a:pt x="4168" y="2798"/>
                  </a:lnTo>
                  <a:lnTo>
                    <a:pt x="4406" y="2548"/>
                  </a:lnTo>
                  <a:lnTo>
                    <a:pt x="4668" y="2274"/>
                  </a:lnTo>
                  <a:lnTo>
                    <a:pt x="4823" y="2119"/>
                  </a:lnTo>
                  <a:lnTo>
                    <a:pt x="5085" y="1846"/>
                  </a:lnTo>
                  <a:lnTo>
                    <a:pt x="5942" y="929"/>
                  </a:lnTo>
                  <a:lnTo>
                    <a:pt x="5025"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8"/>
            <p:cNvSpPr/>
            <p:nvPr/>
          </p:nvSpPr>
          <p:spPr>
            <a:xfrm>
              <a:off x="3306950" y="1776900"/>
              <a:ext cx="47950" cy="47225"/>
            </a:xfrm>
            <a:custGeom>
              <a:rect b="b" l="l" r="r" t="t"/>
              <a:pathLst>
                <a:path extrusionOk="0" h="1889" w="1918">
                  <a:moveTo>
                    <a:pt x="609" y="1"/>
                  </a:moveTo>
                  <a:cubicBezTo>
                    <a:pt x="572" y="1"/>
                    <a:pt x="536" y="16"/>
                    <a:pt x="512" y="46"/>
                  </a:cubicBezTo>
                  <a:lnTo>
                    <a:pt x="60" y="486"/>
                  </a:lnTo>
                  <a:cubicBezTo>
                    <a:pt x="0" y="546"/>
                    <a:pt x="0" y="641"/>
                    <a:pt x="60" y="700"/>
                  </a:cubicBezTo>
                  <a:lnTo>
                    <a:pt x="1203" y="1843"/>
                  </a:lnTo>
                  <a:cubicBezTo>
                    <a:pt x="1233" y="1873"/>
                    <a:pt x="1274" y="1888"/>
                    <a:pt x="1315" y="1888"/>
                  </a:cubicBezTo>
                  <a:cubicBezTo>
                    <a:pt x="1355" y="1888"/>
                    <a:pt x="1393" y="1873"/>
                    <a:pt x="1417" y="1843"/>
                  </a:cubicBezTo>
                  <a:lnTo>
                    <a:pt x="1858" y="1391"/>
                  </a:lnTo>
                  <a:cubicBezTo>
                    <a:pt x="1917" y="1343"/>
                    <a:pt x="1917" y="1248"/>
                    <a:pt x="1858" y="1189"/>
                  </a:cubicBezTo>
                  <a:lnTo>
                    <a:pt x="715" y="46"/>
                  </a:lnTo>
                  <a:cubicBezTo>
                    <a:pt x="685" y="16"/>
                    <a:pt x="646" y="1"/>
                    <a:pt x="609"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8"/>
            <p:cNvSpPr/>
            <p:nvPr/>
          </p:nvSpPr>
          <p:spPr>
            <a:xfrm>
              <a:off x="3306950" y="1776625"/>
              <a:ext cx="38425" cy="37250"/>
            </a:xfrm>
            <a:custGeom>
              <a:rect b="b" l="l" r="r" t="t"/>
              <a:pathLst>
                <a:path extrusionOk="0" h="1490" w="1537">
                  <a:moveTo>
                    <a:pt x="614" y="0"/>
                  </a:moveTo>
                  <a:cubicBezTo>
                    <a:pt x="578" y="0"/>
                    <a:pt x="542" y="15"/>
                    <a:pt x="512" y="45"/>
                  </a:cubicBezTo>
                  <a:lnTo>
                    <a:pt x="60" y="485"/>
                  </a:lnTo>
                  <a:cubicBezTo>
                    <a:pt x="0" y="545"/>
                    <a:pt x="0" y="640"/>
                    <a:pt x="60" y="700"/>
                  </a:cubicBezTo>
                  <a:lnTo>
                    <a:pt x="786" y="1426"/>
                  </a:lnTo>
                  <a:cubicBezTo>
                    <a:pt x="836" y="1469"/>
                    <a:pt x="898" y="1490"/>
                    <a:pt x="958" y="1490"/>
                  </a:cubicBezTo>
                  <a:cubicBezTo>
                    <a:pt x="1014" y="1490"/>
                    <a:pt x="1068" y="1472"/>
                    <a:pt x="1108" y="1438"/>
                  </a:cubicBezTo>
                  <a:lnTo>
                    <a:pt x="1441" y="1092"/>
                  </a:lnTo>
                  <a:cubicBezTo>
                    <a:pt x="1536" y="1009"/>
                    <a:pt x="1536" y="854"/>
                    <a:pt x="1441" y="771"/>
                  </a:cubicBezTo>
                  <a:lnTo>
                    <a:pt x="715" y="45"/>
                  </a:lnTo>
                  <a:cubicBezTo>
                    <a:pt x="685" y="15"/>
                    <a:pt x="649" y="0"/>
                    <a:pt x="614"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8"/>
            <p:cNvSpPr/>
            <p:nvPr/>
          </p:nvSpPr>
          <p:spPr>
            <a:xfrm>
              <a:off x="3287600" y="1812875"/>
              <a:ext cx="32775" cy="30950"/>
            </a:xfrm>
            <a:custGeom>
              <a:rect b="b" l="l" r="r" t="t"/>
              <a:pathLst>
                <a:path extrusionOk="0" h="1238" w="1311">
                  <a:moveTo>
                    <a:pt x="460" y="1"/>
                  </a:moveTo>
                  <a:cubicBezTo>
                    <a:pt x="297" y="1"/>
                    <a:pt x="135" y="52"/>
                    <a:pt x="1" y="154"/>
                  </a:cubicBezTo>
                  <a:cubicBezTo>
                    <a:pt x="48" y="238"/>
                    <a:pt x="108" y="333"/>
                    <a:pt x="167" y="416"/>
                  </a:cubicBezTo>
                  <a:cubicBezTo>
                    <a:pt x="251" y="547"/>
                    <a:pt x="358" y="678"/>
                    <a:pt x="465" y="774"/>
                  </a:cubicBezTo>
                  <a:cubicBezTo>
                    <a:pt x="655" y="952"/>
                    <a:pt x="870" y="1119"/>
                    <a:pt x="1084" y="1238"/>
                  </a:cubicBezTo>
                  <a:cubicBezTo>
                    <a:pt x="1310" y="940"/>
                    <a:pt x="1286" y="512"/>
                    <a:pt x="1013" y="226"/>
                  </a:cubicBezTo>
                  <a:cubicBezTo>
                    <a:pt x="856" y="76"/>
                    <a:pt x="657" y="1"/>
                    <a:pt x="460"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8"/>
            <p:cNvSpPr/>
            <p:nvPr/>
          </p:nvSpPr>
          <p:spPr>
            <a:xfrm>
              <a:off x="3287300" y="1813275"/>
              <a:ext cx="31875" cy="22825"/>
            </a:xfrm>
            <a:custGeom>
              <a:rect b="b" l="l" r="r" t="t"/>
              <a:pathLst>
                <a:path extrusionOk="0" h="913" w="1275">
                  <a:moveTo>
                    <a:pt x="452" y="1"/>
                  </a:moveTo>
                  <a:cubicBezTo>
                    <a:pt x="292" y="1"/>
                    <a:pt x="133" y="50"/>
                    <a:pt x="1" y="150"/>
                  </a:cubicBezTo>
                  <a:cubicBezTo>
                    <a:pt x="48" y="234"/>
                    <a:pt x="108" y="329"/>
                    <a:pt x="155" y="412"/>
                  </a:cubicBezTo>
                  <a:cubicBezTo>
                    <a:pt x="274" y="496"/>
                    <a:pt x="417" y="579"/>
                    <a:pt x="536" y="638"/>
                  </a:cubicBezTo>
                  <a:cubicBezTo>
                    <a:pt x="751" y="758"/>
                    <a:pt x="1001" y="853"/>
                    <a:pt x="1239" y="912"/>
                  </a:cubicBezTo>
                  <a:cubicBezTo>
                    <a:pt x="1275" y="662"/>
                    <a:pt x="1203" y="400"/>
                    <a:pt x="1013" y="222"/>
                  </a:cubicBezTo>
                  <a:cubicBezTo>
                    <a:pt x="854" y="76"/>
                    <a:pt x="652" y="1"/>
                    <a:pt x="45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8"/>
            <p:cNvSpPr/>
            <p:nvPr/>
          </p:nvSpPr>
          <p:spPr>
            <a:xfrm>
              <a:off x="3505200" y="1565175"/>
              <a:ext cx="79775" cy="61375"/>
            </a:xfrm>
            <a:custGeom>
              <a:rect b="b" l="l" r="r" t="t"/>
              <a:pathLst>
                <a:path extrusionOk="0" h="2455" w="3191">
                  <a:moveTo>
                    <a:pt x="2763" y="0"/>
                  </a:moveTo>
                  <a:cubicBezTo>
                    <a:pt x="2563" y="0"/>
                    <a:pt x="405" y="716"/>
                    <a:pt x="405" y="716"/>
                  </a:cubicBezTo>
                  <a:lnTo>
                    <a:pt x="0" y="1121"/>
                  </a:lnTo>
                  <a:lnTo>
                    <a:pt x="1107" y="1240"/>
                  </a:lnTo>
                  <a:cubicBezTo>
                    <a:pt x="1250" y="1252"/>
                    <a:pt x="1357" y="1383"/>
                    <a:pt x="1357" y="1538"/>
                  </a:cubicBezTo>
                  <a:lnTo>
                    <a:pt x="1357" y="1633"/>
                  </a:lnTo>
                  <a:lnTo>
                    <a:pt x="1334" y="2454"/>
                  </a:lnTo>
                  <a:cubicBezTo>
                    <a:pt x="1334" y="2454"/>
                    <a:pt x="2000" y="1776"/>
                    <a:pt x="2084" y="1680"/>
                  </a:cubicBezTo>
                  <a:cubicBezTo>
                    <a:pt x="2179" y="1573"/>
                    <a:pt x="2477" y="1668"/>
                    <a:pt x="2655" y="1454"/>
                  </a:cubicBezTo>
                  <a:cubicBezTo>
                    <a:pt x="2834" y="1252"/>
                    <a:pt x="3131" y="561"/>
                    <a:pt x="3131" y="561"/>
                  </a:cubicBezTo>
                  <a:cubicBezTo>
                    <a:pt x="3191" y="133"/>
                    <a:pt x="2953" y="14"/>
                    <a:pt x="2774" y="2"/>
                  </a:cubicBezTo>
                  <a:cubicBezTo>
                    <a:pt x="2772" y="1"/>
                    <a:pt x="2768" y="0"/>
                    <a:pt x="2763"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8"/>
            <p:cNvSpPr/>
            <p:nvPr/>
          </p:nvSpPr>
          <p:spPr>
            <a:xfrm>
              <a:off x="3504600" y="1565475"/>
              <a:ext cx="69675" cy="41125"/>
            </a:xfrm>
            <a:custGeom>
              <a:rect b="b" l="l" r="r" t="t"/>
              <a:pathLst>
                <a:path extrusionOk="0" h="1645" w="2787">
                  <a:moveTo>
                    <a:pt x="2756" y="1"/>
                  </a:moveTo>
                  <a:cubicBezTo>
                    <a:pt x="2596" y="1"/>
                    <a:pt x="405" y="716"/>
                    <a:pt x="405" y="716"/>
                  </a:cubicBezTo>
                  <a:lnTo>
                    <a:pt x="0" y="1121"/>
                  </a:lnTo>
                  <a:lnTo>
                    <a:pt x="1096" y="1240"/>
                  </a:lnTo>
                  <a:cubicBezTo>
                    <a:pt x="1262" y="1252"/>
                    <a:pt x="1369" y="1383"/>
                    <a:pt x="1369" y="1537"/>
                  </a:cubicBezTo>
                  <a:lnTo>
                    <a:pt x="1369" y="1645"/>
                  </a:lnTo>
                  <a:lnTo>
                    <a:pt x="1739" y="1299"/>
                  </a:lnTo>
                  <a:cubicBezTo>
                    <a:pt x="1834" y="1192"/>
                    <a:pt x="2131" y="1287"/>
                    <a:pt x="2310" y="1073"/>
                  </a:cubicBezTo>
                  <a:cubicBezTo>
                    <a:pt x="2489" y="871"/>
                    <a:pt x="2786" y="180"/>
                    <a:pt x="2786" y="180"/>
                  </a:cubicBezTo>
                  <a:cubicBezTo>
                    <a:pt x="2786" y="109"/>
                    <a:pt x="2786" y="37"/>
                    <a:pt x="2762" y="2"/>
                  </a:cubicBezTo>
                  <a:cubicBezTo>
                    <a:pt x="2761" y="1"/>
                    <a:pt x="2759" y="1"/>
                    <a:pt x="2756"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8"/>
            <p:cNvSpPr/>
            <p:nvPr/>
          </p:nvSpPr>
          <p:spPr>
            <a:xfrm>
              <a:off x="3504600" y="1593175"/>
              <a:ext cx="34250" cy="22950"/>
            </a:xfrm>
            <a:custGeom>
              <a:rect b="b" l="l" r="r" t="t"/>
              <a:pathLst>
                <a:path extrusionOk="0" h="918" w="1370">
                  <a:moveTo>
                    <a:pt x="0" y="1"/>
                  </a:moveTo>
                  <a:lnTo>
                    <a:pt x="917" y="918"/>
                  </a:lnTo>
                  <a:lnTo>
                    <a:pt x="1358" y="513"/>
                  </a:lnTo>
                  <a:lnTo>
                    <a:pt x="1358" y="418"/>
                  </a:lnTo>
                  <a:cubicBezTo>
                    <a:pt x="1369" y="263"/>
                    <a:pt x="1250" y="132"/>
                    <a:pt x="1096" y="120"/>
                  </a:cubicBezTo>
                  <a:lnTo>
                    <a:pt x="0"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8"/>
            <p:cNvSpPr/>
            <p:nvPr/>
          </p:nvSpPr>
          <p:spPr>
            <a:xfrm>
              <a:off x="3527500" y="1606575"/>
              <a:ext cx="11050" cy="20275"/>
            </a:xfrm>
            <a:custGeom>
              <a:rect b="b" l="l" r="r" t="t"/>
              <a:pathLst>
                <a:path extrusionOk="0" h="811" w="442">
                  <a:moveTo>
                    <a:pt x="442" y="1"/>
                  </a:moveTo>
                  <a:lnTo>
                    <a:pt x="1" y="393"/>
                  </a:lnTo>
                  <a:lnTo>
                    <a:pt x="418" y="810"/>
                  </a:lnTo>
                  <a:lnTo>
                    <a:pt x="44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8"/>
            <p:cNvSpPr/>
            <p:nvPr/>
          </p:nvSpPr>
          <p:spPr>
            <a:xfrm>
              <a:off x="3527500" y="1616100"/>
              <a:ext cx="10450" cy="10450"/>
            </a:xfrm>
            <a:custGeom>
              <a:rect b="b" l="l" r="r" t="t"/>
              <a:pathLst>
                <a:path extrusionOk="0" h="418" w="418">
                  <a:moveTo>
                    <a:pt x="418" y="417"/>
                  </a:moveTo>
                  <a:lnTo>
                    <a:pt x="418" y="417"/>
                  </a:lnTo>
                  <a:lnTo>
                    <a:pt x="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8"/>
            <p:cNvSpPr/>
            <p:nvPr/>
          </p:nvSpPr>
          <p:spPr>
            <a:xfrm>
              <a:off x="3298325" y="1755700"/>
              <a:ext cx="9850" cy="9550"/>
            </a:xfrm>
            <a:custGeom>
              <a:rect b="b" l="l" r="r" t="t"/>
              <a:pathLst>
                <a:path extrusionOk="0" h="382" w="394">
                  <a:moveTo>
                    <a:pt x="191" y="1"/>
                  </a:moveTo>
                  <a:cubicBezTo>
                    <a:pt x="95" y="1"/>
                    <a:pt x="0" y="84"/>
                    <a:pt x="0" y="191"/>
                  </a:cubicBezTo>
                  <a:cubicBezTo>
                    <a:pt x="0" y="298"/>
                    <a:pt x="95" y="382"/>
                    <a:pt x="191" y="382"/>
                  </a:cubicBezTo>
                  <a:cubicBezTo>
                    <a:pt x="298" y="382"/>
                    <a:pt x="393" y="298"/>
                    <a:pt x="393" y="191"/>
                  </a:cubicBezTo>
                  <a:cubicBezTo>
                    <a:pt x="393" y="84"/>
                    <a:pt x="298" y="1"/>
                    <a:pt x="191"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8"/>
            <p:cNvSpPr/>
            <p:nvPr/>
          </p:nvSpPr>
          <p:spPr>
            <a:xfrm>
              <a:off x="3365300" y="1822675"/>
              <a:ext cx="9825" cy="9550"/>
            </a:xfrm>
            <a:custGeom>
              <a:rect b="b" l="l" r="r" t="t"/>
              <a:pathLst>
                <a:path extrusionOk="0" h="382" w="393">
                  <a:moveTo>
                    <a:pt x="191" y="1"/>
                  </a:moveTo>
                  <a:cubicBezTo>
                    <a:pt x="95" y="1"/>
                    <a:pt x="0" y="84"/>
                    <a:pt x="0" y="191"/>
                  </a:cubicBezTo>
                  <a:cubicBezTo>
                    <a:pt x="0" y="298"/>
                    <a:pt x="95" y="382"/>
                    <a:pt x="191" y="382"/>
                  </a:cubicBezTo>
                  <a:cubicBezTo>
                    <a:pt x="298" y="382"/>
                    <a:pt x="393" y="298"/>
                    <a:pt x="393" y="191"/>
                  </a:cubicBezTo>
                  <a:cubicBezTo>
                    <a:pt x="393" y="84"/>
                    <a:pt x="298" y="1"/>
                    <a:pt x="191"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8"/>
            <p:cNvSpPr/>
            <p:nvPr/>
          </p:nvSpPr>
          <p:spPr>
            <a:xfrm>
              <a:off x="3427500" y="1715525"/>
              <a:ext cx="17575" cy="17875"/>
            </a:xfrm>
            <a:custGeom>
              <a:rect b="b" l="l" r="r" t="t"/>
              <a:pathLst>
                <a:path extrusionOk="0" h="715" w="703">
                  <a:moveTo>
                    <a:pt x="251" y="0"/>
                  </a:moveTo>
                  <a:lnTo>
                    <a:pt x="0" y="262"/>
                  </a:lnTo>
                  <a:lnTo>
                    <a:pt x="453" y="715"/>
                  </a:lnTo>
                  <a:lnTo>
                    <a:pt x="703" y="441"/>
                  </a:lnTo>
                  <a:lnTo>
                    <a:pt x="251" y="0"/>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8"/>
            <p:cNvSpPr/>
            <p:nvPr/>
          </p:nvSpPr>
          <p:spPr>
            <a:xfrm>
              <a:off x="3389100" y="1677950"/>
              <a:ext cx="44675" cy="44150"/>
            </a:xfrm>
            <a:custGeom>
              <a:rect b="b" l="l" r="r" t="t"/>
              <a:pathLst>
                <a:path extrusionOk="0" h="1766" w="1787">
                  <a:moveTo>
                    <a:pt x="213" y="0"/>
                  </a:moveTo>
                  <a:cubicBezTo>
                    <a:pt x="167" y="0"/>
                    <a:pt x="120" y="21"/>
                    <a:pt x="84" y="63"/>
                  </a:cubicBezTo>
                  <a:cubicBezTo>
                    <a:pt x="1" y="122"/>
                    <a:pt x="1" y="241"/>
                    <a:pt x="84" y="313"/>
                  </a:cubicBezTo>
                  <a:lnTo>
                    <a:pt x="1536" y="1765"/>
                  </a:lnTo>
                  <a:lnTo>
                    <a:pt x="1787" y="1515"/>
                  </a:lnTo>
                  <a:lnTo>
                    <a:pt x="334" y="63"/>
                  </a:lnTo>
                  <a:cubicBezTo>
                    <a:pt x="304" y="21"/>
                    <a:pt x="260" y="0"/>
                    <a:pt x="213"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8"/>
            <p:cNvSpPr/>
            <p:nvPr/>
          </p:nvSpPr>
          <p:spPr>
            <a:xfrm>
              <a:off x="3440600" y="1701225"/>
              <a:ext cx="17575" cy="17900"/>
            </a:xfrm>
            <a:custGeom>
              <a:rect b="b" l="l" r="r" t="t"/>
              <a:pathLst>
                <a:path extrusionOk="0" h="716" w="703">
                  <a:moveTo>
                    <a:pt x="250" y="1"/>
                  </a:moveTo>
                  <a:lnTo>
                    <a:pt x="0" y="275"/>
                  </a:lnTo>
                  <a:lnTo>
                    <a:pt x="441" y="715"/>
                  </a:lnTo>
                  <a:lnTo>
                    <a:pt x="703" y="453"/>
                  </a:lnTo>
                  <a:lnTo>
                    <a:pt x="250"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8"/>
            <p:cNvSpPr/>
            <p:nvPr/>
          </p:nvSpPr>
          <p:spPr>
            <a:xfrm>
              <a:off x="3403675" y="1665375"/>
              <a:ext cx="43500" cy="43025"/>
            </a:xfrm>
            <a:custGeom>
              <a:rect b="b" l="l" r="r" t="t"/>
              <a:pathLst>
                <a:path extrusionOk="0" h="1721" w="1740">
                  <a:moveTo>
                    <a:pt x="208" y="0"/>
                  </a:moveTo>
                  <a:cubicBezTo>
                    <a:pt x="162" y="0"/>
                    <a:pt x="114" y="18"/>
                    <a:pt x="72" y="54"/>
                  </a:cubicBezTo>
                  <a:cubicBezTo>
                    <a:pt x="1" y="113"/>
                    <a:pt x="1" y="232"/>
                    <a:pt x="72" y="304"/>
                  </a:cubicBezTo>
                  <a:lnTo>
                    <a:pt x="1489" y="1721"/>
                  </a:lnTo>
                  <a:lnTo>
                    <a:pt x="1739" y="1470"/>
                  </a:lnTo>
                  <a:lnTo>
                    <a:pt x="334" y="54"/>
                  </a:lnTo>
                  <a:cubicBezTo>
                    <a:pt x="299" y="18"/>
                    <a:pt x="254" y="0"/>
                    <a:pt x="208"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8"/>
            <p:cNvSpPr/>
            <p:nvPr/>
          </p:nvSpPr>
          <p:spPr>
            <a:xfrm>
              <a:off x="3453100" y="1688725"/>
              <a:ext cx="17275" cy="17600"/>
            </a:xfrm>
            <a:custGeom>
              <a:rect b="b" l="l" r="r" t="t"/>
              <a:pathLst>
                <a:path extrusionOk="0" h="704" w="691">
                  <a:moveTo>
                    <a:pt x="262" y="1"/>
                  </a:moveTo>
                  <a:lnTo>
                    <a:pt x="0" y="263"/>
                  </a:lnTo>
                  <a:lnTo>
                    <a:pt x="441" y="703"/>
                  </a:lnTo>
                  <a:lnTo>
                    <a:pt x="691" y="429"/>
                  </a:lnTo>
                  <a:lnTo>
                    <a:pt x="262"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8"/>
            <p:cNvSpPr/>
            <p:nvPr/>
          </p:nvSpPr>
          <p:spPr>
            <a:xfrm>
              <a:off x="3415900" y="1651975"/>
              <a:ext cx="43775" cy="43025"/>
            </a:xfrm>
            <a:custGeom>
              <a:rect b="b" l="l" r="r" t="t"/>
              <a:pathLst>
                <a:path extrusionOk="0" h="1721" w="1751">
                  <a:moveTo>
                    <a:pt x="213" y="0"/>
                  </a:moveTo>
                  <a:cubicBezTo>
                    <a:pt x="167" y="0"/>
                    <a:pt x="119" y="18"/>
                    <a:pt x="83" y="54"/>
                  </a:cubicBezTo>
                  <a:cubicBezTo>
                    <a:pt x="0" y="113"/>
                    <a:pt x="0" y="232"/>
                    <a:pt x="83" y="304"/>
                  </a:cubicBezTo>
                  <a:lnTo>
                    <a:pt x="1488" y="1721"/>
                  </a:lnTo>
                  <a:lnTo>
                    <a:pt x="1750" y="1471"/>
                  </a:lnTo>
                  <a:lnTo>
                    <a:pt x="334" y="54"/>
                  </a:lnTo>
                  <a:cubicBezTo>
                    <a:pt x="304" y="18"/>
                    <a:pt x="259" y="0"/>
                    <a:pt x="213"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8"/>
            <p:cNvSpPr/>
            <p:nvPr/>
          </p:nvSpPr>
          <p:spPr>
            <a:xfrm>
              <a:off x="3477500" y="1662825"/>
              <a:ext cx="17000" cy="17600"/>
            </a:xfrm>
            <a:custGeom>
              <a:rect b="b" l="l" r="r" t="t"/>
              <a:pathLst>
                <a:path extrusionOk="0" h="704" w="680">
                  <a:moveTo>
                    <a:pt x="251" y="1"/>
                  </a:moveTo>
                  <a:lnTo>
                    <a:pt x="1" y="275"/>
                  </a:lnTo>
                  <a:lnTo>
                    <a:pt x="429" y="703"/>
                  </a:lnTo>
                  <a:lnTo>
                    <a:pt x="679" y="441"/>
                  </a:lnTo>
                  <a:lnTo>
                    <a:pt x="251"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8"/>
            <p:cNvSpPr/>
            <p:nvPr/>
          </p:nvSpPr>
          <p:spPr>
            <a:xfrm>
              <a:off x="3441200" y="1627850"/>
              <a:ext cx="42575" cy="41850"/>
            </a:xfrm>
            <a:custGeom>
              <a:rect b="b" l="l" r="r" t="t"/>
              <a:pathLst>
                <a:path extrusionOk="0" h="1674" w="1703">
                  <a:moveTo>
                    <a:pt x="213" y="1"/>
                  </a:moveTo>
                  <a:cubicBezTo>
                    <a:pt x="167" y="1"/>
                    <a:pt x="119" y="19"/>
                    <a:pt x="84" y="54"/>
                  </a:cubicBezTo>
                  <a:cubicBezTo>
                    <a:pt x="0" y="114"/>
                    <a:pt x="0" y="233"/>
                    <a:pt x="84" y="304"/>
                  </a:cubicBezTo>
                  <a:lnTo>
                    <a:pt x="1453" y="1674"/>
                  </a:lnTo>
                  <a:lnTo>
                    <a:pt x="1703" y="1424"/>
                  </a:lnTo>
                  <a:lnTo>
                    <a:pt x="334" y="54"/>
                  </a:lnTo>
                  <a:cubicBezTo>
                    <a:pt x="304" y="19"/>
                    <a:pt x="259" y="1"/>
                    <a:pt x="213"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8"/>
            <p:cNvSpPr/>
            <p:nvPr/>
          </p:nvSpPr>
          <p:spPr>
            <a:xfrm>
              <a:off x="3489700" y="1650025"/>
              <a:ext cx="17000" cy="17600"/>
            </a:xfrm>
            <a:custGeom>
              <a:rect b="b" l="l" r="r" t="t"/>
              <a:pathLst>
                <a:path extrusionOk="0" h="704" w="680">
                  <a:moveTo>
                    <a:pt x="251" y="1"/>
                  </a:moveTo>
                  <a:lnTo>
                    <a:pt x="1" y="263"/>
                  </a:lnTo>
                  <a:lnTo>
                    <a:pt x="430" y="703"/>
                  </a:lnTo>
                  <a:lnTo>
                    <a:pt x="680" y="430"/>
                  </a:lnTo>
                  <a:lnTo>
                    <a:pt x="251"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8"/>
            <p:cNvSpPr/>
            <p:nvPr/>
          </p:nvSpPr>
          <p:spPr>
            <a:xfrm>
              <a:off x="3454000" y="1615050"/>
              <a:ext cx="41975" cy="41550"/>
            </a:xfrm>
            <a:custGeom>
              <a:rect b="b" l="l" r="r" t="t"/>
              <a:pathLst>
                <a:path extrusionOk="0" h="1662" w="1679">
                  <a:moveTo>
                    <a:pt x="201" y="1"/>
                  </a:moveTo>
                  <a:cubicBezTo>
                    <a:pt x="155" y="1"/>
                    <a:pt x="107" y="19"/>
                    <a:pt x="72" y="54"/>
                  </a:cubicBezTo>
                  <a:cubicBezTo>
                    <a:pt x="0" y="114"/>
                    <a:pt x="0" y="233"/>
                    <a:pt x="72" y="316"/>
                  </a:cubicBezTo>
                  <a:lnTo>
                    <a:pt x="1429" y="1662"/>
                  </a:lnTo>
                  <a:lnTo>
                    <a:pt x="1679" y="1412"/>
                  </a:lnTo>
                  <a:lnTo>
                    <a:pt x="322" y="54"/>
                  </a:lnTo>
                  <a:cubicBezTo>
                    <a:pt x="292" y="19"/>
                    <a:pt x="247" y="1"/>
                    <a:pt x="201"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8"/>
            <p:cNvSpPr/>
            <p:nvPr/>
          </p:nvSpPr>
          <p:spPr>
            <a:xfrm>
              <a:off x="3499825" y="1638725"/>
              <a:ext cx="17000" cy="17575"/>
            </a:xfrm>
            <a:custGeom>
              <a:rect b="b" l="l" r="r" t="t"/>
              <a:pathLst>
                <a:path extrusionOk="0" h="703" w="680">
                  <a:moveTo>
                    <a:pt x="251" y="0"/>
                  </a:moveTo>
                  <a:lnTo>
                    <a:pt x="1" y="274"/>
                  </a:lnTo>
                  <a:lnTo>
                    <a:pt x="429" y="703"/>
                  </a:lnTo>
                  <a:lnTo>
                    <a:pt x="679" y="441"/>
                  </a:lnTo>
                  <a:lnTo>
                    <a:pt x="251" y="0"/>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8"/>
            <p:cNvSpPr/>
            <p:nvPr/>
          </p:nvSpPr>
          <p:spPr>
            <a:xfrm>
              <a:off x="3464100" y="1604350"/>
              <a:ext cx="41700" cy="41550"/>
            </a:xfrm>
            <a:custGeom>
              <a:rect b="b" l="l" r="r" t="t"/>
              <a:pathLst>
                <a:path extrusionOk="0" h="1662" w="1668">
                  <a:moveTo>
                    <a:pt x="202" y="0"/>
                  </a:moveTo>
                  <a:cubicBezTo>
                    <a:pt x="156" y="0"/>
                    <a:pt x="108" y="18"/>
                    <a:pt x="72" y="54"/>
                  </a:cubicBezTo>
                  <a:cubicBezTo>
                    <a:pt x="1" y="113"/>
                    <a:pt x="1" y="232"/>
                    <a:pt x="72" y="304"/>
                  </a:cubicBezTo>
                  <a:lnTo>
                    <a:pt x="1430" y="1661"/>
                  </a:lnTo>
                  <a:lnTo>
                    <a:pt x="1668" y="1399"/>
                  </a:lnTo>
                  <a:lnTo>
                    <a:pt x="322" y="54"/>
                  </a:lnTo>
                  <a:cubicBezTo>
                    <a:pt x="293" y="18"/>
                    <a:pt x="248" y="0"/>
                    <a:pt x="202"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8"/>
            <p:cNvSpPr/>
            <p:nvPr/>
          </p:nvSpPr>
          <p:spPr>
            <a:xfrm>
              <a:off x="3525725" y="1556575"/>
              <a:ext cx="9850" cy="9850"/>
            </a:xfrm>
            <a:custGeom>
              <a:rect b="b" l="l" r="r" t="t"/>
              <a:pathLst>
                <a:path extrusionOk="0" h="394" w="394">
                  <a:moveTo>
                    <a:pt x="191" y="0"/>
                  </a:moveTo>
                  <a:cubicBezTo>
                    <a:pt x="84" y="0"/>
                    <a:pt x="1" y="84"/>
                    <a:pt x="1" y="191"/>
                  </a:cubicBezTo>
                  <a:cubicBezTo>
                    <a:pt x="1" y="298"/>
                    <a:pt x="84" y="393"/>
                    <a:pt x="191" y="393"/>
                  </a:cubicBezTo>
                  <a:cubicBezTo>
                    <a:pt x="298" y="393"/>
                    <a:pt x="393" y="298"/>
                    <a:pt x="393" y="191"/>
                  </a:cubicBezTo>
                  <a:cubicBezTo>
                    <a:pt x="393" y="84"/>
                    <a:pt x="298" y="0"/>
                    <a:pt x="191"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8"/>
            <p:cNvSpPr/>
            <p:nvPr/>
          </p:nvSpPr>
          <p:spPr>
            <a:xfrm>
              <a:off x="3541800" y="1551800"/>
              <a:ext cx="9550" cy="9550"/>
            </a:xfrm>
            <a:custGeom>
              <a:rect b="b" l="l" r="r" t="t"/>
              <a:pathLst>
                <a:path extrusionOk="0" h="382" w="382">
                  <a:moveTo>
                    <a:pt x="191" y="1"/>
                  </a:moveTo>
                  <a:cubicBezTo>
                    <a:pt x="84" y="1"/>
                    <a:pt x="0" y="84"/>
                    <a:pt x="0" y="191"/>
                  </a:cubicBezTo>
                  <a:cubicBezTo>
                    <a:pt x="0" y="299"/>
                    <a:pt x="84" y="382"/>
                    <a:pt x="191" y="382"/>
                  </a:cubicBezTo>
                  <a:cubicBezTo>
                    <a:pt x="298" y="382"/>
                    <a:pt x="381" y="299"/>
                    <a:pt x="381" y="191"/>
                  </a:cubicBezTo>
                  <a:cubicBezTo>
                    <a:pt x="381" y="84"/>
                    <a:pt x="298" y="1"/>
                    <a:pt x="19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78"/>
          <p:cNvGrpSpPr/>
          <p:nvPr/>
        </p:nvGrpSpPr>
        <p:grpSpPr>
          <a:xfrm>
            <a:off x="4674394" y="1390490"/>
            <a:ext cx="353994" cy="343744"/>
            <a:chOff x="3854050" y="1586475"/>
            <a:chExt cx="312550" cy="303500"/>
          </a:xfrm>
        </p:grpSpPr>
        <p:sp>
          <p:nvSpPr>
            <p:cNvPr id="2456" name="Google Shape;2456;p78"/>
            <p:cNvSpPr/>
            <p:nvPr/>
          </p:nvSpPr>
          <p:spPr>
            <a:xfrm>
              <a:off x="4079075" y="1621750"/>
              <a:ext cx="51800" cy="51825"/>
            </a:xfrm>
            <a:custGeom>
              <a:rect b="b" l="l" r="r" t="t"/>
              <a:pathLst>
                <a:path extrusionOk="0" h="2073" w="2072">
                  <a:moveTo>
                    <a:pt x="1393" y="1"/>
                  </a:moveTo>
                  <a:lnTo>
                    <a:pt x="0" y="1275"/>
                  </a:lnTo>
                  <a:lnTo>
                    <a:pt x="786" y="2072"/>
                  </a:lnTo>
                  <a:lnTo>
                    <a:pt x="2072" y="668"/>
                  </a:lnTo>
                  <a:lnTo>
                    <a:pt x="1393"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8"/>
            <p:cNvSpPr/>
            <p:nvPr/>
          </p:nvSpPr>
          <p:spPr>
            <a:xfrm>
              <a:off x="4050200" y="1660150"/>
              <a:ext cx="42575" cy="42300"/>
            </a:xfrm>
            <a:custGeom>
              <a:rect b="b" l="l" r="r" t="t"/>
              <a:pathLst>
                <a:path extrusionOk="0" h="1692" w="1703">
                  <a:moveTo>
                    <a:pt x="881" y="1"/>
                  </a:moveTo>
                  <a:lnTo>
                    <a:pt x="0" y="798"/>
                  </a:lnTo>
                  <a:lnTo>
                    <a:pt x="893" y="1691"/>
                  </a:lnTo>
                  <a:lnTo>
                    <a:pt x="1703" y="810"/>
                  </a:lnTo>
                  <a:lnTo>
                    <a:pt x="881"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8"/>
            <p:cNvSpPr/>
            <p:nvPr/>
          </p:nvSpPr>
          <p:spPr>
            <a:xfrm>
              <a:off x="4023100" y="1686050"/>
              <a:ext cx="43200" cy="43175"/>
            </a:xfrm>
            <a:custGeom>
              <a:rect b="b" l="l" r="r" t="t"/>
              <a:pathLst>
                <a:path extrusionOk="0" h="1727" w="1728">
                  <a:moveTo>
                    <a:pt x="822" y="1"/>
                  </a:moveTo>
                  <a:lnTo>
                    <a:pt x="1" y="751"/>
                  </a:lnTo>
                  <a:lnTo>
                    <a:pt x="168" y="905"/>
                  </a:lnTo>
                  <a:lnTo>
                    <a:pt x="989" y="1727"/>
                  </a:lnTo>
                  <a:lnTo>
                    <a:pt x="1727" y="905"/>
                  </a:lnTo>
                  <a:lnTo>
                    <a:pt x="822"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8"/>
            <p:cNvSpPr/>
            <p:nvPr/>
          </p:nvSpPr>
          <p:spPr>
            <a:xfrm>
              <a:off x="3979950" y="1711050"/>
              <a:ext cx="61650" cy="61350"/>
            </a:xfrm>
            <a:custGeom>
              <a:rect b="b" l="l" r="r" t="t"/>
              <a:pathLst>
                <a:path extrusionOk="0" h="2454" w="2466">
                  <a:moveTo>
                    <a:pt x="1465" y="1"/>
                  </a:moveTo>
                  <a:lnTo>
                    <a:pt x="0" y="1334"/>
                  </a:lnTo>
                  <a:lnTo>
                    <a:pt x="1120" y="2453"/>
                  </a:lnTo>
                  <a:lnTo>
                    <a:pt x="2465" y="1001"/>
                  </a:lnTo>
                  <a:lnTo>
                    <a:pt x="1465"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8"/>
            <p:cNvSpPr/>
            <p:nvPr/>
          </p:nvSpPr>
          <p:spPr>
            <a:xfrm>
              <a:off x="4079075" y="1621750"/>
              <a:ext cx="43775" cy="42900"/>
            </a:xfrm>
            <a:custGeom>
              <a:rect b="b" l="l" r="r" t="t"/>
              <a:pathLst>
                <a:path extrusionOk="0" h="1716" w="1751">
                  <a:moveTo>
                    <a:pt x="1393" y="1"/>
                  </a:moveTo>
                  <a:lnTo>
                    <a:pt x="0" y="1275"/>
                  </a:lnTo>
                  <a:lnTo>
                    <a:pt x="429" y="1715"/>
                  </a:lnTo>
                  <a:lnTo>
                    <a:pt x="1750" y="358"/>
                  </a:lnTo>
                  <a:lnTo>
                    <a:pt x="1393"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8"/>
            <p:cNvSpPr/>
            <p:nvPr/>
          </p:nvSpPr>
          <p:spPr>
            <a:xfrm>
              <a:off x="4050200" y="1660150"/>
              <a:ext cx="33350" cy="32775"/>
            </a:xfrm>
            <a:custGeom>
              <a:rect b="b" l="l" r="r" t="t"/>
              <a:pathLst>
                <a:path extrusionOk="0" h="1311" w="1334">
                  <a:moveTo>
                    <a:pt x="881" y="1"/>
                  </a:moveTo>
                  <a:lnTo>
                    <a:pt x="0" y="798"/>
                  </a:lnTo>
                  <a:lnTo>
                    <a:pt x="512" y="1310"/>
                  </a:lnTo>
                  <a:lnTo>
                    <a:pt x="1334" y="441"/>
                  </a:lnTo>
                  <a:lnTo>
                    <a:pt x="881"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8"/>
            <p:cNvSpPr/>
            <p:nvPr/>
          </p:nvSpPr>
          <p:spPr>
            <a:xfrm>
              <a:off x="4023100" y="1686050"/>
              <a:ext cx="33675" cy="33075"/>
            </a:xfrm>
            <a:custGeom>
              <a:rect b="b" l="l" r="r" t="t"/>
              <a:pathLst>
                <a:path extrusionOk="0" h="1323" w="1347">
                  <a:moveTo>
                    <a:pt x="822" y="1"/>
                  </a:moveTo>
                  <a:lnTo>
                    <a:pt x="1" y="751"/>
                  </a:lnTo>
                  <a:lnTo>
                    <a:pt x="168" y="905"/>
                  </a:lnTo>
                  <a:lnTo>
                    <a:pt x="584" y="1322"/>
                  </a:lnTo>
                  <a:lnTo>
                    <a:pt x="1346" y="524"/>
                  </a:lnTo>
                  <a:lnTo>
                    <a:pt x="822"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8"/>
            <p:cNvSpPr/>
            <p:nvPr/>
          </p:nvSpPr>
          <p:spPr>
            <a:xfrm>
              <a:off x="3979950" y="1711050"/>
              <a:ext cx="51525" cy="50325"/>
            </a:xfrm>
            <a:custGeom>
              <a:rect b="b" l="l" r="r" t="t"/>
              <a:pathLst>
                <a:path extrusionOk="0" h="2013" w="2061">
                  <a:moveTo>
                    <a:pt x="1465" y="1"/>
                  </a:moveTo>
                  <a:lnTo>
                    <a:pt x="0" y="1334"/>
                  </a:lnTo>
                  <a:lnTo>
                    <a:pt x="679" y="2013"/>
                  </a:lnTo>
                  <a:lnTo>
                    <a:pt x="2060" y="596"/>
                  </a:lnTo>
                  <a:lnTo>
                    <a:pt x="1465"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8"/>
            <p:cNvSpPr/>
            <p:nvPr/>
          </p:nvSpPr>
          <p:spPr>
            <a:xfrm>
              <a:off x="4113900" y="1589525"/>
              <a:ext cx="49725" cy="48925"/>
            </a:xfrm>
            <a:custGeom>
              <a:rect b="b" l="l" r="r" t="t"/>
              <a:pathLst>
                <a:path extrusionOk="0" h="1957" w="1989">
                  <a:moveTo>
                    <a:pt x="980" y="1"/>
                  </a:moveTo>
                  <a:cubicBezTo>
                    <a:pt x="944" y="1"/>
                    <a:pt x="908" y="19"/>
                    <a:pt x="881" y="52"/>
                  </a:cubicBezTo>
                  <a:lnTo>
                    <a:pt x="0" y="1290"/>
                  </a:lnTo>
                  <a:lnTo>
                    <a:pt x="679" y="1957"/>
                  </a:lnTo>
                  <a:lnTo>
                    <a:pt x="1905" y="1075"/>
                  </a:lnTo>
                  <a:cubicBezTo>
                    <a:pt x="1965" y="1040"/>
                    <a:pt x="1989" y="956"/>
                    <a:pt x="1929" y="897"/>
                  </a:cubicBezTo>
                  <a:lnTo>
                    <a:pt x="1060" y="40"/>
                  </a:lnTo>
                  <a:cubicBezTo>
                    <a:pt x="1038" y="13"/>
                    <a:pt x="1010" y="1"/>
                    <a:pt x="980"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8"/>
            <p:cNvSpPr/>
            <p:nvPr/>
          </p:nvSpPr>
          <p:spPr>
            <a:xfrm>
              <a:off x="4113600" y="1589100"/>
              <a:ext cx="40500" cy="41325"/>
            </a:xfrm>
            <a:custGeom>
              <a:rect b="b" l="l" r="r" t="t"/>
              <a:pathLst>
                <a:path extrusionOk="0" h="1653" w="1620">
                  <a:moveTo>
                    <a:pt x="984" y="1"/>
                  </a:moveTo>
                  <a:cubicBezTo>
                    <a:pt x="947" y="1"/>
                    <a:pt x="908" y="23"/>
                    <a:pt x="881" y="57"/>
                  </a:cubicBezTo>
                  <a:lnTo>
                    <a:pt x="0" y="1295"/>
                  </a:lnTo>
                  <a:lnTo>
                    <a:pt x="358" y="1652"/>
                  </a:lnTo>
                  <a:lnTo>
                    <a:pt x="1560" y="735"/>
                  </a:lnTo>
                  <a:cubicBezTo>
                    <a:pt x="1620" y="700"/>
                    <a:pt x="1620" y="604"/>
                    <a:pt x="1584" y="557"/>
                  </a:cubicBezTo>
                  <a:lnTo>
                    <a:pt x="1060" y="45"/>
                  </a:lnTo>
                  <a:cubicBezTo>
                    <a:pt x="1039" y="14"/>
                    <a:pt x="1012" y="1"/>
                    <a:pt x="98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8"/>
            <p:cNvSpPr/>
            <p:nvPr/>
          </p:nvSpPr>
          <p:spPr>
            <a:xfrm>
              <a:off x="4150500" y="1617450"/>
              <a:ext cx="16100" cy="15050"/>
            </a:xfrm>
            <a:custGeom>
              <a:rect b="b" l="l" r="r" t="t"/>
              <a:pathLst>
                <a:path extrusionOk="0" h="602" w="644">
                  <a:moveTo>
                    <a:pt x="202" y="0"/>
                  </a:moveTo>
                  <a:cubicBezTo>
                    <a:pt x="156" y="0"/>
                    <a:pt x="108" y="18"/>
                    <a:pt x="72" y="54"/>
                  </a:cubicBezTo>
                  <a:cubicBezTo>
                    <a:pt x="1" y="113"/>
                    <a:pt x="1" y="232"/>
                    <a:pt x="72" y="304"/>
                  </a:cubicBezTo>
                  <a:lnTo>
                    <a:pt x="310" y="542"/>
                  </a:lnTo>
                  <a:cubicBezTo>
                    <a:pt x="358" y="590"/>
                    <a:pt x="406" y="601"/>
                    <a:pt x="441" y="601"/>
                  </a:cubicBezTo>
                  <a:cubicBezTo>
                    <a:pt x="489" y="601"/>
                    <a:pt x="537" y="590"/>
                    <a:pt x="560" y="542"/>
                  </a:cubicBezTo>
                  <a:cubicBezTo>
                    <a:pt x="644" y="482"/>
                    <a:pt x="644" y="363"/>
                    <a:pt x="560" y="292"/>
                  </a:cubicBezTo>
                  <a:lnTo>
                    <a:pt x="322" y="54"/>
                  </a:lnTo>
                  <a:cubicBezTo>
                    <a:pt x="292" y="18"/>
                    <a:pt x="248" y="0"/>
                    <a:pt x="20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8"/>
            <p:cNvSpPr/>
            <p:nvPr/>
          </p:nvSpPr>
          <p:spPr>
            <a:xfrm>
              <a:off x="4139200" y="1625850"/>
              <a:ext cx="15800" cy="14975"/>
            </a:xfrm>
            <a:custGeom>
              <a:rect b="b" l="l" r="r" t="t"/>
              <a:pathLst>
                <a:path extrusionOk="0" h="599" w="632">
                  <a:moveTo>
                    <a:pt x="213" y="1"/>
                  </a:moveTo>
                  <a:cubicBezTo>
                    <a:pt x="167" y="1"/>
                    <a:pt x="119" y="21"/>
                    <a:pt x="84" y="63"/>
                  </a:cubicBezTo>
                  <a:cubicBezTo>
                    <a:pt x="0" y="123"/>
                    <a:pt x="0" y="242"/>
                    <a:pt x="84" y="313"/>
                  </a:cubicBezTo>
                  <a:lnTo>
                    <a:pt x="298" y="539"/>
                  </a:lnTo>
                  <a:cubicBezTo>
                    <a:pt x="346" y="575"/>
                    <a:pt x="393" y="599"/>
                    <a:pt x="441" y="599"/>
                  </a:cubicBezTo>
                  <a:cubicBezTo>
                    <a:pt x="477" y="599"/>
                    <a:pt x="524" y="563"/>
                    <a:pt x="560" y="539"/>
                  </a:cubicBezTo>
                  <a:cubicBezTo>
                    <a:pt x="631" y="480"/>
                    <a:pt x="631" y="361"/>
                    <a:pt x="560" y="277"/>
                  </a:cubicBezTo>
                  <a:lnTo>
                    <a:pt x="334" y="63"/>
                  </a:lnTo>
                  <a:cubicBezTo>
                    <a:pt x="304" y="21"/>
                    <a:pt x="259" y="1"/>
                    <a:pt x="21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8"/>
            <p:cNvSpPr/>
            <p:nvPr/>
          </p:nvSpPr>
          <p:spPr>
            <a:xfrm>
              <a:off x="4119550" y="1586475"/>
              <a:ext cx="16100" cy="15075"/>
            </a:xfrm>
            <a:custGeom>
              <a:rect b="b" l="l" r="r" t="t"/>
              <a:pathLst>
                <a:path extrusionOk="0" h="603" w="644">
                  <a:moveTo>
                    <a:pt x="212" y="1"/>
                  </a:moveTo>
                  <a:cubicBezTo>
                    <a:pt x="164" y="1"/>
                    <a:pt x="114" y="19"/>
                    <a:pt x="72" y="55"/>
                  </a:cubicBezTo>
                  <a:cubicBezTo>
                    <a:pt x="1" y="114"/>
                    <a:pt x="1" y="233"/>
                    <a:pt x="72" y="305"/>
                  </a:cubicBezTo>
                  <a:lnTo>
                    <a:pt x="310" y="543"/>
                  </a:lnTo>
                  <a:cubicBezTo>
                    <a:pt x="358" y="590"/>
                    <a:pt x="405" y="602"/>
                    <a:pt x="453" y="602"/>
                  </a:cubicBezTo>
                  <a:cubicBezTo>
                    <a:pt x="489" y="602"/>
                    <a:pt x="536" y="590"/>
                    <a:pt x="572" y="543"/>
                  </a:cubicBezTo>
                  <a:cubicBezTo>
                    <a:pt x="643" y="483"/>
                    <a:pt x="643" y="364"/>
                    <a:pt x="572" y="293"/>
                  </a:cubicBezTo>
                  <a:lnTo>
                    <a:pt x="334" y="55"/>
                  </a:lnTo>
                  <a:cubicBezTo>
                    <a:pt x="304" y="19"/>
                    <a:pt x="259" y="1"/>
                    <a:pt x="21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8"/>
            <p:cNvSpPr/>
            <p:nvPr/>
          </p:nvSpPr>
          <p:spPr>
            <a:xfrm>
              <a:off x="4110925" y="1597575"/>
              <a:ext cx="15800" cy="14975"/>
            </a:xfrm>
            <a:custGeom>
              <a:rect b="b" l="l" r="r" t="t"/>
              <a:pathLst>
                <a:path extrusionOk="0" h="599" w="632">
                  <a:moveTo>
                    <a:pt x="212" y="0"/>
                  </a:moveTo>
                  <a:cubicBezTo>
                    <a:pt x="164" y="0"/>
                    <a:pt x="113" y="21"/>
                    <a:pt x="72" y="63"/>
                  </a:cubicBezTo>
                  <a:cubicBezTo>
                    <a:pt x="0" y="122"/>
                    <a:pt x="0" y="242"/>
                    <a:pt x="72" y="313"/>
                  </a:cubicBezTo>
                  <a:lnTo>
                    <a:pt x="298" y="539"/>
                  </a:lnTo>
                  <a:cubicBezTo>
                    <a:pt x="346" y="575"/>
                    <a:pt x="393" y="599"/>
                    <a:pt x="441" y="599"/>
                  </a:cubicBezTo>
                  <a:cubicBezTo>
                    <a:pt x="500" y="599"/>
                    <a:pt x="536" y="575"/>
                    <a:pt x="548" y="539"/>
                  </a:cubicBezTo>
                  <a:cubicBezTo>
                    <a:pt x="631" y="480"/>
                    <a:pt x="631" y="361"/>
                    <a:pt x="548" y="277"/>
                  </a:cubicBezTo>
                  <a:lnTo>
                    <a:pt x="334" y="63"/>
                  </a:lnTo>
                  <a:cubicBezTo>
                    <a:pt x="304" y="21"/>
                    <a:pt x="259" y="0"/>
                    <a:pt x="21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8"/>
            <p:cNvSpPr/>
            <p:nvPr/>
          </p:nvSpPr>
          <p:spPr>
            <a:xfrm>
              <a:off x="4031150" y="1718800"/>
              <a:ext cx="16400" cy="17275"/>
            </a:xfrm>
            <a:custGeom>
              <a:rect b="b" l="l" r="r" t="t"/>
              <a:pathLst>
                <a:path extrusionOk="0" h="691" w="656">
                  <a:moveTo>
                    <a:pt x="250" y="0"/>
                  </a:moveTo>
                  <a:lnTo>
                    <a:pt x="0" y="274"/>
                  </a:lnTo>
                  <a:lnTo>
                    <a:pt x="417" y="691"/>
                  </a:lnTo>
                  <a:lnTo>
                    <a:pt x="655" y="405"/>
                  </a:lnTo>
                  <a:lnTo>
                    <a:pt x="250"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8"/>
            <p:cNvSpPr/>
            <p:nvPr/>
          </p:nvSpPr>
          <p:spPr>
            <a:xfrm>
              <a:off x="4016275" y="1704200"/>
              <a:ext cx="20850" cy="21475"/>
            </a:xfrm>
            <a:custGeom>
              <a:rect b="b" l="l" r="r" t="t"/>
              <a:pathLst>
                <a:path extrusionOk="0" h="859" w="834">
                  <a:moveTo>
                    <a:pt x="262" y="1"/>
                  </a:moveTo>
                  <a:lnTo>
                    <a:pt x="0" y="263"/>
                  </a:lnTo>
                  <a:lnTo>
                    <a:pt x="595" y="858"/>
                  </a:lnTo>
                  <a:lnTo>
                    <a:pt x="833" y="572"/>
                  </a:lnTo>
                  <a:lnTo>
                    <a:pt x="429" y="168"/>
                  </a:lnTo>
                  <a:lnTo>
                    <a:pt x="2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8"/>
            <p:cNvSpPr/>
            <p:nvPr/>
          </p:nvSpPr>
          <p:spPr>
            <a:xfrm>
              <a:off x="4043650" y="1679800"/>
              <a:ext cx="19375" cy="19375"/>
            </a:xfrm>
            <a:custGeom>
              <a:rect b="b" l="l" r="r" t="t"/>
              <a:pathLst>
                <a:path extrusionOk="0" h="775" w="775">
                  <a:moveTo>
                    <a:pt x="262" y="1"/>
                  </a:moveTo>
                  <a:lnTo>
                    <a:pt x="0" y="251"/>
                  </a:lnTo>
                  <a:lnTo>
                    <a:pt x="524" y="774"/>
                  </a:lnTo>
                  <a:lnTo>
                    <a:pt x="774" y="501"/>
                  </a:lnTo>
                  <a:lnTo>
                    <a:pt x="2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8"/>
            <p:cNvSpPr/>
            <p:nvPr/>
          </p:nvSpPr>
          <p:spPr>
            <a:xfrm>
              <a:off x="4056750" y="1692300"/>
              <a:ext cx="16100" cy="16400"/>
            </a:xfrm>
            <a:custGeom>
              <a:rect b="b" l="l" r="r" t="t"/>
              <a:pathLst>
                <a:path extrusionOk="0" h="656" w="644">
                  <a:moveTo>
                    <a:pt x="250" y="1"/>
                  </a:moveTo>
                  <a:lnTo>
                    <a:pt x="0" y="274"/>
                  </a:lnTo>
                  <a:lnTo>
                    <a:pt x="381" y="655"/>
                  </a:lnTo>
                  <a:lnTo>
                    <a:pt x="643" y="393"/>
                  </a:lnTo>
                  <a:lnTo>
                    <a:pt x="250"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8"/>
            <p:cNvSpPr/>
            <p:nvPr/>
          </p:nvSpPr>
          <p:spPr>
            <a:xfrm>
              <a:off x="4072225" y="1653600"/>
              <a:ext cx="17575" cy="17600"/>
            </a:xfrm>
            <a:custGeom>
              <a:rect b="b" l="l" r="r" t="t"/>
              <a:pathLst>
                <a:path extrusionOk="0" h="704" w="703">
                  <a:moveTo>
                    <a:pt x="274" y="1"/>
                  </a:moveTo>
                  <a:lnTo>
                    <a:pt x="0" y="263"/>
                  </a:lnTo>
                  <a:lnTo>
                    <a:pt x="453" y="703"/>
                  </a:lnTo>
                  <a:lnTo>
                    <a:pt x="703" y="441"/>
                  </a:lnTo>
                  <a:lnTo>
                    <a:pt x="274"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8"/>
            <p:cNvSpPr/>
            <p:nvPr/>
          </p:nvSpPr>
          <p:spPr>
            <a:xfrm>
              <a:off x="4083525" y="1664625"/>
              <a:ext cx="15225" cy="15500"/>
            </a:xfrm>
            <a:custGeom>
              <a:rect b="b" l="l" r="r" t="t"/>
              <a:pathLst>
                <a:path extrusionOk="0" h="620" w="609">
                  <a:moveTo>
                    <a:pt x="251" y="0"/>
                  </a:moveTo>
                  <a:lnTo>
                    <a:pt x="1" y="262"/>
                  </a:lnTo>
                  <a:lnTo>
                    <a:pt x="358" y="619"/>
                  </a:lnTo>
                  <a:lnTo>
                    <a:pt x="608" y="357"/>
                  </a:lnTo>
                  <a:lnTo>
                    <a:pt x="25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8"/>
            <p:cNvSpPr/>
            <p:nvPr/>
          </p:nvSpPr>
          <p:spPr>
            <a:xfrm>
              <a:off x="3854625" y="1725500"/>
              <a:ext cx="172375" cy="164275"/>
            </a:xfrm>
            <a:custGeom>
              <a:rect b="b" l="l" r="r" t="t"/>
              <a:pathLst>
                <a:path extrusionOk="0" h="6571" w="6895">
                  <a:moveTo>
                    <a:pt x="3598" y="0"/>
                  </a:moveTo>
                  <a:cubicBezTo>
                    <a:pt x="3534" y="0"/>
                    <a:pt x="3470" y="2"/>
                    <a:pt x="3406" y="6"/>
                  </a:cubicBezTo>
                  <a:lnTo>
                    <a:pt x="3513" y="447"/>
                  </a:lnTo>
                  <a:cubicBezTo>
                    <a:pt x="3549" y="542"/>
                    <a:pt x="3489" y="625"/>
                    <a:pt x="3394" y="637"/>
                  </a:cubicBezTo>
                  <a:lnTo>
                    <a:pt x="2870" y="756"/>
                  </a:lnTo>
                  <a:cubicBezTo>
                    <a:pt x="2854" y="763"/>
                    <a:pt x="2837" y="767"/>
                    <a:pt x="2820" y="767"/>
                  </a:cubicBezTo>
                  <a:cubicBezTo>
                    <a:pt x="2752" y="767"/>
                    <a:pt x="2689" y="713"/>
                    <a:pt x="2680" y="637"/>
                  </a:cubicBezTo>
                  <a:lnTo>
                    <a:pt x="2573" y="161"/>
                  </a:lnTo>
                  <a:cubicBezTo>
                    <a:pt x="2096" y="328"/>
                    <a:pt x="1656" y="601"/>
                    <a:pt x="1287" y="970"/>
                  </a:cubicBezTo>
                  <a:cubicBezTo>
                    <a:pt x="72" y="2161"/>
                    <a:pt x="1" y="4054"/>
                    <a:pt x="1049" y="5340"/>
                  </a:cubicBezTo>
                  <a:cubicBezTo>
                    <a:pt x="1120" y="5447"/>
                    <a:pt x="1192" y="5519"/>
                    <a:pt x="1287" y="5614"/>
                  </a:cubicBezTo>
                  <a:cubicBezTo>
                    <a:pt x="1923" y="6239"/>
                    <a:pt x="2747" y="6571"/>
                    <a:pt x="3583" y="6571"/>
                  </a:cubicBezTo>
                  <a:cubicBezTo>
                    <a:pt x="3639" y="6571"/>
                    <a:pt x="3695" y="6569"/>
                    <a:pt x="3751" y="6566"/>
                  </a:cubicBezTo>
                  <a:lnTo>
                    <a:pt x="3644" y="6114"/>
                  </a:lnTo>
                  <a:cubicBezTo>
                    <a:pt x="3620" y="6031"/>
                    <a:pt x="3680" y="5935"/>
                    <a:pt x="3763" y="5923"/>
                  </a:cubicBezTo>
                  <a:lnTo>
                    <a:pt x="4287" y="5804"/>
                  </a:lnTo>
                  <a:cubicBezTo>
                    <a:pt x="4301" y="5800"/>
                    <a:pt x="4316" y="5798"/>
                    <a:pt x="4331" y="5798"/>
                  </a:cubicBezTo>
                  <a:cubicBezTo>
                    <a:pt x="4401" y="5798"/>
                    <a:pt x="4468" y="5845"/>
                    <a:pt x="4478" y="5923"/>
                  </a:cubicBezTo>
                  <a:lnTo>
                    <a:pt x="4585" y="6412"/>
                  </a:lnTo>
                  <a:cubicBezTo>
                    <a:pt x="5061" y="6269"/>
                    <a:pt x="5502" y="5995"/>
                    <a:pt x="5895" y="5614"/>
                  </a:cubicBezTo>
                  <a:cubicBezTo>
                    <a:pt x="6287" y="5221"/>
                    <a:pt x="6549" y="4780"/>
                    <a:pt x="6692" y="4304"/>
                  </a:cubicBezTo>
                  <a:lnTo>
                    <a:pt x="6204" y="4197"/>
                  </a:lnTo>
                  <a:cubicBezTo>
                    <a:pt x="6121" y="4185"/>
                    <a:pt x="6073" y="4090"/>
                    <a:pt x="6085" y="4007"/>
                  </a:cubicBezTo>
                  <a:lnTo>
                    <a:pt x="6204" y="3435"/>
                  </a:lnTo>
                  <a:cubicBezTo>
                    <a:pt x="6215" y="3360"/>
                    <a:pt x="6293" y="3314"/>
                    <a:pt x="6369" y="3314"/>
                  </a:cubicBezTo>
                  <a:cubicBezTo>
                    <a:pt x="6377" y="3314"/>
                    <a:pt x="6386" y="3315"/>
                    <a:pt x="6395" y="3316"/>
                  </a:cubicBezTo>
                  <a:lnTo>
                    <a:pt x="6847" y="3423"/>
                  </a:lnTo>
                  <a:cubicBezTo>
                    <a:pt x="6895" y="2530"/>
                    <a:pt x="6585" y="1637"/>
                    <a:pt x="5895" y="959"/>
                  </a:cubicBezTo>
                  <a:cubicBezTo>
                    <a:pt x="5811" y="863"/>
                    <a:pt x="5716" y="792"/>
                    <a:pt x="5633" y="720"/>
                  </a:cubicBezTo>
                  <a:cubicBezTo>
                    <a:pt x="5041" y="250"/>
                    <a:pt x="4329" y="0"/>
                    <a:pt x="3598"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8"/>
            <p:cNvSpPr/>
            <p:nvPr/>
          </p:nvSpPr>
          <p:spPr>
            <a:xfrm>
              <a:off x="3854050" y="1725800"/>
              <a:ext cx="160750" cy="152000"/>
            </a:xfrm>
            <a:custGeom>
              <a:rect b="b" l="l" r="r" t="t"/>
              <a:pathLst>
                <a:path extrusionOk="0" h="6080" w="6430">
                  <a:moveTo>
                    <a:pt x="3595" y="0"/>
                  </a:moveTo>
                  <a:cubicBezTo>
                    <a:pt x="3532" y="0"/>
                    <a:pt x="3468" y="2"/>
                    <a:pt x="3405" y="6"/>
                  </a:cubicBezTo>
                  <a:lnTo>
                    <a:pt x="3512" y="447"/>
                  </a:lnTo>
                  <a:cubicBezTo>
                    <a:pt x="3536" y="542"/>
                    <a:pt x="3477" y="625"/>
                    <a:pt x="3393" y="649"/>
                  </a:cubicBezTo>
                  <a:lnTo>
                    <a:pt x="2870" y="768"/>
                  </a:lnTo>
                  <a:cubicBezTo>
                    <a:pt x="2855" y="772"/>
                    <a:pt x="2841" y="773"/>
                    <a:pt x="2827" y="773"/>
                  </a:cubicBezTo>
                  <a:cubicBezTo>
                    <a:pt x="2751" y="773"/>
                    <a:pt x="2689" y="720"/>
                    <a:pt x="2679" y="649"/>
                  </a:cubicBezTo>
                  <a:lnTo>
                    <a:pt x="2572" y="173"/>
                  </a:lnTo>
                  <a:cubicBezTo>
                    <a:pt x="2096" y="327"/>
                    <a:pt x="1643" y="601"/>
                    <a:pt x="1274" y="970"/>
                  </a:cubicBezTo>
                  <a:cubicBezTo>
                    <a:pt x="72" y="2161"/>
                    <a:pt x="0" y="4054"/>
                    <a:pt x="1036" y="5352"/>
                  </a:cubicBezTo>
                  <a:cubicBezTo>
                    <a:pt x="1650" y="5841"/>
                    <a:pt x="2405" y="6080"/>
                    <a:pt x="3145" y="6080"/>
                  </a:cubicBezTo>
                  <a:cubicBezTo>
                    <a:pt x="3180" y="6080"/>
                    <a:pt x="3215" y="6079"/>
                    <a:pt x="3251" y="6078"/>
                  </a:cubicBezTo>
                  <a:cubicBezTo>
                    <a:pt x="3548" y="6078"/>
                    <a:pt x="3834" y="6019"/>
                    <a:pt x="4120" y="5923"/>
                  </a:cubicBezTo>
                  <a:cubicBezTo>
                    <a:pt x="4596" y="5781"/>
                    <a:pt x="5036" y="5507"/>
                    <a:pt x="5429" y="5126"/>
                  </a:cubicBezTo>
                  <a:cubicBezTo>
                    <a:pt x="5810" y="4733"/>
                    <a:pt x="6084" y="4292"/>
                    <a:pt x="6227" y="3816"/>
                  </a:cubicBezTo>
                  <a:cubicBezTo>
                    <a:pt x="6322" y="3530"/>
                    <a:pt x="6370" y="3233"/>
                    <a:pt x="6382" y="2947"/>
                  </a:cubicBezTo>
                  <a:cubicBezTo>
                    <a:pt x="6430" y="2173"/>
                    <a:pt x="6191" y="1387"/>
                    <a:pt x="5620" y="720"/>
                  </a:cubicBezTo>
                  <a:cubicBezTo>
                    <a:pt x="5029" y="250"/>
                    <a:pt x="4317" y="0"/>
                    <a:pt x="3595"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8"/>
            <p:cNvSpPr/>
            <p:nvPr/>
          </p:nvSpPr>
          <p:spPr>
            <a:xfrm>
              <a:off x="3873675" y="1738275"/>
              <a:ext cx="141425" cy="140075"/>
            </a:xfrm>
            <a:custGeom>
              <a:rect b="b" l="l" r="r" t="t"/>
              <a:pathLst>
                <a:path extrusionOk="0" h="5603" w="5657">
                  <a:moveTo>
                    <a:pt x="2823" y="364"/>
                  </a:moveTo>
                  <a:cubicBezTo>
                    <a:pt x="3382" y="364"/>
                    <a:pt x="3930" y="555"/>
                    <a:pt x="4359" y="900"/>
                  </a:cubicBezTo>
                  <a:cubicBezTo>
                    <a:pt x="4430" y="960"/>
                    <a:pt x="4490" y="1019"/>
                    <a:pt x="4549" y="1079"/>
                  </a:cubicBezTo>
                  <a:cubicBezTo>
                    <a:pt x="5025" y="1555"/>
                    <a:pt x="5287" y="2234"/>
                    <a:pt x="5252" y="2912"/>
                  </a:cubicBezTo>
                  <a:cubicBezTo>
                    <a:pt x="5240" y="3138"/>
                    <a:pt x="5204" y="3341"/>
                    <a:pt x="5133" y="3555"/>
                  </a:cubicBezTo>
                  <a:cubicBezTo>
                    <a:pt x="5013" y="3924"/>
                    <a:pt x="4823" y="4258"/>
                    <a:pt x="4537" y="4520"/>
                  </a:cubicBezTo>
                  <a:cubicBezTo>
                    <a:pt x="4251" y="4805"/>
                    <a:pt x="3930" y="4996"/>
                    <a:pt x="3573" y="5115"/>
                  </a:cubicBezTo>
                  <a:cubicBezTo>
                    <a:pt x="3359" y="5174"/>
                    <a:pt x="3156" y="5222"/>
                    <a:pt x="2930" y="5234"/>
                  </a:cubicBezTo>
                  <a:cubicBezTo>
                    <a:pt x="2889" y="5236"/>
                    <a:pt x="2848" y="5237"/>
                    <a:pt x="2807" y="5237"/>
                  </a:cubicBezTo>
                  <a:cubicBezTo>
                    <a:pt x="2170" y="5237"/>
                    <a:pt x="1544" y="4978"/>
                    <a:pt x="1096" y="4520"/>
                  </a:cubicBezTo>
                  <a:cubicBezTo>
                    <a:pt x="1037" y="4460"/>
                    <a:pt x="977" y="4400"/>
                    <a:pt x="918" y="4329"/>
                  </a:cubicBezTo>
                  <a:cubicBezTo>
                    <a:pt x="132" y="3365"/>
                    <a:pt x="203" y="1960"/>
                    <a:pt x="1096" y="1079"/>
                  </a:cubicBezTo>
                  <a:cubicBezTo>
                    <a:pt x="1370" y="817"/>
                    <a:pt x="1692" y="602"/>
                    <a:pt x="2073" y="483"/>
                  </a:cubicBezTo>
                  <a:cubicBezTo>
                    <a:pt x="2275" y="424"/>
                    <a:pt x="2489" y="388"/>
                    <a:pt x="2704" y="364"/>
                  </a:cubicBezTo>
                  <a:close/>
                  <a:moveTo>
                    <a:pt x="2873" y="1"/>
                  </a:moveTo>
                  <a:cubicBezTo>
                    <a:pt x="2813" y="1"/>
                    <a:pt x="2752" y="3"/>
                    <a:pt x="2692" y="7"/>
                  </a:cubicBezTo>
                  <a:cubicBezTo>
                    <a:pt x="2442" y="31"/>
                    <a:pt x="2204" y="67"/>
                    <a:pt x="1965" y="150"/>
                  </a:cubicBezTo>
                  <a:cubicBezTo>
                    <a:pt x="1549" y="281"/>
                    <a:pt x="1180" y="519"/>
                    <a:pt x="846" y="829"/>
                  </a:cubicBezTo>
                  <a:cubicBezTo>
                    <a:pt x="358" y="1317"/>
                    <a:pt x="60" y="1972"/>
                    <a:pt x="25" y="2674"/>
                  </a:cubicBezTo>
                  <a:cubicBezTo>
                    <a:pt x="1" y="3365"/>
                    <a:pt x="203" y="4043"/>
                    <a:pt x="644" y="4567"/>
                  </a:cubicBezTo>
                  <a:cubicBezTo>
                    <a:pt x="703" y="4639"/>
                    <a:pt x="775" y="4710"/>
                    <a:pt x="834" y="4781"/>
                  </a:cubicBezTo>
                  <a:cubicBezTo>
                    <a:pt x="1358" y="5305"/>
                    <a:pt x="2061" y="5603"/>
                    <a:pt x="2811" y="5603"/>
                  </a:cubicBezTo>
                  <a:lnTo>
                    <a:pt x="2942" y="5603"/>
                  </a:lnTo>
                  <a:cubicBezTo>
                    <a:pt x="3192" y="5591"/>
                    <a:pt x="3430" y="5543"/>
                    <a:pt x="3668" y="5472"/>
                  </a:cubicBezTo>
                  <a:cubicBezTo>
                    <a:pt x="4109" y="5341"/>
                    <a:pt x="4478" y="5103"/>
                    <a:pt x="4787" y="4781"/>
                  </a:cubicBezTo>
                  <a:cubicBezTo>
                    <a:pt x="5097" y="4472"/>
                    <a:pt x="5335" y="4091"/>
                    <a:pt x="5478" y="3674"/>
                  </a:cubicBezTo>
                  <a:cubicBezTo>
                    <a:pt x="5549" y="3436"/>
                    <a:pt x="5597" y="3198"/>
                    <a:pt x="5609" y="2936"/>
                  </a:cubicBezTo>
                  <a:cubicBezTo>
                    <a:pt x="5656" y="2138"/>
                    <a:pt x="5359" y="1376"/>
                    <a:pt x="4811" y="817"/>
                  </a:cubicBezTo>
                  <a:cubicBezTo>
                    <a:pt x="4728" y="745"/>
                    <a:pt x="4656" y="686"/>
                    <a:pt x="4585" y="626"/>
                  </a:cubicBezTo>
                  <a:cubicBezTo>
                    <a:pt x="4096" y="224"/>
                    <a:pt x="3498" y="1"/>
                    <a:pt x="287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8"/>
            <p:cNvSpPr/>
            <p:nvPr/>
          </p:nvSpPr>
          <p:spPr>
            <a:xfrm>
              <a:off x="3857625" y="1759275"/>
              <a:ext cx="45550" cy="106575"/>
            </a:xfrm>
            <a:custGeom>
              <a:rect b="b" l="l" r="r" t="t"/>
              <a:pathLst>
                <a:path extrusionOk="0" h="4263" w="1822">
                  <a:moveTo>
                    <a:pt x="822" y="0"/>
                  </a:moveTo>
                  <a:cubicBezTo>
                    <a:pt x="131" y="941"/>
                    <a:pt x="0" y="2144"/>
                    <a:pt x="417" y="3191"/>
                  </a:cubicBezTo>
                  <a:cubicBezTo>
                    <a:pt x="583" y="3572"/>
                    <a:pt x="822" y="3953"/>
                    <a:pt x="1131" y="4263"/>
                  </a:cubicBezTo>
                  <a:lnTo>
                    <a:pt x="1822" y="3572"/>
                  </a:lnTo>
                  <a:cubicBezTo>
                    <a:pt x="1441" y="3203"/>
                    <a:pt x="1238" y="2739"/>
                    <a:pt x="1167" y="2263"/>
                  </a:cubicBezTo>
                  <a:cubicBezTo>
                    <a:pt x="1107" y="1775"/>
                    <a:pt x="1191" y="1286"/>
                    <a:pt x="1441" y="834"/>
                  </a:cubicBezTo>
                  <a:cubicBezTo>
                    <a:pt x="1488" y="751"/>
                    <a:pt x="1476" y="655"/>
                    <a:pt x="1417" y="596"/>
                  </a:cubicBezTo>
                  <a:lnTo>
                    <a:pt x="822"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8"/>
            <p:cNvSpPr/>
            <p:nvPr/>
          </p:nvSpPr>
          <p:spPr>
            <a:xfrm>
              <a:off x="3857625" y="1758975"/>
              <a:ext cx="37225" cy="79800"/>
            </a:xfrm>
            <a:custGeom>
              <a:rect b="b" l="l" r="r" t="t"/>
              <a:pathLst>
                <a:path extrusionOk="0" h="3192" w="1489">
                  <a:moveTo>
                    <a:pt x="822" y="1"/>
                  </a:moveTo>
                  <a:cubicBezTo>
                    <a:pt x="131" y="941"/>
                    <a:pt x="0" y="2144"/>
                    <a:pt x="417" y="3191"/>
                  </a:cubicBezTo>
                  <a:lnTo>
                    <a:pt x="1167" y="2263"/>
                  </a:lnTo>
                  <a:cubicBezTo>
                    <a:pt x="1107" y="1775"/>
                    <a:pt x="1191" y="1286"/>
                    <a:pt x="1441" y="834"/>
                  </a:cubicBezTo>
                  <a:cubicBezTo>
                    <a:pt x="1488" y="751"/>
                    <a:pt x="1476" y="655"/>
                    <a:pt x="1417" y="596"/>
                  </a:cubicBezTo>
                  <a:lnTo>
                    <a:pt x="822"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8"/>
            <p:cNvSpPr/>
            <p:nvPr/>
          </p:nvSpPr>
          <p:spPr>
            <a:xfrm>
              <a:off x="3918925" y="1726225"/>
              <a:ext cx="24425" cy="19125"/>
            </a:xfrm>
            <a:custGeom>
              <a:rect b="b" l="l" r="r" t="t"/>
              <a:pathLst>
                <a:path extrusionOk="0" h="765" w="977">
                  <a:moveTo>
                    <a:pt x="858" y="1"/>
                  </a:moveTo>
                  <a:cubicBezTo>
                    <a:pt x="572" y="13"/>
                    <a:pt x="286" y="72"/>
                    <a:pt x="1" y="168"/>
                  </a:cubicBezTo>
                  <a:lnTo>
                    <a:pt x="108" y="644"/>
                  </a:lnTo>
                  <a:cubicBezTo>
                    <a:pt x="119" y="719"/>
                    <a:pt x="196" y="765"/>
                    <a:pt x="273" y="765"/>
                  </a:cubicBezTo>
                  <a:cubicBezTo>
                    <a:pt x="281" y="765"/>
                    <a:pt x="290" y="764"/>
                    <a:pt x="298" y="763"/>
                  </a:cubicBezTo>
                  <a:lnTo>
                    <a:pt x="822" y="644"/>
                  </a:lnTo>
                  <a:cubicBezTo>
                    <a:pt x="917" y="632"/>
                    <a:pt x="977" y="537"/>
                    <a:pt x="953" y="453"/>
                  </a:cubicBezTo>
                  <a:lnTo>
                    <a:pt x="858"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8"/>
            <p:cNvSpPr/>
            <p:nvPr/>
          </p:nvSpPr>
          <p:spPr>
            <a:xfrm>
              <a:off x="4006450" y="1810200"/>
              <a:ext cx="19650" cy="23525"/>
            </a:xfrm>
            <a:custGeom>
              <a:rect b="b" l="l" r="r" t="t"/>
              <a:pathLst>
                <a:path extrusionOk="0" h="941" w="786">
                  <a:moveTo>
                    <a:pt x="290" y="1"/>
                  </a:moveTo>
                  <a:cubicBezTo>
                    <a:pt x="220" y="1"/>
                    <a:pt x="164" y="54"/>
                    <a:pt x="155" y="130"/>
                  </a:cubicBezTo>
                  <a:lnTo>
                    <a:pt x="36" y="642"/>
                  </a:lnTo>
                  <a:cubicBezTo>
                    <a:pt x="0" y="738"/>
                    <a:pt x="60" y="821"/>
                    <a:pt x="155" y="845"/>
                  </a:cubicBezTo>
                  <a:lnTo>
                    <a:pt x="643" y="940"/>
                  </a:lnTo>
                  <a:cubicBezTo>
                    <a:pt x="726" y="654"/>
                    <a:pt x="774" y="357"/>
                    <a:pt x="786" y="83"/>
                  </a:cubicBezTo>
                  <a:lnTo>
                    <a:pt x="345" y="11"/>
                  </a:lnTo>
                  <a:cubicBezTo>
                    <a:pt x="326" y="4"/>
                    <a:pt x="308" y="1"/>
                    <a:pt x="29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8"/>
            <p:cNvSpPr/>
            <p:nvPr/>
          </p:nvSpPr>
          <p:spPr>
            <a:xfrm>
              <a:off x="3945125" y="1870850"/>
              <a:ext cx="24125" cy="19125"/>
            </a:xfrm>
            <a:custGeom>
              <a:rect b="b" l="l" r="r" t="t"/>
              <a:pathLst>
                <a:path extrusionOk="0" h="765" w="965">
                  <a:moveTo>
                    <a:pt x="681" y="1"/>
                  </a:moveTo>
                  <a:cubicBezTo>
                    <a:pt x="672" y="1"/>
                    <a:pt x="664" y="1"/>
                    <a:pt x="655" y="2"/>
                  </a:cubicBezTo>
                  <a:lnTo>
                    <a:pt x="131" y="121"/>
                  </a:lnTo>
                  <a:cubicBezTo>
                    <a:pt x="36" y="145"/>
                    <a:pt x="0" y="229"/>
                    <a:pt x="12" y="312"/>
                  </a:cubicBezTo>
                  <a:lnTo>
                    <a:pt x="120" y="764"/>
                  </a:lnTo>
                  <a:cubicBezTo>
                    <a:pt x="405" y="764"/>
                    <a:pt x="679" y="705"/>
                    <a:pt x="965" y="610"/>
                  </a:cubicBezTo>
                  <a:lnTo>
                    <a:pt x="846" y="121"/>
                  </a:lnTo>
                  <a:cubicBezTo>
                    <a:pt x="835" y="47"/>
                    <a:pt x="757" y="1"/>
                    <a:pt x="68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8"/>
            <p:cNvSpPr/>
            <p:nvPr/>
          </p:nvSpPr>
          <p:spPr>
            <a:xfrm>
              <a:off x="3876375" y="1822875"/>
              <a:ext cx="53000" cy="53050"/>
            </a:xfrm>
            <a:custGeom>
              <a:rect b="b" l="l" r="r" t="t"/>
              <a:pathLst>
                <a:path extrusionOk="0" h="2122" w="2120">
                  <a:moveTo>
                    <a:pt x="994" y="0"/>
                  </a:moveTo>
                  <a:cubicBezTo>
                    <a:pt x="950" y="0"/>
                    <a:pt x="911" y="16"/>
                    <a:pt x="893" y="52"/>
                  </a:cubicBezTo>
                  <a:lnTo>
                    <a:pt x="12" y="1243"/>
                  </a:lnTo>
                  <a:cubicBezTo>
                    <a:pt x="0" y="1266"/>
                    <a:pt x="0" y="1314"/>
                    <a:pt x="24" y="1338"/>
                  </a:cubicBezTo>
                  <a:lnTo>
                    <a:pt x="774" y="2088"/>
                  </a:lnTo>
                  <a:cubicBezTo>
                    <a:pt x="788" y="2109"/>
                    <a:pt x="810" y="2121"/>
                    <a:pt x="830" y="2121"/>
                  </a:cubicBezTo>
                  <a:cubicBezTo>
                    <a:pt x="845" y="2121"/>
                    <a:pt x="859" y="2115"/>
                    <a:pt x="869" y="2100"/>
                  </a:cubicBezTo>
                  <a:lnTo>
                    <a:pt x="2060" y="1231"/>
                  </a:lnTo>
                  <a:cubicBezTo>
                    <a:pt x="2108" y="1195"/>
                    <a:pt x="2119" y="1136"/>
                    <a:pt x="2096" y="1064"/>
                  </a:cubicBezTo>
                  <a:lnTo>
                    <a:pt x="1869" y="576"/>
                  </a:lnTo>
                  <a:lnTo>
                    <a:pt x="1786" y="374"/>
                  </a:lnTo>
                  <a:cubicBezTo>
                    <a:pt x="1762" y="350"/>
                    <a:pt x="1750" y="338"/>
                    <a:pt x="1727" y="314"/>
                  </a:cubicBezTo>
                  <a:lnTo>
                    <a:pt x="1036" y="4"/>
                  </a:lnTo>
                  <a:cubicBezTo>
                    <a:pt x="1022" y="2"/>
                    <a:pt x="1008" y="0"/>
                    <a:pt x="99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8"/>
            <p:cNvSpPr/>
            <p:nvPr/>
          </p:nvSpPr>
          <p:spPr>
            <a:xfrm>
              <a:off x="3875775" y="1823175"/>
              <a:ext cx="47050" cy="43650"/>
            </a:xfrm>
            <a:custGeom>
              <a:rect b="b" l="l" r="r" t="t"/>
              <a:pathLst>
                <a:path extrusionOk="0" h="1746" w="1882">
                  <a:moveTo>
                    <a:pt x="1006" y="0"/>
                  </a:moveTo>
                  <a:cubicBezTo>
                    <a:pt x="962" y="0"/>
                    <a:pt x="921" y="16"/>
                    <a:pt x="893" y="52"/>
                  </a:cubicBezTo>
                  <a:lnTo>
                    <a:pt x="24" y="1243"/>
                  </a:lnTo>
                  <a:cubicBezTo>
                    <a:pt x="0" y="1278"/>
                    <a:pt x="0" y="1314"/>
                    <a:pt x="36" y="1350"/>
                  </a:cubicBezTo>
                  <a:lnTo>
                    <a:pt x="405" y="1719"/>
                  </a:lnTo>
                  <a:cubicBezTo>
                    <a:pt x="417" y="1737"/>
                    <a:pt x="438" y="1746"/>
                    <a:pt x="460" y="1746"/>
                  </a:cubicBezTo>
                  <a:cubicBezTo>
                    <a:pt x="482" y="1746"/>
                    <a:pt x="506" y="1737"/>
                    <a:pt x="524" y="1719"/>
                  </a:cubicBezTo>
                  <a:lnTo>
                    <a:pt x="1822" y="635"/>
                  </a:lnTo>
                  <a:cubicBezTo>
                    <a:pt x="1870" y="600"/>
                    <a:pt x="1881" y="540"/>
                    <a:pt x="1834" y="481"/>
                  </a:cubicBezTo>
                  <a:lnTo>
                    <a:pt x="1786" y="385"/>
                  </a:lnTo>
                  <a:cubicBezTo>
                    <a:pt x="1774" y="350"/>
                    <a:pt x="1762" y="338"/>
                    <a:pt x="1727" y="326"/>
                  </a:cubicBezTo>
                  <a:lnTo>
                    <a:pt x="1048" y="4"/>
                  </a:lnTo>
                  <a:cubicBezTo>
                    <a:pt x="1034" y="2"/>
                    <a:pt x="1020" y="0"/>
                    <a:pt x="100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8"/>
            <p:cNvSpPr/>
            <p:nvPr/>
          </p:nvSpPr>
          <p:spPr>
            <a:xfrm>
              <a:off x="3918025" y="1797000"/>
              <a:ext cx="37850" cy="37000"/>
            </a:xfrm>
            <a:custGeom>
              <a:rect b="b" l="l" r="r" t="t"/>
              <a:pathLst>
                <a:path extrusionOk="0" h="1480" w="1514">
                  <a:moveTo>
                    <a:pt x="202" y="1"/>
                  </a:moveTo>
                  <a:cubicBezTo>
                    <a:pt x="156" y="1"/>
                    <a:pt x="108" y="21"/>
                    <a:pt x="72" y="63"/>
                  </a:cubicBezTo>
                  <a:cubicBezTo>
                    <a:pt x="1" y="123"/>
                    <a:pt x="1" y="242"/>
                    <a:pt x="72" y="313"/>
                  </a:cubicBezTo>
                  <a:lnTo>
                    <a:pt x="1192" y="1432"/>
                  </a:lnTo>
                  <a:cubicBezTo>
                    <a:pt x="1227" y="1468"/>
                    <a:pt x="1275" y="1480"/>
                    <a:pt x="1323" y="1480"/>
                  </a:cubicBezTo>
                  <a:cubicBezTo>
                    <a:pt x="1370" y="1480"/>
                    <a:pt x="1406" y="1468"/>
                    <a:pt x="1442" y="1432"/>
                  </a:cubicBezTo>
                  <a:cubicBezTo>
                    <a:pt x="1513" y="1373"/>
                    <a:pt x="1513" y="1254"/>
                    <a:pt x="1442" y="1170"/>
                  </a:cubicBezTo>
                  <a:lnTo>
                    <a:pt x="322" y="63"/>
                  </a:lnTo>
                  <a:cubicBezTo>
                    <a:pt x="293" y="21"/>
                    <a:pt x="248" y="1"/>
                    <a:pt x="202"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8"/>
            <p:cNvSpPr/>
            <p:nvPr/>
          </p:nvSpPr>
          <p:spPr>
            <a:xfrm>
              <a:off x="3972800" y="1768800"/>
              <a:ext cx="9850" cy="9550"/>
            </a:xfrm>
            <a:custGeom>
              <a:rect b="b" l="l" r="r" t="t"/>
              <a:pathLst>
                <a:path extrusionOk="0" h="382" w="394">
                  <a:moveTo>
                    <a:pt x="203" y="0"/>
                  </a:moveTo>
                  <a:cubicBezTo>
                    <a:pt x="96" y="0"/>
                    <a:pt x="1" y="84"/>
                    <a:pt x="1" y="191"/>
                  </a:cubicBezTo>
                  <a:cubicBezTo>
                    <a:pt x="1" y="298"/>
                    <a:pt x="96" y="381"/>
                    <a:pt x="203" y="381"/>
                  </a:cubicBezTo>
                  <a:cubicBezTo>
                    <a:pt x="310" y="381"/>
                    <a:pt x="394" y="298"/>
                    <a:pt x="394" y="191"/>
                  </a:cubicBezTo>
                  <a:cubicBezTo>
                    <a:pt x="394" y="84"/>
                    <a:pt x="310" y="0"/>
                    <a:pt x="2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78"/>
          <p:cNvGrpSpPr/>
          <p:nvPr/>
        </p:nvGrpSpPr>
        <p:grpSpPr>
          <a:xfrm>
            <a:off x="5385723" y="1389896"/>
            <a:ext cx="353003" cy="344594"/>
            <a:chOff x="4482100" y="1585950"/>
            <a:chExt cx="311675" cy="304250"/>
          </a:xfrm>
        </p:grpSpPr>
        <p:sp>
          <p:nvSpPr>
            <p:cNvPr id="2489" name="Google Shape;2489;p78"/>
            <p:cNvSpPr/>
            <p:nvPr/>
          </p:nvSpPr>
          <p:spPr>
            <a:xfrm>
              <a:off x="4482100" y="1697750"/>
              <a:ext cx="207475" cy="192450"/>
            </a:xfrm>
            <a:custGeom>
              <a:rect b="b" l="l" r="r" t="t"/>
              <a:pathLst>
                <a:path extrusionOk="0" h="7698" w="8299">
                  <a:moveTo>
                    <a:pt x="4640" y="0"/>
                  </a:moveTo>
                  <a:cubicBezTo>
                    <a:pt x="4539" y="0"/>
                    <a:pt x="4444" y="18"/>
                    <a:pt x="4358" y="56"/>
                  </a:cubicBezTo>
                  <a:cubicBezTo>
                    <a:pt x="4120" y="140"/>
                    <a:pt x="3906" y="295"/>
                    <a:pt x="3715" y="485"/>
                  </a:cubicBezTo>
                  <a:cubicBezTo>
                    <a:pt x="3536" y="664"/>
                    <a:pt x="3406" y="866"/>
                    <a:pt x="3298" y="1092"/>
                  </a:cubicBezTo>
                  <a:cubicBezTo>
                    <a:pt x="3155" y="1426"/>
                    <a:pt x="2858" y="1640"/>
                    <a:pt x="2513" y="1688"/>
                  </a:cubicBezTo>
                  <a:cubicBezTo>
                    <a:pt x="1965" y="1759"/>
                    <a:pt x="1441" y="1997"/>
                    <a:pt x="1024" y="2414"/>
                  </a:cubicBezTo>
                  <a:cubicBezTo>
                    <a:pt x="0" y="3450"/>
                    <a:pt x="24" y="5176"/>
                    <a:pt x="1048" y="6426"/>
                  </a:cubicBezTo>
                  <a:cubicBezTo>
                    <a:pt x="1131" y="6510"/>
                    <a:pt x="1203" y="6581"/>
                    <a:pt x="1286" y="6676"/>
                  </a:cubicBezTo>
                  <a:cubicBezTo>
                    <a:pt x="1975" y="7352"/>
                    <a:pt x="2844" y="7697"/>
                    <a:pt x="3672" y="7697"/>
                  </a:cubicBezTo>
                  <a:cubicBezTo>
                    <a:pt x="4377" y="7697"/>
                    <a:pt x="5052" y="7447"/>
                    <a:pt x="5561" y="6938"/>
                  </a:cubicBezTo>
                  <a:cubicBezTo>
                    <a:pt x="5977" y="6533"/>
                    <a:pt x="6215" y="6010"/>
                    <a:pt x="6263" y="5438"/>
                  </a:cubicBezTo>
                  <a:cubicBezTo>
                    <a:pt x="6299" y="5093"/>
                    <a:pt x="6537" y="4795"/>
                    <a:pt x="6858" y="4652"/>
                  </a:cubicBezTo>
                  <a:cubicBezTo>
                    <a:pt x="7073" y="4557"/>
                    <a:pt x="7287" y="4414"/>
                    <a:pt x="7466" y="4236"/>
                  </a:cubicBezTo>
                  <a:cubicBezTo>
                    <a:pt x="7644" y="4057"/>
                    <a:pt x="7787" y="3831"/>
                    <a:pt x="7894" y="3593"/>
                  </a:cubicBezTo>
                  <a:cubicBezTo>
                    <a:pt x="8299" y="2700"/>
                    <a:pt x="7585" y="2080"/>
                    <a:pt x="6763" y="1259"/>
                  </a:cubicBezTo>
                  <a:cubicBezTo>
                    <a:pt x="6689" y="1174"/>
                    <a:pt x="5469" y="0"/>
                    <a:pt x="4640"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8"/>
            <p:cNvSpPr/>
            <p:nvPr/>
          </p:nvSpPr>
          <p:spPr>
            <a:xfrm>
              <a:off x="4482400" y="1698325"/>
              <a:ext cx="193525" cy="179700"/>
            </a:xfrm>
            <a:custGeom>
              <a:rect b="b" l="l" r="r" t="t"/>
              <a:pathLst>
                <a:path extrusionOk="0" h="7188" w="7741">
                  <a:moveTo>
                    <a:pt x="4531" y="0"/>
                  </a:moveTo>
                  <a:cubicBezTo>
                    <a:pt x="4466" y="0"/>
                    <a:pt x="4409" y="11"/>
                    <a:pt x="4358" y="33"/>
                  </a:cubicBezTo>
                  <a:cubicBezTo>
                    <a:pt x="4120" y="117"/>
                    <a:pt x="3905" y="272"/>
                    <a:pt x="3715" y="462"/>
                  </a:cubicBezTo>
                  <a:cubicBezTo>
                    <a:pt x="3536" y="641"/>
                    <a:pt x="3405" y="855"/>
                    <a:pt x="3298" y="1069"/>
                  </a:cubicBezTo>
                  <a:cubicBezTo>
                    <a:pt x="3155" y="1403"/>
                    <a:pt x="2858" y="1629"/>
                    <a:pt x="2512" y="1665"/>
                  </a:cubicBezTo>
                  <a:cubicBezTo>
                    <a:pt x="1965" y="1748"/>
                    <a:pt x="1441" y="1986"/>
                    <a:pt x="1024" y="2403"/>
                  </a:cubicBezTo>
                  <a:cubicBezTo>
                    <a:pt x="0" y="3427"/>
                    <a:pt x="24" y="5153"/>
                    <a:pt x="1060" y="6403"/>
                  </a:cubicBezTo>
                  <a:cubicBezTo>
                    <a:pt x="1682" y="6923"/>
                    <a:pt x="2439" y="7188"/>
                    <a:pt x="3167" y="7188"/>
                  </a:cubicBezTo>
                  <a:cubicBezTo>
                    <a:pt x="3875" y="7188"/>
                    <a:pt x="4556" y="6938"/>
                    <a:pt x="5060" y="6427"/>
                  </a:cubicBezTo>
                  <a:cubicBezTo>
                    <a:pt x="5477" y="6010"/>
                    <a:pt x="5715" y="5498"/>
                    <a:pt x="5775" y="4927"/>
                  </a:cubicBezTo>
                  <a:cubicBezTo>
                    <a:pt x="5810" y="4582"/>
                    <a:pt x="6049" y="4284"/>
                    <a:pt x="6370" y="4141"/>
                  </a:cubicBezTo>
                  <a:cubicBezTo>
                    <a:pt x="6584" y="4046"/>
                    <a:pt x="6799" y="3903"/>
                    <a:pt x="6977" y="3724"/>
                  </a:cubicBezTo>
                  <a:cubicBezTo>
                    <a:pt x="7025" y="3677"/>
                    <a:pt x="7061" y="3629"/>
                    <a:pt x="7108" y="3570"/>
                  </a:cubicBezTo>
                  <a:cubicBezTo>
                    <a:pt x="7227" y="3427"/>
                    <a:pt x="7334" y="3260"/>
                    <a:pt x="7406" y="3081"/>
                  </a:cubicBezTo>
                  <a:cubicBezTo>
                    <a:pt x="7740" y="2334"/>
                    <a:pt x="5475" y="0"/>
                    <a:pt x="4531"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8"/>
            <p:cNvSpPr/>
            <p:nvPr/>
          </p:nvSpPr>
          <p:spPr>
            <a:xfrm>
              <a:off x="4512750" y="1820075"/>
              <a:ext cx="46750" cy="45425"/>
            </a:xfrm>
            <a:custGeom>
              <a:rect b="b" l="l" r="r" t="t"/>
              <a:pathLst>
                <a:path extrusionOk="0" h="1817" w="1870">
                  <a:moveTo>
                    <a:pt x="341" y="0"/>
                  </a:moveTo>
                  <a:cubicBezTo>
                    <a:pt x="298" y="0"/>
                    <a:pt x="257" y="15"/>
                    <a:pt x="227" y="45"/>
                  </a:cubicBezTo>
                  <a:lnTo>
                    <a:pt x="60" y="212"/>
                  </a:lnTo>
                  <a:cubicBezTo>
                    <a:pt x="1" y="283"/>
                    <a:pt x="1" y="390"/>
                    <a:pt x="60" y="450"/>
                  </a:cubicBezTo>
                  <a:lnTo>
                    <a:pt x="1394" y="1771"/>
                  </a:lnTo>
                  <a:cubicBezTo>
                    <a:pt x="1429" y="1801"/>
                    <a:pt x="1474" y="1816"/>
                    <a:pt x="1517" y="1816"/>
                  </a:cubicBezTo>
                  <a:cubicBezTo>
                    <a:pt x="1560" y="1816"/>
                    <a:pt x="1602" y="1801"/>
                    <a:pt x="1632" y="1771"/>
                  </a:cubicBezTo>
                  <a:lnTo>
                    <a:pt x="1787" y="1605"/>
                  </a:lnTo>
                  <a:cubicBezTo>
                    <a:pt x="1870" y="1545"/>
                    <a:pt x="1870" y="1438"/>
                    <a:pt x="1787" y="1367"/>
                  </a:cubicBezTo>
                  <a:lnTo>
                    <a:pt x="465" y="45"/>
                  </a:lnTo>
                  <a:cubicBezTo>
                    <a:pt x="429" y="15"/>
                    <a:pt x="385" y="0"/>
                    <a:pt x="341"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8"/>
            <p:cNvSpPr/>
            <p:nvPr/>
          </p:nvSpPr>
          <p:spPr>
            <a:xfrm>
              <a:off x="4512750" y="1820075"/>
              <a:ext cx="36950" cy="35600"/>
            </a:xfrm>
            <a:custGeom>
              <a:rect b="b" l="l" r="r" t="t"/>
              <a:pathLst>
                <a:path extrusionOk="0" h="1424" w="1478">
                  <a:moveTo>
                    <a:pt x="341" y="0"/>
                  </a:moveTo>
                  <a:cubicBezTo>
                    <a:pt x="298" y="0"/>
                    <a:pt x="257" y="15"/>
                    <a:pt x="227" y="45"/>
                  </a:cubicBezTo>
                  <a:lnTo>
                    <a:pt x="60" y="212"/>
                  </a:lnTo>
                  <a:cubicBezTo>
                    <a:pt x="1" y="283"/>
                    <a:pt x="1" y="390"/>
                    <a:pt x="60" y="450"/>
                  </a:cubicBezTo>
                  <a:lnTo>
                    <a:pt x="1001" y="1378"/>
                  </a:lnTo>
                  <a:cubicBezTo>
                    <a:pt x="1037" y="1408"/>
                    <a:pt x="1081" y="1423"/>
                    <a:pt x="1124" y="1423"/>
                  </a:cubicBezTo>
                  <a:cubicBezTo>
                    <a:pt x="1167" y="1423"/>
                    <a:pt x="1209" y="1408"/>
                    <a:pt x="1239" y="1378"/>
                  </a:cubicBezTo>
                  <a:lnTo>
                    <a:pt x="1406" y="1224"/>
                  </a:lnTo>
                  <a:cubicBezTo>
                    <a:pt x="1477" y="1152"/>
                    <a:pt x="1477" y="1057"/>
                    <a:pt x="1406" y="986"/>
                  </a:cubicBezTo>
                  <a:lnTo>
                    <a:pt x="465" y="45"/>
                  </a:lnTo>
                  <a:cubicBezTo>
                    <a:pt x="429" y="15"/>
                    <a:pt x="385" y="0"/>
                    <a:pt x="341"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8"/>
            <p:cNvSpPr/>
            <p:nvPr/>
          </p:nvSpPr>
          <p:spPr>
            <a:xfrm>
              <a:off x="4518900" y="1754425"/>
              <a:ext cx="34950" cy="46100"/>
            </a:xfrm>
            <a:custGeom>
              <a:rect b="b" l="l" r="r" t="t"/>
              <a:pathLst>
                <a:path extrusionOk="0" h="1844" w="1398">
                  <a:moveTo>
                    <a:pt x="985" y="1"/>
                  </a:moveTo>
                  <a:cubicBezTo>
                    <a:pt x="648" y="1"/>
                    <a:pt x="1" y="693"/>
                    <a:pt x="374" y="1790"/>
                  </a:cubicBezTo>
                  <a:cubicBezTo>
                    <a:pt x="380" y="1826"/>
                    <a:pt x="410" y="1844"/>
                    <a:pt x="439" y="1844"/>
                  </a:cubicBezTo>
                  <a:cubicBezTo>
                    <a:pt x="469" y="1844"/>
                    <a:pt x="499" y="1826"/>
                    <a:pt x="505" y="1790"/>
                  </a:cubicBezTo>
                  <a:cubicBezTo>
                    <a:pt x="588" y="1528"/>
                    <a:pt x="767" y="1076"/>
                    <a:pt x="1207" y="599"/>
                  </a:cubicBezTo>
                  <a:cubicBezTo>
                    <a:pt x="1207" y="599"/>
                    <a:pt x="1398" y="171"/>
                    <a:pt x="1064" y="16"/>
                  </a:cubicBezTo>
                  <a:cubicBezTo>
                    <a:pt x="1041" y="6"/>
                    <a:pt x="1014" y="1"/>
                    <a:pt x="985"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8"/>
            <p:cNvSpPr/>
            <p:nvPr/>
          </p:nvSpPr>
          <p:spPr>
            <a:xfrm>
              <a:off x="4577950" y="1828725"/>
              <a:ext cx="48800" cy="24925"/>
            </a:xfrm>
            <a:custGeom>
              <a:rect b="b" l="l" r="r" t="t"/>
              <a:pathLst>
                <a:path extrusionOk="0" h="997" w="1952">
                  <a:moveTo>
                    <a:pt x="1533" y="0"/>
                  </a:moveTo>
                  <a:cubicBezTo>
                    <a:pt x="1392" y="0"/>
                    <a:pt x="1262" y="56"/>
                    <a:pt x="1262" y="56"/>
                  </a:cubicBezTo>
                  <a:cubicBezTo>
                    <a:pt x="786" y="485"/>
                    <a:pt x="345" y="663"/>
                    <a:pt x="72" y="759"/>
                  </a:cubicBezTo>
                  <a:cubicBezTo>
                    <a:pt x="0" y="771"/>
                    <a:pt x="0" y="878"/>
                    <a:pt x="72" y="890"/>
                  </a:cubicBezTo>
                  <a:cubicBezTo>
                    <a:pt x="299" y="965"/>
                    <a:pt x="509" y="996"/>
                    <a:pt x="699" y="996"/>
                  </a:cubicBezTo>
                  <a:cubicBezTo>
                    <a:pt x="1504" y="996"/>
                    <a:pt x="1952" y="428"/>
                    <a:pt x="1846" y="187"/>
                  </a:cubicBezTo>
                  <a:cubicBezTo>
                    <a:pt x="1780" y="40"/>
                    <a:pt x="1652" y="0"/>
                    <a:pt x="1533"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8"/>
            <p:cNvSpPr/>
            <p:nvPr/>
          </p:nvSpPr>
          <p:spPr>
            <a:xfrm>
              <a:off x="4591625" y="1694500"/>
              <a:ext cx="95875" cy="93075"/>
            </a:xfrm>
            <a:custGeom>
              <a:rect b="b" l="l" r="r" t="t"/>
              <a:pathLst>
                <a:path extrusionOk="0" h="3723" w="3835">
                  <a:moveTo>
                    <a:pt x="919" y="1"/>
                  </a:moveTo>
                  <a:cubicBezTo>
                    <a:pt x="598" y="1"/>
                    <a:pt x="286" y="62"/>
                    <a:pt x="1" y="186"/>
                  </a:cubicBezTo>
                  <a:lnTo>
                    <a:pt x="1" y="3723"/>
                  </a:lnTo>
                  <a:lnTo>
                    <a:pt x="3549" y="3723"/>
                  </a:lnTo>
                  <a:cubicBezTo>
                    <a:pt x="3835" y="3068"/>
                    <a:pt x="3787" y="2270"/>
                    <a:pt x="3430" y="1568"/>
                  </a:cubicBezTo>
                  <a:cubicBezTo>
                    <a:pt x="3299" y="1318"/>
                    <a:pt x="3120" y="1067"/>
                    <a:pt x="2894" y="841"/>
                  </a:cubicBezTo>
                  <a:cubicBezTo>
                    <a:pt x="2668" y="615"/>
                    <a:pt x="2430" y="436"/>
                    <a:pt x="2168" y="305"/>
                  </a:cubicBezTo>
                  <a:cubicBezTo>
                    <a:pt x="1764" y="104"/>
                    <a:pt x="1334" y="1"/>
                    <a:pt x="919"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8"/>
            <p:cNvSpPr/>
            <p:nvPr/>
          </p:nvSpPr>
          <p:spPr>
            <a:xfrm>
              <a:off x="4591625" y="1694500"/>
              <a:ext cx="82775" cy="93075"/>
            </a:xfrm>
            <a:custGeom>
              <a:rect b="b" l="l" r="r" t="t"/>
              <a:pathLst>
                <a:path extrusionOk="0" h="3723" w="3311">
                  <a:moveTo>
                    <a:pt x="918" y="1"/>
                  </a:moveTo>
                  <a:cubicBezTo>
                    <a:pt x="598" y="1"/>
                    <a:pt x="286" y="62"/>
                    <a:pt x="1" y="186"/>
                  </a:cubicBezTo>
                  <a:lnTo>
                    <a:pt x="1" y="3723"/>
                  </a:lnTo>
                  <a:lnTo>
                    <a:pt x="2906" y="3723"/>
                  </a:lnTo>
                  <a:cubicBezTo>
                    <a:pt x="3311" y="2794"/>
                    <a:pt x="2894" y="841"/>
                    <a:pt x="2894" y="841"/>
                  </a:cubicBezTo>
                  <a:cubicBezTo>
                    <a:pt x="2668" y="615"/>
                    <a:pt x="2430" y="436"/>
                    <a:pt x="2156" y="305"/>
                  </a:cubicBezTo>
                  <a:cubicBezTo>
                    <a:pt x="1759" y="104"/>
                    <a:pt x="1332" y="1"/>
                    <a:pt x="918"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8"/>
            <p:cNvSpPr/>
            <p:nvPr/>
          </p:nvSpPr>
          <p:spPr>
            <a:xfrm>
              <a:off x="4561275" y="1753125"/>
              <a:ext cx="67600" cy="62350"/>
            </a:xfrm>
            <a:custGeom>
              <a:rect b="b" l="l" r="r" t="t"/>
              <a:pathLst>
                <a:path extrusionOk="0" h="2494" w="2704">
                  <a:moveTo>
                    <a:pt x="1332" y="1"/>
                  </a:moveTo>
                  <a:cubicBezTo>
                    <a:pt x="1020" y="1"/>
                    <a:pt x="708" y="122"/>
                    <a:pt x="465" y="366"/>
                  </a:cubicBezTo>
                  <a:cubicBezTo>
                    <a:pt x="60" y="782"/>
                    <a:pt x="0" y="1413"/>
                    <a:pt x="286" y="1890"/>
                  </a:cubicBezTo>
                  <a:cubicBezTo>
                    <a:pt x="322" y="1973"/>
                    <a:pt x="381" y="2044"/>
                    <a:pt x="465" y="2128"/>
                  </a:cubicBezTo>
                  <a:cubicBezTo>
                    <a:pt x="709" y="2372"/>
                    <a:pt x="1024" y="2494"/>
                    <a:pt x="1340" y="2494"/>
                  </a:cubicBezTo>
                  <a:cubicBezTo>
                    <a:pt x="1655" y="2494"/>
                    <a:pt x="1971" y="2372"/>
                    <a:pt x="2215" y="2128"/>
                  </a:cubicBezTo>
                  <a:cubicBezTo>
                    <a:pt x="2703" y="1651"/>
                    <a:pt x="2703" y="866"/>
                    <a:pt x="2215" y="366"/>
                  </a:cubicBezTo>
                  <a:cubicBezTo>
                    <a:pt x="2144" y="306"/>
                    <a:pt x="2072" y="235"/>
                    <a:pt x="1977" y="187"/>
                  </a:cubicBezTo>
                  <a:cubicBezTo>
                    <a:pt x="1778" y="63"/>
                    <a:pt x="1555" y="1"/>
                    <a:pt x="1332"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8"/>
            <p:cNvSpPr/>
            <p:nvPr/>
          </p:nvSpPr>
          <p:spPr>
            <a:xfrm>
              <a:off x="4558900" y="1752025"/>
              <a:ext cx="61025" cy="54100"/>
            </a:xfrm>
            <a:custGeom>
              <a:rect b="b" l="l" r="r" t="t"/>
              <a:pathLst>
                <a:path extrusionOk="0" h="2164" w="2441">
                  <a:moveTo>
                    <a:pt x="1483" y="1"/>
                  </a:moveTo>
                  <a:cubicBezTo>
                    <a:pt x="1171" y="1"/>
                    <a:pt x="829" y="145"/>
                    <a:pt x="560" y="421"/>
                  </a:cubicBezTo>
                  <a:cubicBezTo>
                    <a:pt x="83" y="886"/>
                    <a:pt x="0" y="1564"/>
                    <a:pt x="369" y="1934"/>
                  </a:cubicBezTo>
                  <a:cubicBezTo>
                    <a:pt x="524" y="2088"/>
                    <a:pt x="733" y="2164"/>
                    <a:pt x="958" y="2164"/>
                  </a:cubicBezTo>
                  <a:cubicBezTo>
                    <a:pt x="1270" y="2164"/>
                    <a:pt x="1612" y="2020"/>
                    <a:pt x="1881" y="1743"/>
                  </a:cubicBezTo>
                  <a:cubicBezTo>
                    <a:pt x="2358" y="1267"/>
                    <a:pt x="2441" y="588"/>
                    <a:pt x="2072" y="231"/>
                  </a:cubicBezTo>
                  <a:cubicBezTo>
                    <a:pt x="1917" y="76"/>
                    <a:pt x="1708" y="1"/>
                    <a:pt x="1483"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8"/>
            <p:cNvSpPr/>
            <p:nvPr/>
          </p:nvSpPr>
          <p:spPr>
            <a:xfrm>
              <a:off x="4645800" y="1633950"/>
              <a:ext cx="99750" cy="99750"/>
            </a:xfrm>
            <a:custGeom>
              <a:rect b="b" l="l" r="r" t="t"/>
              <a:pathLst>
                <a:path extrusionOk="0" h="3990" w="3990">
                  <a:moveTo>
                    <a:pt x="2870" y="1"/>
                  </a:moveTo>
                  <a:lnTo>
                    <a:pt x="1" y="2727"/>
                  </a:lnTo>
                  <a:lnTo>
                    <a:pt x="36" y="2906"/>
                  </a:lnTo>
                  <a:lnTo>
                    <a:pt x="263" y="3704"/>
                  </a:lnTo>
                  <a:lnTo>
                    <a:pt x="572" y="3799"/>
                  </a:lnTo>
                  <a:lnTo>
                    <a:pt x="1072" y="3930"/>
                  </a:lnTo>
                  <a:lnTo>
                    <a:pt x="1263" y="3990"/>
                  </a:lnTo>
                  <a:lnTo>
                    <a:pt x="3989" y="1120"/>
                  </a:lnTo>
                  <a:lnTo>
                    <a:pt x="2870" y="1"/>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8"/>
            <p:cNvSpPr/>
            <p:nvPr/>
          </p:nvSpPr>
          <p:spPr>
            <a:xfrm>
              <a:off x="4645800" y="1633950"/>
              <a:ext cx="90225" cy="95000"/>
            </a:xfrm>
            <a:custGeom>
              <a:rect b="b" l="l" r="r" t="t"/>
              <a:pathLst>
                <a:path extrusionOk="0" h="3800" w="3609">
                  <a:moveTo>
                    <a:pt x="2870" y="1"/>
                  </a:moveTo>
                  <a:lnTo>
                    <a:pt x="1" y="2727"/>
                  </a:lnTo>
                  <a:lnTo>
                    <a:pt x="36" y="2906"/>
                  </a:lnTo>
                  <a:lnTo>
                    <a:pt x="263" y="3704"/>
                  </a:lnTo>
                  <a:lnTo>
                    <a:pt x="572" y="3799"/>
                  </a:lnTo>
                  <a:lnTo>
                    <a:pt x="3561" y="811"/>
                  </a:lnTo>
                  <a:lnTo>
                    <a:pt x="3608" y="751"/>
                  </a:lnTo>
                  <a:lnTo>
                    <a:pt x="2870" y="1"/>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8"/>
            <p:cNvSpPr/>
            <p:nvPr/>
          </p:nvSpPr>
          <p:spPr>
            <a:xfrm>
              <a:off x="4729150" y="1604200"/>
              <a:ext cx="64625" cy="60375"/>
            </a:xfrm>
            <a:custGeom>
              <a:rect b="b" l="l" r="r" t="t"/>
              <a:pathLst>
                <a:path extrusionOk="0" h="2415" w="2585">
                  <a:moveTo>
                    <a:pt x="2001" y="0"/>
                  </a:moveTo>
                  <a:lnTo>
                    <a:pt x="632" y="548"/>
                  </a:lnTo>
                  <a:lnTo>
                    <a:pt x="1" y="1882"/>
                  </a:lnTo>
                  <a:lnTo>
                    <a:pt x="429" y="2310"/>
                  </a:lnTo>
                  <a:cubicBezTo>
                    <a:pt x="498" y="2379"/>
                    <a:pt x="592" y="2415"/>
                    <a:pt x="687" y="2415"/>
                  </a:cubicBezTo>
                  <a:cubicBezTo>
                    <a:pt x="774" y="2415"/>
                    <a:pt x="861" y="2385"/>
                    <a:pt x="929" y="2322"/>
                  </a:cubicBezTo>
                  <a:lnTo>
                    <a:pt x="2441" y="953"/>
                  </a:lnTo>
                  <a:cubicBezTo>
                    <a:pt x="2584" y="810"/>
                    <a:pt x="2584" y="572"/>
                    <a:pt x="2417" y="417"/>
                  </a:cubicBezTo>
                  <a:lnTo>
                    <a:pt x="2001" y="0"/>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8"/>
            <p:cNvSpPr/>
            <p:nvPr/>
          </p:nvSpPr>
          <p:spPr>
            <a:xfrm>
              <a:off x="4713375" y="1585950"/>
              <a:ext cx="69975" cy="67900"/>
            </a:xfrm>
            <a:custGeom>
              <a:rect b="b" l="l" r="r" t="t"/>
              <a:pathLst>
                <a:path extrusionOk="0" h="2716" w="2799">
                  <a:moveTo>
                    <a:pt x="1774" y="1"/>
                  </a:moveTo>
                  <a:cubicBezTo>
                    <a:pt x="1675" y="1"/>
                    <a:pt x="1575" y="43"/>
                    <a:pt x="1501" y="123"/>
                  </a:cubicBezTo>
                  <a:lnTo>
                    <a:pt x="131" y="1623"/>
                  </a:lnTo>
                  <a:cubicBezTo>
                    <a:pt x="0" y="1778"/>
                    <a:pt x="12" y="1992"/>
                    <a:pt x="155" y="2135"/>
                  </a:cubicBezTo>
                  <a:lnTo>
                    <a:pt x="632" y="2612"/>
                  </a:lnTo>
                  <a:cubicBezTo>
                    <a:pt x="700" y="2680"/>
                    <a:pt x="794" y="2716"/>
                    <a:pt x="889" y="2716"/>
                  </a:cubicBezTo>
                  <a:cubicBezTo>
                    <a:pt x="976" y="2716"/>
                    <a:pt x="1063" y="2686"/>
                    <a:pt x="1132" y="2623"/>
                  </a:cubicBezTo>
                  <a:lnTo>
                    <a:pt x="2632" y="1254"/>
                  </a:lnTo>
                  <a:cubicBezTo>
                    <a:pt x="2787" y="1123"/>
                    <a:pt x="2798" y="885"/>
                    <a:pt x="2632" y="718"/>
                  </a:cubicBezTo>
                  <a:lnTo>
                    <a:pt x="2025" y="111"/>
                  </a:lnTo>
                  <a:cubicBezTo>
                    <a:pt x="1956" y="37"/>
                    <a:pt x="1865" y="1"/>
                    <a:pt x="1774"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8"/>
            <p:cNvSpPr/>
            <p:nvPr/>
          </p:nvSpPr>
          <p:spPr>
            <a:xfrm>
              <a:off x="4767550" y="1626675"/>
              <a:ext cx="25025" cy="23975"/>
            </a:xfrm>
            <a:custGeom>
              <a:rect b="b" l="l" r="r" t="t"/>
              <a:pathLst>
                <a:path extrusionOk="0" h="959" w="1001">
                  <a:moveTo>
                    <a:pt x="213" y="0"/>
                  </a:moveTo>
                  <a:cubicBezTo>
                    <a:pt x="167" y="0"/>
                    <a:pt x="119" y="18"/>
                    <a:pt x="84" y="54"/>
                  </a:cubicBezTo>
                  <a:cubicBezTo>
                    <a:pt x="0" y="113"/>
                    <a:pt x="0" y="232"/>
                    <a:pt x="84" y="304"/>
                  </a:cubicBezTo>
                  <a:lnTo>
                    <a:pt x="679" y="899"/>
                  </a:lnTo>
                  <a:cubicBezTo>
                    <a:pt x="727" y="947"/>
                    <a:pt x="762" y="959"/>
                    <a:pt x="810" y="959"/>
                  </a:cubicBezTo>
                  <a:cubicBezTo>
                    <a:pt x="858" y="959"/>
                    <a:pt x="905" y="947"/>
                    <a:pt x="929" y="899"/>
                  </a:cubicBezTo>
                  <a:cubicBezTo>
                    <a:pt x="1001" y="840"/>
                    <a:pt x="1001" y="721"/>
                    <a:pt x="929" y="649"/>
                  </a:cubicBezTo>
                  <a:lnTo>
                    <a:pt x="334" y="54"/>
                  </a:lnTo>
                  <a:cubicBezTo>
                    <a:pt x="304" y="18"/>
                    <a:pt x="259" y="0"/>
                    <a:pt x="213"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8"/>
            <p:cNvSpPr/>
            <p:nvPr/>
          </p:nvSpPr>
          <p:spPr>
            <a:xfrm>
              <a:off x="4753550" y="1640725"/>
              <a:ext cx="25025" cy="24225"/>
            </a:xfrm>
            <a:custGeom>
              <a:rect b="b" l="l" r="r" t="t"/>
              <a:pathLst>
                <a:path extrusionOk="0" h="969" w="1001">
                  <a:moveTo>
                    <a:pt x="203" y="1"/>
                  </a:moveTo>
                  <a:cubicBezTo>
                    <a:pt x="156" y="1"/>
                    <a:pt x="108" y="22"/>
                    <a:pt x="72" y="63"/>
                  </a:cubicBezTo>
                  <a:cubicBezTo>
                    <a:pt x="1" y="123"/>
                    <a:pt x="1" y="242"/>
                    <a:pt x="72" y="313"/>
                  </a:cubicBezTo>
                  <a:lnTo>
                    <a:pt x="668" y="909"/>
                  </a:lnTo>
                  <a:cubicBezTo>
                    <a:pt x="715" y="956"/>
                    <a:pt x="763" y="968"/>
                    <a:pt x="810" y="968"/>
                  </a:cubicBezTo>
                  <a:cubicBezTo>
                    <a:pt x="870" y="968"/>
                    <a:pt x="906" y="932"/>
                    <a:pt x="930" y="909"/>
                  </a:cubicBezTo>
                  <a:cubicBezTo>
                    <a:pt x="1001" y="849"/>
                    <a:pt x="1001" y="730"/>
                    <a:pt x="930" y="659"/>
                  </a:cubicBezTo>
                  <a:lnTo>
                    <a:pt x="334" y="63"/>
                  </a:lnTo>
                  <a:cubicBezTo>
                    <a:pt x="298" y="22"/>
                    <a:pt x="251" y="1"/>
                    <a:pt x="20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8"/>
            <p:cNvSpPr/>
            <p:nvPr/>
          </p:nvSpPr>
          <p:spPr>
            <a:xfrm>
              <a:off x="4727950" y="1587150"/>
              <a:ext cx="24750" cy="24225"/>
            </a:xfrm>
            <a:custGeom>
              <a:rect b="b" l="l" r="r" t="t"/>
              <a:pathLst>
                <a:path extrusionOk="0" h="969" w="990">
                  <a:moveTo>
                    <a:pt x="202" y="1"/>
                  </a:moveTo>
                  <a:cubicBezTo>
                    <a:pt x="156" y="1"/>
                    <a:pt x="108" y="22"/>
                    <a:pt x="72" y="63"/>
                  </a:cubicBezTo>
                  <a:cubicBezTo>
                    <a:pt x="1" y="123"/>
                    <a:pt x="1" y="242"/>
                    <a:pt x="72" y="313"/>
                  </a:cubicBezTo>
                  <a:lnTo>
                    <a:pt x="668" y="909"/>
                  </a:lnTo>
                  <a:cubicBezTo>
                    <a:pt x="715" y="956"/>
                    <a:pt x="763" y="968"/>
                    <a:pt x="799" y="968"/>
                  </a:cubicBezTo>
                  <a:cubicBezTo>
                    <a:pt x="846" y="968"/>
                    <a:pt x="894" y="932"/>
                    <a:pt x="918" y="909"/>
                  </a:cubicBezTo>
                  <a:cubicBezTo>
                    <a:pt x="989" y="849"/>
                    <a:pt x="989" y="730"/>
                    <a:pt x="918" y="659"/>
                  </a:cubicBezTo>
                  <a:lnTo>
                    <a:pt x="322" y="63"/>
                  </a:lnTo>
                  <a:cubicBezTo>
                    <a:pt x="293" y="22"/>
                    <a:pt x="248" y="1"/>
                    <a:pt x="20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8"/>
            <p:cNvSpPr/>
            <p:nvPr/>
          </p:nvSpPr>
          <p:spPr>
            <a:xfrm>
              <a:off x="4713675" y="1601075"/>
              <a:ext cx="25025" cy="23975"/>
            </a:xfrm>
            <a:custGeom>
              <a:rect b="b" l="l" r="r" t="t"/>
              <a:pathLst>
                <a:path extrusionOk="0" h="959" w="1001">
                  <a:moveTo>
                    <a:pt x="212" y="0"/>
                  </a:moveTo>
                  <a:cubicBezTo>
                    <a:pt x="164" y="0"/>
                    <a:pt x="113" y="18"/>
                    <a:pt x="72" y="54"/>
                  </a:cubicBezTo>
                  <a:cubicBezTo>
                    <a:pt x="0" y="113"/>
                    <a:pt x="0" y="232"/>
                    <a:pt x="72" y="304"/>
                  </a:cubicBezTo>
                  <a:lnTo>
                    <a:pt x="667" y="899"/>
                  </a:lnTo>
                  <a:cubicBezTo>
                    <a:pt x="715" y="947"/>
                    <a:pt x="762" y="959"/>
                    <a:pt x="810" y="959"/>
                  </a:cubicBezTo>
                  <a:cubicBezTo>
                    <a:pt x="870" y="959"/>
                    <a:pt x="917" y="947"/>
                    <a:pt x="929" y="899"/>
                  </a:cubicBezTo>
                  <a:cubicBezTo>
                    <a:pt x="1001" y="840"/>
                    <a:pt x="1001" y="721"/>
                    <a:pt x="929" y="649"/>
                  </a:cubicBezTo>
                  <a:lnTo>
                    <a:pt x="334" y="54"/>
                  </a:lnTo>
                  <a:cubicBezTo>
                    <a:pt x="304" y="18"/>
                    <a:pt x="259" y="0"/>
                    <a:pt x="21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78"/>
          <p:cNvGrpSpPr/>
          <p:nvPr/>
        </p:nvGrpSpPr>
        <p:grpSpPr>
          <a:xfrm>
            <a:off x="6182337" y="1390179"/>
            <a:ext cx="353683" cy="344622"/>
            <a:chOff x="5185450" y="1586200"/>
            <a:chExt cx="312275" cy="304275"/>
          </a:xfrm>
        </p:grpSpPr>
        <p:sp>
          <p:nvSpPr>
            <p:cNvPr id="2508" name="Google Shape;2508;p78"/>
            <p:cNvSpPr/>
            <p:nvPr/>
          </p:nvSpPr>
          <p:spPr>
            <a:xfrm>
              <a:off x="5426250" y="1605525"/>
              <a:ext cx="52425" cy="51675"/>
            </a:xfrm>
            <a:custGeom>
              <a:rect b="b" l="l" r="r" t="t"/>
              <a:pathLst>
                <a:path extrusionOk="0" h="2067" w="2097">
                  <a:moveTo>
                    <a:pt x="203" y="1"/>
                  </a:moveTo>
                  <a:cubicBezTo>
                    <a:pt x="159" y="1"/>
                    <a:pt x="114" y="19"/>
                    <a:pt x="72" y="54"/>
                  </a:cubicBezTo>
                  <a:cubicBezTo>
                    <a:pt x="1" y="126"/>
                    <a:pt x="1" y="233"/>
                    <a:pt x="72" y="305"/>
                  </a:cubicBezTo>
                  <a:lnTo>
                    <a:pt x="1775" y="1995"/>
                  </a:lnTo>
                  <a:cubicBezTo>
                    <a:pt x="1799" y="2031"/>
                    <a:pt x="1846" y="2067"/>
                    <a:pt x="1906" y="2067"/>
                  </a:cubicBezTo>
                  <a:cubicBezTo>
                    <a:pt x="1965" y="2067"/>
                    <a:pt x="2001" y="2043"/>
                    <a:pt x="2037" y="1995"/>
                  </a:cubicBezTo>
                  <a:cubicBezTo>
                    <a:pt x="2096" y="1924"/>
                    <a:pt x="2096" y="1829"/>
                    <a:pt x="2025" y="1745"/>
                  </a:cubicBezTo>
                  <a:lnTo>
                    <a:pt x="334" y="54"/>
                  </a:lnTo>
                  <a:cubicBezTo>
                    <a:pt x="293" y="19"/>
                    <a:pt x="248" y="1"/>
                    <a:pt x="20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8"/>
            <p:cNvSpPr/>
            <p:nvPr/>
          </p:nvSpPr>
          <p:spPr>
            <a:xfrm>
              <a:off x="5435200" y="1596600"/>
              <a:ext cx="52400" cy="51675"/>
            </a:xfrm>
            <a:custGeom>
              <a:rect b="b" l="l" r="r" t="t"/>
              <a:pathLst>
                <a:path extrusionOk="0" h="2067" w="2096">
                  <a:moveTo>
                    <a:pt x="203" y="1"/>
                  </a:moveTo>
                  <a:cubicBezTo>
                    <a:pt x="158" y="1"/>
                    <a:pt x="113" y="19"/>
                    <a:pt x="72" y="54"/>
                  </a:cubicBezTo>
                  <a:cubicBezTo>
                    <a:pt x="0" y="126"/>
                    <a:pt x="0" y="233"/>
                    <a:pt x="72" y="304"/>
                  </a:cubicBezTo>
                  <a:lnTo>
                    <a:pt x="1774" y="2007"/>
                  </a:lnTo>
                  <a:cubicBezTo>
                    <a:pt x="1798" y="2031"/>
                    <a:pt x="1846" y="2066"/>
                    <a:pt x="1905" y="2066"/>
                  </a:cubicBezTo>
                  <a:cubicBezTo>
                    <a:pt x="1965" y="2066"/>
                    <a:pt x="2000" y="2043"/>
                    <a:pt x="2036" y="2007"/>
                  </a:cubicBezTo>
                  <a:cubicBezTo>
                    <a:pt x="2096" y="1924"/>
                    <a:pt x="2096" y="1805"/>
                    <a:pt x="2024" y="1745"/>
                  </a:cubicBezTo>
                  <a:lnTo>
                    <a:pt x="334" y="54"/>
                  </a:lnTo>
                  <a:cubicBezTo>
                    <a:pt x="292" y="19"/>
                    <a:pt x="247" y="1"/>
                    <a:pt x="20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8"/>
            <p:cNvSpPr/>
            <p:nvPr/>
          </p:nvSpPr>
          <p:spPr>
            <a:xfrm>
              <a:off x="5445600" y="1586200"/>
              <a:ext cx="52125" cy="51650"/>
            </a:xfrm>
            <a:custGeom>
              <a:rect b="b" l="l" r="r" t="t"/>
              <a:pathLst>
                <a:path extrusionOk="0" h="2066" w="2085">
                  <a:moveTo>
                    <a:pt x="203" y="0"/>
                  </a:moveTo>
                  <a:cubicBezTo>
                    <a:pt x="159" y="0"/>
                    <a:pt x="114" y="18"/>
                    <a:pt x="72" y="54"/>
                  </a:cubicBezTo>
                  <a:cubicBezTo>
                    <a:pt x="1" y="125"/>
                    <a:pt x="1" y="232"/>
                    <a:pt x="72" y="304"/>
                  </a:cubicBezTo>
                  <a:lnTo>
                    <a:pt x="1775" y="2006"/>
                  </a:lnTo>
                  <a:cubicBezTo>
                    <a:pt x="1799" y="2030"/>
                    <a:pt x="1846" y="2066"/>
                    <a:pt x="1906" y="2066"/>
                  </a:cubicBezTo>
                  <a:cubicBezTo>
                    <a:pt x="1965" y="2066"/>
                    <a:pt x="2001" y="2042"/>
                    <a:pt x="2037" y="2006"/>
                  </a:cubicBezTo>
                  <a:cubicBezTo>
                    <a:pt x="2084" y="1923"/>
                    <a:pt x="2084" y="1828"/>
                    <a:pt x="2025" y="1744"/>
                  </a:cubicBezTo>
                  <a:lnTo>
                    <a:pt x="334" y="54"/>
                  </a:lnTo>
                  <a:cubicBezTo>
                    <a:pt x="293" y="18"/>
                    <a:pt x="248" y="0"/>
                    <a:pt x="2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8"/>
            <p:cNvSpPr/>
            <p:nvPr/>
          </p:nvSpPr>
          <p:spPr>
            <a:xfrm>
              <a:off x="5185450" y="1699150"/>
              <a:ext cx="200050" cy="191325"/>
            </a:xfrm>
            <a:custGeom>
              <a:rect b="b" l="l" r="r" t="t"/>
              <a:pathLst>
                <a:path extrusionOk="0" h="7653" w="8002">
                  <a:moveTo>
                    <a:pt x="6414" y="0"/>
                  </a:moveTo>
                  <a:cubicBezTo>
                    <a:pt x="6043" y="0"/>
                    <a:pt x="5672" y="139"/>
                    <a:pt x="5394" y="417"/>
                  </a:cubicBezTo>
                  <a:cubicBezTo>
                    <a:pt x="5347" y="465"/>
                    <a:pt x="5323" y="524"/>
                    <a:pt x="5275" y="560"/>
                  </a:cubicBezTo>
                  <a:cubicBezTo>
                    <a:pt x="5046" y="870"/>
                    <a:pt x="4705" y="1025"/>
                    <a:pt x="4350" y="1025"/>
                  </a:cubicBezTo>
                  <a:cubicBezTo>
                    <a:pt x="4337" y="1025"/>
                    <a:pt x="4324" y="1025"/>
                    <a:pt x="4311" y="1024"/>
                  </a:cubicBezTo>
                  <a:cubicBezTo>
                    <a:pt x="4259" y="1022"/>
                    <a:pt x="4206" y="1021"/>
                    <a:pt x="4154" y="1021"/>
                  </a:cubicBezTo>
                  <a:cubicBezTo>
                    <a:pt x="3210" y="1021"/>
                    <a:pt x="2208" y="1425"/>
                    <a:pt x="1430" y="2203"/>
                  </a:cubicBezTo>
                  <a:cubicBezTo>
                    <a:pt x="96" y="3525"/>
                    <a:pt x="1" y="5358"/>
                    <a:pt x="1001" y="6573"/>
                  </a:cubicBezTo>
                  <a:cubicBezTo>
                    <a:pt x="1060" y="6656"/>
                    <a:pt x="1120" y="6716"/>
                    <a:pt x="1191" y="6787"/>
                  </a:cubicBezTo>
                  <a:cubicBezTo>
                    <a:pt x="1768" y="7358"/>
                    <a:pt x="2517" y="7653"/>
                    <a:pt x="3296" y="7653"/>
                  </a:cubicBezTo>
                  <a:cubicBezTo>
                    <a:pt x="4157" y="7653"/>
                    <a:pt x="5055" y="7293"/>
                    <a:pt x="5799" y="6549"/>
                  </a:cubicBezTo>
                  <a:cubicBezTo>
                    <a:pt x="6656" y="5680"/>
                    <a:pt x="7049" y="4549"/>
                    <a:pt x="6954" y="3537"/>
                  </a:cubicBezTo>
                  <a:cubicBezTo>
                    <a:pt x="6906" y="3167"/>
                    <a:pt x="7061" y="2798"/>
                    <a:pt x="7335" y="2560"/>
                  </a:cubicBezTo>
                  <a:cubicBezTo>
                    <a:pt x="7406" y="2513"/>
                    <a:pt x="7442" y="2465"/>
                    <a:pt x="7490" y="2429"/>
                  </a:cubicBezTo>
                  <a:cubicBezTo>
                    <a:pt x="8002" y="1870"/>
                    <a:pt x="8002" y="1024"/>
                    <a:pt x="7490" y="477"/>
                  </a:cubicBezTo>
                  <a:cubicBezTo>
                    <a:pt x="7418" y="381"/>
                    <a:pt x="7323" y="298"/>
                    <a:pt x="7216" y="239"/>
                  </a:cubicBezTo>
                  <a:cubicBezTo>
                    <a:pt x="6975" y="80"/>
                    <a:pt x="6694" y="0"/>
                    <a:pt x="6414"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8"/>
            <p:cNvSpPr/>
            <p:nvPr/>
          </p:nvSpPr>
          <p:spPr>
            <a:xfrm>
              <a:off x="5185450" y="1698625"/>
              <a:ext cx="189650" cy="181250"/>
            </a:xfrm>
            <a:custGeom>
              <a:rect b="b" l="l" r="r" t="t"/>
              <a:pathLst>
                <a:path extrusionOk="0" h="7250" w="7586">
                  <a:moveTo>
                    <a:pt x="6410" y="1"/>
                  </a:moveTo>
                  <a:cubicBezTo>
                    <a:pt x="6040" y="1"/>
                    <a:pt x="5671" y="142"/>
                    <a:pt x="5394" y="426"/>
                  </a:cubicBezTo>
                  <a:cubicBezTo>
                    <a:pt x="5347" y="462"/>
                    <a:pt x="5323" y="521"/>
                    <a:pt x="5275" y="569"/>
                  </a:cubicBezTo>
                  <a:cubicBezTo>
                    <a:pt x="5045" y="868"/>
                    <a:pt x="4704" y="1034"/>
                    <a:pt x="4348" y="1034"/>
                  </a:cubicBezTo>
                  <a:cubicBezTo>
                    <a:pt x="4336" y="1034"/>
                    <a:pt x="4323" y="1034"/>
                    <a:pt x="4311" y="1033"/>
                  </a:cubicBezTo>
                  <a:cubicBezTo>
                    <a:pt x="4259" y="1031"/>
                    <a:pt x="4206" y="1030"/>
                    <a:pt x="4154" y="1030"/>
                  </a:cubicBezTo>
                  <a:cubicBezTo>
                    <a:pt x="3210" y="1030"/>
                    <a:pt x="2208" y="1434"/>
                    <a:pt x="1430" y="2212"/>
                  </a:cubicBezTo>
                  <a:cubicBezTo>
                    <a:pt x="96" y="3534"/>
                    <a:pt x="1" y="5367"/>
                    <a:pt x="1001" y="6582"/>
                  </a:cubicBezTo>
                  <a:cubicBezTo>
                    <a:pt x="1533" y="7024"/>
                    <a:pt x="2190" y="7250"/>
                    <a:pt x="2873" y="7250"/>
                  </a:cubicBezTo>
                  <a:cubicBezTo>
                    <a:pt x="3735" y="7250"/>
                    <a:pt x="4639" y="6890"/>
                    <a:pt x="5382" y="6153"/>
                  </a:cubicBezTo>
                  <a:cubicBezTo>
                    <a:pt x="6240" y="5284"/>
                    <a:pt x="6644" y="4177"/>
                    <a:pt x="6549" y="3129"/>
                  </a:cubicBezTo>
                  <a:cubicBezTo>
                    <a:pt x="6502" y="2760"/>
                    <a:pt x="6656" y="2391"/>
                    <a:pt x="6942" y="2153"/>
                  </a:cubicBezTo>
                  <a:cubicBezTo>
                    <a:pt x="7002" y="2105"/>
                    <a:pt x="7037" y="2057"/>
                    <a:pt x="7085" y="2010"/>
                  </a:cubicBezTo>
                  <a:cubicBezTo>
                    <a:pt x="7537" y="1522"/>
                    <a:pt x="7585" y="783"/>
                    <a:pt x="7216" y="248"/>
                  </a:cubicBezTo>
                  <a:cubicBezTo>
                    <a:pt x="6974" y="83"/>
                    <a:pt x="6692" y="1"/>
                    <a:pt x="6410"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8"/>
            <p:cNvSpPr/>
            <p:nvPr/>
          </p:nvSpPr>
          <p:spPr>
            <a:xfrm>
              <a:off x="5213575" y="1776075"/>
              <a:ext cx="25175" cy="31825"/>
            </a:xfrm>
            <a:custGeom>
              <a:rect b="b" l="l" r="r" t="t"/>
              <a:pathLst>
                <a:path extrusionOk="0" h="1273" w="1007">
                  <a:moveTo>
                    <a:pt x="726" y="1"/>
                  </a:moveTo>
                  <a:cubicBezTo>
                    <a:pt x="686" y="1"/>
                    <a:pt x="645" y="22"/>
                    <a:pt x="626" y="67"/>
                  </a:cubicBezTo>
                  <a:lnTo>
                    <a:pt x="43" y="1103"/>
                  </a:lnTo>
                  <a:cubicBezTo>
                    <a:pt x="0" y="1188"/>
                    <a:pt x="53" y="1273"/>
                    <a:pt x="141" y="1273"/>
                  </a:cubicBezTo>
                  <a:cubicBezTo>
                    <a:pt x="151" y="1273"/>
                    <a:pt x="162" y="1272"/>
                    <a:pt x="174" y="1269"/>
                  </a:cubicBezTo>
                  <a:cubicBezTo>
                    <a:pt x="364" y="1210"/>
                    <a:pt x="638" y="1091"/>
                    <a:pt x="817" y="793"/>
                  </a:cubicBezTo>
                  <a:cubicBezTo>
                    <a:pt x="1007" y="460"/>
                    <a:pt x="924" y="210"/>
                    <a:pt x="817" y="43"/>
                  </a:cubicBezTo>
                  <a:cubicBezTo>
                    <a:pt x="795" y="16"/>
                    <a:pt x="760" y="1"/>
                    <a:pt x="72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8"/>
            <p:cNvSpPr/>
            <p:nvPr/>
          </p:nvSpPr>
          <p:spPr>
            <a:xfrm>
              <a:off x="5276400" y="1847975"/>
              <a:ext cx="32600" cy="22575"/>
            </a:xfrm>
            <a:custGeom>
              <a:rect b="b" l="l" r="r" t="t"/>
              <a:pathLst>
                <a:path extrusionOk="0" h="903" w="1304">
                  <a:moveTo>
                    <a:pt x="882" y="1"/>
                  </a:moveTo>
                  <a:cubicBezTo>
                    <a:pt x="770" y="1"/>
                    <a:pt x="644" y="33"/>
                    <a:pt x="506" y="120"/>
                  </a:cubicBezTo>
                  <a:cubicBezTo>
                    <a:pt x="209" y="298"/>
                    <a:pt x="89" y="560"/>
                    <a:pt x="30" y="763"/>
                  </a:cubicBezTo>
                  <a:cubicBezTo>
                    <a:pt x="1" y="841"/>
                    <a:pt x="68" y="903"/>
                    <a:pt x="145" y="903"/>
                  </a:cubicBezTo>
                  <a:cubicBezTo>
                    <a:pt x="162" y="903"/>
                    <a:pt x="180" y="900"/>
                    <a:pt x="197" y="894"/>
                  </a:cubicBezTo>
                  <a:lnTo>
                    <a:pt x="1232" y="310"/>
                  </a:lnTo>
                  <a:cubicBezTo>
                    <a:pt x="1304" y="262"/>
                    <a:pt x="1304" y="143"/>
                    <a:pt x="1244" y="120"/>
                  </a:cubicBezTo>
                  <a:cubicBezTo>
                    <a:pt x="1156" y="58"/>
                    <a:pt x="1032" y="1"/>
                    <a:pt x="882"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8"/>
            <p:cNvSpPr/>
            <p:nvPr/>
          </p:nvSpPr>
          <p:spPr>
            <a:xfrm>
              <a:off x="5293800" y="1710150"/>
              <a:ext cx="78900" cy="93925"/>
            </a:xfrm>
            <a:custGeom>
              <a:rect b="b" l="l" r="r" t="t"/>
              <a:pathLst>
                <a:path extrusionOk="0" h="3757" w="3156">
                  <a:moveTo>
                    <a:pt x="3156" y="1"/>
                  </a:moveTo>
                  <a:lnTo>
                    <a:pt x="1" y="3156"/>
                  </a:lnTo>
                  <a:cubicBezTo>
                    <a:pt x="1" y="3156"/>
                    <a:pt x="944" y="3757"/>
                    <a:pt x="1649" y="3757"/>
                  </a:cubicBezTo>
                  <a:cubicBezTo>
                    <a:pt x="1786" y="3757"/>
                    <a:pt x="1914" y="3734"/>
                    <a:pt x="2025" y="3680"/>
                  </a:cubicBezTo>
                  <a:cubicBezTo>
                    <a:pt x="2727" y="3359"/>
                    <a:pt x="2751" y="2120"/>
                    <a:pt x="2715" y="1668"/>
                  </a:cubicBezTo>
                  <a:cubicBezTo>
                    <a:pt x="2691" y="1430"/>
                    <a:pt x="3156" y="1"/>
                    <a:pt x="3156"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8"/>
            <p:cNvSpPr/>
            <p:nvPr/>
          </p:nvSpPr>
          <p:spPr>
            <a:xfrm>
              <a:off x="5296475" y="1725925"/>
              <a:ext cx="60750" cy="69550"/>
            </a:xfrm>
            <a:custGeom>
              <a:rect b="b" l="l" r="r" t="t"/>
              <a:pathLst>
                <a:path extrusionOk="0" h="2782" w="2430">
                  <a:moveTo>
                    <a:pt x="2430" y="1"/>
                  </a:moveTo>
                  <a:lnTo>
                    <a:pt x="1" y="2430"/>
                  </a:lnTo>
                  <a:cubicBezTo>
                    <a:pt x="346" y="2589"/>
                    <a:pt x="816" y="2782"/>
                    <a:pt x="1216" y="2782"/>
                  </a:cubicBezTo>
                  <a:cubicBezTo>
                    <a:pt x="1354" y="2782"/>
                    <a:pt x="1483" y="2759"/>
                    <a:pt x="1596" y="2704"/>
                  </a:cubicBezTo>
                  <a:cubicBezTo>
                    <a:pt x="2275" y="2382"/>
                    <a:pt x="2311" y="1144"/>
                    <a:pt x="2275" y="680"/>
                  </a:cubicBezTo>
                  <a:cubicBezTo>
                    <a:pt x="2275" y="596"/>
                    <a:pt x="2334" y="311"/>
                    <a:pt x="2430"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8"/>
            <p:cNvSpPr/>
            <p:nvPr/>
          </p:nvSpPr>
          <p:spPr>
            <a:xfrm>
              <a:off x="5331300" y="1628300"/>
              <a:ext cx="123275" cy="124150"/>
            </a:xfrm>
            <a:custGeom>
              <a:rect b="b" l="l" r="r" t="t"/>
              <a:pathLst>
                <a:path extrusionOk="0" h="4966" w="4931">
                  <a:moveTo>
                    <a:pt x="4204" y="1"/>
                  </a:moveTo>
                  <a:lnTo>
                    <a:pt x="1" y="3751"/>
                  </a:lnTo>
                  <a:lnTo>
                    <a:pt x="1215" y="4966"/>
                  </a:lnTo>
                  <a:lnTo>
                    <a:pt x="4930" y="739"/>
                  </a:lnTo>
                  <a:lnTo>
                    <a:pt x="4204"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8"/>
            <p:cNvSpPr/>
            <p:nvPr/>
          </p:nvSpPr>
          <p:spPr>
            <a:xfrm>
              <a:off x="5331900" y="1628300"/>
              <a:ext cx="113725" cy="114325"/>
            </a:xfrm>
            <a:custGeom>
              <a:rect b="b" l="l" r="r" t="t"/>
              <a:pathLst>
                <a:path extrusionOk="0" h="4573" w="4549">
                  <a:moveTo>
                    <a:pt x="4192" y="1"/>
                  </a:moveTo>
                  <a:lnTo>
                    <a:pt x="1" y="3751"/>
                  </a:lnTo>
                  <a:lnTo>
                    <a:pt x="810" y="4573"/>
                  </a:lnTo>
                  <a:lnTo>
                    <a:pt x="4549" y="358"/>
                  </a:lnTo>
                  <a:lnTo>
                    <a:pt x="419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8"/>
            <p:cNvSpPr/>
            <p:nvPr/>
          </p:nvSpPr>
          <p:spPr>
            <a:xfrm>
              <a:off x="5436675" y="1597050"/>
              <a:ext cx="50325" cy="50025"/>
            </a:xfrm>
            <a:custGeom>
              <a:rect b="b" l="l" r="r" t="t"/>
              <a:pathLst>
                <a:path extrusionOk="0" h="2001" w="2013">
                  <a:moveTo>
                    <a:pt x="988" y="0"/>
                  </a:moveTo>
                  <a:cubicBezTo>
                    <a:pt x="639" y="0"/>
                    <a:pt x="296" y="247"/>
                    <a:pt x="215" y="620"/>
                  </a:cubicBezTo>
                  <a:cubicBezTo>
                    <a:pt x="132" y="894"/>
                    <a:pt x="1" y="1275"/>
                    <a:pt x="1" y="1275"/>
                  </a:cubicBezTo>
                  <a:lnTo>
                    <a:pt x="727" y="2001"/>
                  </a:lnTo>
                  <a:cubicBezTo>
                    <a:pt x="727" y="2001"/>
                    <a:pt x="1108" y="1846"/>
                    <a:pt x="1382" y="1787"/>
                  </a:cubicBezTo>
                  <a:cubicBezTo>
                    <a:pt x="1715" y="1715"/>
                    <a:pt x="2013" y="1358"/>
                    <a:pt x="2001" y="989"/>
                  </a:cubicBezTo>
                  <a:lnTo>
                    <a:pt x="1953" y="167"/>
                  </a:lnTo>
                  <a:cubicBezTo>
                    <a:pt x="1953" y="108"/>
                    <a:pt x="1894" y="48"/>
                    <a:pt x="1834" y="48"/>
                  </a:cubicBezTo>
                  <a:lnTo>
                    <a:pt x="1620" y="36"/>
                  </a:lnTo>
                  <a:lnTo>
                    <a:pt x="1596" y="36"/>
                  </a:lnTo>
                  <a:lnTo>
                    <a:pt x="1013" y="1"/>
                  </a:lnTo>
                  <a:cubicBezTo>
                    <a:pt x="1005" y="0"/>
                    <a:pt x="996" y="0"/>
                    <a:pt x="988"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8"/>
            <p:cNvSpPr/>
            <p:nvPr/>
          </p:nvSpPr>
          <p:spPr>
            <a:xfrm>
              <a:off x="5436375" y="1596750"/>
              <a:ext cx="41400" cy="40500"/>
            </a:xfrm>
            <a:custGeom>
              <a:rect b="b" l="l" r="r" t="t"/>
              <a:pathLst>
                <a:path extrusionOk="0" h="1620" w="1656">
                  <a:moveTo>
                    <a:pt x="988" y="0"/>
                  </a:moveTo>
                  <a:cubicBezTo>
                    <a:pt x="639" y="0"/>
                    <a:pt x="296" y="247"/>
                    <a:pt x="203" y="608"/>
                  </a:cubicBezTo>
                  <a:cubicBezTo>
                    <a:pt x="132" y="894"/>
                    <a:pt x="1" y="1263"/>
                    <a:pt x="1" y="1263"/>
                  </a:cubicBezTo>
                  <a:lnTo>
                    <a:pt x="358" y="1620"/>
                  </a:lnTo>
                  <a:cubicBezTo>
                    <a:pt x="358" y="1620"/>
                    <a:pt x="727" y="1477"/>
                    <a:pt x="1013" y="1418"/>
                  </a:cubicBezTo>
                  <a:cubicBezTo>
                    <a:pt x="1334" y="1346"/>
                    <a:pt x="1656" y="989"/>
                    <a:pt x="1620" y="608"/>
                  </a:cubicBezTo>
                  <a:lnTo>
                    <a:pt x="1596" y="36"/>
                  </a:lnTo>
                  <a:lnTo>
                    <a:pt x="1013" y="1"/>
                  </a:lnTo>
                  <a:cubicBezTo>
                    <a:pt x="1005" y="0"/>
                    <a:pt x="996" y="0"/>
                    <a:pt x="988"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8"/>
            <p:cNvSpPr/>
            <p:nvPr/>
          </p:nvSpPr>
          <p:spPr>
            <a:xfrm>
              <a:off x="5236650" y="1794850"/>
              <a:ext cx="52125" cy="51075"/>
            </a:xfrm>
            <a:custGeom>
              <a:rect b="b" l="l" r="r" t="t"/>
              <a:pathLst>
                <a:path extrusionOk="0" h="2043" w="2085">
                  <a:moveTo>
                    <a:pt x="1876" y="0"/>
                  </a:moveTo>
                  <a:cubicBezTo>
                    <a:pt x="1831" y="0"/>
                    <a:pt x="1787" y="18"/>
                    <a:pt x="1751" y="54"/>
                  </a:cubicBezTo>
                  <a:lnTo>
                    <a:pt x="72" y="1733"/>
                  </a:lnTo>
                  <a:cubicBezTo>
                    <a:pt x="1" y="1816"/>
                    <a:pt x="1" y="1911"/>
                    <a:pt x="72" y="1995"/>
                  </a:cubicBezTo>
                  <a:cubicBezTo>
                    <a:pt x="120" y="2030"/>
                    <a:pt x="155" y="2042"/>
                    <a:pt x="203" y="2042"/>
                  </a:cubicBezTo>
                  <a:cubicBezTo>
                    <a:pt x="263" y="2042"/>
                    <a:pt x="310" y="2018"/>
                    <a:pt x="334" y="1995"/>
                  </a:cubicBezTo>
                  <a:lnTo>
                    <a:pt x="2025" y="304"/>
                  </a:lnTo>
                  <a:cubicBezTo>
                    <a:pt x="2084" y="244"/>
                    <a:pt x="2084" y="125"/>
                    <a:pt x="2001" y="54"/>
                  </a:cubicBezTo>
                  <a:cubicBezTo>
                    <a:pt x="1965" y="18"/>
                    <a:pt x="1921" y="0"/>
                    <a:pt x="187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8"/>
            <p:cNvSpPr/>
            <p:nvPr/>
          </p:nvSpPr>
          <p:spPr>
            <a:xfrm>
              <a:off x="5289050" y="1717450"/>
              <a:ext cx="47350" cy="46325"/>
            </a:xfrm>
            <a:custGeom>
              <a:rect b="b" l="l" r="r" t="t"/>
              <a:pathLst>
                <a:path extrusionOk="0" h="1853" w="1894">
                  <a:moveTo>
                    <a:pt x="1685" y="1"/>
                  </a:moveTo>
                  <a:cubicBezTo>
                    <a:pt x="1640" y="1"/>
                    <a:pt x="1596" y="19"/>
                    <a:pt x="1560" y="54"/>
                  </a:cubicBezTo>
                  <a:lnTo>
                    <a:pt x="72" y="1543"/>
                  </a:lnTo>
                  <a:cubicBezTo>
                    <a:pt x="0" y="1614"/>
                    <a:pt x="0" y="1721"/>
                    <a:pt x="72" y="1793"/>
                  </a:cubicBezTo>
                  <a:cubicBezTo>
                    <a:pt x="119" y="1840"/>
                    <a:pt x="167" y="1852"/>
                    <a:pt x="203" y="1852"/>
                  </a:cubicBezTo>
                  <a:cubicBezTo>
                    <a:pt x="250" y="1852"/>
                    <a:pt x="310" y="1840"/>
                    <a:pt x="322" y="1793"/>
                  </a:cubicBezTo>
                  <a:lnTo>
                    <a:pt x="1810" y="304"/>
                  </a:lnTo>
                  <a:cubicBezTo>
                    <a:pt x="1893" y="233"/>
                    <a:pt x="1893" y="126"/>
                    <a:pt x="1810" y="54"/>
                  </a:cubicBezTo>
                  <a:cubicBezTo>
                    <a:pt x="1774" y="19"/>
                    <a:pt x="1730" y="1"/>
                    <a:pt x="1685"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8"/>
            <p:cNvSpPr/>
            <p:nvPr/>
          </p:nvSpPr>
          <p:spPr>
            <a:xfrm>
              <a:off x="5224450" y="1780625"/>
              <a:ext cx="51525" cy="50700"/>
            </a:xfrm>
            <a:custGeom>
              <a:rect b="b" l="l" r="r" t="t"/>
              <a:pathLst>
                <a:path extrusionOk="0" h="2028" w="2061">
                  <a:moveTo>
                    <a:pt x="1858" y="1"/>
                  </a:moveTo>
                  <a:cubicBezTo>
                    <a:pt x="1813" y="1"/>
                    <a:pt x="1769" y="22"/>
                    <a:pt x="1727" y="63"/>
                  </a:cubicBezTo>
                  <a:lnTo>
                    <a:pt x="84" y="1706"/>
                  </a:lnTo>
                  <a:cubicBezTo>
                    <a:pt x="1" y="1790"/>
                    <a:pt x="1" y="1885"/>
                    <a:pt x="84" y="1968"/>
                  </a:cubicBezTo>
                  <a:cubicBezTo>
                    <a:pt x="131" y="2004"/>
                    <a:pt x="167" y="2028"/>
                    <a:pt x="215" y="2028"/>
                  </a:cubicBezTo>
                  <a:cubicBezTo>
                    <a:pt x="262" y="2028"/>
                    <a:pt x="310" y="1992"/>
                    <a:pt x="334" y="1968"/>
                  </a:cubicBezTo>
                  <a:lnTo>
                    <a:pt x="1989" y="313"/>
                  </a:lnTo>
                  <a:cubicBezTo>
                    <a:pt x="2060" y="242"/>
                    <a:pt x="2060" y="135"/>
                    <a:pt x="1989" y="63"/>
                  </a:cubicBezTo>
                  <a:cubicBezTo>
                    <a:pt x="1947" y="22"/>
                    <a:pt x="1903" y="1"/>
                    <a:pt x="1858"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8"/>
            <p:cNvSpPr/>
            <p:nvPr/>
          </p:nvSpPr>
          <p:spPr>
            <a:xfrm>
              <a:off x="5252125" y="1807950"/>
              <a:ext cx="51525" cy="50475"/>
            </a:xfrm>
            <a:custGeom>
              <a:rect b="b" l="l" r="r" t="t"/>
              <a:pathLst>
                <a:path extrusionOk="0" h="2019" w="2061">
                  <a:moveTo>
                    <a:pt x="1852" y="0"/>
                  </a:moveTo>
                  <a:cubicBezTo>
                    <a:pt x="1808" y="0"/>
                    <a:pt x="1763" y="18"/>
                    <a:pt x="1727" y="54"/>
                  </a:cubicBezTo>
                  <a:lnTo>
                    <a:pt x="72" y="1709"/>
                  </a:lnTo>
                  <a:cubicBezTo>
                    <a:pt x="1" y="1780"/>
                    <a:pt x="1" y="1887"/>
                    <a:pt x="72" y="1959"/>
                  </a:cubicBezTo>
                  <a:cubicBezTo>
                    <a:pt x="120" y="1994"/>
                    <a:pt x="167" y="2018"/>
                    <a:pt x="215" y="2018"/>
                  </a:cubicBezTo>
                  <a:cubicBezTo>
                    <a:pt x="251" y="2018"/>
                    <a:pt x="298" y="2006"/>
                    <a:pt x="334" y="1959"/>
                  </a:cubicBezTo>
                  <a:lnTo>
                    <a:pt x="1977" y="304"/>
                  </a:lnTo>
                  <a:cubicBezTo>
                    <a:pt x="2061" y="232"/>
                    <a:pt x="2061" y="125"/>
                    <a:pt x="1977" y="54"/>
                  </a:cubicBezTo>
                  <a:cubicBezTo>
                    <a:pt x="1942" y="18"/>
                    <a:pt x="1897" y="0"/>
                    <a:pt x="1852"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8"/>
            <p:cNvSpPr/>
            <p:nvPr/>
          </p:nvSpPr>
          <p:spPr>
            <a:xfrm>
              <a:off x="5303925" y="1747525"/>
              <a:ext cx="62525" cy="61775"/>
            </a:xfrm>
            <a:custGeom>
              <a:rect b="b" l="l" r="r" t="t"/>
              <a:pathLst>
                <a:path extrusionOk="0" h="2471" w="2501">
                  <a:moveTo>
                    <a:pt x="2298" y="0"/>
                  </a:moveTo>
                  <a:cubicBezTo>
                    <a:pt x="2254" y="0"/>
                    <a:pt x="2209" y="18"/>
                    <a:pt x="2167" y="54"/>
                  </a:cubicBezTo>
                  <a:lnTo>
                    <a:pt x="72" y="2161"/>
                  </a:lnTo>
                  <a:cubicBezTo>
                    <a:pt x="0" y="2233"/>
                    <a:pt x="0" y="2340"/>
                    <a:pt x="72" y="2411"/>
                  </a:cubicBezTo>
                  <a:cubicBezTo>
                    <a:pt x="120" y="2447"/>
                    <a:pt x="167" y="2471"/>
                    <a:pt x="203" y="2471"/>
                  </a:cubicBezTo>
                  <a:cubicBezTo>
                    <a:pt x="251" y="2471"/>
                    <a:pt x="298" y="2459"/>
                    <a:pt x="322" y="2411"/>
                  </a:cubicBezTo>
                  <a:lnTo>
                    <a:pt x="2429" y="316"/>
                  </a:lnTo>
                  <a:cubicBezTo>
                    <a:pt x="2501" y="232"/>
                    <a:pt x="2501" y="137"/>
                    <a:pt x="2429" y="54"/>
                  </a:cubicBezTo>
                  <a:cubicBezTo>
                    <a:pt x="2388" y="18"/>
                    <a:pt x="2343" y="0"/>
                    <a:pt x="2298"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8"/>
            <p:cNvSpPr/>
            <p:nvPr/>
          </p:nvSpPr>
          <p:spPr>
            <a:xfrm>
              <a:off x="5246175" y="1751175"/>
              <a:ext cx="86650" cy="86100"/>
            </a:xfrm>
            <a:custGeom>
              <a:rect b="b" l="l" r="r" t="t"/>
              <a:pathLst>
                <a:path extrusionOk="0" h="3444" w="3466">
                  <a:moveTo>
                    <a:pt x="341" y="0"/>
                  </a:moveTo>
                  <a:cubicBezTo>
                    <a:pt x="316" y="0"/>
                    <a:pt x="292" y="9"/>
                    <a:pt x="275" y="27"/>
                  </a:cubicBezTo>
                  <a:lnTo>
                    <a:pt x="48" y="253"/>
                  </a:lnTo>
                  <a:cubicBezTo>
                    <a:pt x="1" y="301"/>
                    <a:pt x="1" y="360"/>
                    <a:pt x="48" y="408"/>
                  </a:cubicBezTo>
                  <a:lnTo>
                    <a:pt x="3049" y="3408"/>
                  </a:lnTo>
                  <a:cubicBezTo>
                    <a:pt x="3072" y="3432"/>
                    <a:pt x="3099" y="3444"/>
                    <a:pt x="3126" y="3444"/>
                  </a:cubicBezTo>
                  <a:cubicBezTo>
                    <a:pt x="3153" y="3444"/>
                    <a:pt x="3180" y="3432"/>
                    <a:pt x="3203" y="3408"/>
                  </a:cubicBezTo>
                  <a:lnTo>
                    <a:pt x="3430" y="3182"/>
                  </a:lnTo>
                  <a:cubicBezTo>
                    <a:pt x="3465" y="3146"/>
                    <a:pt x="3465" y="3087"/>
                    <a:pt x="3430" y="3039"/>
                  </a:cubicBezTo>
                  <a:lnTo>
                    <a:pt x="417" y="27"/>
                  </a:lnTo>
                  <a:cubicBezTo>
                    <a:pt x="394" y="9"/>
                    <a:pt x="367" y="0"/>
                    <a:pt x="341"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8"/>
            <p:cNvSpPr/>
            <p:nvPr/>
          </p:nvSpPr>
          <p:spPr>
            <a:xfrm>
              <a:off x="5246175" y="1751525"/>
              <a:ext cx="71475" cy="70875"/>
            </a:xfrm>
            <a:custGeom>
              <a:rect b="b" l="l" r="r" t="t"/>
              <a:pathLst>
                <a:path extrusionOk="0" h="2835" w="2859">
                  <a:moveTo>
                    <a:pt x="341" y="1"/>
                  </a:moveTo>
                  <a:cubicBezTo>
                    <a:pt x="316" y="1"/>
                    <a:pt x="292" y="13"/>
                    <a:pt x="275" y="37"/>
                  </a:cubicBezTo>
                  <a:lnTo>
                    <a:pt x="48" y="251"/>
                  </a:lnTo>
                  <a:cubicBezTo>
                    <a:pt x="1" y="299"/>
                    <a:pt x="1" y="358"/>
                    <a:pt x="48" y="406"/>
                  </a:cubicBezTo>
                  <a:lnTo>
                    <a:pt x="2441" y="2799"/>
                  </a:lnTo>
                  <a:cubicBezTo>
                    <a:pt x="2465" y="2823"/>
                    <a:pt x="2492" y="2835"/>
                    <a:pt x="2519" y="2835"/>
                  </a:cubicBezTo>
                  <a:cubicBezTo>
                    <a:pt x="2546" y="2835"/>
                    <a:pt x="2572" y="2823"/>
                    <a:pt x="2596" y="2799"/>
                  </a:cubicBezTo>
                  <a:lnTo>
                    <a:pt x="2811" y="2573"/>
                  </a:lnTo>
                  <a:cubicBezTo>
                    <a:pt x="2858" y="2537"/>
                    <a:pt x="2858" y="2477"/>
                    <a:pt x="2811" y="2430"/>
                  </a:cubicBezTo>
                  <a:lnTo>
                    <a:pt x="417" y="37"/>
                  </a:lnTo>
                  <a:cubicBezTo>
                    <a:pt x="394" y="13"/>
                    <a:pt x="367" y="1"/>
                    <a:pt x="341"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8"/>
            <p:cNvSpPr/>
            <p:nvPr/>
          </p:nvSpPr>
          <p:spPr>
            <a:xfrm>
              <a:off x="5204800" y="1826675"/>
              <a:ext cx="52725" cy="51675"/>
            </a:xfrm>
            <a:custGeom>
              <a:rect b="b" l="l" r="r" t="t"/>
              <a:pathLst>
                <a:path extrusionOk="0" h="2067" w="2109">
                  <a:moveTo>
                    <a:pt x="1080" y="1"/>
                  </a:moveTo>
                  <a:cubicBezTo>
                    <a:pt x="1020" y="1"/>
                    <a:pt x="959" y="42"/>
                    <a:pt x="929" y="91"/>
                  </a:cubicBezTo>
                  <a:cubicBezTo>
                    <a:pt x="691" y="448"/>
                    <a:pt x="251" y="912"/>
                    <a:pt x="60" y="1114"/>
                  </a:cubicBezTo>
                  <a:cubicBezTo>
                    <a:pt x="1" y="1174"/>
                    <a:pt x="1" y="1269"/>
                    <a:pt x="60" y="1329"/>
                  </a:cubicBezTo>
                  <a:lnTo>
                    <a:pt x="763" y="2031"/>
                  </a:lnTo>
                  <a:cubicBezTo>
                    <a:pt x="792" y="2055"/>
                    <a:pt x="828" y="2067"/>
                    <a:pt x="865" y="2067"/>
                  </a:cubicBezTo>
                  <a:cubicBezTo>
                    <a:pt x="903" y="2067"/>
                    <a:pt x="941" y="2055"/>
                    <a:pt x="977" y="2031"/>
                  </a:cubicBezTo>
                  <a:cubicBezTo>
                    <a:pt x="1179" y="1829"/>
                    <a:pt x="1644" y="1400"/>
                    <a:pt x="2001" y="1162"/>
                  </a:cubicBezTo>
                  <a:cubicBezTo>
                    <a:pt x="2060" y="1138"/>
                    <a:pt x="2108" y="1055"/>
                    <a:pt x="2084" y="972"/>
                  </a:cubicBezTo>
                  <a:lnTo>
                    <a:pt x="2060" y="448"/>
                  </a:lnTo>
                  <a:lnTo>
                    <a:pt x="2037" y="245"/>
                  </a:lnTo>
                  <a:cubicBezTo>
                    <a:pt x="2037" y="138"/>
                    <a:pt x="1953" y="43"/>
                    <a:pt x="1846" y="43"/>
                  </a:cubicBezTo>
                  <a:lnTo>
                    <a:pt x="1120" y="7"/>
                  </a:lnTo>
                  <a:cubicBezTo>
                    <a:pt x="1107" y="3"/>
                    <a:pt x="1094" y="1"/>
                    <a:pt x="1080" y="1"/>
                  </a:cubicBezTo>
                  <a:close/>
                </a:path>
              </a:pathLst>
            </a:custGeom>
            <a:solidFill>
              <a:srgbClr val="AA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8"/>
            <p:cNvSpPr/>
            <p:nvPr/>
          </p:nvSpPr>
          <p:spPr>
            <a:xfrm>
              <a:off x="5204800" y="1826200"/>
              <a:ext cx="51525" cy="44725"/>
            </a:xfrm>
            <a:custGeom>
              <a:rect b="b" l="l" r="r" t="t"/>
              <a:pathLst>
                <a:path extrusionOk="0" h="1789" w="2061">
                  <a:moveTo>
                    <a:pt x="1098" y="1"/>
                  </a:moveTo>
                  <a:cubicBezTo>
                    <a:pt x="1034" y="1"/>
                    <a:pt x="972" y="44"/>
                    <a:pt x="929" y="98"/>
                  </a:cubicBezTo>
                  <a:cubicBezTo>
                    <a:pt x="691" y="455"/>
                    <a:pt x="263" y="919"/>
                    <a:pt x="60" y="1122"/>
                  </a:cubicBezTo>
                  <a:cubicBezTo>
                    <a:pt x="1" y="1181"/>
                    <a:pt x="1" y="1276"/>
                    <a:pt x="60" y="1336"/>
                  </a:cubicBezTo>
                  <a:lnTo>
                    <a:pt x="477" y="1753"/>
                  </a:lnTo>
                  <a:cubicBezTo>
                    <a:pt x="508" y="1776"/>
                    <a:pt x="543" y="1789"/>
                    <a:pt x="581" y="1789"/>
                  </a:cubicBezTo>
                  <a:cubicBezTo>
                    <a:pt x="601" y="1789"/>
                    <a:pt x="623" y="1785"/>
                    <a:pt x="644" y="1776"/>
                  </a:cubicBezTo>
                  <a:cubicBezTo>
                    <a:pt x="739" y="1753"/>
                    <a:pt x="810" y="1669"/>
                    <a:pt x="810" y="1669"/>
                  </a:cubicBezTo>
                  <a:cubicBezTo>
                    <a:pt x="810" y="1669"/>
                    <a:pt x="1596" y="1014"/>
                    <a:pt x="1727" y="907"/>
                  </a:cubicBezTo>
                  <a:cubicBezTo>
                    <a:pt x="1870" y="812"/>
                    <a:pt x="2060" y="467"/>
                    <a:pt x="2060" y="455"/>
                  </a:cubicBezTo>
                  <a:lnTo>
                    <a:pt x="2049" y="241"/>
                  </a:lnTo>
                  <a:cubicBezTo>
                    <a:pt x="2049" y="145"/>
                    <a:pt x="1953" y="50"/>
                    <a:pt x="1846" y="50"/>
                  </a:cubicBezTo>
                  <a:lnTo>
                    <a:pt x="1120" y="2"/>
                  </a:lnTo>
                  <a:cubicBezTo>
                    <a:pt x="1112" y="1"/>
                    <a:pt x="1105" y="1"/>
                    <a:pt x="1098"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78"/>
          <p:cNvGrpSpPr/>
          <p:nvPr/>
        </p:nvGrpSpPr>
        <p:grpSpPr>
          <a:xfrm>
            <a:off x="6924020" y="1390321"/>
            <a:ext cx="328397" cy="344480"/>
            <a:chOff x="5840300" y="1586325"/>
            <a:chExt cx="289950" cy="304150"/>
          </a:xfrm>
        </p:grpSpPr>
        <p:sp>
          <p:nvSpPr>
            <p:cNvPr id="2531" name="Google Shape;2531;p78"/>
            <p:cNvSpPr/>
            <p:nvPr/>
          </p:nvSpPr>
          <p:spPr>
            <a:xfrm>
              <a:off x="5840300" y="1586325"/>
              <a:ext cx="289950" cy="304150"/>
            </a:xfrm>
            <a:custGeom>
              <a:rect b="b" l="l" r="r" t="t"/>
              <a:pathLst>
                <a:path extrusionOk="0" h="12166" w="11598">
                  <a:moveTo>
                    <a:pt x="10990" y="1"/>
                  </a:moveTo>
                  <a:lnTo>
                    <a:pt x="9657" y="49"/>
                  </a:lnTo>
                  <a:lnTo>
                    <a:pt x="9514" y="49"/>
                  </a:lnTo>
                  <a:cubicBezTo>
                    <a:pt x="9442" y="61"/>
                    <a:pt x="9359" y="84"/>
                    <a:pt x="9323" y="132"/>
                  </a:cubicBezTo>
                  <a:lnTo>
                    <a:pt x="5430" y="4025"/>
                  </a:lnTo>
                  <a:lnTo>
                    <a:pt x="3275" y="7550"/>
                  </a:lnTo>
                  <a:lnTo>
                    <a:pt x="286" y="9169"/>
                  </a:lnTo>
                  <a:cubicBezTo>
                    <a:pt x="72" y="9455"/>
                    <a:pt x="1" y="9705"/>
                    <a:pt x="12" y="9859"/>
                  </a:cubicBezTo>
                  <a:lnTo>
                    <a:pt x="72" y="10347"/>
                  </a:lnTo>
                  <a:cubicBezTo>
                    <a:pt x="72" y="10419"/>
                    <a:pt x="108" y="10490"/>
                    <a:pt x="143" y="10574"/>
                  </a:cubicBezTo>
                  <a:cubicBezTo>
                    <a:pt x="191" y="10705"/>
                    <a:pt x="310" y="10824"/>
                    <a:pt x="453" y="10895"/>
                  </a:cubicBezTo>
                  <a:lnTo>
                    <a:pt x="1001" y="11193"/>
                  </a:lnTo>
                  <a:cubicBezTo>
                    <a:pt x="1060" y="11229"/>
                    <a:pt x="1120" y="11264"/>
                    <a:pt x="1167" y="11312"/>
                  </a:cubicBezTo>
                  <a:lnTo>
                    <a:pt x="1786" y="11943"/>
                  </a:lnTo>
                  <a:cubicBezTo>
                    <a:pt x="1934" y="12090"/>
                    <a:pt x="2122" y="12166"/>
                    <a:pt x="2312" y="12166"/>
                  </a:cubicBezTo>
                  <a:cubicBezTo>
                    <a:pt x="2460" y="12166"/>
                    <a:pt x="2609" y="12120"/>
                    <a:pt x="2739" y="12026"/>
                  </a:cubicBezTo>
                  <a:lnTo>
                    <a:pt x="9025" y="7490"/>
                  </a:lnTo>
                  <a:cubicBezTo>
                    <a:pt x="9395" y="7216"/>
                    <a:pt x="9406" y="6668"/>
                    <a:pt x="9073" y="6383"/>
                  </a:cubicBezTo>
                  <a:lnTo>
                    <a:pt x="8895" y="6252"/>
                  </a:lnTo>
                  <a:lnTo>
                    <a:pt x="8823" y="6204"/>
                  </a:lnTo>
                  <a:lnTo>
                    <a:pt x="7085" y="4823"/>
                  </a:lnTo>
                  <a:cubicBezTo>
                    <a:pt x="7025" y="4787"/>
                    <a:pt x="7025" y="4716"/>
                    <a:pt x="7061" y="4656"/>
                  </a:cubicBezTo>
                  <a:lnTo>
                    <a:pt x="8644" y="2382"/>
                  </a:lnTo>
                  <a:cubicBezTo>
                    <a:pt x="8704" y="2311"/>
                    <a:pt x="8799" y="2275"/>
                    <a:pt x="8883" y="2275"/>
                  </a:cubicBezTo>
                  <a:lnTo>
                    <a:pt x="9383" y="2323"/>
                  </a:lnTo>
                  <a:cubicBezTo>
                    <a:pt x="9413" y="2328"/>
                    <a:pt x="9443" y="2330"/>
                    <a:pt x="9473" y="2330"/>
                  </a:cubicBezTo>
                  <a:cubicBezTo>
                    <a:pt x="9659" y="2330"/>
                    <a:pt x="9845" y="2238"/>
                    <a:pt x="9978" y="2085"/>
                  </a:cubicBezTo>
                  <a:lnTo>
                    <a:pt x="11478" y="382"/>
                  </a:lnTo>
                  <a:cubicBezTo>
                    <a:pt x="11597" y="251"/>
                    <a:pt x="11311" y="25"/>
                    <a:pt x="11311" y="25"/>
                  </a:cubicBezTo>
                  <a:lnTo>
                    <a:pt x="11121" y="25"/>
                  </a:lnTo>
                  <a:lnTo>
                    <a:pt x="10990"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8"/>
            <p:cNvSpPr/>
            <p:nvPr/>
          </p:nvSpPr>
          <p:spPr>
            <a:xfrm>
              <a:off x="5840300" y="1587525"/>
              <a:ext cx="274750" cy="292550"/>
            </a:xfrm>
            <a:custGeom>
              <a:rect b="b" l="l" r="r" t="t"/>
              <a:pathLst>
                <a:path extrusionOk="0" h="11702" w="10990">
                  <a:moveTo>
                    <a:pt x="10990" y="1"/>
                  </a:moveTo>
                  <a:lnTo>
                    <a:pt x="9668" y="13"/>
                  </a:lnTo>
                  <a:lnTo>
                    <a:pt x="9514" y="13"/>
                  </a:lnTo>
                  <a:cubicBezTo>
                    <a:pt x="9442" y="24"/>
                    <a:pt x="9371" y="60"/>
                    <a:pt x="9323" y="96"/>
                  </a:cubicBezTo>
                  <a:lnTo>
                    <a:pt x="5418" y="4001"/>
                  </a:lnTo>
                  <a:lnTo>
                    <a:pt x="3275" y="7513"/>
                  </a:lnTo>
                  <a:lnTo>
                    <a:pt x="286" y="9133"/>
                  </a:lnTo>
                  <a:cubicBezTo>
                    <a:pt x="84" y="9418"/>
                    <a:pt x="1" y="9668"/>
                    <a:pt x="24" y="9823"/>
                  </a:cubicBezTo>
                  <a:lnTo>
                    <a:pt x="84" y="10311"/>
                  </a:lnTo>
                  <a:cubicBezTo>
                    <a:pt x="84" y="10383"/>
                    <a:pt x="108" y="10454"/>
                    <a:pt x="143" y="10538"/>
                  </a:cubicBezTo>
                  <a:cubicBezTo>
                    <a:pt x="203" y="10669"/>
                    <a:pt x="322" y="10788"/>
                    <a:pt x="453" y="10859"/>
                  </a:cubicBezTo>
                  <a:lnTo>
                    <a:pt x="1001" y="11157"/>
                  </a:lnTo>
                  <a:cubicBezTo>
                    <a:pt x="1060" y="11192"/>
                    <a:pt x="1120" y="11228"/>
                    <a:pt x="1167" y="11276"/>
                  </a:cubicBezTo>
                  <a:lnTo>
                    <a:pt x="1358" y="11478"/>
                  </a:lnTo>
                  <a:cubicBezTo>
                    <a:pt x="1498" y="11625"/>
                    <a:pt x="1688" y="11701"/>
                    <a:pt x="1880" y="11701"/>
                  </a:cubicBezTo>
                  <a:cubicBezTo>
                    <a:pt x="2029" y="11701"/>
                    <a:pt x="2180" y="11655"/>
                    <a:pt x="2310" y="11562"/>
                  </a:cubicBezTo>
                  <a:lnTo>
                    <a:pt x="8597" y="7025"/>
                  </a:lnTo>
                  <a:cubicBezTo>
                    <a:pt x="8835" y="6859"/>
                    <a:pt x="8918" y="6597"/>
                    <a:pt x="8906" y="6347"/>
                  </a:cubicBezTo>
                  <a:cubicBezTo>
                    <a:pt x="8895" y="6251"/>
                    <a:pt x="8835" y="6156"/>
                    <a:pt x="8752" y="6097"/>
                  </a:cubicBezTo>
                  <a:lnTo>
                    <a:pt x="7109" y="4787"/>
                  </a:lnTo>
                  <a:lnTo>
                    <a:pt x="6632" y="4430"/>
                  </a:lnTo>
                  <a:cubicBezTo>
                    <a:pt x="6573" y="4406"/>
                    <a:pt x="6573" y="4323"/>
                    <a:pt x="6597" y="4263"/>
                  </a:cubicBezTo>
                  <a:lnTo>
                    <a:pt x="8240" y="1929"/>
                  </a:lnTo>
                  <a:cubicBezTo>
                    <a:pt x="8293" y="1865"/>
                    <a:pt x="8366" y="1820"/>
                    <a:pt x="8449" y="1820"/>
                  </a:cubicBezTo>
                  <a:cubicBezTo>
                    <a:pt x="8458" y="1820"/>
                    <a:pt x="8468" y="1821"/>
                    <a:pt x="8478" y="1822"/>
                  </a:cubicBezTo>
                  <a:lnTo>
                    <a:pt x="8966" y="1870"/>
                  </a:lnTo>
                  <a:cubicBezTo>
                    <a:pt x="8998" y="1875"/>
                    <a:pt x="9029" y="1877"/>
                    <a:pt x="9060" y="1877"/>
                  </a:cubicBezTo>
                  <a:cubicBezTo>
                    <a:pt x="9251" y="1877"/>
                    <a:pt x="9428" y="1785"/>
                    <a:pt x="9561" y="1632"/>
                  </a:cubicBezTo>
                  <a:lnTo>
                    <a:pt x="10990" y="1"/>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8"/>
            <p:cNvSpPr/>
            <p:nvPr/>
          </p:nvSpPr>
          <p:spPr>
            <a:xfrm>
              <a:off x="5954300" y="1686950"/>
              <a:ext cx="61050" cy="61050"/>
            </a:xfrm>
            <a:custGeom>
              <a:rect b="b" l="l" r="r" t="t"/>
              <a:pathLst>
                <a:path extrusionOk="0" h="2442" w="2442">
                  <a:moveTo>
                    <a:pt x="846" y="0"/>
                  </a:moveTo>
                  <a:lnTo>
                    <a:pt x="1" y="846"/>
                  </a:lnTo>
                  <a:lnTo>
                    <a:pt x="1596" y="2441"/>
                  </a:lnTo>
                  <a:lnTo>
                    <a:pt x="2441" y="1584"/>
                  </a:lnTo>
                  <a:lnTo>
                    <a:pt x="846"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8"/>
            <p:cNvSpPr/>
            <p:nvPr/>
          </p:nvSpPr>
          <p:spPr>
            <a:xfrm>
              <a:off x="5932575" y="1707475"/>
              <a:ext cx="61650" cy="61650"/>
            </a:xfrm>
            <a:custGeom>
              <a:rect b="b" l="l" r="r" t="t"/>
              <a:pathLst>
                <a:path extrusionOk="0" h="2466" w="2466">
                  <a:moveTo>
                    <a:pt x="870" y="1"/>
                  </a:moveTo>
                  <a:lnTo>
                    <a:pt x="0" y="870"/>
                  </a:lnTo>
                  <a:lnTo>
                    <a:pt x="1596" y="2465"/>
                  </a:lnTo>
                  <a:lnTo>
                    <a:pt x="2465" y="1596"/>
                  </a:lnTo>
                  <a:lnTo>
                    <a:pt x="870"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8"/>
            <p:cNvSpPr/>
            <p:nvPr/>
          </p:nvSpPr>
          <p:spPr>
            <a:xfrm>
              <a:off x="5911450" y="1729200"/>
              <a:ext cx="61325" cy="61350"/>
            </a:xfrm>
            <a:custGeom>
              <a:rect b="b" l="l" r="r" t="t"/>
              <a:pathLst>
                <a:path extrusionOk="0" h="2454" w="2453">
                  <a:moveTo>
                    <a:pt x="869" y="1"/>
                  </a:moveTo>
                  <a:lnTo>
                    <a:pt x="0" y="870"/>
                  </a:lnTo>
                  <a:lnTo>
                    <a:pt x="1596" y="2454"/>
                  </a:lnTo>
                  <a:lnTo>
                    <a:pt x="2453" y="1596"/>
                  </a:lnTo>
                  <a:lnTo>
                    <a:pt x="869"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8"/>
            <p:cNvSpPr/>
            <p:nvPr/>
          </p:nvSpPr>
          <p:spPr>
            <a:xfrm>
              <a:off x="5890000" y="1750950"/>
              <a:ext cx="61350" cy="61325"/>
            </a:xfrm>
            <a:custGeom>
              <a:rect b="b" l="l" r="r" t="t"/>
              <a:pathLst>
                <a:path extrusionOk="0" h="2453" w="2454">
                  <a:moveTo>
                    <a:pt x="858" y="0"/>
                  </a:moveTo>
                  <a:lnTo>
                    <a:pt x="1" y="857"/>
                  </a:lnTo>
                  <a:lnTo>
                    <a:pt x="1584" y="2453"/>
                  </a:lnTo>
                  <a:lnTo>
                    <a:pt x="2454" y="1584"/>
                  </a:lnTo>
                  <a:lnTo>
                    <a:pt x="858"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8"/>
            <p:cNvSpPr/>
            <p:nvPr/>
          </p:nvSpPr>
          <p:spPr>
            <a:xfrm>
              <a:off x="5868575" y="1772075"/>
              <a:ext cx="61650" cy="61350"/>
            </a:xfrm>
            <a:custGeom>
              <a:rect b="b" l="l" r="r" t="t"/>
              <a:pathLst>
                <a:path extrusionOk="0" h="2454" w="2466">
                  <a:moveTo>
                    <a:pt x="870" y="0"/>
                  </a:moveTo>
                  <a:lnTo>
                    <a:pt x="1" y="858"/>
                  </a:lnTo>
                  <a:lnTo>
                    <a:pt x="1596" y="2453"/>
                  </a:lnTo>
                  <a:lnTo>
                    <a:pt x="2465" y="1584"/>
                  </a:lnTo>
                  <a:lnTo>
                    <a:pt x="870"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8"/>
            <p:cNvSpPr/>
            <p:nvPr/>
          </p:nvSpPr>
          <p:spPr>
            <a:xfrm>
              <a:off x="5847150" y="1793500"/>
              <a:ext cx="61350" cy="61650"/>
            </a:xfrm>
            <a:custGeom>
              <a:rect b="b" l="l" r="r" t="t"/>
              <a:pathLst>
                <a:path extrusionOk="0" h="2466" w="2454">
                  <a:moveTo>
                    <a:pt x="858" y="1"/>
                  </a:moveTo>
                  <a:lnTo>
                    <a:pt x="0" y="870"/>
                  </a:lnTo>
                  <a:lnTo>
                    <a:pt x="1596" y="2465"/>
                  </a:lnTo>
                  <a:lnTo>
                    <a:pt x="2453" y="1596"/>
                  </a:lnTo>
                  <a:lnTo>
                    <a:pt x="858"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8"/>
            <p:cNvSpPr/>
            <p:nvPr/>
          </p:nvSpPr>
          <p:spPr>
            <a:xfrm>
              <a:off x="5981700" y="1714325"/>
              <a:ext cx="33950" cy="33950"/>
            </a:xfrm>
            <a:custGeom>
              <a:rect b="b" l="l" r="r" t="t"/>
              <a:pathLst>
                <a:path extrusionOk="0" h="1358" w="1358">
                  <a:moveTo>
                    <a:pt x="857" y="1"/>
                  </a:moveTo>
                  <a:lnTo>
                    <a:pt x="0" y="846"/>
                  </a:lnTo>
                  <a:lnTo>
                    <a:pt x="512" y="1358"/>
                  </a:lnTo>
                  <a:lnTo>
                    <a:pt x="1357" y="513"/>
                  </a:lnTo>
                  <a:lnTo>
                    <a:pt x="85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8"/>
            <p:cNvSpPr/>
            <p:nvPr/>
          </p:nvSpPr>
          <p:spPr>
            <a:xfrm>
              <a:off x="5960250" y="1735175"/>
              <a:ext cx="34250" cy="34250"/>
            </a:xfrm>
            <a:custGeom>
              <a:rect b="b" l="l" r="r" t="t"/>
              <a:pathLst>
                <a:path extrusionOk="0" h="1370" w="1370">
                  <a:moveTo>
                    <a:pt x="858" y="0"/>
                  </a:moveTo>
                  <a:lnTo>
                    <a:pt x="1" y="869"/>
                  </a:lnTo>
                  <a:lnTo>
                    <a:pt x="501" y="1369"/>
                  </a:lnTo>
                  <a:lnTo>
                    <a:pt x="1370" y="512"/>
                  </a:lnTo>
                  <a:lnTo>
                    <a:pt x="85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8"/>
            <p:cNvSpPr/>
            <p:nvPr/>
          </p:nvSpPr>
          <p:spPr>
            <a:xfrm>
              <a:off x="5939125" y="1756900"/>
              <a:ext cx="34250" cy="34250"/>
            </a:xfrm>
            <a:custGeom>
              <a:rect b="b" l="l" r="r" t="t"/>
              <a:pathLst>
                <a:path extrusionOk="0" h="1370" w="1370">
                  <a:moveTo>
                    <a:pt x="858" y="0"/>
                  </a:moveTo>
                  <a:lnTo>
                    <a:pt x="0" y="857"/>
                  </a:lnTo>
                  <a:lnTo>
                    <a:pt x="500" y="1369"/>
                  </a:lnTo>
                  <a:lnTo>
                    <a:pt x="1370" y="500"/>
                  </a:lnTo>
                  <a:lnTo>
                    <a:pt x="85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8"/>
            <p:cNvSpPr/>
            <p:nvPr/>
          </p:nvSpPr>
          <p:spPr>
            <a:xfrm>
              <a:off x="5917400" y="1778025"/>
              <a:ext cx="34250" cy="34250"/>
            </a:xfrm>
            <a:custGeom>
              <a:rect b="b" l="l" r="r" t="t"/>
              <a:pathLst>
                <a:path extrusionOk="0" h="1370" w="1370">
                  <a:moveTo>
                    <a:pt x="869" y="1"/>
                  </a:moveTo>
                  <a:lnTo>
                    <a:pt x="0" y="858"/>
                  </a:lnTo>
                  <a:lnTo>
                    <a:pt x="512" y="1370"/>
                  </a:lnTo>
                  <a:lnTo>
                    <a:pt x="1369" y="501"/>
                  </a:lnTo>
                  <a:lnTo>
                    <a:pt x="869"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8"/>
            <p:cNvSpPr/>
            <p:nvPr/>
          </p:nvSpPr>
          <p:spPr>
            <a:xfrm>
              <a:off x="5895975" y="1799450"/>
              <a:ext cx="34250" cy="34275"/>
            </a:xfrm>
            <a:custGeom>
              <a:rect b="b" l="l" r="r" t="t"/>
              <a:pathLst>
                <a:path extrusionOk="0" h="1371" w="1370">
                  <a:moveTo>
                    <a:pt x="857" y="1"/>
                  </a:moveTo>
                  <a:lnTo>
                    <a:pt x="0" y="870"/>
                  </a:lnTo>
                  <a:lnTo>
                    <a:pt x="500" y="1370"/>
                  </a:lnTo>
                  <a:lnTo>
                    <a:pt x="1369" y="513"/>
                  </a:lnTo>
                  <a:lnTo>
                    <a:pt x="85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8"/>
            <p:cNvSpPr/>
            <p:nvPr/>
          </p:nvSpPr>
          <p:spPr>
            <a:xfrm>
              <a:off x="5874525" y="1821175"/>
              <a:ext cx="34250" cy="34275"/>
            </a:xfrm>
            <a:custGeom>
              <a:rect b="b" l="l" r="r" t="t"/>
              <a:pathLst>
                <a:path extrusionOk="0" h="1371" w="1370">
                  <a:moveTo>
                    <a:pt x="870" y="1"/>
                  </a:moveTo>
                  <a:lnTo>
                    <a:pt x="1" y="858"/>
                  </a:lnTo>
                  <a:lnTo>
                    <a:pt x="513" y="1370"/>
                  </a:lnTo>
                  <a:lnTo>
                    <a:pt x="1370" y="501"/>
                  </a:lnTo>
                  <a:lnTo>
                    <a:pt x="870"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8"/>
            <p:cNvSpPr/>
            <p:nvPr/>
          </p:nvSpPr>
          <p:spPr>
            <a:xfrm>
              <a:off x="5989725" y="1757775"/>
              <a:ext cx="53600" cy="53175"/>
            </a:xfrm>
            <a:custGeom>
              <a:rect b="b" l="l" r="r" t="t"/>
              <a:pathLst>
                <a:path extrusionOk="0" h="2127" w="2144">
                  <a:moveTo>
                    <a:pt x="1810" y="1"/>
                  </a:moveTo>
                  <a:lnTo>
                    <a:pt x="453" y="501"/>
                  </a:lnTo>
                  <a:lnTo>
                    <a:pt x="0" y="1823"/>
                  </a:lnTo>
                  <a:lnTo>
                    <a:pt x="251" y="2073"/>
                  </a:lnTo>
                  <a:cubicBezTo>
                    <a:pt x="286" y="2108"/>
                    <a:pt x="337" y="2126"/>
                    <a:pt x="389" y="2126"/>
                  </a:cubicBezTo>
                  <a:cubicBezTo>
                    <a:pt x="441" y="2126"/>
                    <a:pt x="495" y="2108"/>
                    <a:pt x="536" y="2073"/>
                  </a:cubicBezTo>
                  <a:lnTo>
                    <a:pt x="2060" y="537"/>
                  </a:lnTo>
                  <a:cubicBezTo>
                    <a:pt x="2144" y="465"/>
                    <a:pt x="2144" y="346"/>
                    <a:pt x="2060" y="263"/>
                  </a:cubicBezTo>
                  <a:lnTo>
                    <a:pt x="1810" y="1"/>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8"/>
            <p:cNvSpPr/>
            <p:nvPr/>
          </p:nvSpPr>
          <p:spPr>
            <a:xfrm>
              <a:off x="5980200" y="1749300"/>
              <a:ext cx="56575" cy="55700"/>
            </a:xfrm>
            <a:custGeom>
              <a:rect b="b" l="l" r="r" t="t"/>
              <a:pathLst>
                <a:path extrusionOk="0" h="2228" w="2263">
                  <a:moveTo>
                    <a:pt x="1755" y="1"/>
                  </a:moveTo>
                  <a:cubicBezTo>
                    <a:pt x="1703" y="1"/>
                    <a:pt x="1649" y="18"/>
                    <a:pt x="1608" y="54"/>
                  </a:cubicBezTo>
                  <a:lnTo>
                    <a:pt x="84" y="1590"/>
                  </a:lnTo>
                  <a:cubicBezTo>
                    <a:pt x="0" y="1673"/>
                    <a:pt x="0" y="1804"/>
                    <a:pt x="84" y="1876"/>
                  </a:cubicBezTo>
                  <a:lnTo>
                    <a:pt x="381" y="2174"/>
                  </a:lnTo>
                  <a:cubicBezTo>
                    <a:pt x="423" y="2209"/>
                    <a:pt x="474" y="2227"/>
                    <a:pt x="523" y="2227"/>
                  </a:cubicBezTo>
                  <a:cubicBezTo>
                    <a:pt x="572" y="2227"/>
                    <a:pt x="620" y="2209"/>
                    <a:pt x="655" y="2174"/>
                  </a:cubicBezTo>
                  <a:lnTo>
                    <a:pt x="2191" y="638"/>
                  </a:lnTo>
                  <a:cubicBezTo>
                    <a:pt x="2263" y="554"/>
                    <a:pt x="2263" y="435"/>
                    <a:pt x="2191" y="352"/>
                  </a:cubicBezTo>
                  <a:lnTo>
                    <a:pt x="1894" y="54"/>
                  </a:lnTo>
                  <a:cubicBezTo>
                    <a:pt x="1858" y="18"/>
                    <a:pt x="1807" y="1"/>
                    <a:pt x="1755"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8"/>
            <p:cNvSpPr/>
            <p:nvPr/>
          </p:nvSpPr>
          <p:spPr>
            <a:xfrm>
              <a:off x="5887025" y="1831000"/>
              <a:ext cx="39325" cy="38800"/>
            </a:xfrm>
            <a:custGeom>
              <a:rect b="b" l="l" r="r" t="t"/>
              <a:pathLst>
                <a:path extrusionOk="0" h="1552" w="1573">
                  <a:moveTo>
                    <a:pt x="953" y="1"/>
                  </a:moveTo>
                  <a:lnTo>
                    <a:pt x="1" y="953"/>
                  </a:lnTo>
                  <a:lnTo>
                    <a:pt x="537" y="1489"/>
                  </a:lnTo>
                  <a:cubicBezTo>
                    <a:pt x="572" y="1531"/>
                    <a:pt x="620" y="1552"/>
                    <a:pt x="668" y="1552"/>
                  </a:cubicBezTo>
                  <a:cubicBezTo>
                    <a:pt x="715" y="1552"/>
                    <a:pt x="763" y="1531"/>
                    <a:pt x="799" y="1489"/>
                  </a:cubicBezTo>
                  <a:lnTo>
                    <a:pt x="1501" y="799"/>
                  </a:lnTo>
                  <a:cubicBezTo>
                    <a:pt x="1572" y="715"/>
                    <a:pt x="1572" y="608"/>
                    <a:pt x="1489" y="549"/>
                  </a:cubicBezTo>
                  <a:lnTo>
                    <a:pt x="953"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8"/>
            <p:cNvSpPr/>
            <p:nvPr/>
          </p:nvSpPr>
          <p:spPr>
            <a:xfrm>
              <a:off x="5886725" y="1831300"/>
              <a:ext cx="33375" cy="32025"/>
            </a:xfrm>
            <a:custGeom>
              <a:rect b="b" l="l" r="r" t="t"/>
              <a:pathLst>
                <a:path extrusionOk="0" h="1281" w="1335">
                  <a:moveTo>
                    <a:pt x="965" y="1"/>
                  </a:moveTo>
                  <a:lnTo>
                    <a:pt x="1" y="953"/>
                  </a:lnTo>
                  <a:lnTo>
                    <a:pt x="287" y="1227"/>
                  </a:lnTo>
                  <a:cubicBezTo>
                    <a:pt x="328" y="1263"/>
                    <a:pt x="379" y="1281"/>
                    <a:pt x="428" y="1281"/>
                  </a:cubicBezTo>
                  <a:cubicBezTo>
                    <a:pt x="477" y="1281"/>
                    <a:pt x="525" y="1263"/>
                    <a:pt x="561" y="1227"/>
                  </a:cubicBezTo>
                  <a:lnTo>
                    <a:pt x="1263" y="537"/>
                  </a:lnTo>
                  <a:cubicBezTo>
                    <a:pt x="1334" y="477"/>
                    <a:pt x="1334" y="358"/>
                    <a:pt x="1239" y="275"/>
                  </a:cubicBezTo>
                  <a:lnTo>
                    <a:pt x="965" y="1"/>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8"/>
            <p:cNvSpPr/>
            <p:nvPr/>
          </p:nvSpPr>
          <p:spPr>
            <a:xfrm>
              <a:off x="5865300" y="1790525"/>
              <a:ext cx="35750" cy="35150"/>
            </a:xfrm>
            <a:custGeom>
              <a:rect b="b" l="l" r="r" t="t"/>
              <a:pathLst>
                <a:path extrusionOk="0" h="1406" w="1430">
                  <a:moveTo>
                    <a:pt x="251" y="1"/>
                  </a:moveTo>
                  <a:lnTo>
                    <a:pt x="1" y="251"/>
                  </a:lnTo>
                  <a:lnTo>
                    <a:pt x="1084" y="1346"/>
                  </a:lnTo>
                  <a:cubicBezTo>
                    <a:pt x="1129" y="1385"/>
                    <a:pt x="1185" y="1406"/>
                    <a:pt x="1238" y="1406"/>
                  </a:cubicBezTo>
                  <a:cubicBezTo>
                    <a:pt x="1282" y="1406"/>
                    <a:pt x="1325" y="1391"/>
                    <a:pt x="1358" y="1358"/>
                  </a:cubicBezTo>
                  <a:cubicBezTo>
                    <a:pt x="1429" y="1287"/>
                    <a:pt x="1429" y="1167"/>
                    <a:pt x="1358" y="1108"/>
                  </a:cubicBez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8"/>
            <p:cNvSpPr/>
            <p:nvPr/>
          </p:nvSpPr>
          <p:spPr>
            <a:xfrm>
              <a:off x="5887025" y="1769100"/>
              <a:ext cx="35750" cy="35025"/>
            </a:xfrm>
            <a:custGeom>
              <a:rect b="b" l="l" r="r" t="t"/>
              <a:pathLst>
                <a:path extrusionOk="0" h="1401" w="1430">
                  <a:moveTo>
                    <a:pt x="251" y="0"/>
                  </a:moveTo>
                  <a:lnTo>
                    <a:pt x="1" y="250"/>
                  </a:lnTo>
                  <a:lnTo>
                    <a:pt x="1084" y="1334"/>
                  </a:lnTo>
                  <a:cubicBezTo>
                    <a:pt x="1126" y="1375"/>
                    <a:pt x="1183" y="1401"/>
                    <a:pt x="1238" y="1401"/>
                  </a:cubicBezTo>
                  <a:cubicBezTo>
                    <a:pt x="1278" y="1401"/>
                    <a:pt x="1316" y="1388"/>
                    <a:pt x="1346" y="1358"/>
                  </a:cubicBezTo>
                  <a:cubicBezTo>
                    <a:pt x="1430" y="1298"/>
                    <a:pt x="1430" y="1179"/>
                    <a:pt x="1346" y="1096"/>
                  </a:cubicBezTo>
                  <a:lnTo>
                    <a:pt x="25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8"/>
            <p:cNvSpPr/>
            <p:nvPr/>
          </p:nvSpPr>
          <p:spPr>
            <a:xfrm>
              <a:off x="5929300" y="1726225"/>
              <a:ext cx="36050" cy="35250"/>
            </a:xfrm>
            <a:custGeom>
              <a:rect b="b" l="l" r="r" t="t"/>
              <a:pathLst>
                <a:path extrusionOk="0" h="1410" w="1442">
                  <a:moveTo>
                    <a:pt x="251" y="1"/>
                  </a:moveTo>
                  <a:lnTo>
                    <a:pt x="1" y="251"/>
                  </a:lnTo>
                  <a:lnTo>
                    <a:pt x="1108" y="1358"/>
                  </a:lnTo>
                  <a:cubicBezTo>
                    <a:pt x="1147" y="1391"/>
                    <a:pt x="1197" y="1409"/>
                    <a:pt x="1246" y="1409"/>
                  </a:cubicBezTo>
                  <a:cubicBezTo>
                    <a:pt x="1286" y="1409"/>
                    <a:pt x="1326" y="1397"/>
                    <a:pt x="1358" y="1370"/>
                  </a:cubicBezTo>
                  <a:cubicBezTo>
                    <a:pt x="1441" y="1299"/>
                    <a:pt x="1441" y="1180"/>
                    <a:pt x="1358" y="1108"/>
                  </a:cubicBez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8"/>
            <p:cNvSpPr/>
            <p:nvPr/>
          </p:nvSpPr>
          <p:spPr>
            <a:xfrm>
              <a:off x="5907875" y="1747975"/>
              <a:ext cx="36325" cy="35100"/>
            </a:xfrm>
            <a:custGeom>
              <a:rect b="b" l="l" r="r" t="t"/>
              <a:pathLst>
                <a:path extrusionOk="0" h="1404" w="1453">
                  <a:moveTo>
                    <a:pt x="250" y="0"/>
                  </a:moveTo>
                  <a:lnTo>
                    <a:pt x="0" y="250"/>
                  </a:lnTo>
                  <a:lnTo>
                    <a:pt x="1096" y="1345"/>
                  </a:lnTo>
                  <a:cubicBezTo>
                    <a:pt x="1138" y="1381"/>
                    <a:pt x="1194" y="1404"/>
                    <a:pt x="1246" y="1404"/>
                  </a:cubicBezTo>
                  <a:cubicBezTo>
                    <a:pt x="1282" y="1404"/>
                    <a:pt x="1317" y="1393"/>
                    <a:pt x="1346" y="1369"/>
                  </a:cubicBezTo>
                  <a:cubicBezTo>
                    <a:pt x="1441" y="1286"/>
                    <a:pt x="1453" y="1155"/>
                    <a:pt x="1346" y="1095"/>
                  </a:cubicBezTo>
                  <a:lnTo>
                    <a:pt x="250"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8"/>
            <p:cNvSpPr/>
            <p:nvPr/>
          </p:nvSpPr>
          <p:spPr>
            <a:xfrm>
              <a:off x="5950125" y="1705100"/>
              <a:ext cx="36650" cy="35225"/>
            </a:xfrm>
            <a:custGeom>
              <a:rect b="b" l="l" r="r" t="t"/>
              <a:pathLst>
                <a:path extrusionOk="0" h="1409" w="1466">
                  <a:moveTo>
                    <a:pt x="251" y="1"/>
                  </a:moveTo>
                  <a:lnTo>
                    <a:pt x="1" y="251"/>
                  </a:lnTo>
                  <a:lnTo>
                    <a:pt x="1108" y="1358"/>
                  </a:lnTo>
                  <a:cubicBezTo>
                    <a:pt x="1147" y="1391"/>
                    <a:pt x="1198" y="1409"/>
                    <a:pt x="1246" y="1409"/>
                  </a:cubicBezTo>
                  <a:cubicBezTo>
                    <a:pt x="1287" y="1409"/>
                    <a:pt x="1326" y="1397"/>
                    <a:pt x="1358" y="1370"/>
                  </a:cubicBezTo>
                  <a:cubicBezTo>
                    <a:pt x="1442" y="1310"/>
                    <a:pt x="1465" y="1179"/>
                    <a:pt x="1358" y="1096"/>
                  </a:cubicBez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8"/>
            <p:cNvSpPr/>
            <p:nvPr/>
          </p:nvSpPr>
          <p:spPr>
            <a:xfrm>
              <a:off x="5965900" y="1720125"/>
              <a:ext cx="33075" cy="32925"/>
            </a:xfrm>
            <a:custGeom>
              <a:rect b="b" l="l" r="r" t="t"/>
              <a:pathLst>
                <a:path extrusionOk="0" h="1317" w="1323">
                  <a:moveTo>
                    <a:pt x="360" y="1"/>
                  </a:moveTo>
                  <a:cubicBezTo>
                    <a:pt x="340" y="1"/>
                    <a:pt x="322" y="7"/>
                    <a:pt x="311" y="19"/>
                  </a:cubicBezTo>
                  <a:lnTo>
                    <a:pt x="25" y="304"/>
                  </a:lnTo>
                  <a:cubicBezTo>
                    <a:pt x="1" y="340"/>
                    <a:pt x="1" y="376"/>
                    <a:pt x="25" y="412"/>
                  </a:cubicBezTo>
                  <a:lnTo>
                    <a:pt x="930" y="1316"/>
                  </a:lnTo>
                  <a:lnTo>
                    <a:pt x="1323" y="935"/>
                  </a:lnTo>
                  <a:lnTo>
                    <a:pt x="418" y="19"/>
                  </a:lnTo>
                  <a:cubicBezTo>
                    <a:pt x="400" y="7"/>
                    <a:pt x="379" y="1"/>
                    <a:pt x="36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8"/>
            <p:cNvSpPr/>
            <p:nvPr/>
          </p:nvSpPr>
          <p:spPr>
            <a:xfrm>
              <a:off x="5944475" y="1741350"/>
              <a:ext cx="33375" cy="32825"/>
            </a:xfrm>
            <a:custGeom>
              <a:rect b="b" l="l" r="r" t="t"/>
              <a:pathLst>
                <a:path extrusionOk="0" h="1313" w="1335">
                  <a:moveTo>
                    <a:pt x="370" y="0"/>
                  </a:moveTo>
                  <a:cubicBezTo>
                    <a:pt x="352" y="0"/>
                    <a:pt x="334" y="9"/>
                    <a:pt x="322" y="27"/>
                  </a:cubicBezTo>
                  <a:lnTo>
                    <a:pt x="36" y="301"/>
                  </a:lnTo>
                  <a:cubicBezTo>
                    <a:pt x="1" y="336"/>
                    <a:pt x="1" y="384"/>
                    <a:pt x="36" y="408"/>
                  </a:cubicBezTo>
                  <a:lnTo>
                    <a:pt x="941" y="1313"/>
                  </a:lnTo>
                  <a:lnTo>
                    <a:pt x="1334" y="932"/>
                  </a:lnTo>
                  <a:lnTo>
                    <a:pt x="417" y="27"/>
                  </a:lnTo>
                  <a:cubicBezTo>
                    <a:pt x="406" y="9"/>
                    <a:pt x="388" y="0"/>
                    <a:pt x="370"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8"/>
            <p:cNvSpPr/>
            <p:nvPr/>
          </p:nvSpPr>
          <p:spPr>
            <a:xfrm>
              <a:off x="5901925" y="1784125"/>
              <a:ext cx="33050" cy="32925"/>
            </a:xfrm>
            <a:custGeom>
              <a:rect b="b" l="l" r="r" t="t"/>
              <a:pathLst>
                <a:path extrusionOk="0" h="1317" w="1322">
                  <a:moveTo>
                    <a:pt x="359" y="1"/>
                  </a:moveTo>
                  <a:cubicBezTo>
                    <a:pt x="339" y="1"/>
                    <a:pt x="322" y="7"/>
                    <a:pt x="310" y="19"/>
                  </a:cubicBezTo>
                  <a:lnTo>
                    <a:pt x="24" y="304"/>
                  </a:lnTo>
                  <a:cubicBezTo>
                    <a:pt x="0" y="340"/>
                    <a:pt x="0" y="376"/>
                    <a:pt x="24" y="411"/>
                  </a:cubicBezTo>
                  <a:lnTo>
                    <a:pt x="929" y="1316"/>
                  </a:lnTo>
                  <a:lnTo>
                    <a:pt x="1322" y="935"/>
                  </a:lnTo>
                  <a:lnTo>
                    <a:pt x="417" y="19"/>
                  </a:lnTo>
                  <a:cubicBezTo>
                    <a:pt x="399" y="7"/>
                    <a:pt x="378" y="1"/>
                    <a:pt x="359"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8"/>
            <p:cNvSpPr/>
            <p:nvPr/>
          </p:nvSpPr>
          <p:spPr>
            <a:xfrm>
              <a:off x="5880175" y="1805625"/>
              <a:ext cx="33075" cy="33150"/>
            </a:xfrm>
            <a:custGeom>
              <a:rect b="b" l="l" r="r" t="t"/>
              <a:pathLst>
                <a:path extrusionOk="0" h="1326" w="1323">
                  <a:moveTo>
                    <a:pt x="369" y="1"/>
                  </a:moveTo>
                  <a:cubicBezTo>
                    <a:pt x="349" y="1"/>
                    <a:pt x="328" y="10"/>
                    <a:pt x="311" y="28"/>
                  </a:cubicBezTo>
                  <a:lnTo>
                    <a:pt x="37" y="313"/>
                  </a:lnTo>
                  <a:cubicBezTo>
                    <a:pt x="1" y="337"/>
                    <a:pt x="1" y="385"/>
                    <a:pt x="37" y="409"/>
                  </a:cubicBezTo>
                  <a:lnTo>
                    <a:pt x="942" y="1325"/>
                  </a:lnTo>
                  <a:lnTo>
                    <a:pt x="1323" y="933"/>
                  </a:lnTo>
                  <a:lnTo>
                    <a:pt x="418" y="28"/>
                  </a:lnTo>
                  <a:cubicBezTo>
                    <a:pt x="406" y="10"/>
                    <a:pt x="388" y="1"/>
                    <a:pt x="369"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8"/>
            <p:cNvSpPr/>
            <p:nvPr/>
          </p:nvSpPr>
          <p:spPr>
            <a:xfrm>
              <a:off x="6067425" y="1599050"/>
              <a:ext cx="27700" cy="27200"/>
            </a:xfrm>
            <a:custGeom>
              <a:rect b="b" l="l" r="r" t="t"/>
              <a:pathLst>
                <a:path extrusionOk="0" h="1088" w="1108">
                  <a:moveTo>
                    <a:pt x="915" y="1"/>
                  </a:moveTo>
                  <a:cubicBezTo>
                    <a:pt x="869" y="1"/>
                    <a:pt x="822" y="22"/>
                    <a:pt x="786" y="63"/>
                  </a:cubicBezTo>
                  <a:lnTo>
                    <a:pt x="71" y="778"/>
                  </a:lnTo>
                  <a:cubicBezTo>
                    <a:pt x="0" y="837"/>
                    <a:pt x="0" y="956"/>
                    <a:pt x="71" y="1028"/>
                  </a:cubicBezTo>
                  <a:cubicBezTo>
                    <a:pt x="119" y="1075"/>
                    <a:pt x="167" y="1087"/>
                    <a:pt x="202" y="1087"/>
                  </a:cubicBezTo>
                  <a:cubicBezTo>
                    <a:pt x="250" y="1087"/>
                    <a:pt x="298" y="1075"/>
                    <a:pt x="321" y="1028"/>
                  </a:cubicBezTo>
                  <a:lnTo>
                    <a:pt x="1036" y="313"/>
                  </a:lnTo>
                  <a:cubicBezTo>
                    <a:pt x="1107" y="254"/>
                    <a:pt x="1107" y="135"/>
                    <a:pt x="1036" y="63"/>
                  </a:cubicBezTo>
                  <a:cubicBezTo>
                    <a:pt x="1006" y="22"/>
                    <a:pt x="961" y="1"/>
                    <a:pt x="915"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8"/>
            <p:cNvSpPr/>
            <p:nvPr/>
          </p:nvSpPr>
          <p:spPr>
            <a:xfrm>
              <a:off x="5956375" y="1803925"/>
              <a:ext cx="11350" cy="11325"/>
            </a:xfrm>
            <a:custGeom>
              <a:rect b="b" l="l" r="r" t="t"/>
              <a:pathLst>
                <a:path extrusionOk="0" h="453" w="454">
                  <a:moveTo>
                    <a:pt x="227" y="0"/>
                  </a:moveTo>
                  <a:cubicBezTo>
                    <a:pt x="108" y="0"/>
                    <a:pt x="1" y="108"/>
                    <a:pt x="1" y="227"/>
                  </a:cubicBezTo>
                  <a:cubicBezTo>
                    <a:pt x="1" y="346"/>
                    <a:pt x="108" y="453"/>
                    <a:pt x="227" y="453"/>
                  </a:cubicBezTo>
                  <a:cubicBezTo>
                    <a:pt x="346" y="453"/>
                    <a:pt x="453" y="346"/>
                    <a:pt x="453" y="227"/>
                  </a:cubicBezTo>
                  <a:cubicBezTo>
                    <a:pt x="453" y="108"/>
                    <a:pt x="346" y="0"/>
                    <a:pt x="22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8"/>
            <p:cNvSpPr/>
            <p:nvPr/>
          </p:nvSpPr>
          <p:spPr>
            <a:xfrm>
              <a:off x="5934650" y="1817475"/>
              <a:ext cx="19675" cy="18925"/>
            </a:xfrm>
            <a:custGeom>
              <a:rect b="b" l="l" r="r" t="t"/>
              <a:pathLst>
                <a:path extrusionOk="0" h="757" w="787">
                  <a:moveTo>
                    <a:pt x="593" y="0"/>
                  </a:moveTo>
                  <a:cubicBezTo>
                    <a:pt x="546" y="0"/>
                    <a:pt x="495" y="18"/>
                    <a:pt x="453" y="54"/>
                  </a:cubicBezTo>
                  <a:lnTo>
                    <a:pt x="72" y="447"/>
                  </a:lnTo>
                  <a:cubicBezTo>
                    <a:pt x="1" y="506"/>
                    <a:pt x="1" y="625"/>
                    <a:pt x="72" y="697"/>
                  </a:cubicBezTo>
                  <a:cubicBezTo>
                    <a:pt x="120" y="744"/>
                    <a:pt x="156" y="756"/>
                    <a:pt x="203" y="756"/>
                  </a:cubicBezTo>
                  <a:cubicBezTo>
                    <a:pt x="251" y="756"/>
                    <a:pt x="310" y="744"/>
                    <a:pt x="322" y="697"/>
                  </a:cubicBezTo>
                  <a:lnTo>
                    <a:pt x="715" y="316"/>
                  </a:lnTo>
                  <a:cubicBezTo>
                    <a:pt x="787" y="256"/>
                    <a:pt x="787" y="137"/>
                    <a:pt x="715" y="54"/>
                  </a:cubicBezTo>
                  <a:cubicBezTo>
                    <a:pt x="685" y="18"/>
                    <a:pt x="641" y="0"/>
                    <a:pt x="593"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 name="Google Shape;2561;p78"/>
          <p:cNvGrpSpPr/>
          <p:nvPr/>
        </p:nvGrpSpPr>
        <p:grpSpPr>
          <a:xfrm>
            <a:off x="7609073" y="1442250"/>
            <a:ext cx="344225" cy="240734"/>
            <a:chOff x="6445150" y="1632175"/>
            <a:chExt cx="303925" cy="212550"/>
          </a:xfrm>
        </p:grpSpPr>
        <p:sp>
          <p:nvSpPr>
            <p:cNvPr id="2562" name="Google Shape;2562;p78"/>
            <p:cNvSpPr/>
            <p:nvPr/>
          </p:nvSpPr>
          <p:spPr>
            <a:xfrm>
              <a:off x="6473725" y="1818500"/>
              <a:ext cx="61325" cy="26225"/>
            </a:xfrm>
            <a:custGeom>
              <a:rect b="b" l="l" r="r" t="t"/>
              <a:pathLst>
                <a:path extrusionOk="0" h="1049" w="2453">
                  <a:moveTo>
                    <a:pt x="0" y="1"/>
                  </a:moveTo>
                  <a:lnTo>
                    <a:pt x="0" y="918"/>
                  </a:lnTo>
                  <a:cubicBezTo>
                    <a:pt x="0" y="989"/>
                    <a:pt x="36" y="1049"/>
                    <a:pt x="119" y="1049"/>
                  </a:cubicBezTo>
                  <a:lnTo>
                    <a:pt x="2191" y="1049"/>
                  </a:lnTo>
                  <a:cubicBezTo>
                    <a:pt x="2346" y="1049"/>
                    <a:pt x="2453" y="870"/>
                    <a:pt x="2357" y="751"/>
                  </a:cubicBezTo>
                  <a:lnTo>
                    <a:pt x="2167" y="429"/>
                  </a:lnTo>
                  <a:lnTo>
                    <a:pt x="0" y="1"/>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8"/>
            <p:cNvSpPr/>
            <p:nvPr/>
          </p:nvSpPr>
          <p:spPr>
            <a:xfrm>
              <a:off x="6474000" y="1821175"/>
              <a:ext cx="45575" cy="23550"/>
            </a:xfrm>
            <a:custGeom>
              <a:rect b="b" l="l" r="r" t="t"/>
              <a:pathLst>
                <a:path extrusionOk="0" h="942" w="1823">
                  <a:moveTo>
                    <a:pt x="1" y="1"/>
                  </a:moveTo>
                  <a:lnTo>
                    <a:pt x="1" y="811"/>
                  </a:lnTo>
                  <a:cubicBezTo>
                    <a:pt x="1" y="882"/>
                    <a:pt x="49" y="942"/>
                    <a:pt x="120" y="942"/>
                  </a:cubicBezTo>
                  <a:lnTo>
                    <a:pt x="1561" y="942"/>
                  </a:lnTo>
                  <a:cubicBezTo>
                    <a:pt x="1727" y="942"/>
                    <a:pt x="1823" y="763"/>
                    <a:pt x="1739" y="620"/>
                  </a:cubicBezTo>
                  <a:lnTo>
                    <a:pt x="1549" y="311"/>
                  </a:lnTo>
                  <a:lnTo>
                    <a:pt x="1"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8"/>
            <p:cNvSpPr/>
            <p:nvPr/>
          </p:nvSpPr>
          <p:spPr>
            <a:xfrm>
              <a:off x="6661525" y="1820000"/>
              <a:ext cx="61350" cy="24725"/>
            </a:xfrm>
            <a:custGeom>
              <a:rect b="b" l="l" r="r" t="t"/>
              <a:pathLst>
                <a:path extrusionOk="0" h="989" w="2454">
                  <a:moveTo>
                    <a:pt x="2454" y="0"/>
                  </a:moveTo>
                  <a:lnTo>
                    <a:pt x="287" y="358"/>
                  </a:lnTo>
                  <a:lnTo>
                    <a:pt x="96" y="667"/>
                  </a:lnTo>
                  <a:cubicBezTo>
                    <a:pt x="1" y="810"/>
                    <a:pt x="108" y="989"/>
                    <a:pt x="275" y="989"/>
                  </a:cubicBezTo>
                  <a:lnTo>
                    <a:pt x="2335" y="989"/>
                  </a:lnTo>
                  <a:cubicBezTo>
                    <a:pt x="2394" y="989"/>
                    <a:pt x="2454" y="941"/>
                    <a:pt x="2454" y="870"/>
                  </a:cubicBezTo>
                  <a:lnTo>
                    <a:pt x="2454"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8"/>
            <p:cNvSpPr/>
            <p:nvPr/>
          </p:nvSpPr>
          <p:spPr>
            <a:xfrm>
              <a:off x="6661525" y="1822675"/>
              <a:ext cx="45575" cy="21450"/>
            </a:xfrm>
            <a:custGeom>
              <a:rect b="b" l="l" r="r" t="t"/>
              <a:pathLst>
                <a:path extrusionOk="0" h="858" w="1823">
                  <a:moveTo>
                    <a:pt x="1823" y="1"/>
                  </a:moveTo>
                  <a:lnTo>
                    <a:pt x="287" y="239"/>
                  </a:lnTo>
                  <a:lnTo>
                    <a:pt x="96" y="548"/>
                  </a:lnTo>
                  <a:cubicBezTo>
                    <a:pt x="1" y="679"/>
                    <a:pt x="108" y="858"/>
                    <a:pt x="275" y="858"/>
                  </a:cubicBezTo>
                  <a:lnTo>
                    <a:pt x="1703" y="858"/>
                  </a:lnTo>
                  <a:cubicBezTo>
                    <a:pt x="1751" y="858"/>
                    <a:pt x="1823" y="822"/>
                    <a:pt x="1823" y="739"/>
                  </a:cubicBezTo>
                  <a:lnTo>
                    <a:pt x="1823"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8"/>
            <p:cNvSpPr/>
            <p:nvPr/>
          </p:nvSpPr>
          <p:spPr>
            <a:xfrm>
              <a:off x="6461500" y="1638125"/>
              <a:ext cx="31000" cy="47550"/>
            </a:xfrm>
            <a:custGeom>
              <a:rect b="b" l="l" r="r" t="t"/>
              <a:pathLst>
                <a:path extrusionOk="0" h="1902" w="1240">
                  <a:moveTo>
                    <a:pt x="191" y="1"/>
                  </a:moveTo>
                  <a:cubicBezTo>
                    <a:pt x="84" y="1"/>
                    <a:pt x="1" y="84"/>
                    <a:pt x="1" y="191"/>
                  </a:cubicBezTo>
                  <a:lnTo>
                    <a:pt x="1" y="1787"/>
                  </a:lnTo>
                  <a:cubicBezTo>
                    <a:pt x="1" y="1798"/>
                    <a:pt x="1" y="1810"/>
                    <a:pt x="25" y="1834"/>
                  </a:cubicBezTo>
                  <a:cubicBezTo>
                    <a:pt x="80" y="1882"/>
                    <a:pt x="137" y="1902"/>
                    <a:pt x="188" y="1902"/>
                  </a:cubicBezTo>
                  <a:cubicBezTo>
                    <a:pt x="291" y="1902"/>
                    <a:pt x="370" y="1822"/>
                    <a:pt x="370" y="1727"/>
                  </a:cubicBezTo>
                  <a:lnTo>
                    <a:pt x="370" y="417"/>
                  </a:lnTo>
                  <a:cubicBezTo>
                    <a:pt x="370" y="382"/>
                    <a:pt x="394" y="358"/>
                    <a:pt x="430" y="358"/>
                  </a:cubicBezTo>
                  <a:lnTo>
                    <a:pt x="989" y="358"/>
                  </a:lnTo>
                  <a:cubicBezTo>
                    <a:pt x="1144" y="358"/>
                    <a:pt x="1239" y="167"/>
                    <a:pt x="1096" y="13"/>
                  </a:cubicBezTo>
                  <a:cubicBezTo>
                    <a:pt x="1084" y="1"/>
                    <a:pt x="1061" y="1"/>
                    <a:pt x="104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8"/>
            <p:cNvSpPr/>
            <p:nvPr/>
          </p:nvSpPr>
          <p:spPr>
            <a:xfrm>
              <a:off x="6698150" y="1638125"/>
              <a:ext cx="35150" cy="45275"/>
            </a:xfrm>
            <a:custGeom>
              <a:rect b="b" l="l" r="r" t="t"/>
              <a:pathLst>
                <a:path extrusionOk="0" h="1811" w="1406">
                  <a:moveTo>
                    <a:pt x="250" y="1"/>
                  </a:moveTo>
                  <a:cubicBezTo>
                    <a:pt x="96" y="1"/>
                    <a:pt x="0" y="191"/>
                    <a:pt x="143" y="346"/>
                  </a:cubicBezTo>
                  <a:cubicBezTo>
                    <a:pt x="155" y="358"/>
                    <a:pt x="179" y="358"/>
                    <a:pt x="191" y="358"/>
                  </a:cubicBezTo>
                  <a:lnTo>
                    <a:pt x="977" y="358"/>
                  </a:lnTo>
                  <a:cubicBezTo>
                    <a:pt x="1012" y="358"/>
                    <a:pt x="1036" y="382"/>
                    <a:pt x="1036" y="417"/>
                  </a:cubicBezTo>
                  <a:lnTo>
                    <a:pt x="1036" y="1632"/>
                  </a:lnTo>
                  <a:cubicBezTo>
                    <a:pt x="1036" y="1739"/>
                    <a:pt x="1108" y="1810"/>
                    <a:pt x="1215" y="1810"/>
                  </a:cubicBezTo>
                  <a:cubicBezTo>
                    <a:pt x="1322" y="1810"/>
                    <a:pt x="1393" y="1727"/>
                    <a:pt x="1405" y="1656"/>
                  </a:cubicBezTo>
                  <a:lnTo>
                    <a:pt x="1405" y="191"/>
                  </a:lnTo>
                  <a:cubicBezTo>
                    <a:pt x="1405" y="84"/>
                    <a:pt x="1322" y="1"/>
                    <a:pt x="1215"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8"/>
            <p:cNvSpPr/>
            <p:nvPr/>
          </p:nvSpPr>
          <p:spPr>
            <a:xfrm>
              <a:off x="6445150" y="1675325"/>
              <a:ext cx="62525" cy="153325"/>
            </a:xfrm>
            <a:custGeom>
              <a:rect b="b" l="l" r="r" t="t"/>
              <a:pathLst>
                <a:path extrusionOk="0" h="6133" w="2501">
                  <a:moveTo>
                    <a:pt x="452" y="1"/>
                  </a:moveTo>
                  <a:cubicBezTo>
                    <a:pt x="202" y="1"/>
                    <a:pt x="12" y="203"/>
                    <a:pt x="0" y="453"/>
                  </a:cubicBezTo>
                  <a:lnTo>
                    <a:pt x="0" y="5668"/>
                  </a:lnTo>
                  <a:cubicBezTo>
                    <a:pt x="0" y="5918"/>
                    <a:pt x="202" y="6133"/>
                    <a:pt x="452" y="6133"/>
                  </a:cubicBezTo>
                  <a:lnTo>
                    <a:pt x="2500" y="6133"/>
                  </a:lnTo>
                  <a:lnTo>
                    <a:pt x="2500"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8"/>
            <p:cNvSpPr/>
            <p:nvPr/>
          </p:nvSpPr>
          <p:spPr>
            <a:xfrm>
              <a:off x="6686250" y="1675325"/>
              <a:ext cx="62825" cy="153325"/>
            </a:xfrm>
            <a:custGeom>
              <a:rect b="b" l="l" r="r" t="t"/>
              <a:pathLst>
                <a:path extrusionOk="0" h="6133" w="2513">
                  <a:moveTo>
                    <a:pt x="0" y="1"/>
                  </a:moveTo>
                  <a:lnTo>
                    <a:pt x="0" y="6133"/>
                  </a:lnTo>
                  <a:lnTo>
                    <a:pt x="2048" y="6133"/>
                  </a:lnTo>
                  <a:cubicBezTo>
                    <a:pt x="2298" y="6133"/>
                    <a:pt x="2512" y="5918"/>
                    <a:pt x="2512" y="5668"/>
                  </a:cubicBezTo>
                  <a:lnTo>
                    <a:pt x="2512" y="465"/>
                  </a:lnTo>
                  <a:cubicBezTo>
                    <a:pt x="2512" y="203"/>
                    <a:pt x="2298" y="1"/>
                    <a:pt x="2048"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8"/>
            <p:cNvSpPr/>
            <p:nvPr/>
          </p:nvSpPr>
          <p:spPr>
            <a:xfrm>
              <a:off x="6445150" y="1675325"/>
              <a:ext cx="102100" cy="153325"/>
            </a:xfrm>
            <a:custGeom>
              <a:rect b="b" l="l" r="r" t="t"/>
              <a:pathLst>
                <a:path extrusionOk="0" h="6133" w="4084">
                  <a:moveTo>
                    <a:pt x="452" y="1"/>
                  </a:moveTo>
                  <a:cubicBezTo>
                    <a:pt x="202" y="1"/>
                    <a:pt x="12" y="203"/>
                    <a:pt x="0" y="453"/>
                  </a:cubicBezTo>
                  <a:lnTo>
                    <a:pt x="0" y="5668"/>
                  </a:lnTo>
                  <a:cubicBezTo>
                    <a:pt x="0" y="5918"/>
                    <a:pt x="202" y="6133"/>
                    <a:pt x="452" y="6133"/>
                  </a:cubicBezTo>
                  <a:lnTo>
                    <a:pt x="2477" y="6133"/>
                  </a:lnTo>
                  <a:lnTo>
                    <a:pt x="4084" y="3228"/>
                  </a:lnTo>
                  <a:lnTo>
                    <a:pt x="247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8"/>
            <p:cNvSpPr/>
            <p:nvPr/>
          </p:nvSpPr>
          <p:spPr>
            <a:xfrm>
              <a:off x="6652600" y="1675325"/>
              <a:ext cx="80400" cy="153325"/>
            </a:xfrm>
            <a:custGeom>
              <a:rect b="b" l="l" r="r" t="t"/>
              <a:pathLst>
                <a:path extrusionOk="0" h="6133" w="3216">
                  <a:moveTo>
                    <a:pt x="1322" y="1"/>
                  </a:moveTo>
                  <a:lnTo>
                    <a:pt x="1" y="2787"/>
                  </a:lnTo>
                  <a:lnTo>
                    <a:pt x="1322" y="6133"/>
                  </a:lnTo>
                  <a:lnTo>
                    <a:pt x="2751" y="6133"/>
                  </a:lnTo>
                  <a:cubicBezTo>
                    <a:pt x="3001" y="6133"/>
                    <a:pt x="3215" y="5918"/>
                    <a:pt x="3215" y="5668"/>
                  </a:cubicBezTo>
                  <a:lnTo>
                    <a:pt x="3215" y="465"/>
                  </a:lnTo>
                  <a:cubicBezTo>
                    <a:pt x="3215" y="203"/>
                    <a:pt x="3013" y="1"/>
                    <a:pt x="2751"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8"/>
            <p:cNvSpPr/>
            <p:nvPr/>
          </p:nvSpPr>
          <p:spPr>
            <a:xfrm>
              <a:off x="6507650" y="1675325"/>
              <a:ext cx="178625" cy="153325"/>
            </a:xfrm>
            <a:custGeom>
              <a:rect b="b" l="l" r="r" t="t"/>
              <a:pathLst>
                <a:path extrusionOk="0" h="6133" w="7145">
                  <a:moveTo>
                    <a:pt x="0" y="1"/>
                  </a:moveTo>
                  <a:lnTo>
                    <a:pt x="0" y="6133"/>
                  </a:lnTo>
                  <a:lnTo>
                    <a:pt x="7144" y="6133"/>
                  </a:lnTo>
                  <a:lnTo>
                    <a:pt x="7144" y="1"/>
                  </a:lnTo>
                  <a:lnTo>
                    <a:pt x="5311" y="1"/>
                  </a:lnTo>
                  <a:lnTo>
                    <a:pt x="3537" y="299"/>
                  </a:lnTo>
                  <a:lnTo>
                    <a:pt x="1882"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8"/>
            <p:cNvSpPr/>
            <p:nvPr/>
          </p:nvSpPr>
          <p:spPr>
            <a:xfrm>
              <a:off x="6667200" y="1675325"/>
              <a:ext cx="19075" cy="153325"/>
            </a:xfrm>
            <a:custGeom>
              <a:rect b="b" l="l" r="r" t="t"/>
              <a:pathLst>
                <a:path extrusionOk="0" h="6133" w="763">
                  <a:moveTo>
                    <a:pt x="0" y="1"/>
                  </a:moveTo>
                  <a:lnTo>
                    <a:pt x="0" y="6133"/>
                  </a:lnTo>
                  <a:lnTo>
                    <a:pt x="762" y="6133"/>
                  </a:lnTo>
                  <a:lnTo>
                    <a:pt x="762"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8"/>
            <p:cNvSpPr/>
            <p:nvPr/>
          </p:nvSpPr>
          <p:spPr>
            <a:xfrm>
              <a:off x="6611225" y="1793800"/>
              <a:ext cx="20275" cy="20275"/>
            </a:xfrm>
            <a:custGeom>
              <a:rect b="b" l="l" r="r" t="t"/>
              <a:pathLst>
                <a:path extrusionOk="0" h="811" w="811">
                  <a:moveTo>
                    <a:pt x="406" y="1"/>
                  </a:moveTo>
                  <a:cubicBezTo>
                    <a:pt x="179" y="1"/>
                    <a:pt x="1" y="191"/>
                    <a:pt x="1" y="405"/>
                  </a:cubicBezTo>
                  <a:cubicBezTo>
                    <a:pt x="1" y="632"/>
                    <a:pt x="179" y="810"/>
                    <a:pt x="406" y="810"/>
                  </a:cubicBezTo>
                  <a:cubicBezTo>
                    <a:pt x="632" y="810"/>
                    <a:pt x="810" y="632"/>
                    <a:pt x="810" y="405"/>
                  </a:cubicBezTo>
                  <a:cubicBezTo>
                    <a:pt x="810" y="191"/>
                    <a:pt x="632" y="1"/>
                    <a:pt x="406"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8"/>
            <p:cNvSpPr/>
            <p:nvPr/>
          </p:nvSpPr>
          <p:spPr>
            <a:xfrm>
              <a:off x="6480850" y="1632175"/>
              <a:ext cx="232200" cy="19975"/>
            </a:xfrm>
            <a:custGeom>
              <a:rect b="b" l="l" r="r" t="t"/>
              <a:pathLst>
                <a:path extrusionOk="0" h="799" w="9288">
                  <a:moveTo>
                    <a:pt x="144" y="1"/>
                  </a:moveTo>
                  <a:cubicBezTo>
                    <a:pt x="72" y="1"/>
                    <a:pt x="1" y="60"/>
                    <a:pt x="1" y="143"/>
                  </a:cubicBezTo>
                  <a:lnTo>
                    <a:pt x="1" y="655"/>
                  </a:lnTo>
                  <a:cubicBezTo>
                    <a:pt x="1" y="739"/>
                    <a:pt x="60" y="798"/>
                    <a:pt x="144" y="798"/>
                  </a:cubicBezTo>
                  <a:lnTo>
                    <a:pt x="9133" y="798"/>
                  </a:lnTo>
                  <a:cubicBezTo>
                    <a:pt x="9204" y="798"/>
                    <a:pt x="9288" y="739"/>
                    <a:pt x="9288" y="655"/>
                  </a:cubicBezTo>
                  <a:lnTo>
                    <a:pt x="9288" y="143"/>
                  </a:lnTo>
                  <a:cubicBezTo>
                    <a:pt x="9288" y="60"/>
                    <a:pt x="9204" y="1"/>
                    <a:pt x="9133"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8"/>
            <p:cNvSpPr/>
            <p:nvPr/>
          </p:nvSpPr>
          <p:spPr>
            <a:xfrm>
              <a:off x="6481450" y="1632175"/>
              <a:ext cx="209575" cy="19975"/>
            </a:xfrm>
            <a:custGeom>
              <a:rect b="b" l="l" r="r" t="t"/>
              <a:pathLst>
                <a:path extrusionOk="0" h="799" w="8383">
                  <a:moveTo>
                    <a:pt x="155" y="1"/>
                  </a:moveTo>
                  <a:cubicBezTo>
                    <a:pt x="72" y="1"/>
                    <a:pt x="1" y="60"/>
                    <a:pt x="1" y="143"/>
                  </a:cubicBezTo>
                  <a:lnTo>
                    <a:pt x="1" y="655"/>
                  </a:lnTo>
                  <a:cubicBezTo>
                    <a:pt x="1" y="739"/>
                    <a:pt x="60" y="798"/>
                    <a:pt x="155" y="798"/>
                  </a:cubicBezTo>
                  <a:lnTo>
                    <a:pt x="8192" y="798"/>
                  </a:lnTo>
                  <a:cubicBezTo>
                    <a:pt x="8287" y="798"/>
                    <a:pt x="8383" y="715"/>
                    <a:pt x="8383" y="608"/>
                  </a:cubicBezTo>
                  <a:lnTo>
                    <a:pt x="8383" y="191"/>
                  </a:lnTo>
                  <a:cubicBezTo>
                    <a:pt x="8383" y="72"/>
                    <a:pt x="8287" y="1"/>
                    <a:pt x="819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8"/>
            <p:cNvSpPr/>
            <p:nvPr/>
          </p:nvSpPr>
          <p:spPr>
            <a:xfrm>
              <a:off x="6466275" y="1694675"/>
              <a:ext cx="83075" cy="113450"/>
            </a:xfrm>
            <a:custGeom>
              <a:rect b="b" l="l" r="r" t="t"/>
              <a:pathLst>
                <a:path extrusionOk="0" h="4538" w="3323">
                  <a:moveTo>
                    <a:pt x="1596" y="1"/>
                  </a:moveTo>
                  <a:cubicBezTo>
                    <a:pt x="715" y="1"/>
                    <a:pt x="0" y="715"/>
                    <a:pt x="0" y="1596"/>
                  </a:cubicBezTo>
                  <a:lnTo>
                    <a:pt x="0" y="2942"/>
                  </a:lnTo>
                  <a:cubicBezTo>
                    <a:pt x="0" y="3823"/>
                    <a:pt x="715" y="4537"/>
                    <a:pt x="1596" y="4537"/>
                  </a:cubicBezTo>
                  <a:lnTo>
                    <a:pt x="1727" y="4537"/>
                  </a:lnTo>
                  <a:cubicBezTo>
                    <a:pt x="2608" y="4537"/>
                    <a:pt x="3322" y="3823"/>
                    <a:pt x="3322" y="2942"/>
                  </a:cubicBezTo>
                  <a:lnTo>
                    <a:pt x="3322" y="1596"/>
                  </a:lnTo>
                  <a:cubicBezTo>
                    <a:pt x="3322" y="715"/>
                    <a:pt x="2608" y="1"/>
                    <a:pt x="172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8"/>
            <p:cNvSpPr/>
            <p:nvPr/>
          </p:nvSpPr>
          <p:spPr>
            <a:xfrm>
              <a:off x="6481150" y="1710725"/>
              <a:ext cx="52425" cy="82225"/>
            </a:xfrm>
            <a:custGeom>
              <a:rect b="b" l="l" r="r" t="t"/>
              <a:pathLst>
                <a:path extrusionOk="0" h="3289" w="2097">
                  <a:moveTo>
                    <a:pt x="1079" y="1"/>
                  </a:moveTo>
                  <a:cubicBezTo>
                    <a:pt x="1065" y="1"/>
                    <a:pt x="1051" y="1"/>
                    <a:pt x="1037" y="2"/>
                  </a:cubicBezTo>
                  <a:cubicBezTo>
                    <a:pt x="929" y="2"/>
                    <a:pt x="834" y="14"/>
                    <a:pt x="739" y="37"/>
                  </a:cubicBezTo>
                  <a:cubicBezTo>
                    <a:pt x="310" y="168"/>
                    <a:pt x="1" y="561"/>
                    <a:pt x="1" y="1038"/>
                  </a:cubicBezTo>
                  <a:lnTo>
                    <a:pt x="1" y="2240"/>
                  </a:lnTo>
                  <a:cubicBezTo>
                    <a:pt x="1" y="2704"/>
                    <a:pt x="310" y="3109"/>
                    <a:pt x="739" y="3240"/>
                  </a:cubicBezTo>
                  <a:cubicBezTo>
                    <a:pt x="834" y="3276"/>
                    <a:pt x="941" y="3288"/>
                    <a:pt x="1025" y="3288"/>
                  </a:cubicBezTo>
                  <a:cubicBezTo>
                    <a:pt x="1032" y="3288"/>
                    <a:pt x="1039" y="3288"/>
                    <a:pt x="1046" y="3288"/>
                  </a:cubicBezTo>
                  <a:cubicBezTo>
                    <a:pt x="1631" y="3288"/>
                    <a:pt x="2096" y="2805"/>
                    <a:pt x="2096" y="2216"/>
                  </a:cubicBezTo>
                  <a:lnTo>
                    <a:pt x="2096" y="1026"/>
                  </a:lnTo>
                  <a:cubicBezTo>
                    <a:pt x="2096" y="468"/>
                    <a:pt x="1654" y="1"/>
                    <a:pt x="107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8"/>
            <p:cNvSpPr/>
            <p:nvPr/>
          </p:nvSpPr>
          <p:spPr>
            <a:xfrm>
              <a:off x="6645175" y="1694675"/>
              <a:ext cx="83050" cy="113450"/>
            </a:xfrm>
            <a:custGeom>
              <a:rect b="b" l="l" r="r" t="t"/>
              <a:pathLst>
                <a:path extrusionOk="0" h="4538" w="3322">
                  <a:moveTo>
                    <a:pt x="1595" y="1"/>
                  </a:moveTo>
                  <a:cubicBezTo>
                    <a:pt x="714" y="1"/>
                    <a:pt x="0" y="715"/>
                    <a:pt x="0" y="1596"/>
                  </a:cubicBezTo>
                  <a:lnTo>
                    <a:pt x="0" y="2942"/>
                  </a:lnTo>
                  <a:cubicBezTo>
                    <a:pt x="0" y="3823"/>
                    <a:pt x="714" y="4537"/>
                    <a:pt x="1595" y="4537"/>
                  </a:cubicBezTo>
                  <a:lnTo>
                    <a:pt x="1726" y="4537"/>
                  </a:lnTo>
                  <a:cubicBezTo>
                    <a:pt x="2608" y="4537"/>
                    <a:pt x="3322" y="3823"/>
                    <a:pt x="3322" y="2942"/>
                  </a:cubicBezTo>
                  <a:lnTo>
                    <a:pt x="3322" y="1596"/>
                  </a:lnTo>
                  <a:cubicBezTo>
                    <a:pt x="3322" y="715"/>
                    <a:pt x="2608" y="1"/>
                    <a:pt x="17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8"/>
            <p:cNvSpPr/>
            <p:nvPr/>
          </p:nvSpPr>
          <p:spPr>
            <a:xfrm>
              <a:off x="6660350" y="1710725"/>
              <a:ext cx="52700" cy="82225"/>
            </a:xfrm>
            <a:custGeom>
              <a:rect b="b" l="l" r="r" t="t"/>
              <a:pathLst>
                <a:path extrusionOk="0" h="3289" w="2108">
                  <a:moveTo>
                    <a:pt x="1090" y="1"/>
                  </a:moveTo>
                  <a:cubicBezTo>
                    <a:pt x="1076" y="1"/>
                    <a:pt x="1062" y="1"/>
                    <a:pt x="1048" y="2"/>
                  </a:cubicBezTo>
                  <a:cubicBezTo>
                    <a:pt x="941" y="2"/>
                    <a:pt x="834" y="14"/>
                    <a:pt x="750" y="37"/>
                  </a:cubicBezTo>
                  <a:cubicBezTo>
                    <a:pt x="310" y="168"/>
                    <a:pt x="0" y="561"/>
                    <a:pt x="0" y="1038"/>
                  </a:cubicBezTo>
                  <a:lnTo>
                    <a:pt x="0" y="2240"/>
                  </a:lnTo>
                  <a:cubicBezTo>
                    <a:pt x="0" y="2704"/>
                    <a:pt x="310" y="3109"/>
                    <a:pt x="750" y="3240"/>
                  </a:cubicBezTo>
                  <a:cubicBezTo>
                    <a:pt x="834" y="3276"/>
                    <a:pt x="941" y="3288"/>
                    <a:pt x="1036" y="3288"/>
                  </a:cubicBezTo>
                  <a:cubicBezTo>
                    <a:pt x="1043" y="3288"/>
                    <a:pt x="1050" y="3288"/>
                    <a:pt x="1057" y="3288"/>
                  </a:cubicBezTo>
                  <a:cubicBezTo>
                    <a:pt x="1643" y="3288"/>
                    <a:pt x="2108" y="2805"/>
                    <a:pt x="2108" y="2216"/>
                  </a:cubicBezTo>
                  <a:lnTo>
                    <a:pt x="2108" y="1026"/>
                  </a:lnTo>
                  <a:cubicBezTo>
                    <a:pt x="2108" y="468"/>
                    <a:pt x="1654" y="1"/>
                    <a:pt x="109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8"/>
            <p:cNvSpPr/>
            <p:nvPr/>
          </p:nvSpPr>
          <p:spPr>
            <a:xfrm>
              <a:off x="6481150" y="1711050"/>
              <a:ext cx="37225" cy="81000"/>
            </a:xfrm>
            <a:custGeom>
              <a:rect b="b" l="l" r="r" t="t"/>
              <a:pathLst>
                <a:path extrusionOk="0" h="3240" w="1489">
                  <a:moveTo>
                    <a:pt x="739" y="1"/>
                  </a:moveTo>
                  <a:cubicBezTo>
                    <a:pt x="310" y="132"/>
                    <a:pt x="1" y="536"/>
                    <a:pt x="1" y="1013"/>
                  </a:cubicBezTo>
                  <a:lnTo>
                    <a:pt x="1" y="2227"/>
                  </a:lnTo>
                  <a:cubicBezTo>
                    <a:pt x="1" y="2703"/>
                    <a:pt x="310" y="3108"/>
                    <a:pt x="739" y="3239"/>
                  </a:cubicBezTo>
                  <a:cubicBezTo>
                    <a:pt x="1179" y="3108"/>
                    <a:pt x="1489" y="2703"/>
                    <a:pt x="1489" y="2227"/>
                  </a:cubicBezTo>
                  <a:lnTo>
                    <a:pt x="1489" y="1013"/>
                  </a:lnTo>
                  <a:cubicBezTo>
                    <a:pt x="1489" y="536"/>
                    <a:pt x="1179" y="132"/>
                    <a:pt x="739"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8"/>
            <p:cNvSpPr/>
            <p:nvPr/>
          </p:nvSpPr>
          <p:spPr>
            <a:xfrm>
              <a:off x="6660950" y="1711050"/>
              <a:ext cx="37225" cy="81000"/>
            </a:xfrm>
            <a:custGeom>
              <a:rect b="b" l="l" r="r" t="t"/>
              <a:pathLst>
                <a:path extrusionOk="0" h="3240" w="1489">
                  <a:moveTo>
                    <a:pt x="738" y="1"/>
                  </a:moveTo>
                  <a:cubicBezTo>
                    <a:pt x="310" y="132"/>
                    <a:pt x="0" y="536"/>
                    <a:pt x="0" y="1013"/>
                  </a:cubicBezTo>
                  <a:lnTo>
                    <a:pt x="0" y="2227"/>
                  </a:lnTo>
                  <a:cubicBezTo>
                    <a:pt x="0" y="2703"/>
                    <a:pt x="310" y="3108"/>
                    <a:pt x="738" y="3239"/>
                  </a:cubicBezTo>
                  <a:cubicBezTo>
                    <a:pt x="1167" y="3108"/>
                    <a:pt x="1488" y="2703"/>
                    <a:pt x="1488" y="2227"/>
                  </a:cubicBezTo>
                  <a:lnTo>
                    <a:pt x="1488" y="1013"/>
                  </a:lnTo>
                  <a:cubicBezTo>
                    <a:pt x="1488" y="536"/>
                    <a:pt x="1167" y="132"/>
                    <a:pt x="738"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8"/>
            <p:cNvSpPr/>
            <p:nvPr/>
          </p:nvSpPr>
          <p:spPr>
            <a:xfrm>
              <a:off x="6655875" y="1705300"/>
              <a:ext cx="61950" cy="92200"/>
            </a:xfrm>
            <a:custGeom>
              <a:rect b="b" l="l" r="r" t="t"/>
              <a:pathLst>
                <a:path extrusionOk="0" h="3688" w="2478">
                  <a:moveTo>
                    <a:pt x="1251" y="374"/>
                  </a:moveTo>
                  <a:cubicBezTo>
                    <a:pt x="1727" y="374"/>
                    <a:pt x="2120" y="766"/>
                    <a:pt x="2120" y="1243"/>
                  </a:cubicBezTo>
                  <a:lnTo>
                    <a:pt x="2120" y="2445"/>
                  </a:lnTo>
                  <a:cubicBezTo>
                    <a:pt x="2120" y="2924"/>
                    <a:pt x="1745" y="3320"/>
                    <a:pt x="1267" y="3320"/>
                  </a:cubicBezTo>
                  <a:cubicBezTo>
                    <a:pt x="1234" y="3320"/>
                    <a:pt x="1201" y="3318"/>
                    <a:pt x="1167" y="3314"/>
                  </a:cubicBezTo>
                  <a:cubicBezTo>
                    <a:pt x="715" y="3267"/>
                    <a:pt x="394" y="2874"/>
                    <a:pt x="394" y="2433"/>
                  </a:cubicBezTo>
                  <a:lnTo>
                    <a:pt x="394" y="1243"/>
                  </a:lnTo>
                  <a:cubicBezTo>
                    <a:pt x="394" y="766"/>
                    <a:pt x="775" y="374"/>
                    <a:pt x="1251" y="374"/>
                  </a:cubicBezTo>
                  <a:close/>
                  <a:moveTo>
                    <a:pt x="1224" y="0"/>
                  </a:moveTo>
                  <a:cubicBezTo>
                    <a:pt x="1189" y="0"/>
                    <a:pt x="1155" y="2"/>
                    <a:pt x="1120" y="4"/>
                  </a:cubicBezTo>
                  <a:cubicBezTo>
                    <a:pt x="477" y="64"/>
                    <a:pt x="1" y="612"/>
                    <a:pt x="1" y="1255"/>
                  </a:cubicBezTo>
                  <a:lnTo>
                    <a:pt x="1" y="2433"/>
                  </a:lnTo>
                  <a:cubicBezTo>
                    <a:pt x="1" y="3076"/>
                    <a:pt x="477" y="3624"/>
                    <a:pt x="1120" y="3683"/>
                  </a:cubicBezTo>
                  <a:cubicBezTo>
                    <a:pt x="1155" y="3686"/>
                    <a:pt x="1190" y="3688"/>
                    <a:pt x="1225" y="3688"/>
                  </a:cubicBezTo>
                  <a:cubicBezTo>
                    <a:pt x="1926" y="3688"/>
                    <a:pt x="2477" y="3126"/>
                    <a:pt x="2477" y="2445"/>
                  </a:cubicBezTo>
                  <a:lnTo>
                    <a:pt x="2477" y="1243"/>
                  </a:lnTo>
                  <a:cubicBezTo>
                    <a:pt x="2477" y="551"/>
                    <a:pt x="1905" y="0"/>
                    <a:pt x="1224"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8"/>
            <p:cNvSpPr/>
            <p:nvPr/>
          </p:nvSpPr>
          <p:spPr>
            <a:xfrm>
              <a:off x="6562725" y="1739600"/>
              <a:ext cx="68475" cy="19400"/>
            </a:xfrm>
            <a:custGeom>
              <a:rect b="b" l="l" r="r" t="t"/>
              <a:pathLst>
                <a:path extrusionOk="0" h="776" w="2739">
                  <a:moveTo>
                    <a:pt x="2602" y="0"/>
                  </a:moveTo>
                  <a:cubicBezTo>
                    <a:pt x="2596" y="0"/>
                    <a:pt x="2590" y="1"/>
                    <a:pt x="2584" y="2"/>
                  </a:cubicBezTo>
                  <a:lnTo>
                    <a:pt x="143" y="2"/>
                  </a:lnTo>
                  <a:cubicBezTo>
                    <a:pt x="60" y="2"/>
                    <a:pt x="0" y="49"/>
                    <a:pt x="0" y="121"/>
                  </a:cubicBezTo>
                  <a:lnTo>
                    <a:pt x="0" y="657"/>
                  </a:lnTo>
                  <a:cubicBezTo>
                    <a:pt x="0" y="716"/>
                    <a:pt x="71" y="776"/>
                    <a:pt x="143" y="776"/>
                  </a:cubicBezTo>
                  <a:lnTo>
                    <a:pt x="2584" y="776"/>
                  </a:lnTo>
                  <a:cubicBezTo>
                    <a:pt x="2679" y="776"/>
                    <a:pt x="2738" y="728"/>
                    <a:pt x="2738" y="657"/>
                  </a:cubicBezTo>
                  <a:lnTo>
                    <a:pt x="2738" y="121"/>
                  </a:lnTo>
                  <a:cubicBezTo>
                    <a:pt x="2738" y="55"/>
                    <a:pt x="2669" y="0"/>
                    <a:pt x="2602"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8"/>
            <p:cNvSpPr/>
            <p:nvPr/>
          </p:nvSpPr>
          <p:spPr>
            <a:xfrm>
              <a:off x="6563300" y="1739600"/>
              <a:ext cx="50625" cy="19400"/>
            </a:xfrm>
            <a:custGeom>
              <a:rect b="b" l="l" r="r" t="t"/>
              <a:pathLst>
                <a:path extrusionOk="0" h="776" w="2025">
                  <a:moveTo>
                    <a:pt x="1900" y="0"/>
                  </a:moveTo>
                  <a:cubicBezTo>
                    <a:pt x="1894" y="0"/>
                    <a:pt x="1888" y="1"/>
                    <a:pt x="1882" y="2"/>
                  </a:cubicBezTo>
                  <a:lnTo>
                    <a:pt x="156" y="2"/>
                  </a:lnTo>
                  <a:cubicBezTo>
                    <a:pt x="60" y="2"/>
                    <a:pt x="1" y="49"/>
                    <a:pt x="1" y="121"/>
                  </a:cubicBezTo>
                  <a:lnTo>
                    <a:pt x="1" y="657"/>
                  </a:lnTo>
                  <a:cubicBezTo>
                    <a:pt x="1" y="716"/>
                    <a:pt x="72" y="776"/>
                    <a:pt x="156" y="776"/>
                  </a:cubicBezTo>
                  <a:lnTo>
                    <a:pt x="1882" y="776"/>
                  </a:lnTo>
                  <a:cubicBezTo>
                    <a:pt x="1965" y="776"/>
                    <a:pt x="2025" y="728"/>
                    <a:pt x="2025" y="657"/>
                  </a:cubicBezTo>
                  <a:lnTo>
                    <a:pt x="2025" y="121"/>
                  </a:lnTo>
                  <a:cubicBezTo>
                    <a:pt x="2025" y="55"/>
                    <a:pt x="1965" y="0"/>
                    <a:pt x="190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8"/>
            <p:cNvSpPr/>
            <p:nvPr/>
          </p:nvSpPr>
          <p:spPr>
            <a:xfrm>
              <a:off x="6554375" y="1675050"/>
              <a:ext cx="85150" cy="43475"/>
            </a:xfrm>
            <a:custGeom>
              <a:rect b="b" l="l" r="r" t="t"/>
              <a:pathLst>
                <a:path extrusionOk="0" h="1739" w="3406">
                  <a:moveTo>
                    <a:pt x="1" y="0"/>
                  </a:moveTo>
                  <a:lnTo>
                    <a:pt x="215" y="679"/>
                  </a:lnTo>
                  <a:lnTo>
                    <a:pt x="513" y="905"/>
                  </a:lnTo>
                  <a:lnTo>
                    <a:pt x="334" y="1048"/>
                  </a:lnTo>
                  <a:lnTo>
                    <a:pt x="405" y="1322"/>
                  </a:lnTo>
                  <a:cubicBezTo>
                    <a:pt x="477" y="1572"/>
                    <a:pt x="667" y="1738"/>
                    <a:pt x="882" y="1738"/>
                  </a:cubicBezTo>
                  <a:lnTo>
                    <a:pt x="2537" y="1738"/>
                  </a:lnTo>
                  <a:cubicBezTo>
                    <a:pt x="2739" y="1738"/>
                    <a:pt x="2930" y="1572"/>
                    <a:pt x="3013" y="1322"/>
                  </a:cubicBezTo>
                  <a:lnTo>
                    <a:pt x="3144" y="857"/>
                  </a:lnTo>
                  <a:lnTo>
                    <a:pt x="2989" y="667"/>
                  </a:lnTo>
                  <a:lnTo>
                    <a:pt x="3263" y="500"/>
                  </a:lnTo>
                  <a:lnTo>
                    <a:pt x="3406" y="12"/>
                  </a:lnTo>
                  <a:lnTo>
                    <a:pt x="3406"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8"/>
            <p:cNvSpPr/>
            <p:nvPr/>
          </p:nvSpPr>
          <p:spPr>
            <a:xfrm>
              <a:off x="6554375" y="1675325"/>
              <a:ext cx="68775" cy="43200"/>
            </a:xfrm>
            <a:custGeom>
              <a:rect b="b" l="l" r="r" t="t"/>
              <a:pathLst>
                <a:path extrusionOk="0" h="1728" w="2751">
                  <a:moveTo>
                    <a:pt x="1" y="1"/>
                  </a:moveTo>
                  <a:lnTo>
                    <a:pt x="203" y="680"/>
                  </a:lnTo>
                  <a:lnTo>
                    <a:pt x="501" y="906"/>
                  </a:lnTo>
                  <a:lnTo>
                    <a:pt x="322" y="1061"/>
                  </a:lnTo>
                  <a:lnTo>
                    <a:pt x="405" y="1311"/>
                  </a:lnTo>
                  <a:cubicBezTo>
                    <a:pt x="477" y="1561"/>
                    <a:pt x="667" y="1727"/>
                    <a:pt x="882" y="1727"/>
                  </a:cubicBezTo>
                  <a:lnTo>
                    <a:pt x="1870" y="1727"/>
                  </a:lnTo>
                  <a:cubicBezTo>
                    <a:pt x="2084" y="1727"/>
                    <a:pt x="2275" y="1561"/>
                    <a:pt x="2358" y="1311"/>
                  </a:cubicBezTo>
                  <a:lnTo>
                    <a:pt x="2751"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8"/>
            <p:cNvSpPr/>
            <p:nvPr/>
          </p:nvSpPr>
          <p:spPr>
            <a:xfrm>
              <a:off x="6476700" y="1705300"/>
              <a:ext cx="61625" cy="92200"/>
            </a:xfrm>
            <a:custGeom>
              <a:rect b="b" l="l" r="r" t="t"/>
              <a:pathLst>
                <a:path extrusionOk="0" h="3688" w="2465">
                  <a:moveTo>
                    <a:pt x="1227" y="368"/>
                  </a:moveTo>
                  <a:cubicBezTo>
                    <a:pt x="1687" y="368"/>
                    <a:pt x="2084" y="764"/>
                    <a:pt x="2084" y="1243"/>
                  </a:cubicBezTo>
                  <a:lnTo>
                    <a:pt x="2084" y="2445"/>
                  </a:lnTo>
                  <a:cubicBezTo>
                    <a:pt x="2084" y="2924"/>
                    <a:pt x="1708" y="3320"/>
                    <a:pt x="1231" y="3320"/>
                  </a:cubicBezTo>
                  <a:cubicBezTo>
                    <a:pt x="1198" y="3320"/>
                    <a:pt x="1165" y="3318"/>
                    <a:pt x="1131" y="3314"/>
                  </a:cubicBezTo>
                  <a:cubicBezTo>
                    <a:pt x="679" y="3267"/>
                    <a:pt x="357" y="2874"/>
                    <a:pt x="357" y="2433"/>
                  </a:cubicBezTo>
                  <a:lnTo>
                    <a:pt x="357" y="1255"/>
                  </a:lnTo>
                  <a:cubicBezTo>
                    <a:pt x="357" y="814"/>
                    <a:pt x="679" y="421"/>
                    <a:pt x="1131" y="374"/>
                  </a:cubicBezTo>
                  <a:cubicBezTo>
                    <a:pt x="1163" y="370"/>
                    <a:pt x="1195" y="368"/>
                    <a:pt x="1227" y="368"/>
                  </a:cubicBezTo>
                  <a:close/>
                  <a:moveTo>
                    <a:pt x="1223" y="0"/>
                  </a:moveTo>
                  <a:cubicBezTo>
                    <a:pt x="1189" y="0"/>
                    <a:pt x="1154" y="2"/>
                    <a:pt x="1119" y="4"/>
                  </a:cubicBezTo>
                  <a:cubicBezTo>
                    <a:pt x="476" y="64"/>
                    <a:pt x="0" y="612"/>
                    <a:pt x="0" y="1255"/>
                  </a:cubicBezTo>
                  <a:lnTo>
                    <a:pt x="0" y="2433"/>
                  </a:lnTo>
                  <a:cubicBezTo>
                    <a:pt x="0" y="3076"/>
                    <a:pt x="476" y="3624"/>
                    <a:pt x="1119" y="3683"/>
                  </a:cubicBezTo>
                  <a:cubicBezTo>
                    <a:pt x="1154" y="3686"/>
                    <a:pt x="1189" y="3688"/>
                    <a:pt x="1223" y="3688"/>
                  </a:cubicBezTo>
                  <a:cubicBezTo>
                    <a:pt x="1913" y="3688"/>
                    <a:pt x="2465" y="3126"/>
                    <a:pt x="2465" y="2445"/>
                  </a:cubicBezTo>
                  <a:lnTo>
                    <a:pt x="2465" y="1243"/>
                  </a:lnTo>
                  <a:cubicBezTo>
                    <a:pt x="2465" y="551"/>
                    <a:pt x="1904" y="0"/>
                    <a:pt x="1223"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8"/>
            <p:cNvSpPr/>
            <p:nvPr/>
          </p:nvSpPr>
          <p:spPr>
            <a:xfrm>
              <a:off x="6562725" y="1774150"/>
              <a:ext cx="68775" cy="8950"/>
            </a:xfrm>
            <a:custGeom>
              <a:rect b="b" l="l" r="r" t="t"/>
              <a:pathLst>
                <a:path extrusionOk="0" h="358" w="2751">
                  <a:moveTo>
                    <a:pt x="191" y="1"/>
                  </a:moveTo>
                  <a:cubicBezTo>
                    <a:pt x="83" y="1"/>
                    <a:pt x="0" y="96"/>
                    <a:pt x="12" y="203"/>
                  </a:cubicBezTo>
                  <a:cubicBezTo>
                    <a:pt x="12" y="298"/>
                    <a:pt x="95" y="358"/>
                    <a:pt x="191" y="358"/>
                  </a:cubicBezTo>
                  <a:lnTo>
                    <a:pt x="2560" y="358"/>
                  </a:lnTo>
                  <a:cubicBezTo>
                    <a:pt x="2643" y="358"/>
                    <a:pt x="2738" y="298"/>
                    <a:pt x="2738" y="203"/>
                  </a:cubicBezTo>
                  <a:cubicBezTo>
                    <a:pt x="2750" y="96"/>
                    <a:pt x="2655" y="1"/>
                    <a:pt x="2560"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8"/>
            <p:cNvSpPr/>
            <p:nvPr/>
          </p:nvSpPr>
          <p:spPr>
            <a:xfrm>
              <a:off x="6563600" y="1774150"/>
              <a:ext cx="50025" cy="8950"/>
            </a:xfrm>
            <a:custGeom>
              <a:rect b="b" l="l" r="r" t="t"/>
              <a:pathLst>
                <a:path extrusionOk="0" h="358" w="2001">
                  <a:moveTo>
                    <a:pt x="203" y="1"/>
                  </a:moveTo>
                  <a:cubicBezTo>
                    <a:pt x="96" y="1"/>
                    <a:pt x="1" y="96"/>
                    <a:pt x="13" y="203"/>
                  </a:cubicBezTo>
                  <a:cubicBezTo>
                    <a:pt x="13" y="298"/>
                    <a:pt x="108" y="358"/>
                    <a:pt x="203" y="358"/>
                  </a:cubicBezTo>
                  <a:lnTo>
                    <a:pt x="1787" y="358"/>
                  </a:lnTo>
                  <a:cubicBezTo>
                    <a:pt x="1882" y="358"/>
                    <a:pt x="1953" y="298"/>
                    <a:pt x="1989" y="203"/>
                  </a:cubicBezTo>
                  <a:cubicBezTo>
                    <a:pt x="2001" y="96"/>
                    <a:pt x="1906" y="1"/>
                    <a:pt x="179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8"/>
            <p:cNvSpPr/>
            <p:nvPr/>
          </p:nvSpPr>
          <p:spPr>
            <a:xfrm>
              <a:off x="6563000" y="1796475"/>
              <a:ext cx="11950" cy="11950"/>
            </a:xfrm>
            <a:custGeom>
              <a:rect b="b" l="l" r="r" t="t"/>
              <a:pathLst>
                <a:path extrusionOk="0" h="478" w="478">
                  <a:moveTo>
                    <a:pt x="239" y="1"/>
                  </a:moveTo>
                  <a:cubicBezTo>
                    <a:pt x="108" y="1"/>
                    <a:pt x="1" y="108"/>
                    <a:pt x="1" y="239"/>
                  </a:cubicBezTo>
                  <a:cubicBezTo>
                    <a:pt x="1" y="370"/>
                    <a:pt x="108" y="477"/>
                    <a:pt x="239" y="477"/>
                  </a:cubicBezTo>
                  <a:cubicBezTo>
                    <a:pt x="370" y="477"/>
                    <a:pt x="477" y="370"/>
                    <a:pt x="477" y="239"/>
                  </a:cubicBezTo>
                  <a:cubicBezTo>
                    <a:pt x="477" y="108"/>
                    <a:pt x="370" y="1"/>
                    <a:pt x="23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8"/>
            <p:cNvSpPr/>
            <p:nvPr/>
          </p:nvSpPr>
          <p:spPr>
            <a:xfrm>
              <a:off x="6585025" y="1796475"/>
              <a:ext cx="11950" cy="11950"/>
            </a:xfrm>
            <a:custGeom>
              <a:rect b="b" l="l" r="r" t="t"/>
              <a:pathLst>
                <a:path extrusionOk="0" h="478" w="478">
                  <a:moveTo>
                    <a:pt x="239" y="1"/>
                  </a:moveTo>
                  <a:cubicBezTo>
                    <a:pt x="96" y="1"/>
                    <a:pt x="1" y="108"/>
                    <a:pt x="1" y="239"/>
                  </a:cubicBezTo>
                  <a:cubicBezTo>
                    <a:pt x="1" y="370"/>
                    <a:pt x="96" y="477"/>
                    <a:pt x="239" y="477"/>
                  </a:cubicBezTo>
                  <a:cubicBezTo>
                    <a:pt x="370" y="477"/>
                    <a:pt x="477" y="370"/>
                    <a:pt x="477" y="239"/>
                  </a:cubicBezTo>
                  <a:cubicBezTo>
                    <a:pt x="477" y="108"/>
                    <a:pt x="370" y="1"/>
                    <a:pt x="239" y="1"/>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8"/>
            <p:cNvSpPr/>
            <p:nvPr/>
          </p:nvSpPr>
          <p:spPr>
            <a:xfrm>
              <a:off x="6560325" y="1684575"/>
              <a:ext cx="75925" cy="22625"/>
            </a:xfrm>
            <a:custGeom>
              <a:rect b="b" l="l" r="r" t="t"/>
              <a:pathLst>
                <a:path extrusionOk="0" h="905" w="3037">
                  <a:moveTo>
                    <a:pt x="1239" y="0"/>
                  </a:moveTo>
                  <a:cubicBezTo>
                    <a:pt x="1179" y="0"/>
                    <a:pt x="1132" y="12"/>
                    <a:pt x="1084" y="48"/>
                  </a:cubicBezTo>
                  <a:lnTo>
                    <a:pt x="775" y="310"/>
                  </a:lnTo>
                  <a:lnTo>
                    <a:pt x="1" y="310"/>
                  </a:lnTo>
                  <a:lnTo>
                    <a:pt x="108" y="667"/>
                  </a:lnTo>
                  <a:lnTo>
                    <a:pt x="834" y="667"/>
                  </a:lnTo>
                  <a:cubicBezTo>
                    <a:pt x="882" y="667"/>
                    <a:pt x="918" y="655"/>
                    <a:pt x="953" y="631"/>
                  </a:cubicBezTo>
                  <a:lnTo>
                    <a:pt x="1144" y="464"/>
                  </a:lnTo>
                  <a:lnTo>
                    <a:pt x="1334" y="822"/>
                  </a:lnTo>
                  <a:cubicBezTo>
                    <a:pt x="1358" y="869"/>
                    <a:pt x="1418" y="905"/>
                    <a:pt x="1477" y="905"/>
                  </a:cubicBezTo>
                  <a:lnTo>
                    <a:pt x="1489" y="905"/>
                  </a:lnTo>
                  <a:cubicBezTo>
                    <a:pt x="1537" y="905"/>
                    <a:pt x="1596" y="893"/>
                    <a:pt x="1620" y="845"/>
                  </a:cubicBezTo>
                  <a:lnTo>
                    <a:pt x="1906" y="488"/>
                  </a:lnTo>
                  <a:lnTo>
                    <a:pt x="2930" y="488"/>
                  </a:lnTo>
                  <a:lnTo>
                    <a:pt x="3037" y="131"/>
                  </a:lnTo>
                  <a:lnTo>
                    <a:pt x="3037" y="119"/>
                  </a:lnTo>
                  <a:lnTo>
                    <a:pt x="1858" y="119"/>
                  </a:lnTo>
                  <a:cubicBezTo>
                    <a:pt x="1799" y="119"/>
                    <a:pt x="1739" y="143"/>
                    <a:pt x="1715" y="191"/>
                  </a:cubicBezTo>
                  <a:lnTo>
                    <a:pt x="1537" y="405"/>
                  </a:lnTo>
                  <a:lnTo>
                    <a:pt x="1358" y="95"/>
                  </a:lnTo>
                  <a:cubicBezTo>
                    <a:pt x="1334" y="48"/>
                    <a:pt x="1299" y="12"/>
                    <a:pt x="123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78"/>
          <p:cNvGrpSpPr/>
          <p:nvPr/>
        </p:nvGrpSpPr>
        <p:grpSpPr>
          <a:xfrm>
            <a:off x="7609073" y="1999348"/>
            <a:ext cx="343886" cy="344197"/>
            <a:chOff x="6445150" y="2124050"/>
            <a:chExt cx="303625" cy="303900"/>
          </a:xfrm>
        </p:grpSpPr>
        <p:sp>
          <p:nvSpPr>
            <p:cNvPr id="2595" name="Google Shape;2595;p78"/>
            <p:cNvSpPr/>
            <p:nvPr/>
          </p:nvSpPr>
          <p:spPr>
            <a:xfrm>
              <a:off x="6448700" y="2223625"/>
              <a:ext cx="236375" cy="204325"/>
            </a:xfrm>
            <a:custGeom>
              <a:rect b="b" l="l" r="r" t="t"/>
              <a:pathLst>
                <a:path extrusionOk="0" h="8173" w="9455">
                  <a:moveTo>
                    <a:pt x="6609" y="0"/>
                  </a:moveTo>
                  <a:cubicBezTo>
                    <a:pt x="5178" y="0"/>
                    <a:pt x="4281" y="818"/>
                    <a:pt x="3918" y="1227"/>
                  </a:cubicBezTo>
                  <a:cubicBezTo>
                    <a:pt x="3823" y="1346"/>
                    <a:pt x="3799" y="1488"/>
                    <a:pt x="3870" y="1631"/>
                  </a:cubicBezTo>
                  <a:cubicBezTo>
                    <a:pt x="3978" y="1810"/>
                    <a:pt x="4037" y="2131"/>
                    <a:pt x="3668" y="2524"/>
                  </a:cubicBezTo>
                  <a:cubicBezTo>
                    <a:pt x="3430" y="2775"/>
                    <a:pt x="3136" y="2851"/>
                    <a:pt x="2865" y="2851"/>
                  </a:cubicBezTo>
                  <a:cubicBezTo>
                    <a:pt x="2622" y="2851"/>
                    <a:pt x="2398" y="2789"/>
                    <a:pt x="2251" y="2739"/>
                  </a:cubicBezTo>
                  <a:cubicBezTo>
                    <a:pt x="2215" y="2731"/>
                    <a:pt x="2179" y="2727"/>
                    <a:pt x="2144" y="2727"/>
                  </a:cubicBezTo>
                  <a:cubicBezTo>
                    <a:pt x="2062" y="2727"/>
                    <a:pt x="1984" y="2748"/>
                    <a:pt x="1918" y="2798"/>
                  </a:cubicBezTo>
                  <a:cubicBezTo>
                    <a:pt x="1668" y="2989"/>
                    <a:pt x="1465" y="3191"/>
                    <a:pt x="1299" y="3382"/>
                  </a:cubicBezTo>
                  <a:cubicBezTo>
                    <a:pt x="1" y="4870"/>
                    <a:pt x="846" y="6441"/>
                    <a:pt x="1287" y="7061"/>
                  </a:cubicBezTo>
                  <a:lnTo>
                    <a:pt x="1299" y="7072"/>
                  </a:lnTo>
                  <a:cubicBezTo>
                    <a:pt x="1406" y="7203"/>
                    <a:pt x="1477" y="7287"/>
                    <a:pt x="1489" y="7311"/>
                  </a:cubicBezTo>
                  <a:cubicBezTo>
                    <a:pt x="1556" y="7355"/>
                    <a:pt x="2505" y="8172"/>
                    <a:pt x="3693" y="8172"/>
                  </a:cubicBezTo>
                  <a:cubicBezTo>
                    <a:pt x="4422" y="8172"/>
                    <a:pt x="5241" y="7864"/>
                    <a:pt x="6002" y="6882"/>
                  </a:cubicBezTo>
                  <a:cubicBezTo>
                    <a:pt x="6073" y="6787"/>
                    <a:pt x="6109" y="6668"/>
                    <a:pt x="6061" y="6549"/>
                  </a:cubicBezTo>
                  <a:cubicBezTo>
                    <a:pt x="5954" y="6239"/>
                    <a:pt x="5811" y="5584"/>
                    <a:pt x="6287" y="5144"/>
                  </a:cubicBezTo>
                  <a:cubicBezTo>
                    <a:pt x="6510" y="4921"/>
                    <a:pt x="6717" y="4849"/>
                    <a:pt x="6886" y="4849"/>
                  </a:cubicBezTo>
                  <a:cubicBezTo>
                    <a:pt x="7006" y="4849"/>
                    <a:pt x="7106" y="4885"/>
                    <a:pt x="7180" y="4929"/>
                  </a:cubicBezTo>
                  <a:cubicBezTo>
                    <a:pt x="7232" y="4958"/>
                    <a:pt x="7289" y="4971"/>
                    <a:pt x="7345" y="4971"/>
                  </a:cubicBezTo>
                  <a:cubicBezTo>
                    <a:pt x="7432" y="4971"/>
                    <a:pt x="7516" y="4939"/>
                    <a:pt x="7573" y="4882"/>
                  </a:cubicBezTo>
                  <a:cubicBezTo>
                    <a:pt x="8145" y="4394"/>
                    <a:pt x="9454" y="2893"/>
                    <a:pt x="8407" y="393"/>
                  </a:cubicBezTo>
                  <a:cubicBezTo>
                    <a:pt x="8311" y="345"/>
                    <a:pt x="8204" y="298"/>
                    <a:pt x="8097" y="274"/>
                  </a:cubicBezTo>
                  <a:cubicBezTo>
                    <a:pt x="7549" y="79"/>
                    <a:pt x="7053" y="0"/>
                    <a:pt x="6609"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8"/>
            <p:cNvSpPr/>
            <p:nvPr/>
          </p:nvSpPr>
          <p:spPr>
            <a:xfrm>
              <a:off x="6457350" y="2223325"/>
              <a:ext cx="214625" cy="194000"/>
            </a:xfrm>
            <a:custGeom>
              <a:rect b="b" l="l" r="r" t="t"/>
              <a:pathLst>
                <a:path extrusionOk="0" h="7760" w="8585">
                  <a:moveTo>
                    <a:pt x="6280" y="0"/>
                  </a:moveTo>
                  <a:cubicBezTo>
                    <a:pt x="4851" y="0"/>
                    <a:pt x="3947" y="818"/>
                    <a:pt x="3584" y="1227"/>
                  </a:cubicBezTo>
                  <a:cubicBezTo>
                    <a:pt x="3501" y="1346"/>
                    <a:pt x="3465" y="1489"/>
                    <a:pt x="3536" y="1620"/>
                  </a:cubicBezTo>
                  <a:cubicBezTo>
                    <a:pt x="3644" y="1798"/>
                    <a:pt x="3703" y="2132"/>
                    <a:pt x="3334" y="2513"/>
                  </a:cubicBezTo>
                  <a:cubicBezTo>
                    <a:pt x="3091" y="2768"/>
                    <a:pt x="2789" y="2846"/>
                    <a:pt x="2514" y="2846"/>
                  </a:cubicBezTo>
                  <a:cubicBezTo>
                    <a:pt x="2278" y="2846"/>
                    <a:pt x="2060" y="2788"/>
                    <a:pt x="1917" y="2739"/>
                  </a:cubicBezTo>
                  <a:cubicBezTo>
                    <a:pt x="1881" y="2732"/>
                    <a:pt x="1845" y="2728"/>
                    <a:pt x="1810" y="2728"/>
                  </a:cubicBezTo>
                  <a:cubicBezTo>
                    <a:pt x="1729" y="2728"/>
                    <a:pt x="1654" y="2748"/>
                    <a:pt x="1596" y="2798"/>
                  </a:cubicBezTo>
                  <a:cubicBezTo>
                    <a:pt x="1334" y="2989"/>
                    <a:pt x="1131" y="3191"/>
                    <a:pt x="965" y="3382"/>
                  </a:cubicBezTo>
                  <a:cubicBezTo>
                    <a:pt x="953" y="3405"/>
                    <a:pt x="941" y="3429"/>
                    <a:pt x="917" y="3441"/>
                  </a:cubicBezTo>
                  <a:cubicBezTo>
                    <a:pt x="0" y="4560"/>
                    <a:pt x="250" y="5715"/>
                    <a:pt x="607" y="6477"/>
                  </a:cubicBezTo>
                  <a:cubicBezTo>
                    <a:pt x="726" y="6715"/>
                    <a:pt x="846" y="6906"/>
                    <a:pt x="953" y="7061"/>
                  </a:cubicBezTo>
                  <a:lnTo>
                    <a:pt x="965" y="7073"/>
                  </a:lnTo>
                  <a:cubicBezTo>
                    <a:pt x="1324" y="7329"/>
                    <a:pt x="2054" y="7759"/>
                    <a:pt x="2912" y="7759"/>
                  </a:cubicBezTo>
                  <a:cubicBezTo>
                    <a:pt x="3645" y="7759"/>
                    <a:pt x="4471" y="7445"/>
                    <a:pt x="5239" y="6442"/>
                  </a:cubicBezTo>
                  <a:cubicBezTo>
                    <a:pt x="5310" y="6358"/>
                    <a:pt x="5346" y="6227"/>
                    <a:pt x="5298" y="6120"/>
                  </a:cubicBezTo>
                  <a:cubicBezTo>
                    <a:pt x="5191" y="5811"/>
                    <a:pt x="5048" y="5156"/>
                    <a:pt x="5525" y="4703"/>
                  </a:cubicBezTo>
                  <a:cubicBezTo>
                    <a:pt x="5746" y="4489"/>
                    <a:pt x="5951" y="4419"/>
                    <a:pt x="6119" y="4419"/>
                  </a:cubicBezTo>
                  <a:cubicBezTo>
                    <a:pt x="6240" y="4419"/>
                    <a:pt x="6343" y="4456"/>
                    <a:pt x="6418" y="4501"/>
                  </a:cubicBezTo>
                  <a:cubicBezTo>
                    <a:pt x="6472" y="4531"/>
                    <a:pt x="6533" y="4546"/>
                    <a:pt x="6592" y="4546"/>
                  </a:cubicBezTo>
                  <a:cubicBezTo>
                    <a:pt x="6675" y="4546"/>
                    <a:pt x="6755" y="4516"/>
                    <a:pt x="6811" y="4453"/>
                  </a:cubicBezTo>
                  <a:cubicBezTo>
                    <a:pt x="7346" y="3977"/>
                    <a:pt x="8585" y="2572"/>
                    <a:pt x="7763" y="274"/>
                  </a:cubicBezTo>
                  <a:cubicBezTo>
                    <a:pt x="7218" y="79"/>
                    <a:pt x="6724" y="0"/>
                    <a:pt x="6280"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8"/>
            <p:cNvSpPr/>
            <p:nvPr/>
          </p:nvSpPr>
          <p:spPr>
            <a:xfrm>
              <a:off x="6478475" y="2124050"/>
              <a:ext cx="159275" cy="158675"/>
            </a:xfrm>
            <a:custGeom>
              <a:rect b="b" l="l" r="r" t="t"/>
              <a:pathLst>
                <a:path extrusionOk="0" h="6347" w="6371">
                  <a:moveTo>
                    <a:pt x="6186" y="1"/>
                  </a:moveTo>
                  <a:cubicBezTo>
                    <a:pt x="6141" y="1"/>
                    <a:pt x="6097" y="18"/>
                    <a:pt x="6061" y="54"/>
                  </a:cubicBezTo>
                  <a:lnTo>
                    <a:pt x="5644" y="471"/>
                  </a:lnTo>
                  <a:lnTo>
                    <a:pt x="489" y="5626"/>
                  </a:lnTo>
                  <a:lnTo>
                    <a:pt x="72" y="6043"/>
                  </a:lnTo>
                  <a:cubicBezTo>
                    <a:pt x="1" y="6114"/>
                    <a:pt x="1" y="6222"/>
                    <a:pt x="72" y="6293"/>
                  </a:cubicBezTo>
                  <a:cubicBezTo>
                    <a:pt x="114" y="6329"/>
                    <a:pt x="158" y="6347"/>
                    <a:pt x="203" y="6347"/>
                  </a:cubicBezTo>
                  <a:cubicBezTo>
                    <a:pt x="248" y="6347"/>
                    <a:pt x="292" y="6329"/>
                    <a:pt x="334" y="6293"/>
                  </a:cubicBezTo>
                  <a:lnTo>
                    <a:pt x="751" y="5876"/>
                  </a:lnTo>
                  <a:lnTo>
                    <a:pt x="5894" y="733"/>
                  </a:lnTo>
                  <a:lnTo>
                    <a:pt x="6311" y="316"/>
                  </a:lnTo>
                  <a:cubicBezTo>
                    <a:pt x="6370" y="233"/>
                    <a:pt x="6370" y="114"/>
                    <a:pt x="6311" y="54"/>
                  </a:cubicBezTo>
                  <a:cubicBezTo>
                    <a:pt x="6275" y="18"/>
                    <a:pt x="6230" y="1"/>
                    <a:pt x="618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8"/>
            <p:cNvSpPr/>
            <p:nvPr/>
          </p:nvSpPr>
          <p:spPr>
            <a:xfrm>
              <a:off x="6466575" y="2130200"/>
              <a:ext cx="161050" cy="141600"/>
            </a:xfrm>
            <a:custGeom>
              <a:rect b="b" l="l" r="r" t="t"/>
              <a:pathLst>
                <a:path extrusionOk="0" h="5664" w="6442">
                  <a:moveTo>
                    <a:pt x="5499" y="1"/>
                  </a:moveTo>
                  <a:cubicBezTo>
                    <a:pt x="5458" y="1"/>
                    <a:pt x="5420" y="21"/>
                    <a:pt x="5394" y="46"/>
                  </a:cubicBezTo>
                  <a:lnTo>
                    <a:pt x="72" y="5368"/>
                  </a:lnTo>
                  <a:cubicBezTo>
                    <a:pt x="0" y="5440"/>
                    <a:pt x="0" y="5547"/>
                    <a:pt x="72" y="5618"/>
                  </a:cubicBezTo>
                  <a:cubicBezTo>
                    <a:pt x="113" y="5648"/>
                    <a:pt x="158" y="5663"/>
                    <a:pt x="200" y="5663"/>
                  </a:cubicBezTo>
                  <a:cubicBezTo>
                    <a:pt x="241" y="5663"/>
                    <a:pt x="280" y="5648"/>
                    <a:pt x="310" y="5618"/>
                  </a:cubicBezTo>
                  <a:lnTo>
                    <a:pt x="5549" y="380"/>
                  </a:lnTo>
                  <a:lnTo>
                    <a:pt x="6192" y="523"/>
                  </a:lnTo>
                  <a:cubicBezTo>
                    <a:pt x="6213" y="530"/>
                    <a:pt x="6234" y="533"/>
                    <a:pt x="6254" y="533"/>
                  </a:cubicBezTo>
                  <a:cubicBezTo>
                    <a:pt x="6337" y="533"/>
                    <a:pt x="6408" y="478"/>
                    <a:pt x="6418" y="392"/>
                  </a:cubicBezTo>
                  <a:cubicBezTo>
                    <a:pt x="6442" y="284"/>
                    <a:pt x="6382" y="189"/>
                    <a:pt x="6287" y="165"/>
                  </a:cubicBezTo>
                  <a:lnTo>
                    <a:pt x="5549" y="11"/>
                  </a:lnTo>
                  <a:cubicBezTo>
                    <a:pt x="5532" y="4"/>
                    <a:pt x="5515" y="1"/>
                    <a:pt x="5499"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8"/>
            <p:cNvSpPr/>
            <p:nvPr/>
          </p:nvSpPr>
          <p:spPr>
            <a:xfrm>
              <a:off x="6445150" y="2257800"/>
              <a:ext cx="45250" cy="35950"/>
            </a:xfrm>
            <a:custGeom>
              <a:rect b="b" l="l" r="r" t="t"/>
              <a:pathLst>
                <a:path extrusionOk="0" h="1438" w="1810">
                  <a:moveTo>
                    <a:pt x="959" y="0"/>
                  </a:moveTo>
                  <a:cubicBezTo>
                    <a:pt x="890" y="0"/>
                    <a:pt x="802" y="34"/>
                    <a:pt x="750" y="86"/>
                  </a:cubicBezTo>
                  <a:lnTo>
                    <a:pt x="95" y="741"/>
                  </a:lnTo>
                  <a:cubicBezTo>
                    <a:pt x="12" y="836"/>
                    <a:pt x="0" y="979"/>
                    <a:pt x="83" y="1062"/>
                  </a:cubicBezTo>
                  <a:lnTo>
                    <a:pt x="393" y="1372"/>
                  </a:lnTo>
                  <a:cubicBezTo>
                    <a:pt x="438" y="1416"/>
                    <a:pt x="493" y="1437"/>
                    <a:pt x="549" y="1437"/>
                  </a:cubicBezTo>
                  <a:cubicBezTo>
                    <a:pt x="612" y="1437"/>
                    <a:pt x="676" y="1410"/>
                    <a:pt x="726" y="1360"/>
                  </a:cubicBezTo>
                  <a:lnTo>
                    <a:pt x="1810" y="276"/>
                  </a:lnTo>
                  <a:lnTo>
                    <a:pt x="988" y="2"/>
                  </a:lnTo>
                  <a:cubicBezTo>
                    <a:pt x="979" y="1"/>
                    <a:pt x="969" y="0"/>
                    <a:pt x="959"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8"/>
            <p:cNvSpPr/>
            <p:nvPr/>
          </p:nvSpPr>
          <p:spPr>
            <a:xfrm>
              <a:off x="6460925" y="2308450"/>
              <a:ext cx="36625" cy="76525"/>
            </a:xfrm>
            <a:custGeom>
              <a:rect b="b" l="l" r="r" t="t"/>
              <a:pathLst>
                <a:path extrusionOk="0" h="3061" w="1465">
                  <a:moveTo>
                    <a:pt x="774" y="0"/>
                  </a:moveTo>
                  <a:cubicBezTo>
                    <a:pt x="0" y="941"/>
                    <a:pt x="48" y="1905"/>
                    <a:pt x="298" y="2644"/>
                  </a:cubicBezTo>
                  <a:cubicBezTo>
                    <a:pt x="345" y="2787"/>
                    <a:pt x="405" y="2941"/>
                    <a:pt x="464" y="3060"/>
                  </a:cubicBezTo>
                  <a:cubicBezTo>
                    <a:pt x="583" y="2977"/>
                    <a:pt x="691" y="2894"/>
                    <a:pt x="798" y="2787"/>
                  </a:cubicBezTo>
                  <a:cubicBezTo>
                    <a:pt x="1250" y="2322"/>
                    <a:pt x="1465" y="1703"/>
                    <a:pt x="1405" y="1120"/>
                  </a:cubicBezTo>
                  <a:cubicBezTo>
                    <a:pt x="1357" y="751"/>
                    <a:pt x="1191" y="405"/>
                    <a:pt x="929" y="143"/>
                  </a:cubicBezTo>
                  <a:cubicBezTo>
                    <a:pt x="881" y="96"/>
                    <a:pt x="834" y="48"/>
                    <a:pt x="77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8"/>
            <p:cNvSpPr/>
            <p:nvPr/>
          </p:nvSpPr>
          <p:spPr>
            <a:xfrm>
              <a:off x="6460925" y="2309050"/>
              <a:ext cx="35125" cy="65800"/>
            </a:xfrm>
            <a:custGeom>
              <a:rect b="b" l="l" r="r" t="t"/>
              <a:pathLst>
                <a:path extrusionOk="0" h="2632" w="1405">
                  <a:moveTo>
                    <a:pt x="774" y="0"/>
                  </a:moveTo>
                  <a:cubicBezTo>
                    <a:pt x="0" y="929"/>
                    <a:pt x="48" y="1905"/>
                    <a:pt x="298" y="2632"/>
                  </a:cubicBezTo>
                  <a:cubicBezTo>
                    <a:pt x="1000" y="2167"/>
                    <a:pt x="1393" y="1143"/>
                    <a:pt x="1405" y="1108"/>
                  </a:cubicBezTo>
                  <a:cubicBezTo>
                    <a:pt x="1357" y="738"/>
                    <a:pt x="1191" y="393"/>
                    <a:pt x="929" y="131"/>
                  </a:cubicBezTo>
                  <a:cubicBezTo>
                    <a:pt x="881" y="84"/>
                    <a:pt x="834" y="36"/>
                    <a:pt x="77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8"/>
            <p:cNvSpPr/>
            <p:nvPr/>
          </p:nvSpPr>
          <p:spPr>
            <a:xfrm>
              <a:off x="6496625" y="2302825"/>
              <a:ext cx="56000" cy="23200"/>
            </a:xfrm>
            <a:custGeom>
              <a:rect b="b" l="l" r="r" t="t"/>
              <a:pathLst>
                <a:path extrusionOk="0" h="928" w="2240">
                  <a:moveTo>
                    <a:pt x="402" y="1"/>
                  </a:moveTo>
                  <a:cubicBezTo>
                    <a:pt x="384" y="1"/>
                    <a:pt x="365" y="4"/>
                    <a:pt x="346" y="11"/>
                  </a:cubicBezTo>
                  <a:cubicBezTo>
                    <a:pt x="144" y="71"/>
                    <a:pt x="1" y="285"/>
                    <a:pt x="60" y="511"/>
                  </a:cubicBezTo>
                  <a:cubicBezTo>
                    <a:pt x="110" y="690"/>
                    <a:pt x="276" y="811"/>
                    <a:pt x="462" y="811"/>
                  </a:cubicBezTo>
                  <a:cubicBezTo>
                    <a:pt x="498" y="811"/>
                    <a:pt x="535" y="807"/>
                    <a:pt x="572" y="797"/>
                  </a:cubicBezTo>
                  <a:lnTo>
                    <a:pt x="1811" y="464"/>
                  </a:lnTo>
                  <a:cubicBezTo>
                    <a:pt x="1815" y="460"/>
                    <a:pt x="1817" y="458"/>
                    <a:pt x="1819" y="458"/>
                  </a:cubicBezTo>
                  <a:cubicBezTo>
                    <a:pt x="1824" y="458"/>
                    <a:pt x="1826" y="464"/>
                    <a:pt x="1834" y="464"/>
                  </a:cubicBezTo>
                  <a:cubicBezTo>
                    <a:pt x="1834" y="464"/>
                    <a:pt x="1846" y="487"/>
                    <a:pt x="1846" y="499"/>
                  </a:cubicBezTo>
                  <a:cubicBezTo>
                    <a:pt x="1870" y="511"/>
                    <a:pt x="1846" y="511"/>
                    <a:pt x="1846" y="523"/>
                  </a:cubicBezTo>
                  <a:cubicBezTo>
                    <a:pt x="1846" y="523"/>
                    <a:pt x="1834" y="547"/>
                    <a:pt x="1822" y="547"/>
                  </a:cubicBezTo>
                  <a:cubicBezTo>
                    <a:pt x="1715" y="571"/>
                    <a:pt x="1656" y="678"/>
                    <a:pt x="1692" y="761"/>
                  </a:cubicBezTo>
                  <a:cubicBezTo>
                    <a:pt x="1715" y="845"/>
                    <a:pt x="1787" y="904"/>
                    <a:pt x="1870" y="904"/>
                  </a:cubicBezTo>
                  <a:cubicBezTo>
                    <a:pt x="1882" y="904"/>
                    <a:pt x="1894" y="904"/>
                    <a:pt x="1906" y="928"/>
                  </a:cubicBezTo>
                  <a:cubicBezTo>
                    <a:pt x="2013" y="904"/>
                    <a:pt x="2108" y="845"/>
                    <a:pt x="2168" y="737"/>
                  </a:cubicBezTo>
                  <a:cubicBezTo>
                    <a:pt x="2215" y="630"/>
                    <a:pt x="2239" y="523"/>
                    <a:pt x="2203" y="428"/>
                  </a:cubicBezTo>
                  <a:cubicBezTo>
                    <a:pt x="2180" y="321"/>
                    <a:pt x="2096" y="225"/>
                    <a:pt x="2013" y="166"/>
                  </a:cubicBezTo>
                  <a:cubicBezTo>
                    <a:pt x="1946" y="129"/>
                    <a:pt x="1884" y="110"/>
                    <a:pt x="1820" y="110"/>
                  </a:cubicBezTo>
                  <a:cubicBezTo>
                    <a:pt x="1782" y="110"/>
                    <a:pt x="1744" y="117"/>
                    <a:pt x="1703" y="130"/>
                  </a:cubicBezTo>
                  <a:lnTo>
                    <a:pt x="465" y="452"/>
                  </a:lnTo>
                  <a:cubicBezTo>
                    <a:pt x="459" y="455"/>
                    <a:pt x="452" y="456"/>
                    <a:pt x="444" y="456"/>
                  </a:cubicBezTo>
                  <a:cubicBezTo>
                    <a:pt x="425" y="456"/>
                    <a:pt x="406" y="445"/>
                    <a:pt x="406" y="428"/>
                  </a:cubicBezTo>
                  <a:cubicBezTo>
                    <a:pt x="394" y="392"/>
                    <a:pt x="406" y="368"/>
                    <a:pt x="441" y="368"/>
                  </a:cubicBezTo>
                  <a:cubicBezTo>
                    <a:pt x="537" y="333"/>
                    <a:pt x="596" y="225"/>
                    <a:pt x="572" y="142"/>
                  </a:cubicBezTo>
                  <a:cubicBezTo>
                    <a:pt x="544" y="56"/>
                    <a:pt x="477" y="1"/>
                    <a:pt x="402"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8"/>
            <p:cNvSpPr/>
            <p:nvPr/>
          </p:nvSpPr>
          <p:spPr>
            <a:xfrm>
              <a:off x="6566275" y="2339775"/>
              <a:ext cx="23550" cy="54425"/>
            </a:xfrm>
            <a:custGeom>
              <a:rect b="b" l="l" r="r" t="t"/>
              <a:pathLst>
                <a:path extrusionOk="0" h="2177" w="942">
                  <a:moveTo>
                    <a:pt x="393" y="1"/>
                  </a:moveTo>
                  <a:cubicBezTo>
                    <a:pt x="216" y="1"/>
                    <a:pt x="61" y="113"/>
                    <a:pt x="13" y="295"/>
                  </a:cubicBezTo>
                  <a:cubicBezTo>
                    <a:pt x="1" y="402"/>
                    <a:pt x="60" y="498"/>
                    <a:pt x="144" y="522"/>
                  </a:cubicBezTo>
                  <a:cubicBezTo>
                    <a:pt x="153" y="523"/>
                    <a:pt x="162" y="523"/>
                    <a:pt x="171" y="523"/>
                  </a:cubicBezTo>
                  <a:cubicBezTo>
                    <a:pt x="267" y="523"/>
                    <a:pt x="348" y="467"/>
                    <a:pt x="370" y="391"/>
                  </a:cubicBezTo>
                  <a:cubicBezTo>
                    <a:pt x="394" y="379"/>
                    <a:pt x="406" y="355"/>
                    <a:pt x="430" y="355"/>
                  </a:cubicBezTo>
                  <a:cubicBezTo>
                    <a:pt x="453" y="367"/>
                    <a:pt x="465" y="391"/>
                    <a:pt x="465" y="414"/>
                  </a:cubicBezTo>
                  <a:lnTo>
                    <a:pt x="132" y="1653"/>
                  </a:lnTo>
                  <a:cubicBezTo>
                    <a:pt x="72" y="1879"/>
                    <a:pt x="191" y="2105"/>
                    <a:pt x="418" y="2153"/>
                  </a:cubicBezTo>
                  <a:cubicBezTo>
                    <a:pt x="453" y="2176"/>
                    <a:pt x="489" y="2176"/>
                    <a:pt x="525" y="2176"/>
                  </a:cubicBezTo>
                  <a:cubicBezTo>
                    <a:pt x="703" y="2176"/>
                    <a:pt x="870" y="2057"/>
                    <a:pt x="930" y="1879"/>
                  </a:cubicBezTo>
                  <a:cubicBezTo>
                    <a:pt x="941" y="1772"/>
                    <a:pt x="882" y="1688"/>
                    <a:pt x="787" y="1653"/>
                  </a:cubicBezTo>
                  <a:cubicBezTo>
                    <a:pt x="779" y="1652"/>
                    <a:pt x="770" y="1651"/>
                    <a:pt x="762" y="1651"/>
                  </a:cubicBezTo>
                  <a:cubicBezTo>
                    <a:pt x="676" y="1651"/>
                    <a:pt x="594" y="1707"/>
                    <a:pt x="572" y="1784"/>
                  </a:cubicBezTo>
                  <a:cubicBezTo>
                    <a:pt x="549" y="1795"/>
                    <a:pt x="537" y="1819"/>
                    <a:pt x="501" y="1819"/>
                  </a:cubicBezTo>
                  <a:cubicBezTo>
                    <a:pt x="489" y="1807"/>
                    <a:pt x="477" y="1784"/>
                    <a:pt x="477" y="1760"/>
                  </a:cubicBezTo>
                  <a:lnTo>
                    <a:pt x="799" y="522"/>
                  </a:lnTo>
                  <a:cubicBezTo>
                    <a:pt x="858" y="295"/>
                    <a:pt x="739" y="69"/>
                    <a:pt x="525" y="21"/>
                  </a:cubicBezTo>
                  <a:cubicBezTo>
                    <a:pt x="480" y="7"/>
                    <a:pt x="436" y="1"/>
                    <a:pt x="393"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8"/>
            <p:cNvSpPr/>
            <p:nvPr/>
          </p:nvSpPr>
          <p:spPr>
            <a:xfrm>
              <a:off x="6528775" y="2326825"/>
              <a:ext cx="36950" cy="36125"/>
            </a:xfrm>
            <a:custGeom>
              <a:rect b="b" l="l" r="r" t="t"/>
              <a:pathLst>
                <a:path extrusionOk="0" h="1445" w="1478">
                  <a:moveTo>
                    <a:pt x="197" y="1"/>
                  </a:moveTo>
                  <a:cubicBezTo>
                    <a:pt x="153" y="1"/>
                    <a:pt x="108" y="22"/>
                    <a:pt x="72" y="63"/>
                  </a:cubicBezTo>
                  <a:cubicBezTo>
                    <a:pt x="1" y="135"/>
                    <a:pt x="1" y="242"/>
                    <a:pt x="72" y="313"/>
                  </a:cubicBezTo>
                  <a:lnTo>
                    <a:pt x="1144" y="1385"/>
                  </a:lnTo>
                  <a:cubicBezTo>
                    <a:pt x="1191" y="1432"/>
                    <a:pt x="1239" y="1444"/>
                    <a:pt x="1275" y="1444"/>
                  </a:cubicBezTo>
                  <a:cubicBezTo>
                    <a:pt x="1322" y="1444"/>
                    <a:pt x="1370" y="1409"/>
                    <a:pt x="1394" y="1385"/>
                  </a:cubicBezTo>
                  <a:cubicBezTo>
                    <a:pt x="1477" y="1313"/>
                    <a:pt x="1477" y="1206"/>
                    <a:pt x="1394" y="1135"/>
                  </a:cubicBezTo>
                  <a:lnTo>
                    <a:pt x="322" y="63"/>
                  </a:lnTo>
                  <a:cubicBezTo>
                    <a:pt x="286" y="22"/>
                    <a:pt x="242" y="1"/>
                    <a:pt x="197" y="1"/>
                  </a:cubicBez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8"/>
            <p:cNvSpPr/>
            <p:nvPr/>
          </p:nvSpPr>
          <p:spPr>
            <a:xfrm>
              <a:off x="6526100" y="2304550"/>
              <a:ext cx="62525" cy="61675"/>
            </a:xfrm>
            <a:custGeom>
              <a:rect b="b" l="l" r="r" t="t"/>
              <a:pathLst>
                <a:path extrusionOk="0" h="2467" w="2501">
                  <a:moveTo>
                    <a:pt x="2306" y="0"/>
                  </a:moveTo>
                  <a:cubicBezTo>
                    <a:pt x="2260" y="0"/>
                    <a:pt x="2214" y="21"/>
                    <a:pt x="2179" y="61"/>
                  </a:cubicBezTo>
                  <a:lnTo>
                    <a:pt x="1775" y="454"/>
                  </a:lnTo>
                  <a:lnTo>
                    <a:pt x="72" y="2157"/>
                  </a:lnTo>
                  <a:cubicBezTo>
                    <a:pt x="12" y="2216"/>
                    <a:pt x="1" y="2323"/>
                    <a:pt x="48" y="2395"/>
                  </a:cubicBezTo>
                  <a:cubicBezTo>
                    <a:pt x="72" y="2442"/>
                    <a:pt x="132" y="2466"/>
                    <a:pt x="191" y="2466"/>
                  </a:cubicBezTo>
                  <a:cubicBezTo>
                    <a:pt x="239" y="2466"/>
                    <a:pt x="286" y="2454"/>
                    <a:pt x="334" y="2407"/>
                  </a:cubicBezTo>
                  <a:lnTo>
                    <a:pt x="727" y="2002"/>
                  </a:lnTo>
                  <a:lnTo>
                    <a:pt x="2429" y="311"/>
                  </a:lnTo>
                  <a:cubicBezTo>
                    <a:pt x="2489" y="252"/>
                    <a:pt x="2501" y="145"/>
                    <a:pt x="2441" y="73"/>
                  </a:cubicBezTo>
                  <a:cubicBezTo>
                    <a:pt x="2404" y="24"/>
                    <a:pt x="2355" y="0"/>
                    <a:pt x="2306"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8"/>
            <p:cNvSpPr/>
            <p:nvPr/>
          </p:nvSpPr>
          <p:spPr>
            <a:xfrm>
              <a:off x="6569250" y="2187900"/>
              <a:ext cx="135475" cy="135225"/>
            </a:xfrm>
            <a:custGeom>
              <a:rect b="b" l="l" r="r" t="t"/>
              <a:pathLst>
                <a:path extrusionOk="0" h="5409" w="5419">
                  <a:moveTo>
                    <a:pt x="4811" y="0"/>
                  </a:moveTo>
                  <a:lnTo>
                    <a:pt x="49" y="4501"/>
                  </a:lnTo>
                  <a:cubicBezTo>
                    <a:pt x="1" y="4525"/>
                    <a:pt x="1" y="4584"/>
                    <a:pt x="49" y="4632"/>
                  </a:cubicBezTo>
                  <a:lnTo>
                    <a:pt x="787" y="5382"/>
                  </a:lnTo>
                  <a:cubicBezTo>
                    <a:pt x="805" y="5400"/>
                    <a:pt x="831" y="5409"/>
                    <a:pt x="858" y="5409"/>
                  </a:cubicBezTo>
                  <a:cubicBezTo>
                    <a:pt x="885" y="5409"/>
                    <a:pt x="912" y="5400"/>
                    <a:pt x="930" y="5382"/>
                  </a:cubicBezTo>
                  <a:lnTo>
                    <a:pt x="5418" y="620"/>
                  </a:lnTo>
                  <a:lnTo>
                    <a:pt x="4811"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8"/>
            <p:cNvSpPr/>
            <p:nvPr/>
          </p:nvSpPr>
          <p:spPr>
            <a:xfrm>
              <a:off x="6569550" y="2187900"/>
              <a:ext cx="129525" cy="128900"/>
            </a:xfrm>
            <a:custGeom>
              <a:rect b="b" l="l" r="r" t="t"/>
              <a:pathLst>
                <a:path extrusionOk="0" h="5156" w="5181">
                  <a:moveTo>
                    <a:pt x="4811" y="0"/>
                  </a:moveTo>
                  <a:lnTo>
                    <a:pt x="48" y="4501"/>
                  </a:lnTo>
                  <a:cubicBezTo>
                    <a:pt x="1" y="4525"/>
                    <a:pt x="1" y="4584"/>
                    <a:pt x="48" y="4632"/>
                  </a:cubicBezTo>
                  <a:lnTo>
                    <a:pt x="537" y="5120"/>
                  </a:lnTo>
                  <a:cubicBezTo>
                    <a:pt x="555" y="5144"/>
                    <a:pt x="581" y="5156"/>
                    <a:pt x="608" y="5156"/>
                  </a:cubicBezTo>
                  <a:cubicBezTo>
                    <a:pt x="635" y="5156"/>
                    <a:pt x="662" y="5144"/>
                    <a:pt x="680" y="5120"/>
                  </a:cubicBezTo>
                  <a:lnTo>
                    <a:pt x="5180" y="381"/>
                  </a:lnTo>
                  <a:lnTo>
                    <a:pt x="4811"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8"/>
            <p:cNvSpPr/>
            <p:nvPr/>
          </p:nvSpPr>
          <p:spPr>
            <a:xfrm>
              <a:off x="6689525" y="2170925"/>
              <a:ext cx="32450" cy="32475"/>
            </a:xfrm>
            <a:custGeom>
              <a:rect b="b" l="l" r="r" t="t"/>
              <a:pathLst>
                <a:path extrusionOk="0" h="1299" w="1298">
                  <a:moveTo>
                    <a:pt x="679" y="1"/>
                  </a:moveTo>
                  <a:lnTo>
                    <a:pt x="0" y="679"/>
                  </a:lnTo>
                  <a:lnTo>
                    <a:pt x="607" y="1299"/>
                  </a:lnTo>
                  <a:lnTo>
                    <a:pt x="1298" y="608"/>
                  </a:lnTo>
                  <a:lnTo>
                    <a:pt x="679" y="1"/>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8"/>
            <p:cNvSpPr/>
            <p:nvPr/>
          </p:nvSpPr>
          <p:spPr>
            <a:xfrm>
              <a:off x="6689525" y="2170925"/>
              <a:ext cx="26500" cy="26525"/>
            </a:xfrm>
            <a:custGeom>
              <a:rect b="b" l="l" r="r" t="t"/>
              <a:pathLst>
                <a:path extrusionOk="0" h="1061" w="1060">
                  <a:moveTo>
                    <a:pt x="679" y="1"/>
                  </a:moveTo>
                  <a:lnTo>
                    <a:pt x="0" y="679"/>
                  </a:lnTo>
                  <a:lnTo>
                    <a:pt x="369" y="1060"/>
                  </a:lnTo>
                  <a:lnTo>
                    <a:pt x="1060" y="370"/>
                  </a:lnTo>
                  <a:lnTo>
                    <a:pt x="679"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8"/>
            <p:cNvSpPr/>
            <p:nvPr/>
          </p:nvSpPr>
          <p:spPr>
            <a:xfrm>
              <a:off x="6707075" y="2156575"/>
              <a:ext cx="29800" cy="29575"/>
            </a:xfrm>
            <a:custGeom>
              <a:rect b="b" l="l" r="r" t="t"/>
              <a:pathLst>
                <a:path extrusionOk="0" h="1183" w="1192">
                  <a:moveTo>
                    <a:pt x="603" y="0"/>
                  </a:moveTo>
                  <a:cubicBezTo>
                    <a:pt x="581" y="0"/>
                    <a:pt x="560" y="9"/>
                    <a:pt x="548" y="27"/>
                  </a:cubicBezTo>
                  <a:lnTo>
                    <a:pt x="1" y="575"/>
                  </a:lnTo>
                  <a:lnTo>
                    <a:pt x="608" y="1182"/>
                  </a:lnTo>
                  <a:lnTo>
                    <a:pt x="1155" y="634"/>
                  </a:lnTo>
                  <a:cubicBezTo>
                    <a:pt x="1191" y="599"/>
                    <a:pt x="1191" y="539"/>
                    <a:pt x="1167" y="527"/>
                  </a:cubicBezTo>
                  <a:lnTo>
                    <a:pt x="667" y="27"/>
                  </a:lnTo>
                  <a:cubicBezTo>
                    <a:pt x="649" y="9"/>
                    <a:pt x="626" y="0"/>
                    <a:pt x="603"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8"/>
            <p:cNvSpPr/>
            <p:nvPr/>
          </p:nvSpPr>
          <p:spPr>
            <a:xfrm>
              <a:off x="6707075" y="2156575"/>
              <a:ext cx="29800" cy="29575"/>
            </a:xfrm>
            <a:custGeom>
              <a:rect b="b" l="l" r="r" t="t"/>
              <a:pathLst>
                <a:path extrusionOk="0" h="1183" w="1192">
                  <a:moveTo>
                    <a:pt x="603" y="0"/>
                  </a:moveTo>
                  <a:cubicBezTo>
                    <a:pt x="581" y="0"/>
                    <a:pt x="560" y="9"/>
                    <a:pt x="548" y="27"/>
                  </a:cubicBezTo>
                  <a:lnTo>
                    <a:pt x="1" y="575"/>
                  </a:lnTo>
                  <a:lnTo>
                    <a:pt x="608" y="1182"/>
                  </a:lnTo>
                  <a:lnTo>
                    <a:pt x="1155" y="634"/>
                  </a:lnTo>
                  <a:cubicBezTo>
                    <a:pt x="1191" y="599"/>
                    <a:pt x="1191" y="539"/>
                    <a:pt x="1167" y="527"/>
                  </a:cubicBezTo>
                  <a:lnTo>
                    <a:pt x="667" y="27"/>
                  </a:lnTo>
                  <a:cubicBezTo>
                    <a:pt x="649" y="9"/>
                    <a:pt x="626" y="0"/>
                    <a:pt x="603" y="0"/>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8"/>
            <p:cNvSpPr/>
            <p:nvPr/>
          </p:nvSpPr>
          <p:spPr>
            <a:xfrm>
              <a:off x="6706475" y="2156200"/>
              <a:ext cx="24450" cy="23675"/>
            </a:xfrm>
            <a:custGeom>
              <a:rect b="b" l="l" r="r" t="t"/>
              <a:pathLst>
                <a:path extrusionOk="0" h="947" w="978">
                  <a:moveTo>
                    <a:pt x="615" y="0"/>
                  </a:moveTo>
                  <a:cubicBezTo>
                    <a:pt x="593" y="0"/>
                    <a:pt x="572" y="6"/>
                    <a:pt x="560" y="18"/>
                  </a:cubicBezTo>
                  <a:lnTo>
                    <a:pt x="1" y="578"/>
                  </a:lnTo>
                  <a:lnTo>
                    <a:pt x="382" y="947"/>
                  </a:lnTo>
                  <a:lnTo>
                    <a:pt x="929" y="399"/>
                  </a:lnTo>
                  <a:cubicBezTo>
                    <a:pt x="977" y="364"/>
                    <a:pt x="977" y="304"/>
                    <a:pt x="929" y="280"/>
                  </a:cubicBezTo>
                  <a:lnTo>
                    <a:pt x="679" y="18"/>
                  </a:lnTo>
                  <a:cubicBezTo>
                    <a:pt x="662" y="6"/>
                    <a:pt x="638" y="0"/>
                    <a:pt x="615"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8"/>
            <p:cNvSpPr/>
            <p:nvPr/>
          </p:nvSpPr>
          <p:spPr>
            <a:xfrm>
              <a:off x="6678200" y="2164600"/>
              <a:ext cx="22350" cy="21550"/>
            </a:xfrm>
            <a:custGeom>
              <a:rect b="b" l="l" r="r" t="t"/>
              <a:pathLst>
                <a:path extrusionOk="0" h="862" w="894">
                  <a:moveTo>
                    <a:pt x="209" y="1"/>
                  </a:moveTo>
                  <a:cubicBezTo>
                    <a:pt x="164" y="1"/>
                    <a:pt x="120" y="22"/>
                    <a:pt x="84" y="63"/>
                  </a:cubicBezTo>
                  <a:cubicBezTo>
                    <a:pt x="1" y="135"/>
                    <a:pt x="1" y="242"/>
                    <a:pt x="84" y="313"/>
                  </a:cubicBezTo>
                  <a:lnTo>
                    <a:pt x="572" y="801"/>
                  </a:lnTo>
                  <a:cubicBezTo>
                    <a:pt x="620" y="849"/>
                    <a:pt x="655" y="861"/>
                    <a:pt x="703" y="861"/>
                  </a:cubicBezTo>
                  <a:cubicBezTo>
                    <a:pt x="751" y="861"/>
                    <a:pt x="798" y="849"/>
                    <a:pt x="822" y="801"/>
                  </a:cubicBezTo>
                  <a:cubicBezTo>
                    <a:pt x="894" y="730"/>
                    <a:pt x="894" y="623"/>
                    <a:pt x="822" y="551"/>
                  </a:cubicBezTo>
                  <a:lnTo>
                    <a:pt x="334" y="63"/>
                  </a:lnTo>
                  <a:cubicBezTo>
                    <a:pt x="298" y="22"/>
                    <a:pt x="254" y="1"/>
                    <a:pt x="209" y="1"/>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8"/>
            <p:cNvSpPr/>
            <p:nvPr/>
          </p:nvSpPr>
          <p:spPr>
            <a:xfrm>
              <a:off x="6693675" y="2149350"/>
              <a:ext cx="22350" cy="21600"/>
            </a:xfrm>
            <a:custGeom>
              <a:rect b="b" l="l" r="r" t="t"/>
              <a:pathLst>
                <a:path extrusionOk="0" h="864" w="894">
                  <a:moveTo>
                    <a:pt x="197" y="1"/>
                  </a:moveTo>
                  <a:cubicBezTo>
                    <a:pt x="153" y="1"/>
                    <a:pt x="108" y="18"/>
                    <a:pt x="72" y="54"/>
                  </a:cubicBezTo>
                  <a:cubicBezTo>
                    <a:pt x="1" y="138"/>
                    <a:pt x="1" y="233"/>
                    <a:pt x="72" y="316"/>
                  </a:cubicBezTo>
                  <a:lnTo>
                    <a:pt x="560" y="804"/>
                  </a:lnTo>
                  <a:cubicBezTo>
                    <a:pt x="608" y="840"/>
                    <a:pt x="656" y="864"/>
                    <a:pt x="691" y="864"/>
                  </a:cubicBezTo>
                  <a:cubicBezTo>
                    <a:pt x="739" y="864"/>
                    <a:pt x="787" y="852"/>
                    <a:pt x="810" y="804"/>
                  </a:cubicBezTo>
                  <a:cubicBezTo>
                    <a:pt x="894" y="733"/>
                    <a:pt x="894" y="626"/>
                    <a:pt x="810" y="554"/>
                  </a:cubicBezTo>
                  <a:lnTo>
                    <a:pt x="322" y="54"/>
                  </a:lnTo>
                  <a:cubicBezTo>
                    <a:pt x="287" y="18"/>
                    <a:pt x="242" y="1"/>
                    <a:pt x="197" y="1"/>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8"/>
            <p:cNvSpPr/>
            <p:nvPr/>
          </p:nvSpPr>
          <p:spPr>
            <a:xfrm>
              <a:off x="6710950" y="2187750"/>
              <a:ext cx="22350" cy="21600"/>
            </a:xfrm>
            <a:custGeom>
              <a:rect b="b" l="l" r="r" t="t"/>
              <a:pathLst>
                <a:path extrusionOk="0" h="864" w="894">
                  <a:moveTo>
                    <a:pt x="209" y="0"/>
                  </a:moveTo>
                  <a:cubicBezTo>
                    <a:pt x="164" y="0"/>
                    <a:pt x="119" y="18"/>
                    <a:pt x="84" y="54"/>
                  </a:cubicBezTo>
                  <a:cubicBezTo>
                    <a:pt x="0" y="126"/>
                    <a:pt x="0" y="233"/>
                    <a:pt x="84" y="304"/>
                  </a:cubicBezTo>
                  <a:lnTo>
                    <a:pt x="572" y="804"/>
                  </a:lnTo>
                  <a:cubicBezTo>
                    <a:pt x="619" y="840"/>
                    <a:pt x="655" y="864"/>
                    <a:pt x="703" y="864"/>
                  </a:cubicBezTo>
                  <a:cubicBezTo>
                    <a:pt x="750" y="864"/>
                    <a:pt x="798" y="840"/>
                    <a:pt x="822" y="804"/>
                  </a:cubicBezTo>
                  <a:cubicBezTo>
                    <a:pt x="893" y="721"/>
                    <a:pt x="893" y="626"/>
                    <a:pt x="822" y="542"/>
                  </a:cubicBezTo>
                  <a:lnTo>
                    <a:pt x="334" y="54"/>
                  </a:lnTo>
                  <a:cubicBezTo>
                    <a:pt x="298" y="18"/>
                    <a:pt x="253" y="0"/>
                    <a:pt x="209" y="0"/>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8"/>
            <p:cNvSpPr/>
            <p:nvPr/>
          </p:nvSpPr>
          <p:spPr>
            <a:xfrm>
              <a:off x="6726425" y="2172575"/>
              <a:ext cx="22350" cy="21300"/>
            </a:xfrm>
            <a:custGeom>
              <a:rect b="b" l="l" r="r" t="t"/>
              <a:pathLst>
                <a:path extrusionOk="0" h="852" w="894">
                  <a:moveTo>
                    <a:pt x="197" y="0"/>
                  </a:moveTo>
                  <a:cubicBezTo>
                    <a:pt x="152" y="0"/>
                    <a:pt x="108" y="18"/>
                    <a:pt x="72" y="54"/>
                  </a:cubicBezTo>
                  <a:cubicBezTo>
                    <a:pt x="0" y="125"/>
                    <a:pt x="0" y="232"/>
                    <a:pt x="72" y="304"/>
                  </a:cubicBezTo>
                  <a:lnTo>
                    <a:pt x="560" y="792"/>
                  </a:lnTo>
                  <a:cubicBezTo>
                    <a:pt x="608" y="840"/>
                    <a:pt x="655" y="852"/>
                    <a:pt x="691" y="852"/>
                  </a:cubicBezTo>
                  <a:cubicBezTo>
                    <a:pt x="739" y="852"/>
                    <a:pt x="786" y="828"/>
                    <a:pt x="810" y="792"/>
                  </a:cubicBezTo>
                  <a:cubicBezTo>
                    <a:pt x="893" y="721"/>
                    <a:pt x="893" y="613"/>
                    <a:pt x="810" y="542"/>
                  </a:cubicBezTo>
                  <a:lnTo>
                    <a:pt x="322" y="54"/>
                  </a:lnTo>
                  <a:cubicBezTo>
                    <a:pt x="286" y="18"/>
                    <a:pt x="242" y="0"/>
                    <a:pt x="197" y="0"/>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8"/>
            <p:cNvSpPr/>
            <p:nvPr/>
          </p:nvSpPr>
          <p:spPr>
            <a:xfrm>
              <a:off x="6481150" y="2345350"/>
              <a:ext cx="66100" cy="65675"/>
            </a:xfrm>
            <a:custGeom>
              <a:rect b="b" l="l" r="r" t="t"/>
              <a:pathLst>
                <a:path extrusionOk="0" h="2627" w="2644">
                  <a:moveTo>
                    <a:pt x="1822" y="1"/>
                  </a:moveTo>
                  <a:cubicBezTo>
                    <a:pt x="1793" y="1"/>
                    <a:pt x="1763" y="13"/>
                    <a:pt x="1739" y="37"/>
                  </a:cubicBezTo>
                  <a:lnTo>
                    <a:pt x="1453" y="310"/>
                  </a:lnTo>
                  <a:cubicBezTo>
                    <a:pt x="1418" y="358"/>
                    <a:pt x="1382" y="418"/>
                    <a:pt x="1358" y="477"/>
                  </a:cubicBezTo>
                  <a:lnTo>
                    <a:pt x="1215" y="846"/>
                  </a:lnTo>
                  <a:cubicBezTo>
                    <a:pt x="1156" y="989"/>
                    <a:pt x="1084" y="1108"/>
                    <a:pt x="977" y="1203"/>
                  </a:cubicBezTo>
                  <a:lnTo>
                    <a:pt x="25" y="2156"/>
                  </a:lnTo>
                  <a:cubicBezTo>
                    <a:pt x="1" y="2180"/>
                    <a:pt x="1" y="2215"/>
                    <a:pt x="25" y="2251"/>
                  </a:cubicBezTo>
                  <a:lnTo>
                    <a:pt x="382" y="2608"/>
                  </a:lnTo>
                  <a:cubicBezTo>
                    <a:pt x="394" y="2620"/>
                    <a:pt x="408" y="2626"/>
                    <a:pt x="425" y="2626"/>
                  </a:cubicBezTo>
                  <a:cubicBezTo>
                    <a:pt x="441" y="2626"/>
                    <a:pt x="459" y="2620"/>
                    <a:pt x="477" y="2608"/>
                  </a:cubicBezTo>
                  <a:lnTo>
                    <a:pt x="1429" y="1656"/>
                  </a:lnTo>
                  <a:cubicBezTo>
                    <a:pt x="1537" y="1549"/>
                    <a:pt x="1656" y="1465"/>
                    <a:pt x="1787" y="1418"/>
                  </a:cubicBezTo>
                  <a:lnTo>
                    <a:pt x="2156" y="1287"/>
                  </a:lnTo>
                  <a:cubicBezTo>
                    <a:pt x="2215" y="1263"/>
                    <a:pt x="2275" y="1227"/>
                    <a:pt x="2322" y="1180"/>
                  </a:cubicBezTo>
                  <a:lnTo>
                    <a:pt x="2608" y="894"/>
                  </a:lnTo>
                  <a:cubicBezTo>
                    <a:pt x="2644" y="870"/>
                    <a:pt x="2644" y="787"/>
                    <a:pt x="2620" y="739"/>
                  </a:cubicBezTo>
                  <a:lnTo>
                    <a:pt x="2489" y="608"/>
                  </a:lnTo>
                  <a:lnTo>
                    <a:pt x="2263" y="394"/>
                  </a:lnTo>
                  <a:lnTo>
                    <a:pt x="2156" y="287"/>
                  </a:lnTo>
                  <a:lnTo>
                    <a:pt x="1906" y="37"/>
                  </a:lnTo>
                  <a:cubicBezTo>
                    <a:pt x="1882" y="13"/>
                    <a:pt x="1852" y="1"/>
                    <a:pt x="1822"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8"/>
            <p:cNvSpPr/>
            <p:nvPr/>
          </p:nvSpPr>
          <p:spPr>
            <a:xfrm>
              <a:off x="6481150" y="2345275"/>
              <a:ext cx="61050" cy="60600"/>
            </a:xfrm>
            <a:custGeom>
              <a:rect b="b" l="l" r="r" t="t"/>
              <a:pathLst>
                <a:path extrusionOk="0" h="2424" w="2442">
                  <a:moveTo>
                    <a:pt x="1822" y="1"/>
                  </a:moveTo>
                  <a:cubicBezTo>
                    <a:pt x="1793" y="1"/>
                    <a:pt x="1763" y="10"/>
                    <a:pt x="1739" y="28"/>
                  </a:cubicBezTo>
                  <a:lnTo>
                    <a:pt x="1453" y="313"/>
                  </a:lnTo>
                  <a:cubicBezTo>
                    <a:pt x="1418" y="361"/>
                    <a:pt x="1382" y="421"/>
                    <a:pt x="1358" y="480"/>
                  </a:cubicBezTo>
                  <a:lnTo>
                    <a:pt x="1215" y="849"/>
                  </a:lnTo>
                  <a:cubicBezTo>
                    <a:pt x="1156" y="980"/>
                    <a:pt x="1084" y="1099"/>
                    <a:pt x="977" y="1206"/>
                  </a:cubicBezTo>
                  <a:lnTo>
                    <a:pt x="25" y="2159"/>
                  </a:lnTo>
                  <a:cubicBezTo>
                    <a:pt x="1" y="2171"/>
                    <a:pt x="1" y="2218"/>
                    <a:pt x="25" y="2254"/>
                  </a:cubicBezTo>
                  <a:lnTo>
                    <a:pt x="179" y="2397"/>
                  </a:lnTo>
                  <a:cubicBezTo>
                    <a:pt x="185" y="2415"/>
                    <a:pt x="200" y="2424"/>
                    <a:pt x="216" y="2424"/>
                  </a:cubicBezTo>
                  <a:cubicBezTo>
                    <a:pt x="233" y="2424"/>
                    <a:pt x="251" y="2415"/>
                    <a:pt x="263" y="2397"/>
                  </a:cubicBezTo>
                  <a:lnTo>
                    <a:pt x="1215" y="1444"/>
                  </a:lnTo>
                  <a:cubicBezTo>
                    <a:pt x="1322" y="1337"/>
                    <a:pt x="1441" y="1254"/>
                    <a:pt x="1572" y="1206"/>
                  </a:cubicBezTo>
                  <a:lnTo>
                    <a:pt x="1953" y="1075"/>
                  </a:lnTo>
                  <a:cubicBezTo>
                    <a:pt x="2013" y="1063"/>
                    <a:pt x="2072" y="1016"/>
                    <a:pt x="2108" y="968"/>
                  </a:cubicBezTo>
                  <a:lnTo>
                    <a:pt x="2394" y="694"/>
                  </a:lnTo>
                  <a:cubicBezTo>
                    <a:pt x="2441" y="647"/>
                    <a:pt x="2441" y="587"/>
                    <a:pt x="2406" y="540"/>
                  </a:cubicBezTo>
                  <a:lnTo>
                    <a:pt x="2156" y="290"/>
                  </a:lnTo>
                  <a:lnTo>
                    <a:pt x="2049" y="182"/>
                  </a:lnTo>
                  <a:lnTo>
                    <a:pt x="1906" y="28"/>
                  </a:lnTo>
                  <a:cubicBezTo>
                    <a:pt x="1882" y="10"/>
                    <a:pt x="1852" y="1"/>
                    <a:pt x="182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78"/>
          <p:cNvGrpSpPr/>
          <p:nvPr/>
        </p:nvGrpSpPr>
        <p:grpSpPr>
          <a:xfrm>
            <a:off x="6913572" y="2002717"/>
            <a:ext cx="345585" cy="337656"/>
            <a:chOff x="5831075" y="2127025"/>
            <a:chExt cx="305125" cy="298125"/>
          </a:xfrm>
        </p:grpSpPr>
        <p:sp>
          <p:nvSpPr>
            <p:cNvPr id="2620" name="Google Shape;2620;p78"/>
            <p:cNvSpPr/>
            <p:nvPr/>
          </p:nvSpPr>
          <p:spPr>
            <a:xfrm>
              <a:off x="5839400" y="2195350"/>
              <a:ext cx="228625" cy="220800"/>
            </a:xfrm>
            <a:custGeom>
              <a:rect b="b" l="l" r="r" t="t"/>
              <a:pathLst>
                <a:path extrusionOk="0" h="8832" w="9145">
                  <a:moveTo>
                    <a:pt x="8371" y="0"/>
                  </a:moveTo>
                  <a:cubicBezTo>
                    <a:pt x="7818" y="282"/>
                    <a:pt x="7274" y="527"/>
                    <a:pt x="6658" y="527"/>
                  </a:cubicBezTo>
                  <a:cubicBezTo>
                    <a:pt x="6572" y="527"/>
                    <a:pt x="6484" y="522"/>
                    <a:pt x="6394" y="512"/>
                  </a:cubicBezTo>
                  <a:cubicBezTo>
                    <a:pt x="6303" y="501"/>
                    <a:pt x="6211" y="495"/>
                    <a:pt x="6119" y="495"/>
                  </a:cubicBezTo>
                  <a:cubicBezTo>
                    <a:pt x="5261" y="495"/>
                    <a:pt x="4419" y="968"/>
                    <a:pt x="3644" y="1334"/>
                  </a:cubicBezTo>
                  <a:cubicBezTo>
                    <a:pt x="3549" y="1357"/>
                    <a:pt x="3537" y="1465"/>
                    <a:pt x="3585" y="1536"/>
                  </a:cubicBezTo>
                  <a:cubicBezTo>
                    <a:pt x="3835" y="1905"/>
                    <a:pt x="3823" y="2417"/>
                    <a:pt x="3513" y="2727"/>
                  </a:cubicBezTo>
                  <a:lnTo>
                    <a:pt x="3156" y="3084"/>
                  </a:lnTo>
                  <a:cubicBezTo>
                    <a:pt x="2990" y="3255"/>
                    <a:pt x="2767" y="3342"/>
                    <a:pt x="2536" y="3342"/>
                  </a:cubicBezTo>
                  <a:cubicBezTo>
                    <a:pt x="2286" y="3342"/>
                    <a:pt x="2027" y="3240"/>
                    <a:pt x="1822" y="3036"/>
                  </a:cubicBezTo>
                  <a:cubicBezTo>
                    <a:pt x="1799" y="3013"/>
                    <a:pt x="1767" y="3002"/>
                    <a:pt x="1734" y="3002"/>
                  </a:cubicBezTo>
                  <a:cubicBezTo>
                    <a:pt x="1683" y="3002"/>
                    <a:pt x="1630" y="3028"/>
                    <a:pt x="1608" y="3072"/>
                  </a:cubicBezTo>
                  <a:cubicBezTo>
                    <a:pt x="1013" y="3977"/>
                    <a:pt x="1" y="5179"/>
                    <a:pt x="394" y="6287"/>
                  </a:cubicBezTo>
                  <a:cubicBezTo>
                    <a:pt x="549" y="6727"/>
                    <a:pt x="787" y="7144"/>
                    <a:pt x="1084" y="7501"/>
                  </a:cubicBezTo>
                  <a:cubicBezTo>
                    <a:pt x="1168" y="7596"/>
                    <a:pt x="1263" y="7703"/>
                    <a:pt x="1346" y="7787"/>
                  </a:cubicBezTo>
                  <a:cubicBezTo>
                    <a:pt x="1763" y="8215"/>
                    <a:pt x="2287" y="8549"/>
                    <a:pt x="2858" y="8739"/>
                  </a:cubicBezTo>
                  <a:cubicBezTo>
                    <a:pt x="3031" y="8803"/>
                    <a:pt x="3207" y="8832"/>
                    <a:pt x="3383" y="8832"/>
                  </a:cubicBezTo>
                  <a:cubicBezTo>
                    <a:pt x="4323" y="8832"/>
                    <a:pt x="5291" y="8028"/>
                    <a:pt x="6073" y="7537"/>
                  </a:cubicBezTo>
                  <a:cubicBezTo>
                    <a:pt x="6156" y="7489"/>
                    <a:pt x="6156" y="7370"/>
                    <a:pt x="6097" y="7311"/>
                  </a:cubicBezTo>
                  <a:cubicBezTo>
                    <a:pt x="5716" y="6930"/>
                    <a:pt x="5692" y="6334"/>
                    <a:pt x="6073" y="6001"/>
                  </a:cubicBezTo>
                  <a:lnTo>
                    <a:pt x="6430" y="5644"/>
                  </a:lnTo>
                  <a:cubicBezTo>
                    <a:pt x="6597" y="5470"/>
                    <a:pt x="6820" y="5383"/>
                    <a:pt x="7050" y="5383"/>
                  </a:cubicBezTo>
                  <a:cubicBezTo>
                    <a:pt x="7245" y="5383"/>
                    <a:pt x="7446" y="5446"/>
                    <a:pt x="7621" y="5572"/>
                  </a:cubicBezTo>
                  <a:cubicBezTo>
                    <a:pt x="7643" y="5587"/>
                    <a:pt x="7667" y="5594"/>
                    <a:pt x="7690" y="5594"/>
                  </a:cubicBezTo>
                  <a:cubicBezTo>
                    <a:pt x="7741" y="5594"/>
                    <a:pt x="7791" y="5562"/>
                    <a:pt x="7823" y="5513"/>
                  </a:cubicBezTo>
                  <a:cubicBezTo>
                    <a:pt x="8228" y="4644"/>
                    <a:pt x="8764" y="3727"/>
                    <a:pt x="8645" y="2762"/>
                  </a:cubicBezTo>
                  <a:cubicBezTo>
                    <a:pt x="8550" y="2024"/>
                    <a:pt x="8835" y="1417"/>
                    <a:pt x="9145" y="774"/>
                  </a:cubicBezTo>
                  <a:lnTo>
                    <a:pt x="8371" y="0"/>
                  </a:ln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8"/>
            <p:cNvSpPr/>
            <p:nvPr/>
          </p:nvSpPr>
          <p:spPr>
            <a:xfrm>
              <a:off x="5839400" y="2195350"/>
              <a:ext cx="214950" cy="207100"/>
            </a:xfrm>
            <a:custGeom>
              <a:rect b="b" l="l" r="r" t="t"/>
              <a:pathLst>
                <a:path extrusionOk="0" h="8284" w="8598">
                  <a:moveTo>
                    <a:pt x="8371" y="0"/>
                  </a:moveTo>
                  <a:cubicBezTo>
                    <a:pt x="7818" y="282"/>
                    <a:pt x="7274" y="527"/>
                    <a:pt x="6658" y="527"/>
                  </a:cubicBezTo>
                  <a:cubicBezTo>
                    <a:pt x="6572" y="527"/>
                    <a:pt x="6484" y="522"/>
                    <a:pt x="6394" y="512"/>
                  </a:cubicBezTo>
                  <a:cubicBezTo>
                    <a:pt x="6303" y="501"/>
                    <a:pt x="6211" y="495"/>
                    <a:pt x="6119" y="495"/>
                  </a:cubicBezTo>
                  <a:cubicBezTo>
                    <a:pt x="5261" y="495"/>
                    <a:pt x="4419" y="968"/>
                    <a:pt x="3644" y="1334"/>
                  </a:cubicBezTo>
                  <a:cubicBezTo>
                    <a:pt x="3549" y="1357"/>
                    <a:pt x="3537" y="1465"/>
                    <a:pt x="3585" y="1536"/>
                  </a:cubicBezTo>
                  <a:cubicBezTo>
                    <a:pt x="3835" y="1905"/>
                    <a:pt x="3823" y="2417"/>
                    <a:pt x="3513" y="2727"/>
                  </a:cubicBezTo>
                  <a:lnTo>
                    <a:pt x="3156" y="3084"/>
                  </a:lnTo>
                  <a:cubicBezTo>
                    <a:pt x="2990" y="3255"/>
                    <a:pt x="2767" y="3342"/>
                    <a:pt x="2536" y="3342"/>
                  </a:cubicBezTo>
                  <a:cubicBezTo>
                    <a:pt x="2286" y="3342"/>
                    <a:pt x="2027" y="3240"/>
                    <a:pt x="1822" y="3036"/>
                  </a:cubicBezTo>
                  <a:cubicBezTo>
                    <a:pt x="1799" y="3013"/>
                    <a:pt x="1767" y="3002"/>
                    <a:pt x="1734" y="3002"/>
                  </a:cubicBezTo>
                  <a:cubicBezTo>
                    <a:pt x="1683" y="3002"/>
                    <a:pt x="1630" y="3028"/>
                    <a:pt x="1608" y="3072"/>
                  </a:cubicBezTo>
                  <a:cubicBezTo>
                    <a:pt x="1013" y="3977"/>
                    <a:pt x="1" y="5179"/>
                    <a:pt x="394" y="6287"/>
                  </a:cubicBezTo>
                  <a:cubicBezTo>
                    <a:pt x="549" y="6727"/>
                    <a:pt x="787" y="7144"/>
                    <a:pt x="1084" y="7501"/>
                  </a:cubicBezTo>
                  <a:cubicBezTo>
                    <a:pt x="1441" y="7799"/>
                    <a:pt x="1858" y="8037"/>
                    <a:pt x="2299" y="8192"/>
                  </a:cubicBezTo>
                  <a:cubicBezTo>
                    <a:pt x="2472" y="8255"/>
                    <a:pt x="2648" y="8283"/>
                    <a:pt x="2824" y="8283"/>
                  </a:cubicBezTo>
                  <a:cubicBezTo>
                    <a:pt x="3773" y="8283"/>
                    <a:pt x="4740" y="7471"/>
                    <a:pt x="5513" y="6989"/>
                  </a:cubicBezTo>
                  <a:cubicBezTo>
                    <a:pt x="5609" y="6941"/>
                    <a:pt x="5609" y="6822"/>
                    <a:pt x="5549" y="6763"/>
                  </a:cubicBezTo>
                  <a:cubicBezTo>
                    <a:pt x="5156" y="6370"/>
                    <a:pt x="5144" y="5775"/>
                    <a:pt x="5513" y="5453"/>
                  </a:cubicBezTo>
                  <a:lnTo>
                    <a:pt x="5871" y="5096"/>
                  </a:lnTo>
                  <a:cubicBezTo>
                    <a:pt x="6042" y="4918"/>
                    <a:pt x="6265" y="4831"/>
                    <a:pt x="6492" y="4831"/>
                  </a:cubicBezTo>
                  <a:cubicBezTo>
                    <a:pt x="6689" y="4831"/>
                    <a:pt x="6889" y="4897"/>
                    <a:pt x="7061" y="5025"/>
                  </a:cubicBezTo>
                  <a:cubicBezTo>
                    <a:pt x="7087" y="5036"/>
                    <a:pt x="7113" y="5041"/>
                    <a:pt x="7138" y="5041"/>
                  </a:cubicBezTo>
                  <a:cubicBezTo>
                    <a:pt x="7193" y="5041"/>
                    <a:pt x="7243" y="5014"/>
                    <a:pt x="7276" y="4965"/>
                  </a:cubicBezTo>
                  <a:cubicBezTo>
                    <a:pt x="7680" y="4096"/>
                    <a:pt x="8216" y="3179"/>
                    <a:pt x="8097" y="2203"/>
                  </a:cubicBezTo>
                  <a:cubicBezTo>
                    <a:pt x="8002" y="1476"/>
                    <a:pt x="8288" y="869"/>
                    <a:pt x="8597" y="226"/>
                  </a:cubicBezTo>
                  <a:lnTo>
                    <a:pt x="8371"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8"/>
            <p:cNvSpPr/>
            <p:nvPr/>
          </p:nvSpPr>
          <p:spPr>
            <a:xfrm>
              <a:off x="5834050" y="2139450"/>
              <a:ext cx="129800" cy="121100"/>
            </a:xfrm>
            <a:custGeom>
              <a:rect b="b" l="l" r="r" t="t"/>
              <a:pathLst>
                <a:path extrusionOk="0" h="4844" w="5192">
                  <a:moveTo>
                    <a:pt x="4473" y="0"/>
                  </a:moveTo>
                  <a:cubicBezTo>
                    <a:pt x="4389" y="0"/>
                    <a:pt x="4305" y="35"/>
                    <a:pt x="4239" y="93"/>
                  </a:cubicBezTo>
                  <a:lnTo>
                    <a:pt x="167" y="4177"/>
                  </a:lnTo>
                  <a:cubicBezTo>
                    <a:pt x="1" y="4344"/>
                    <a:pt x="60" y="4605"/>
                    <a:pt x="274" y="4701"/>
                  </a:cubicBezTo>
                  <a:lnTo>
                    <a:pt x="632" y="4844"/>
                  </a:lnTo>
                  <a:lnTo>
                    <a:pt x="5192" y="272"/>
                  </a:lnTo>
                  <a:lnTo>
                    <a:pt x="4584" y="22"/>
                  </a:lnTo>
                  <a:cubicBezTo>
                    <a:pt x="4548" y="7"/>
                    <a:pt x="4510" y="0"/>
                    <a:pt x="4473"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8"/>
            <p:cNvSpPr/>
            <p:nvPr/>
          </p:nvSpPr>
          <p:spPr>
            <a:xfrm>
              <a:off x="5887925" y="2276000"/>
              <a:ext cx="57775" cy="39325"/>
            </a:xfrm>
            <a:custGeom>
              <a:rect b="b" l="l" r="r" t="t"/>
              <a:pathLst>
                <a:path extrusionOk="0" h="1573" w="2311">
                  <a:moveTo>
                    <a:pt x="1870" y="1"/>
                  </a:moveTo>
                  <a:cubicBezTo>
                    <a:pt x="1751" y="1"/>
                    <a:pt x="1644" y="48"/>
                    <a:pt x="1548" y="144"/>
                  </a:cubicBezTo>
                  <a:lnTo>
                    <a:pt x="513" y="1179"/>
                  </a:lnTo>
                  <a:cubicBezTo>
                    <a:pt x="477" y="1215"/>
                    <a:pt x="465" y="1215"/>
                    <a:pt x="453" y="1215"/>
                  </a:cubicBezTo>
                  <a:cubicBezTo>
                    <a:pt x="441" y="1215"/>
                    <a:pt x="405" y="1191"/>
                    <a:pt x="393" y="1179"/>
                  </a:cubicBezTo>
                  <a:cubicBezTo>
                    <a:pt x="358" y="1156"/>
                    <a:pt x="358" y="1132"/>
                    <a:pt x="358" y="1120"/>
                  </a:cubicBezTo>
                  <a:cubicBezTo>
                    <a:pt x="358" y="1108"/>
                    <a:pt x="382" y="1084"/>
                    <a:pt x="393" y="1060"/>
                  </a:cubicBezTo>
                  <a:cubicBezTo>
                    <a:pt x="465" y="1001"/>
                    <a:pt x="465" y="882"/>
                    <a:pt x="393" y="810"/>
                  </a:cubicBezTo>
                  <a:cubicBezTo>
                    <a:pt x="364" y="775"/>
                    <a:pt x="319" y="757"/>
                    <a:pt x="273" y="757"/>
                  </a:cubicBezTo>
                  <a:cubicBezTo>
                    <a:pt x="227" y="757"/>
                    <a:pt x="179" y="775"/>
                    <a:pt x="143" y="810"/>
                  </a:cubicBezTo>
                  <a:cubicBezTo>
                    <a:pt x="48" y="906"/>
                    <a:pt x="1" y="1001"/>
                    <a:pt x="1" y="1120"/>
                  </a:cubicBezTo>
                  <a:cubicBezTo>
                    <a:pt x="1" y="1239"/>
                    <a:pt x="48" y="1346"/>
                    <a:pt x="143" y="1441"/>
                  </a:cubicBezTo>
                  <a:cubicBezTo>
                    <a:pt x="227" y="1525"/>
                    <a:pt x="334" y="1572"/>
                    <a:pt x="453" y="1572"/>
                  </a:cubicBezTo>
                  <a:cubicBezTo>
                    <a:pt x="572" y="1572"/>
                    <a:pt x="691" y="1525"/>
                    <a:pt x="763" y="1441"/>
                  </a:cubicBezTo>
                  <a:lnTo>
                    <a:pt x="1810" y="394"/>
                  </a:lnTo>
                  <a:cubicBezTo>
                    <a:pt x="1834" y="370"/>
                    <a:pt x="1846" y="370"/>
                    <a:pt x="1870" y="370"/>
                  </a:cubicBezTo>
                  <a:cubicBezTo>
                    <a:pt x="1882" y="370"/>
                    <a:pt x="1906" y="382"/>
                    <a:pt x="1929" y="394"/>
                  </a:cubicBezTo>
                  <a:cubicBezTo>
                    <a:pt x="1953" y="429"/>
                    <a:pt x="1953" y="441"/>
                    <a:pt x="1953" y="453"/>
                  </a:cubicBezTo>
                  <a:cubicBezTo>
                    <a:pt x="1953" y="465"/>
                    <a:pt x="1941" y="501"/>
                    <a:pt x="1929" y="513"/>
                  </a:cubicBezTo>
                  <a:cubicBezTo>
                    <a:pt x="1846" y="572"/>
                    <a:pt x="1846" y="691"/>
                    <a:pt x="1929" y="763"/>
                  </a:cubicBezTo>
                  <a:cubicBezTo>
                    <a:pt x="1959" y="798"/>
                    <a:pt x="2004" y="816"/>
                    <a:pt x="2050" y="816"/>
                  </a:cubicBezTo>
                  <a:cubicBezTo>
                    <a:pt x="2096" y="816"/>
                    <a:pt x="2144" y="798"/>
                    <a:pt x="2179" y="763"/>
                  </a:cubicBezTo>
                  <a:cubicBezTo>
                    <a:pt x="2263" y="679"/>
                    <a:pt x="2310" y="572"/>
                    <a:pt x="2310" y="453"/>
                  </a:cubicBezTo>
                  <a:cubicBezTo>
                    <a:pt x="2310" y="334"/>
                    <a:pt x="2263" y="227"/>
                    <a:pt x="2179" y="144"/>
                  </a:cubicBezTo>
                  <a:cubicBezTo>
                    <a:pt x="2084" y="48"/>
                    <a:pt x="1989" y="1"/>
                    <a:pt x="1870"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8"/>
            <p:cNvSpPr/>
            <p:nvPr/>
          </p:nvSpPr>
          <p:spPr>
            <a:xfrm>
              <a:off x="5946575" y="2317075"/>
              <a:ext cx="39900" cy="57775"/>
            </a:xfrm>
            <a:custGeom>
              <a:rect b="b" l="l" r="r" t="t"/>
              <a:pathLst>
                <a:path extrusionOk="0" h="2311" w="1596">
                  <a:moveTo>
                    <a:pt x="1155" y="1"/>
                  </a:moveTo>
                  <a:cubicBezTo>
                    <a:pt x="1036" y="1"/>
                    <a:pt x="929" y="48"/>
                    <a:pt x="845" y="132"/>
                  </a:cubicBezTo>
                  <a:cubicBezTo>
                    <a:pt x="774" y="191"/>
                    <a:pt x="774" y="310"/>
                    <a:pt x="845" y="394"/>
                  </a:cubicBezTo>
                  <a:cubicBezTo>
                    <a:pt x="875" y="429"/>
                    <a:pt x="920" y="447"/>
                    <a:pt x="966" y="447"/>
                  </a:cubicBezTo>
                  <a:cubicBezTo>
                    <a:pt x="1012" y="447"/>
                    <a:pt x="1060" y="429"/>
                    <a:pt x="1095" y="394"/>
                  </a:cubicBezTo>
                  <a:cubicBezTo>
                    <a:pt x="1131" y="358"/>
                    <a:pt x="1143" y="358"/>
                    <a:pt x="1155" y="358"/>
                  </a:cubicBezTo>
                  <a:cubicBezTo>
                    <a:pt x="1167" y="358"/>
                    <a:pt x="1203" y="370"/>
                    <a:pt x="1215" y="394"/>
                  </a:cubicBezTo>
                  <a:cubicBezTo>
                    <a:pt x="1250" y="417"/>
                    <a:pt x="1250" y="429"/>
                    <a:pt x="1250" y="453"/>
                  </a:cubicBezTo>
                  <a:cubicBezTo>
                    <a:pt x="1250" y="465"/>
                    <a:pt x="1226" y="489"/>
                    <a:pt x="1215" y="513"/>
                  </a:cubicBezTo>
                  <a:lnTo>
                    <a:pt x="179" y="1549"/>
                  </a:lnTo>
                  <a:cubicBezTo>
                    <a:pt x="0" y="1727"/>
                    <a:pt x="0" y="2001"/>
                    <a:pt x="179" y="2180"/>
                  </a:cubicBezTo>
                  <a:cubicBezTo>
                    <a:pt x="262" y="2263"/>
                    <a:pt x="369" y="2311"/>
                    <a:pt x="488" y="2311"/>
                  </a:cubicBezTo>
                  <a:cubicBezTo>
                    <a:pt x="607" y="2311"/>
                    <a:pt x="714" y="2263"/>
                    <a:pt x="798" y="2180"/>
                  </a:cubicBezTo>
                  <a:cubicBezTo>
                    <a:pt x="869" y="2120"/>
                    <a:pt x="869" y="2001"/>
                    <a:pt x="798" y="1918"/>
                  </a:cubicBezTo>
                  <a:cubicBezTo>
                    <a:pt x="768" y="1882"/>
                    <a:pt x="723" y="1864"/>
                    <a:pt x="677" y="1864"/>
                  </a:cubicBezTo>
                  <a:cubicBezTo>
                    <a:pt x="631" y="1864"/>
                    <a:pt x="583" y="1882"/>
                    <a:pt x="548" y="1918"/>
                  </a:cubicBezTo>
                  <a:cubicBezTo>
                    <a:pt x="524" y="1936"/>
                    <a:pt x="500" y="1944"/>
                    <a:pt x="479" y="1944"/>
                  </a:cubicBezTo>
                  <a:cubicBezTo>
                    <a:pt x="458" y="1944"/>
                    <a:pt x="441" y="1936"/>
                    <a:pt x="429" y="1918"/>
                  </a:cubicBezTo>
                  <a:cubicBezTo>
                    <a:pt x="393" y="1882"/>
                    <a:pt x="393" y="1834"/>
                    <a:pt x="429" y="1799"/>
                  </a:cubicBezTo>
                  <a:lnTo>
                    <a:pt x="1465" y="763"/>
                  </a:lnTo>
                  <a:cubicBezTo>
                    <a:pt x="1560" y="668"/>
                    <a:pt x="1596" y="572"/>
                    <a:pt x="1596" y="453"/>
                  </a:cubicBezTo>
                  <a:cubicBezTo>
                    <a:pt x="1596" y="334"/>
                    <a:pt x="1560" y="227"/>
                    <a:pt x="1465" y="132"/>
                  </a:cubicBezTo>
                  <a:cubicBezTo>
                    <a:pt x="1381" y="48"/>
                    <a:pt x="1274" y="1"/>
                    <a:pt x="1155"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8"/>
            <p:cNvSpPr/>
            <p:nvPr/>
          </p:nvSpPr>
          <p:spPr>
            <a:xfrm>
              <a:off x="5921850" y="2307475"/>
              <a:ext cx="33675" cy="32850"/>
            </a:xfrm>
            <a:custGeom>
              <a:rect b="b" l="l" r="r" t="t"/>
              <a:pathLst>
                <a:path extrusionOk="0" h="1314" w="1347">
                  <a:moveTo>
                    <a:pt x="212" y="1"/>
                  </a:moveTo>
                  <a:cubicBezTo>
                    <a:pt x="165" y="1"/>
                    <a:pt x="114" y="22"/>
                    <a:pt x="72" y="63"/>
                  </a:cubicBezTo>
                  <a:cubicBezTo>
                    <a:pt x="1" y="123"/>
                    <a:pt x="1" y="242"/>
                    <a:pt x="72" y="313"/>
                  </a:cubicBezTo>
                  <a:lnTo>
                    <a:pt x="1013" y="1254"/>
                  </a:lnTo>
                  <a:cubicBezTo>
                    <a:pt x="1061" y="1290"/>
                    <a:pt x="1108" y="1313"/>
                    <a:pt x="1144" y="1313"/>
                  </a:cubicBezTo>
                  <a:cubicBezTo>
                    <a:pt x="1203" y="1313"/>
                    <a:pt x="1251" y="1278"/>
                    <a:pt x="1263" y="1254"/>
                  </a:cubicBezTo>
                  <a:cubicBezTo>
                    <a:pt x="1346" y="1194"/>
                    <a:pt x="1346" y="1075"/>
                    <a:pt x="1263" y="992"/>
                  </a:cubicBezTo>
                  <a:lnTo>
                    <a:pt x="334" y="63"/>
                  </a:lnTo>
                  <a:cubicBezTo>
                    <a:pt x="304" y="22"/>
                    <a:pt x="260" y="1"/>
                    <a:pt x="212" y="1"/>
                  </a:cubicBez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8"/>
            <p:cNvSpPr/>
            <p:nvPr/>
          </p:nvSpPr>
          <p:spPr>
            <a:xfrm>
              <a:off x="5831075" y="2130900"/>
              <a:ext cx="148550" cy="147500"/>
            </a:xfrm>
            <a:custGeom>
              <a:rect b="b" l="l" r="r" t="t"/>
              <a:pathLst>
                <a:path extrusionOk="0" h="5900" w="5942">
                  <a:moveTo>
                    <a:pt x="5744" y="0"/>
                  </a:moveTo>
                  <a:cubicBezTo>
                    <a:pt x="5698" y="0"/>
                    <a:pt x="5650" y="18"/>
                    <a:pt x="5608" y="54"/>
                  </a:cubicBezTo>
                  <a:lnTo>
                    <a:pt x="72" y="5590"/>
                  </a:lnTo>
                  <a:cubicBezTo>
                    <a:pt x="0" y="5650"/>
                    <a:pt x="0" y="5769"/>
                    <a:pt x="72" y="5840"/>
                  </a:cubicBezTo>
                  <a:cubicBezTo>
                    <a:pt x="120" y="5888"/>
                    <a:pt x="167" y="5900"/>
                    <a:pt x="215" y="5900"/>
                  </a:cubicBezTo>
                  <a:cubicBezTo>
                    <a:pt x="274" y="5900"/>
                    <a:pt x="310" y="5888"/>
                    <a:pt x="334" y="5840"/>
                  </a:cubicBezTo>
                  <a:lnTo>
                    <a:pt x="5870" y="304"/>
                  </a:lnTo>
                  <a:cubicBezTo>
                    <a:pt x="5942" y="244"/>
                    <a:pt x="5942" y="125"/>
                    <a:pt x="5870" y="54"/>
                  </a:cubicBezTo>
                  <a:cubicBezTo>
                    <a:pt x="5835" y="18"/>
                    <a:pt x="5790" y="0"/>
                    <a:pt x="5744"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8"/>
            <p:cNvSpPr/>
            <p:nvPr/>
          </p:nvSpPr>
          <p:spPr>
            <a:xfrm>
              <a:off x="5898950" y="2265150"/>
              <a:ext cx="87825" cy="86925"/>
            </a:xfrm>
            <a:custGeom>
              <a:rect b="b" l="l" r="r" t="t"/>
              <a:pathLst>
                <a:path extrusionOk="0" h="3477" w="3513">
                  <a:moveTo>
                    <a:pt x="3309" y="0"/>
                  </a:moveTo>
                  <a:cubicBezTo>
                    <a:pt x="3262" y="0"/>
                    <a:pt x="3215" y="18"/>
                    <a:pt x="3179" y="54"/>
                  </a:cubicBezTo>
                  <a:lnTo>
                    <a:pt x="72" y="3161"/>
                  </a:lnTo>
                  <a:cubicBezTo>
                    <a:pt x="0" y="3221"/>
                    <a:pt x="0" y="3340"/>
                    <a:pt x="72" y="3423"/>
                  </a:cubicBezTo>
                  <a:cubicBezTo>
                    <a:pt x="101" y="3459"/>
                    <a:pt x="146" y="3477"/>
                    <a:pt x="192" y="3477"/>
                  </a:cubicBezTo>
                  <a:cubicBezTo>
                    <a:pt x="238" y="3477"/>
                    <a:pt x="286" y="3459"/>
                    <a:pt x="322" y="3423"/>
                  </a:cubicBezTo>
                  <a:lnTo>
                    <a:pt x="3429" y="304"/>
                  </a:lnTo>
                  <a:cubicBezTo>
                    <a:pt x="3512" y="244"/>
                    <a:pt x="3512" y="125"/>
                    <a:pt x="3429" y="54"/>
                  </a:cubicBezTo>
                  <a:cubicBezTo>
                    <a:pt x="3399" y="18"/>
                    <a:pt x="3355" y="0"/>
                    <a:pt x="330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8"/>
            <p:cNvSpPr/>
            <p:nvPr/>
          </p:nvSpPr>
          <p:spPr>
            <a:xfrm>
              <a:off x="5910250" y="2277050"/>
              <a:ext cx="87825" cy="86725"/>
            </a:xfrm>
            <a:custGeom>
              <a:rect b="b" l="l" r="r" t="t"/>
              <a:pathLst>
                <a:path extrusionOk="0" h="3469" w="3513">
                  <a:moveTo>
                    <a:pt x="3321" y="0"/>
                  </a:moveTo>
                  <a:cubicBezTo>
                    <a:pt x="3275" y="0"/>
                    <a:pt x="3227" y="18"/>
                    <a:pt x="3191" y="54"/>
                  </a:cubicBezTo>
                  <a:lnTo>
                    <a:pt x="84" y="3161"/>
                  </a:lnTo>
                  <a:cubicBezTo>
                    <a:pt x="1" y="3221"/>
                    <a:pt x="1" y="3340"/>
                    <a:pt x="84" y="3423"/>
                  </a:cubicBezTo>
                  <a:cubicBezTo>
                    <a:pt x="120" y="3453"/>
                    <a:pt x="164" y="3468"/>
                    <a:pt x="209" y="3468"/>
                  </a:cubicBezTo>
                  <a:cubicBezTo>
                    <a:pt x="254" y="3468"/>
                    <a:pt x="298" y="3453"/>
                    <a:pt x="334" y="3423"/>
                  </a:cubicBezTo>
                  <a:lnTo>
                    <a:pt x="3441" y="304"/>
                  </a:lnTo>
                  <a:cubicBezTo>
                    <a:pt x="3513" y="244"/>
                    <a:pt x="3513" y="125"/>
                    <a:pt x="3441" y="54"/>
                  </a:cubicBezTo>
                  <a:cubicBezTo>
                    <a:pt x="3412" y="18"/>
                    <a:pt x="3367" y="0"/>
                    <a:pt x="3321"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8"/>
            <p:cNvSpPr/>
            <p:nvPr/>
          </p:nvSpPr>
          <p:spPr>
            <a:xfrm>
              <a:off x="5837325" y="2403550"/>
              <a:ext cx="22350" cy="21600"/>
            </a:xfrm>
            <a:custGeom>
              <a:rect b="b" l="l" r="r" t="t"/>
              <a:pathLst>
                <a:path extrusionOk="0" h="864" w="894">
                  <a:moveTo>
                    <a:pt x="701" y="1"/>
                  </a:moveTo>
                  <a:cubicBezTo>
                    <a:pt x="655" y="1"/>
                    <a:pt x="608" y="18"/>
                    <a:pt x="572" y="54"/>
                  </a:cubicBezTo>
                  <a:lnTo>
                    <a:pt x="84" y="542"/>
                  </a:lnTo>
                  <a:cubicBezTo>
                    <a:pt x="0" y="602"/>
                    <a:pt x="0" y="721"/>
                    <a:pt x="84" y="804"/>
                  </a:cubicBezTo>
                  <a:cubicBezTo>
                    <a:pt x="120" y="840"/>
                    <a:pt x="167" y="864"/>
                    <a:pt x="215" y="864"/>
                  </a:cubicBezTo>
                  <a:cubicBezTo>
                    <a:pt x="262" y="864"/>
                    <a:pt x="298" y="840"/>
                    <a:pt x="334" y="804"/>
                  </a:cubicBezTo>
                  <a:lnTo>
                    <a:pt x="822" y="304"/>
                  </a:lnTo>
                  <a:cubicBezTo>
                    <a:pt x="893" y="245"/>
                    <a:pt x="893" y="126"/>
                    <a:pt x="822" y="54"/>
                  </a:cubicBezTo>
                  <a:cubicBezTo>
                    <a:pt x="792" y="18"/>
                    <a:pt x="748" y="1"/>
                    <a:pt x="701"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8"/>
            <p:cNvSpPr/>
            <p:nvPr/>
          </p:nvSpPr>
          <p:spPr>
            <a:xfrm>
              <a:off x="5850425" y="2340100"/>
              <a:ext cx="72950" cy="72400"/>
            </a:xfrm>
            <a:custGeom>
              <a:rect b="b" l="l" r="r" t="t"/>
              <a:pathLst>
                <a:path extrusionOk="0" h="2896" w="2918">
                  <a:moveTo>
                    <a:pt x="2038" y="1"/>
                  </a:moveTo>
                  <a:cubicBezTo>
                    <a:pt x="1993" y="1"/>
                    <a:pt x="1948" y="19"/>
                    <a:pt x="1917" y="56"/>
                  </a:cubicBezTo>
                  <a:lnTo>
                    <a:pt x="1620" y="413"/>
                  </a:lnTo>
                  <a:cubicBezTo>
                    <a:pt x="1405" y="687"/>
                    <a:pt x="1405" y="1080"/>
                    <a:pt x="1143" y="1330"/>
                  </a:cubicBezTo>
                  <a:lnTo>
                    <a:pt x="36" y="2437"/>
                  </a:lnTo>
                  <a:cubicBezTo>
                    <a:pt x="0" y="2473"/>
                    <a:pt x="0" y="2533"/>
                    <a:pt x="36" y="2568"/>
                  </a:cubicBezTo>
                  <a:lnTo>
                    <a:pt x="346" y="2878"/>
                  </a:lnTo>
                  <a:cubicBezTo>
                    <a:pt x="358" y="2890"/>
                    <a:pt x="378" y="2896"/>
                    <a:pt x="401" y="2896"/>
                  </a:cubicBezTo>
                  <a:cubicBezTo>
                    <a:pt x="423" y="2896"/>
                    <a:pt x="447" y="2890"/>
                    <a:pt x="465" y="2878"/>
                  </a:cubicBezTo>
                  <a:lnTo>
                    <a:pt x="1584" y="1759"/>
                  </a:lnTo>
                  <a:cubicBezTo>
                    <a:pt x="1834" y="1497"/>
                    <a:pt x="2215" y="1509"/>
                    <a:pt x="2489" y="1282"/>
                  </a:cubicBezTo>
                  <a:lnTo>
                    <a:pt x="2846" y="985"/>
                  </a:lnTo>
                  <a:cubicBezTo>
                    <a:pt x="2905" y="925"/>
                    <a:pt x="2917" y="818"/>
                    <a:pt x="2870" y="759"/>
                  </a:cubicBezTo>
                  <a:lnTo>
                    <a:pt x="2155" y="44"/>
                  </a:lnTo>
                  <a:cubicBezTo>
                    <a:pt x="2121" y="16"/>
                    <a:pt x="2079" y="1"/>
                    <a:pt x="2038" y="1"/>
                  </a:cubicBez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8"/>
            <p:cNvSpPr/>
            <p:nvPr/>
          </p:nvSpPr>
          <p:spPr>
            <a:xfrm>
              <a:off x="5850425" y="2340650"/>
              <a:ext cx="67000" cy="66425"/>
            </a:xfrm>
            <a:custGeom>
              <a:rect b="b" l="l" r="r" t="t"/>
              <a:pathLst>
                <a:path extrusionOk="0" h="2657" w="2680">
                  <a:moveTo>
                    <a:pt x="2045" y="1"/>
                  </a:moveTo>
                  <a:cubicBezTo>
                    <a:pt x="1997" y="1"/>
                    <a:pt x="1950" y="19"/>
                    <a:pt x="1917" y="58"/>
                  </a:cubicBezTo>
                  <a:lnTo>
                    <a:pt x="1620" y="415"/>
                  </a:lnTo>
                  <a:cubicBezTo>
                    <a:pt x="1405" y="677"/>
                    <a:pt x="1405" y="1070"/>
                    <a:pt x="1143" y="1320"/>
                  </a:cubicBezTo>
                  <a:lnTo>
                    <a:pt x="36" y="2439"/>
                  </a:lnTo>
                  <a:cubicBezTo>
                    <a:pt x="0" y="2463"/>
                    <a:pt x="0" y="2522"/>
                    <a:pt x="36" y="2558"/>
                  </a:cubicBezTo>
                  <a:lnTo>
                    <a:pt x="108" y="2630"/>
                  </a:lnTo>
                  <a:cubicBezTo>
                    <a:pt x="119" y="2647"/>
                    <a:pt x="140" y="2656"/>
                    <a:pt x="163" y="2656"/>
                  </a:cubicBezTo>
                  <a:cubicBezTo>
                    <a:pt x="185" y="2656"/>
                    <a:pt x="209" y="2647"/>
                    <a:pt x="227" y="2630"/>
                  </a:cubicBezTo>
                  <a:lnTo>
                    <a:pt x="1346" y="1510"/>
                  </a:lnTo>
                  <a:cubicBezTo>
                    <a:pt x="1596" y="1248"/>
                    <a:pt x="1977" y="1260"/>
                    <a:pt x="2251" y="1034"/>
                  </a:cubicBezTo>
                  <a:lnTo>
                    <a:pt x="2608" y="737"/>
                  </a:lnTo>
                  <a:cubicBezTo>
                    <a:pt x="2679" y="677"/>
                    <a:pt x="2679" y="558"/>
                    <a:pt x="2632" y="510"/>
                  </a:cubicBezTo>
                  <a:lnTo>
                    <a:pt x="2155" y="34"/>
                  </a:lnTo>
                  <a:cubicBezTo>
                    <a:pt x="2123" y="13"/>
                    <a:pt x="2084" y="1"/>
                    <a:pt x="2045" y="1"/>
                  </a:cubicBez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8"/>
            <p:cNvSpPr/>
            <p:nvPr/>
          </p:nvSpPr>
          <p:spPr>
            <a:xfrm>
              <a:off x="6115625" y="2156800"/>
              <a:ext cx="20575" cy="19825"/>
            </a:xfrm>
            <a:custGeom>
              <a:rect b="b" l="l" r="r" t="t"/>
              <a:pathLst>
                <a:path extrusionOk="0" h="793" w="823">
                  <a:moveTo>
                    <a:pt x="214" y="0"/>
                  </a:moveTo>
                  <a:cubicBezTo>
                    <a:pt x="168" y="0"/>
                    <a:pt x="120" y="18"/>
                    <a:pt x="84" y="54"/>
                  </a:cubicBezTo>
                  <a:cubicBezTo>
                    <a:pt x="1" y="113"/>
                    <a:pt x="1" y="232"/>
                    <a:pt x="84" y="316"/>
                  </a:cubicBezTo>
                  <a:lnTo>
                    <a:pt x="501" y="732"/>
                  </a:lnTo>
                  <a:cubicBezTo>
                    <a:pt x="537" y="768"/>
                    <a:pt x="584" y="792"/>
                    <a:pt x="632" y="792"/>
                  </a:cubicBezTo>
                  <a:cubicBezTo>
                    <a:pt x="679" y="792"/>
                    <a:pt x="715" y="768"/>
                    <a:pt x="751" y="732"/>
                  </a:cubicBezTo>
                  <a:cubicBezTo>
                    <a:pt x="822" y="673"/>
                    <a:pt x="822" y="554"/>
                    <a:pt x="751" y="471"/>
                  </a:cubicBezTo>
                  <a:lnTo>
                    <a:pt x="334" y="54"/>
                  </a:lnTo>
                  <a:cubicBezTo>
                    <a:pt x="304" y="18"/>
                    <a:pt x="260" y="0"/>
                    <a:pt x="214" y="0"/>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8"/>
            <p:cNvSpPr/>
            <p:nvPr/>
          </p:nvSpPr>
          <p:spPr>
            <a:xfrm>
              <a:off x="6085575" y="2127025"/>
              <a:ext cx="20550" cy="19825"/>
            </a:xfrm>
            <a:custGeom>
              <a:rect b="b" l="l" r="r" t="t"/>
              <a:pathLst>
                <a:path extrusionOk="0" h="793" w="822">
                  <a:moveTo>
                    <a:pt x="212" y="1"/>
                  </a:moveTo>
                  <a:cubicBezTo>
                    <a:pt x="164" y="1"/>
                    <a:pt x="113" y="18"/>
                    <a:pt x="72" y="54"/>
                  </a:cubicBezTo>
                  <a:cubicBezTo>
                    <a:pt x="0" y="114"/>
                    <a:pt x="0" y="233"/>
                    <a:pt x="72" y="316"/>
                  </a:cubicBezTo>
                  <a:lnTo>
                    <a:pt x="488" y="733"/>
                  </a:lnTo>
                  <a:cubicBezTo>
                    <a:pt x="536" y="769"/>
                    <a:pt x="584" y="792"/>
                    <a:pt x="631" y="792"/>
                  </a:cubicBezTo>
                  <a:cubicBezTo>
                    <a:pt x="667" y="792"/>
                    <a:pt x="727" y="769"/>
                    <a:pt x="750" y="733"/>
                  </a:cubicBezTo>
                  <a:cubicBezTo>
                    <a:pt x="822" y="673"/>
                    <a:pt x="822" y="554"/>
                    <a:pt x="750" y="471"/>
                  </a:cubicBezTo>
                  <a:lnTo>
                    <a:pt x="334" y="54"/>
                  </a:lnTo>
                  <a:cubicBezTo>
                    <a:pt x="304" y="18"/>
                    <a:pt x="259" y="1"/>
                    <a:pt x="212" y="1"/>
                  </a:cubicBezTo>
                  <a:close/>
                </a:path>
              </a:pathLst>
            </a:custGeom>
            <a:solidFill>
              <a:srgbClr val="6D33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8"/>
            <p:cNvSpPr/>
            <p:nvPr/>
          </p:nvSpPr>
          <p:spPr>
            <a:xfrm>
              <a:off x="5975150" y="2136400"/>
              <a:ext cx="151525" cy="150950"/>
            </a:xfrm>
            <a:custGeom>
              <a:rect b="b" l="l" r="r" t="t"/>
              <a:pathLst>
                <a:path extrusionOk="0" h="6038" w="6061">
                  <a:moveTo>
                    <a:pt x="5417" y="1"/>
                  </a:moveTo>
                  <a:lnTo>
                    <a:pt x="119" y="5013"/>
                  </a:lnTo>
                  <a:cubicBezTo>
                    <a:pt x="0" y="5132"/>
                    <a:pt x="0" y="5335"/>
                    <a:pt x="119" y="5454"/>
                  </a:cubicBezTo>
                  <a:lnTo>
                    <a:pt x="595" y="5930"/>
                  </a:lnTo>
                  <a:cubicBezTo>
                    <a:pt x="655" y="6001"/>
                    <a:pt x="735" y="6037"/>
                    <a:pt x="816" y="6037"/>
                  </a:cubicBezTo>
                  <a:cubicBezTo>
                    <a:pt x="896" y="6037"/>
                    <a:pt x="976" y="6001"/>
                    <a:pt x="1036" y="5930"/>
                  </a:cubicBezTo>
                  <a:lnTo>
                    <a:pt x="6060" y="632"/>
                  </a:lnTo>
                  <a:lnTo>
                    <a:pt x="5739" y="322"/>
                  </a:lnTo>
                  <a:lnTo>
                    <a:pt x="5417" y="1"/>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8"/>
            <p:cNvSpPr/>
            <p:nvPr/>
          </p:nvSpPr>
          <p:spPr>
            <a:xfrm>
              <a:off x="5975150" y="2136400"/>
              <a:ext cx="143475" cy="142975"/>
            </a:xfrm>
            <a:custGeom>
              <a:rect b="b" l="l" r="r" t="t"/>
              <a:pathLst>
                <a:path extrusionOk="0" h="5719" w="5739">
                  <a:moveTo>
                    <a:pt x="5417" y="1"/>
                  </a:moveTo>
                  <a:lnTo>
                    <a:pt x="119" y="5013"/>
                  </a:lnTo>
                  <a:cubicBezTo>
                    <a:pt x="0" y="5132"/>
                    <a:pt x="0" y="5335"/>
                    <a:pt x="119" y="5454"/>
                  </a:cubicBezTo>
                  <a:lnTo>
                    <a:pt x="286" y="5620"/>
                  </a:lnTo>
                  <a:cubicBezTo>
                    <a:pt x="345" y="5686"/>
                    <a:pt x="426" y="5719"/>
                    <a:pt x="506" y="5719"/>
                  </a:cubicBezTo>
                  <a:cubicBezTo>
                    <a:pt x="586" y="5719"/>
                    <a:pt x="667" y="5686"/>
                    <a:pt x="726" y="5620"/>
                  </a:cubicBezTo>
                  <a:lnTo>
                    <a:pt x="5739" y="322"/>
                  </a:lnTo>
                  <a:lnTo>
                    <a:pt x="5417" y="1"/>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8"/>
            <p:cNvSpPr/>
            <p:nvPr/>
          </p:nvSpPr>
          <p:spPr>
            <a:xfrm>
              <a:off x="6094500" y="2135950"/>
              <a:ext cx="33650" cy="31875"/>
            </a:xfrm>
            <a:custGeom>
              <a:rect b="b" l="l" r="r" t="t"/>
              <a:pathLst>
                <a:path extrusionOk="0" h="1275" w="1346">
                  <a:moveTo>
                    <a:pt x="673" y="1"/>
                  </a:moveTo>
                  <a:cubicBezTo>
                    <a:pt x="593" y="1"/>
                    <a:pt x="512" y="31"/>
                    <a:pt x="453" y="90"/>
                  </a:cubicBezTo>
                  <a:lnTo>
                    <a:pt x="120" y="412"/>
                  </a:lnTo>
                  <a:cubicBezTo>
                    <a:pt x="0" y="531"/>
                    <a:pt x="0" y="745"/>
                    <a:pt x="120" y="864"/>
                  </a:cubicBezTo>
                  <a:lnTo>
                    <a:pt x="155" y="888"/>
                  </a:lnTo>
                  <a:lnTo>
                    <a:pt x="179" y="924"/>
                  </a:lnTo>
                  <a:lnTo>
                    <a:pt x="453" y="1185"/>
                  </a:lnTo>
                  <a:cubicBezTo>
                    <a:pt x="512" y="1245"/>
                    <a:pt x="593" y="1275"/>
                    <a:pt x="673" y="1275"/>
                  </a:cubicBezTo>
                  <a:cubicBezTo>
                    <a:pt x="754" y="1275"/>
                    <a:pt x="834" y="1245"/>
                    <a:pt x="893" y="1185"/>
                  </a:cubicBezTo>
                  <a:lnTo>
                    <a:pt x="1227" y="864"/>
                  </a:lnTo>
                  <a:cubicBezTo>
                    <a:pt x="1346" y="733"/>
                    <a:pt x="1346" y="531"/>
                    <a:pt x="1239" y="435"/>
                  </a:cubicBezTo>
                  <a:lnTo>
                    <a:pt x="893" y="90"/>
                  </a:lnTo>
                  <a:cubicBezTo>
                    <a:pt x="834" y="31"/>
                    <a:pt x="754" y="1"/>
                    <a:pt x="673"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8"/>
            <p:cNvSpPr/>
            <p:nvPr/>
          </p:nvSpPr>
          <p:spPr>
            <a:xfrm>
              <a:off x="6094200" y="2135650"/>
              <a:ext cx="27125" cy="25325"/>
            </a:xfrm>
            <a:custGeom>
              <a:rect b="b" l="l" r="r" t="t"/>
              <a:pathLst>
                <a:path extrusionOk="0" h="1013" w="1085">
                  <a:moveTo>
                    <a:pt x="667" y="1"/>
                  </a:moveTo>
                  <a:cubicBezTo>
                    <a:pt x="584" y="1"/>
                    <a:pt x="501" y="31"/>
                    <a:pt x="441" y="90"/>
                  </a:cubicBezTo>
                  <a:lnTo>
                    <a:pt x="120" y="412"/>
                  </a:lnTo>
                  <a:cubicBezTo>
                    <a:pt x="1" y="531"/>
                    <a:pt x="1" y="745"/>
                    <a:pt x="120" y="864"/>
                  </a:cubicBezTo>
                  <a:lnTo>
                    <a:pt x="179" y="924"/>
                  </a:lnTo>
                  <a:cubicBezTo>
                    <a:pt x="245" y="983"/>
                    <a:pt x="325" y="1013"/>
                    <a:pt x="404" y="1013"/>
                  </a:cubicBezTo>
                  <a:cubicBezTo>
                    <a:pt x="483" y="1013"/>
                    <a:pt x="560" y="983"/>
                    <a:pt x="620" y="924"/>
                  </a:cubicBezTo>
                  <a:lnTo>
                    <a:pt x="953" y="590"/>
                  </a:lnTo>
                  <a:cubicBezTo>
                    <a:pt x="1084" y="471"/>
                    <a:pt x="1084" y="281"/>
                    <a:pt x="953" y="150"/>
                  </a:cubicBezTo>
                  <a:lnTo>
                    <a:pt x="894" y="90"/>
                  </a:lnTo>
                  <a:cubicBezTo>
                    <a:pt x="834" y="31"/>
                    <a:pt x="751" y="1"/>
                    <a:pt x="667"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78"/>
          <p:cNvGrpSpPr/>
          <p:nvPr/>
        </p:nvGrpSpPr>
        <p:grpSpPr>
          <a:xfrm>
            <a:off x="6223819" y="1999518"/>
            <a:ext cx="279837" cy="343546"/>
            <a:chOff x="5222075" y="2124200"/>
            <a:chExt cx="247075" cy="303325"/>
          </a:xfrm>
        </p:grpSpPr>
        <p:sp>
          <p:nvSpPr>
            <p:cNvPr id="2639" name="Google Shape;2639;p78"/>
            <p:cNvSpPr/>
            <p:nvPr/>
          </p:nvSpPr>
          <p:spPr>
            <a:xfrm>
              <a:off x="5284575" y="2160225"/>
              <a:ext cx="122375" cy="16675"/>
            </a:xfrm>
            <a:custGeom>
              <a:rect b="b" l="l" r="r" t="t"/>
              <a:pathLst>
                <a:path extrusionOk="0" h="667" w="4895">
                  <a:moveTo>
                    <a:pt x="1" y="0"/>
                  </a:moveTo>
                  <a:lnTo>
                    <a:pt x="1" y="667"/>
                  </a:lnTo>
                  <a:lnTo>
                    <a:pt x="4894" y="667"/>
                  </a:lnTo>
                  <a:lnTo>
                    <a:pt x="4894"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8"/>
            <p:cNvSpPr/>
            <p:nvPr/>
          </p:nvSpPr>
          <p:spPr>
            <a:xfrm>
              <a:off x="5284875" y="2160225"/>
              <a:ext cx="98550" cy="16675"/>
            </a:xfrm>
            <a:custGeom>
              <a:rect b="b" l="l" r="r" t="t"/>
              <a:pathLst>
                <a:path extrusionOk="0" h="667" w="3942">
                  <a:moveTo>
                    <a:pt x="0" y="0"/>
                  </a:moveTo>
                  <a:lnTo>
                    <a:pt x="0" y="667"/>
                  </a:lnTo>
                  <a:lnTo>
                    <a:pt x="3941" y="667"/>
                  </a:lnTo>
                  <a:lnTo>
                    <a:pt x="3941" y="0"/>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8"/>
            <p:cNvSpPr/>
            <p:nvPr/>
          </p:nvSpPr>
          <p:spPr>
            <a:xfrm>
              <a:off x="5271475" y="2314400"/>
              <a:ext cx="148250" cy="113125"/>
            </a:xfrm>
            <a:custGeom>
              <a:rect b="b" l="l" r="r" t="t"/>
              <a:pathLst>
                <a:path extrusionOk="0" h="4525" w="5930">
                  <a:moveTo>
                    <a:pt x="1" y="1"/>
                  </a:moveTo>
                  <a:lnTo>
                    <a:pt x="1" y="3918"/>
                  </a:lnTo>
                  <a:cubicBezTo>
                    <a:pt x="1" y="4263"/>
                    <a:pt x="275" y="4525"/>
                    <a:pt x="608" y="4525"/>
                  </a:cubicBezTo>
                  <a:lnTo>
                    <a:pt x="5311" y="4525"/>
                  </a:lnTo>
                  <a:cubicBezTo>
                    <a:pt x="5656" y="4525"/>
                    <a:pt x="5930" y="4263"/>
                    <a:pt x="5930" y="3918"/>
                  </a:cubicBezTo>
                  <a:lnTo>
                    <a:pt x="5930"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8"/>
            <p:cNvSpPr/>
            <p:nvPr/>
          </p:nvSpPr>
          <p:spPr>
            <a:xfrm>
              <a:off x="5271775" y="2314400"/>
              <a:ext cx="129500" cy="113125"/>
            </a:xfrm>
            <a:custGeom>
              <a:rect b="b" l="l" r="r" t="t"/>
              <a:pathLst>
                <a:path extrusionOk="0" h="4525" w="5180">
                  <a:moveTo>
                    <a:pt x="1" y="1"/>
                  </a:moveTo>
                  <a:lnTo>
                    <a:pt x="1" y="3918"/>
                  </a:lnTo>
                  <a:cubicBezTo>
                    <a:pt x="1" y="4263"/>
                    <a:pt x="274" y="4525"/>
                    <a:pt x="620" y="4525"/>
                  </a:cubicBezTo>
                  <a:lnTo>
                    <a:pt x="4739" y="4525"/>
                  </a:lnTo>
                  <a:cubicBezTo>
                    <a:pt x="4977" y="4525"/>
                    <a:pt x="5180" y="4334"/>
                    <a:pt x="5180" y="4084"/>
                  </a:cubicBezTo>
                  <a:lnTo>
                    <a:pt x="5180"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8"/>
            <p:cNvSpPr/>
            <p:nvPr/>
          </p:nvSpPr>
          <p:spPr>
            <a:xfrm>
              <a:off x="5222375" y="2124200"/>
              <a:ext cx="246775" cy="271775"/>
            </a:xfrm>
            <a:custGeom>
              <a:rect b="b" l="l" r="r" t="t"/>
              <a:pathLst>
                <a:path extrusionOk="0" h="10871" w="9871">
                  <a:moveTo>
                    <a:pt x="1072" y="1"/>
                  </a:moveTo>
                  <a:cubicBezTo>
                    <a:pt x="476" y="1"/>
                    <a:pt x="0" y="477"/>
                    <a:pt x="0" y="1072"/>
                  </a:cubicBezTo>
                  <a:cubicBezTo>
                    <a:pt x="0" y="1346"/>
                    <a:pt x="107" y="1584"/>
                    <a:pt x="274" y="1775"/>
                  </a:cubicBezTo>
                  <a:lnTo>
                    <a:pt x="1477" y="1775"/>
                  </a:lnTo>
                  <a:cubicBezTo>
                    <a:pt x="1679" y="1775"/>
                    <a:pt x="1858" y="1608"/>
                    <a:pt x="1869" y="1405"/>
                  </a:cubicBezTo>
                  <a:cubicBezTo>
                    <a:pt x="1893" y="1167"/>
                    <a:pt x="1691" y="977"/>
                    <a:pt x="1465" y="977"/>
                  </a:cubicBezTo>
                  <a:lnTo>
                    <a:pt x="1167" y="977"/>
                  </a:lnTo>
                  <a:cubicBezTo>
                    <a:pt x="1084" y="977"/>
                    <a:pt x="1012" y="917"/>
                    <a:pt x="976" y="834"/>
                  </a:cubicBezTo>
                  <a:cubicBezTo>
                    <a:pt x="941" y="703"/>
                    <a:pt x="1048" y="584"/>
                    <a:pt x="1167" y="584"/>
                  </a:cubicBezTo>
                  <a:lnTo>
                    <a:pt x="1465" y="584"/>
                  </a:lnTo>
                  <a:cubicBezTo>
                    <a:pt x="1465" y="584"/>
                    <a:pt x="2239" y="929"/>
                    <a:pt x="2239" y="1358"/>
                  </a:cubicBezTo>
                  <a:cubicBezTo>
                    <a:pt x="2239" y="1786"/>
                    <a:pt x="1893" y="2132"/>
                    <a:pt x="1465" y="2132"/>
                  </a:cubicBezTo>
                  <a:lnTo>
                    <a:pt x="893" y="5537"/>
                  </a:lnTo>
                  <a:cubicBezTo>
                    <a:pt x="726" y="6513"/>
                    <a:pt x="762" y="7775"/>
                    <a:pt x="1227" y="8656"/>
                  </a:cubicBezTo>
                  <a:cubicBezTo>
                    <a:pt x="1893" y="9883"/>
                    <a:pt x="3108" y="10752"/>
                    <a:pt x="4632" y="10859"/>
                  </a:cubicBezTo>
                  <a:cubicBezTo>
                    <a:pt x="4739" y="10871"/>
                    <a:pt x="4822" y="10871"/>
                    <a:pt x="4929" y="10871"/>
                  </a:cubicBezTo>
                  <a:cubicBezTo>
                    <a:pt x="6584" y="10871"/>
                    <a:pt x="7918" y="9978"/>
                    <a:pt x="8632" y="8656"/>
                  </a:cubicBezTo>
                  <a:cubicBezTo>
                    <a:pt x="9097" y="7775"/>
                    <a:pt x="9120" y="6525"/>
                    <a:pt x="8966" y="5549"/>
                  </a:cubicBezTo>
                  <a:lnTo>
                    <a:pt x="8394" y="2132"/>
                  </a:lnTo>
                  <a:cubicBezTo>
                    <a:pt x="7965" y="2132"/>
                    <a:pt x="7620" y="1798"/>
                    <a:pt x="7620" y="1358"/>
                  </a:cubicBezTo>
                  <a:cubicBezTo>
                    <a:pt x="7620" y="929"/>
                    <a:pt x="8394" y="560"/>
                    <a:pt x="8394" y="560"/>
                  </a:cubicBezTo>
                  <a:lnTo>
                    <a:pt x="8704" y="560"/>
                  </a:lnTo>
                  <a:cubicBezTo>
                    <a:pt x="8704" y="560"/>
                    <a:pt x="8882" y="667"/>
                    <a:pt x="8882" y="763"/>
                  </a:cubicBezTo>
                  <a:cubicBezTo>
                    <a:pt x="8882" y="870"/>
                    <a:pt x="8704" y="965"/>
                    <a:pt x="8704" y="965"/>
                  </a:cubicBezTo>
                  <a:lnTo>
                    <a:pt x="8406" y="965"/>
                  </a:lnTo>
                  <a:cubicBezTo>
                    <a:pt x="8204" y="965"/>
                    <a:pt x="8025" y="1120"/>
                    <a:pt x="8013" y="1334"/>
                  </a:cubicBezTo>
                  <a:cubicBezTo>
                    <a:pt x="7989" y="1572"/>
                    <a:pt x="8192" y="1763"/>
                    <a:pt x="8430" y="1763"/>
                  </a:cubicBezTo>
                  <a:lnTo>
                    <a:pt x="9597" y="1763"/>
                  </a:lnTo>
                  <a:cubicBezTo>
                    <a:pt x="9763" y="1584"/>
                    <a:pt x="9870" y="1346"/>
                    <a:pt x="9870" y="1060"/>
                  </a:cubicBezTo>
                  <a:cubicBezTo>
                    <a:pt x="9870" y="479"/>
                    <a:pt x="9417" y="12"/>
                    <a:pt x="8853" y="12"/>
                  </a:cubicBezTo>
                  <a:cubicBezTo>
                    <a:pt x="8839" y="12"/>
                    <a:pt x="8825" y="12"/>
                    <a:pt x="8811" y="12"/>
                  </a:cubicBezTo>
                  <a:lnTo>
                    <a:pt x="7977" y="12"/>
                  </a:lnTo>
                  <a:cubicBezTo>
                    <a:pt x="7442" y="12"/>
                    <a:pt x="7037" y="489"/>
                    <a:pt x="7096" y="1001"/>
                  </a:cubicBezTo>
                  <a:lnTo>
                    <a:pt x="7775" y="6382"/>
                  </a:lnTo>
                  <a:cubicBezTo>
                    <a:pt x="7930" y="8025"/>
                    <a:pt x="6608" y="9240"/>
                    <a:pt x="4941" y="9240"/>
                  </a:cubicBezTo>
                  <a:cubicBezTo>
                    <a:pt x="4834" y="9240"/>
                    <a:pt x="4751" y="9240"/>
                    <a:pt x="4644" y="9216"/>
                  </a:cubicBezTo>
                  <a:cubicBezTo>
                    <a:pt x="3132" y="9085"/>
                    <a:pt x="1953" y="7942"/>
                    <a:pt x="2119" y="6370"/>
                  </a:cubicBezTo>
                  <a:lnTo>
                    <a:pt x="2786" y="1001"/>
                  </a:lnTo>
                  <a:cubicBezTo>
                    <a:pt x="2846" y="465"/>
                    <a:pt x="2441" y="1"/>
                    <a:pt x="1905"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8"/>
            <p:cNvSpPr/>
            <p:nvPr/>
          </p:nvSpPr>
          <p:spPr>
            <a:xfrm>
              <a:off x="5222075" y="2124500"/>
              <a:ext cx="232500" cy="271475"/>
            </a:xfrm>
            <a:custGeom>
              <a:rect b="b" l="l" r="r" t="t"/>
              <a:pathLst>
                <a:path extrusionOk="0" h="10859" w="9300">
                  <a:moveTo>
                    <a:pt x="1072" y="0"/>
                  </a:moveTo>
                  <a:cubicBezTo>
                    <a:pt x="477" y="0"/>
                    <a:pt x="0" y="477"/>
                    <a:pt x="0" y="1072"/>
                  </a:cubicBezTo>
                  <a:cubicBezTo>
                    <a:pt x="0" y="1346"/>
                    <a:pt x="96" y="1584"/>
                    <a:pt x="262" y="1786"/>
                  </a:cubicBezTo>
                  <a:cubicBezTo>
                    <a:pt x="364" y="1888"/>
                    <a:pt x="650" y="1915"/>
                    <a:pt x="922" y="1915"/>
                  </a:cubicBezTo>
                  <a:cubicBezTo>
                    <a:pt x="1225" y="1915"/>
                    <a:pt x="1512" y="1882"/>
                    <a:pt x="1512" y="1882"/>
                  </a:cubicBezTo>
                  <a:lnTo>
                    <a:pt x="1512" y="1882"/>
                  </a:lnTo>
                  <a:lnTo>
                    <a:pt x="1465" y="2144"/>
                  </a:lnTo>
                  <a:lnTo>
                    <a:pt x="905" y="5549"/>
                  </a:lnTo>
                  <a:cubicBezTo>
                    <a:pt x="738" y="6513"/>
                    <a:pt x="774" y="7775"/>
                    <a:pt x="1227" y="8656"/>
                  </a:cubicBezTo>
                  <a:cubicBezTo>
                    <a:pt x="1905" y="9894"/>
                    <a:pt x="3120" y="10752"/>
                    <a:pt x="4644" y="10859"/>
                  </a:cubicBezTo>
                  <a:cubicBezTo>
                    <a:pt x="6156" y="10764"/>
                    <a:pt x="7382" y="9906"/>
                    <a:pt x="8049" y="8656"/>
                  </a:cubicBezTo>
                  <a:cubicBezTo>
                    <a:pt x="8513" y="7775"/>
                    <a:pt x="8537" y="6525"/>
                    <a:pt x="8382" y="5549"/>
                  </a:cubicBezTo>
                  <a:lnTo>
                    <a:pt x="7763" y="1763"/>
                  </a:lnTo>
                  <a:lnTo>
                    <a:pt x="7763" y="1763"/>
                  </a:lnTo>
                  <a:lnTo>
                    <a:pt x="8406" y="2120"/>
                  </a:lnTo>
                  <a:cubicBezTo>
                    <a:pt x="9001" y="2120"/>
                    <a:pt x="9287" y="1643"/>
                    <a:pt x="9299" y="1048"/>
                  </a:cubicBezTo>
                  <a:cubicBezTo>
                    <a:pt x="9299" y="480"/>
                    <a:pt x="8866" y="21"/>
                    <a:pt x="8299" y="21"/>
                  </a:cubicBezTo>
                  <a:cubicBezTo>
                    <a:pt x="8271" y="21"/>
                    <a:pt x="8244" y="22"/>
                    <a:pt x="8216" y="24"/>
                  </a:cubicBezTo>
                  <a:lnTo>
                    <a:pt x="7977" y="24"/>
                  </a:lnTo>
                  <a:cubicBezTo>
                    <a:pt x="7965" y="24"/>
                    <a:pt x="7952" y="23"/>
                    <a:pt x="7939" y="23"/>
                  </a:cubicBezTo>
                  <a:cubicBezTo>
                    <a:pt x="7422" y="23"/>
                    <a:pt x="7038" y="489"/>
                    <a:pt x="7096" y="989"/>
                  </a:cubicBezTo>
                  <a:lnTo>
                    <a:pt x="7763" y="6346"/>
                  </a:lnTo>
                  <a:cubicBezTo>
                    <a:pt x="7942" y="8013"/>
                    <a:pt x="6608" y="9204"/>
                    <a:pt x="4941" y="9204"/>
                  </a:cubicBezTo>
                  <a:cubicBezTo>
                    <a:pt x="4834" y="9204"/>
                    <a:pt x="4739" y="9204"/>
                    <a:pt x="4644" y="9192"/>
                  </a:cubicBezTo>
                  <a:cubicBezTo>
                    <a:pt x="4537" y="9204"/>
                    <a:pt x="4441" y="9204"/>
                    <a:pt x="4346" y="9204"/>
                  </a:cubicBezTo>
                  <a:cubicBezTo>
                    <a:pt x="2679" y="9204"/>
                    <a:pt x="1334" y="8001"/>
                    <a:pt x="1512" y="6346"/>
                  </a:cubicBezTo>
                  <a:lnTo>
                    <a:pt x="2179" y="989"/>
                  </a:lnTo>
                  <a:cubicBezTo>
                    <a:pt x="2239" y="453"/>
                    <a:pt x="1846" y="0"/>
                    <a:pt x="1310" y="0"/>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8"/>
            <p:cNvSpPr/>
            <p:nvPr/>
          </p:nvSpPr>
          <p:spPr>
            <a:xfrm>
              <a:off x="5306600" y="2172400"/>
              <a:ext cx="8950" cy="146575"/>
            </a:xfrm>
            <a:custGeom>
              <a:rect b="b" l="l" r="r" t="t"/>
              <a:pathLst>
                <a:path extrusionOk="0" h="5863" w="358">
                  <a:moveTo>
                    <a:pt x="176" y="0"/>
                  </a:moveTo>
                  <a:cubicBezTo>
                    <a:pt x="169" y="0"/>
                    <a:pt x="162" y="1"/>
                    <a:pt x="155" y="1"/>
                  </a:cubicBezTo>
                  <a:cubicBezTo>
                    <a:pt x="60" y="1"/>
                    <a:pt x="1" y="85"/>
                    <a:pt x="1" y="180"/>
                  </a:cubicBezTo>
                  <a:lnTo>
                    <a:pt x="1" y="5681"/>
                  </a:lnTo>
                  <a:cubicBezTo>
                    <a:pt x="1" y="5776"/>
                    <a:pt x="60" y="5859"/>
                    <a:pt x="155" y="5859"/>
                  </a:cubicBezTo>
                  <a:cubicBezTo>
                    <a:pt x="167" y="5862"/>
                    <a:pt x="178" y="5863"/>
                    <a:pt x="189" y="5863"/>
                  </a:cubicBezTo>
                  <a:cubicBezTo>
                    <a:pt x="282" y="5863"/>
                    <a:pt x="358" y="5777"/>
                    <a:pt x="358" y="5681"/>
                  </a:cubicBezTo>
                  <a:lnTo>
                    <a:pt x="358" y="180"/>
                  </a:lnTo>
                  <a:cubicBezTo>
                    <a:pt x="358" y="80"/>
                    <a:pt x="274" y="0"/>
                    <a:pt x="176"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8"/>
            <p:cNvSpPr/>
            <p:nvPr/>
          </p:nvSpPr>
          <p:spPr>
            <a:xfrm>
              <a:off x="5329525" y="2172400"/>
              <a:ext cx="8950" cy="146575"/>
            </a:xfrm>
            <a:custGeom>
              <a:rect b="b" l="l" r="r" t="t"/>
              <a:pathLst>
                <a:path extrusionOk="0" h="5863" w="358">
                  <a:moveTo>
                    <a:pt x="187" y="0"/>
                  </a:moveTo>
                  <a:cubicBezTo>
                    <a:pt x="181" y="0"/>
                    <a:pt x="174" y="1"/>
                    <a:pt x="167" y="1"/>
                  </a:cubicBezTo>
                  <a:cubicBezTo>
                    <a:pt x="60" y="1"/>
                    <a:pt x="0" y="85"/>
                    <a:pt x="0" y="180"/>
                  </a:cubicBezTo>
                  <a:lnTo>
                    <a:pt x="0" y="5681"/>
                  </a:lnTo>
                  <a:cubicBezTo>
                    <a:pt x="0" y="5776"/>
                    <a:pt x="60" y="5859"/>
                    <a:pt x="167" y="5859"/>
                  </a:cubicBezTo>
                  <a:cubicBezTo>
                    <a:pt x="178" y="5862"/>
                    <a:pt x="189" y="5863"/>
                    <a:pt x="200" y="5863"/>
                  </a:cubicBezTo>
                  <a:cubicBezTo>
                    <a:pt x="291" y="5863"/>
                    <a:pt x="358" y="5777"/>
                    <a:pt x="358" y="5681"/>
                  </a:cubicBezTo>
                  <a:lnTo>
                    <a:pt x="358" y="180"/>
                  </a:lnTo>
                  <a:cubicBezTo>
                    <a:pt x="358" y="80"/>
                    <a:pt x="285" y="0"/>
                    <a:pt x="18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8"/>
            <p:cNvSpPr/>
            <p:nvPr/>
          </p:nvSpPr>
          <p:spPr>
            <a:xfrm>
              <a:off x="5352750" y="2172400"/>
              <a:ext cx="8650" cy="146575"/>
            </a:xfrm>
            <a:custGeom>
              <a:rect b="b" l="l" r="r" t="t"/>
              <a:pathLst>
                <a:path extrusionOk="0" h="5863" w="346">
                  <a:moveTo>
                    <a:pt x="175" y="0"/>
                  </a:moveTo>
                  <a:cubicBezTo>
                    <a:pt x="169" y="0"/>
                    <a:pt x="162" y="1"/>
                    <a:pt x="155" y="1"/>
                  </a:cubicBezTo>
                  <a:cubicBezTo>
                    <a:pt x="60" y="1"/>
                    <a:pt x="0" y="85"/>
                    <a:pt x="0" y="180"/>
                  </a:cubicBezTo>
                  <a:lnTo>
                    <a:pt x="0" y="5681"/>
                  </a:lnTo>
                  <a:cubicBezTo>
                    <a:pt x="0" y="5776"/>
                    <a:pt x="72" y="5859"/>
                    <a:pt x="155" y="5859"/>
                  </a:cubicBezTo>
                  <a:cubicBezTo>
                    <a:pt x="166" y="5862"/>
                    <a:pt x="177" y="5863"/>
                    <a:pt x="188" y="5863"/>
                  </a:cubicBezTo>
                  <a:cubicBezTo>
                    <a:pt x="279" y="5863"/>
                    <a:pt x="345" y="5777"/>
                    <a:pt x="345" y="5681"/>
                  </a:cubicBezTo>
                  <a:lnTo>
                    <a:pt x="345" y="180"/>
                  </a:lnTo>
                  <a:cubicBezTo>
                    <a:pt x="345" y="80"/>
                    <a:pt x="272" y="0"/>
                    <a:pt x="175"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8"/>
            <p:cNvSpPr/>
            <p:nvPr/>
          </p:nvSpPr>
          <p:spPr>
            <a:xfrm>
              <a:off x="5375650" y="2172400"/>
              <a:ext cx="8975" cy="146575"/>
            </a:xfrm>
            <a:custGeom>
              <a:rect b="b" l="l" r="r" t="t"/>
              <a:pathLst>
                <a:path extrusionOk="0" h="5863" w="359">
                  <a:moveTo>
                    <a:pt x="188" y="0"/>
                  </a:moveTo>
                  <a:cubicBezTo>
                    <a:pt x="181" y="0"/>
                    <a:pt x="174" y="1"/>
                    <a:pt x="168" y="1"/>
                  </a:cubicBezTo>
                  <a:cubicBezTo>
                    <a:pt x="60" y="1"/>
                    <a:pt x="1" y="85"/>
                    <a:pt x="1" y="180"/>
                  </a:cubicBezTo>
                  <a:lnTo>
                    <a:pt x="1" y="5681"/>
                  </a:lnTo>
                  <a:cubicBezTo>
                    <a:pt x="1" y="5776"/>
                    <a:pt x="72" y="5859"/>
                    <a:pt x="168" y="5859"/>
                  </a:cubicBezTo>
                  <a:cubicBezTo>
                    <a:pt x="179" y="5862"/>
                    <a:pt x="190" y="5863"/>
                    <a:pt x="200" y="5863"/>
                  </a:cubicBezTo>
                  <a:cubicBezTo>
                    <a:pt x="291" y="5863"/>
                    <a:pt x="358" y="5777"/>
                    <a:pt x="358" y="5681"/>
                  </a:cubicBezTo>
                  <a:lnTo>
                    <a:pt x="358" y="180"/>
                  </a:lnTo>
                  <a:cubicBezTo>
                    <a:pt x="358" y="80"/>
                    <a:pt x="285" y="0"/>
                    <a:pt x="188"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8"/>
            <p:cNvSpPr/>
            <p:nvPr/>
          </p:nvSpPr>
          <p:spPr>
            <a:xfrm>
              <a:off x="5228625" y="2138775"/>
              <a:ext cx="49725" cy="38725"/>
            </a:xfrm>
            <a:custGeom>
              <a:rect b="b" l="l" r="r" t="t"/>
              <a:pathLst>
                <a:path extrusionOk="0" h="1549" w="1989">
                  <a:moveTo>
                    <a:pt x="917" y="1"/>
                  </a:moveTo>
                  <a:cubicBezTo>
                    <a:pt x="798" y="1"/>
                    <a:pt x="691" y="120"/>
                    <a:pt x="726" y="263"/>
                  </a:cubicBezTo>
                  <a:cubicBezTo>
                    <a:pt x="750" y="346"/>
                    <a:pt x="834" y="394"/>
                    <a:pt x="917" y="394"/>
                  </a:cubicBezTo>
                  <a:lnTo>
                    <a:pt x="1215" y="394"/>
                  </a:lnTo>
                  <a:cubicBezTo>
                    <a:pt x="1417" y="394"/>
                    <a:pt x="1596" y="561"/>
                    <a:pt x="1608" y="763"/>
                  </a:cubicBezTo>
                  <a:cubicBezTo>
                    <a:pt x="1631" y="1001"/>
                    <a:pt x="1429" y="1192"/>
                    <a:pt x="1191" y="1192"/>
                  </a:cubicBezTo>
                  <a:lnTo>
                    <a:pt x="0" y="1192"/>
                  </a:lnTo>
                  <a:cubicBezTo>
                    <a:pt x="203" y="1418"/>
                    <a:pt x="476" y="1549"/>
                    <a:pt x="798" y="1549"/>
                  </a:cubicBezTo>
                  <a:lnTo>
                    <a:pt x="1215" y="1549"/>
                  </a:lnTo>
                  <a:cubicBezTo>
                    <a:pt x="1643" y="1549"/>
                    <a:pt x="1989" y="1215"/>
                    <a:pt x="1989" y="775"/>
                  </a:cubicBezTo>
                  <a:cubicBezTo>
                    <a:pt x="1989" y="346"/>
                    <a:pt x="1643" y="1"/>
                    <a:pt x="1215"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8"/>
            <p:cNvSpPr/>
            <p:nvPr/>
          </p:nvSpPr>
          <p:spPr>
            <a:xfrm>
              <a:off x="5412275" y="2139375"/>
              <a:ext cx="50025" cy="38125"/>
            </a:xfrm>
            <a:custGeom>
              <a:rect b="b" l="l" r="r" t="t"/>
              <a:pathLst>
                <a:path extrusionOk="0" h="1525" w="2001">
                  <a:moveTo>
                    <a:pt x="2001" y="1168"/>
                  </a:moveTo>
                  <a:cubicBezTo>
                    <a:pt x="1997" y="1172"/>
                    <a:pt x="1994" y="1176"/>
                    <a:pt x="1990" y="1179"/>
                  </a:cubicBezTo>
                  <a:lnTo>
                    <a:pt x="2001" y="1179"/>
                  </a:lnTo>
                  <a:lnTo>
                    <a:pt x="2001" y="1168"/>
                  </a:lnTo>
                  <a:close/>
                  <a:moveTo>
                    <a:pt x="798" y="1"/>
                  </a:moveTo>
                  <a:cubicBezTo>
                    <a:pt x="381" y="1"/>
                    <a:pt x="60" y="310"/>
                    <a:pt x="24" y="715"/>
                  </a:cubicBezTo>
                  <a:cubicBezTo>
                    <a:pt x="0" y="1156"/>
                    <a:pt x="369" y="1525"/>
                    <a:pt x="810" y="1525"/>
                  </a:cubicBezTo>
                  <a:lnTo>
                    <a:pt x="1215" y="1525"/>
                  </a:lnTo>
                  <a:cubicBezTo>
                    <a:pt x="1519" y="1525"/>
                    <a:pt x="1800" y="1398"/>
                    <a:pt x="1990" y="1179"/>
                  </a:cubicBezTo>
                  <a:lnTo>
                    <a:pt x="786" y="1179"/>
                  </a:lnTo>
                  <a:cubicBezTo>
                    <a:pt x="572" y="1179"/>
                    <a:pt x="393" y="1025"/>
                    <a:pt x="381" y="810"/>
                  </a:cubicBezTo>
                  <a:cubicBezTo>
                    <a:pt x="369" y="572"/>
                    <a:pt x="560" y="382"/>
                    <a:pt x="798" y="382"/>
                  </a:cubicBezTo>
                  <a:lnTo>
                    <a:pt x="1096" y="382"/>
                  </a:lnTo>
                  <a:cubicBezTo>
                    <a:pt x="1215" y="382"/>
                    <a:pt x="1322" y="263"/>
                    <a:pt x="1274" y="132"/>
                  </a:cubicBezTo>
                  <a:cubicBezTo>
                    <a:pt x="1251" y="36"/>
                    <a:pt x="1167" y="1"/>
                    <a:pt x="1096"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78"/>
          <p:cNvGrpSpPr/>
          <p:nvPr/>
        </p:nvGrpSpPr>
        <p:grpSpPr>
          <a:xfrm>
            <a:off x="5396171" y="1999348"/>
            <a:ext cx="337486" cy="343801"/>
            <a:chOff x="4491325" y="2124050"/>
            <a:chExt cx="297975" cy="303550"/>
          </a:xfrm>
        </p:grpSpPr>
        <p:sp>
          <p:nvSpPr>
            <p:cNvPr id="2652" name="Google Shape;2652;p78"/>
            <p:cNvSpPr/>
            <p:nvPr/>
          </p:nvSpPr>
          <p:spPr>
            <a:xfrm>
              <a:off x="4563050" y="2196525"/>
              <a:ext cx="91700" cy="91125"/>
            </a:xfrm>
            <a:custGeom>
              <a:rect b="b" l="l" r="r" t="t"/>
              <a:pathLst>
                <a:path extrusionOk="0" h="3645" w="3668">
                  <a:moveTo>
                    <a:pt x="2977" y="1"/>
                  </a:moveTo>
                  <a:cubicBezTo>
                    <a:pt x="2918" y="1"/>
                    <a:pt x="2870" y="36"/>
                    <a:pt x="2846" y="60"/>
                  </a:cubicBezTo>
                  <a:lnTo>
                    <a:pt x="60" y="2846"/>
                  </a:lnTo>
                  <a:cubicBezTo>
                    <a:pt x="13" y="2894"/>
                    <a:pt x="1" y="2918"/>
                    <a:pt x="1" y="2977"/>
                  </a:cubicBezTo>
                  <a:cubicBezTo>
                    <a:pt x="1" y="3037"/>
                    <a:pt x="25" y="3084"/>
                    <a:pt x="60" y="3108"/>
                  </a:cubicBezTo>
                  <a:lnTo>
                    <a:pt x="537" y="3585"/>
                  </a:lnTo>
                  <a:cubicBezTo>
                    <a:pt x="584" y="3632"/>
                    <a:pt x="632" y="3644"/>
                    <a:pt x="668" y="3644"/>
                  </a:cubicBezTo>
                  <a:cubicBezTo>
                    <a:pt x="727" y="3644"/>
                    <a:pt x="787" y="3620"/>
                    <a:pt x="834" y="3561"/>
                  </a:cubicBezTo>
                  <a:cubicBezTo>
                    <a:pt x="882" y="3489"/>
                    <a:pt x="870" y="3382"/>
                    <a:pt x="810" y="3323"/>
                  </a:cubicBezTo>
                  <a:lnTo>
                    <a:pt x="465" y="2977"/>
                  </a:lnTo>
                  <a:lnTo>
                    <a:pt x="2989" y="453"/>
                  </a:lnTo>
                  <a:lnTo>
                    <a:pt x="3335" y="787"/>
                  </a:lnTo>
                  <a:cubicBezTo>
                    <a:pt x="3370" y="822"/>
                    <a:pt x="3422" y="845"/>
                    <a:pt x="3474" y="845"/>
                  </a:cubicBezTo>
                  <a:cubicBezTo>
                    <a:pt x="3509" y="845"/>
                    <a:pt x="3544" y="834"/>
                    <a:pt x="3573" y="810"/>
                  </a:cubicBezTo>
                  <a:cubicBezTo>
                    <a:pt x="3668" y="751"/>
                    <a:pt x="3668" y="608"/>
                    <a:pt x="3585" y="537"/>
                  </a:cubicBezTo>
                  <a:lnTo>
                    <a:pt x="3108" y="60"/>
                  </a:lnTo>
                  <a:cubicBezTo>
                    <a:pt x="3073" y="13"/>
                    <a:pt x="3025" y="1"/>
                    <a:pt x="297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8"/>
            <p:cNvSpPr/>
            <p:nvPr/>
          </p:nvSpPr>
          <p:spPr>
            <a:xfrm>
              <a:off x="4746425" y="2124050"/>
              <a:ext cx="16375" cy="15650"/>
            </a:xfrm>
            <a:custGeom>
              <a:rect b="b" l="l" r="r" t="t"/>
              <a:pathLst>
                <a:path extrusionOk="0" h="626" w="655">
                  <a:moveTo>
                    <a:pt x="202" y="1"/>
                  </a:moveTo>
                  <a:cubicBezTo>
                    <a:pt x="158" y="1"/>
                    <a:pt x="113" y="18"/>
                    <a:pt x="72" y="54"/>
                  </a:cubicBezTo>
                  <a:cubicBezTo>
                    <a:pt x="0" y="137"/>
                    <a:pt x="0" y="233"/>
                    <a:pt x="72" y="316"/>
                  </a:cubicBezTo>
                  <a:lnTo>
                    <a:pt x="333" y="566"/>
                  </a:lnTo>
                  <a:cubicBezTo>
                    <a:pt x="381" y="614"/>
                    <a:pt x="417" y="626"/>
                    <a:pt x="464" y="626"/>
                  </a:cubicBezTo>
                  <a:cubicBezTo>
                    <a:pt x="512" y="626"/>
                    <a:pt x="560" y="590"/>
                    <a:pt x="583" y="566"/>
                  </a:cubicBezTo>
                  <a:cubicBezTo>
                    <a:pt x="655" y="495"/>
                    <a:pt x="655" y="388"/>
                    <a:pt x="583" y="316"/>
                  </a:cubicBezTo>
                  <a:lnTo>
                    <a:pt x="333" y="54"/>
                  </a:lnTo>
                  <a:cubicBezTo>
                    <a:pt x="292" y="18"/>
                    <a:pt x="247" y="1"/>
                    <a:pt x="202"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8"/>
            <p:cNvSpPr/>
            <p:nvPr/>
          </p:nvSpPr>
          <p:spPr>
            <a:xfrm>
              <a:off x="4732425" y="2131875"/>
              <a:ext cx="16400" cy="15575"/>
            </a:xfrm>
            <a:custGeom>
              <a:rect b="b" l="l" r="r" t="t"/>
              <a:pathLst>
                <a:path extrusionOk="0" h="623" w="656">
                  <a:moveTo>
                    <a:pt x="197" y="0"/>
                  </a:moveTo>
                  <a:cubicBezTo>
                    <a:pt x="152" y="0"/>
                    <a:pt x="108" y="21"/>
                    <a:pt x="72" y="63"/>
                  </a:cubicBezTo>
                  <a:cubicBezTo>
                    <a:pt x="0" y="134"/>
                    <a:pt x="0" y="241"/>
                    <a:pt x="72" y="313"/>
                  </a:cubicBezTo>
                  <a:lnTo>
                    <a:pt x="322" y="563"/>
                  </a:lnTo>
                  <a:cubicBezTo>
                    <a:pt x="370" y="610"/>
                    <a:pt x="417" y="622"/>
                    <a:pt x="465" y="622"/>
                  </a:cubicBezTo>
                  <a:cubicBezTo>
                    <a:pt x="501" y="622"/>
                    <a:pt x="548" y="610"/>
                    <a:pt x="584" y="563"/>
                  </a:cubicBezTo>
                  <a:cubicBezTo>
                    <a:pt x="655" y="491"/>
                    <a:pt x="655" y="384"/>
                    <a:pt x="584" y="313"/>
                  </a:cubicBezTo>
                  <a:lnTo>
                    <a:pt x="322" y="63"/>
                  </a:lnTo>
                  <a:cubicBezTo>
                    <a:pt x="286" y="21"/>
                    <a:pt x="242" y="0"/>
                    <a:pt x="197"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8"/>
            <p:cNvSpPr/>
            <p:nvPr/>
          </p:nvSpPr>
          <p:spPr>
            <a:xfrm>
              <a:off x="4514550" y="2148025"/>
              <a:ext cx="258075" cy="257175"/>
            </a:xfrm>
            <a:custGeom>
              <a:rect b="b" l="l" r="r" t="t"/>
              <a:pathLst>
                <a:path extrusionOk="0" h="10287" w="10323">
                  <a:moveTo>
                    <a:pt x="8799" y="0"/>
                  </a:moveTo>
                  <a:lnTo>
                    <a:pt x="2131" y="6668"/>
                  </a:lnTo>
                  <a:lnTo>
                    <a:pt x="2072" y="6894"/>
                  </a:lnTo>
                  <a:lnTo>
                    <a:pt x="1834" y="6894"/>
                  </a:lnTo>
                  <a:cubicBezTo>
                    <a:pt x="1274" y="7239"/>
                    <a:pt x="679" y="7501"/>
                    <a:pt x="0" y="7584"/>
                  </a:cubicBezTo>
                  <a:lnTo>
                    <a:pt x="1036" y="9227"/>
                  </a:lnTo>
                  <a:lnTo>
                    <a:pt x="2727" y="10287"/>
                  </a:lnTo>
                  <a:cubicBezTo>
                    <a:pt x="2810" y="9620"/>
                    <a:pt x="3072" y="9037"/>
                    <a:pt x="3429" y="8477"/>
                  </a:cubicBezTo>
                  <a:cubicBezTo>
                    <a:pt x="3453" y="8418"/>
                    <a:pt x="3370" y="8299"/>
                    <a:pt x="3393" y="8239"/>
                  </a:cubicBezTo>
                  <a:lnTo>
                    <a:pt x="3632" y="8192"/>
                  </a:lnTo>
                  <a:lnTo>
                    <a:pt x="10323" y="1512"/>
                  </a:lnTo>
                  <a:lnTo>
                    <a:pt x="9704" y="619"/>
                  </a:lnTo>
                  <a:lnTo>
                    <a:pt x="8799"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8"/>
            <p:cNvSpPr/>
            <p:nvPr/>
          </p:nvSpPr>
          <p:spPr>
            <a:xfrm>
              <a:off x="4686575" y="2148300"/>
              <a:ext cx="67300" cy="67300"/>
            </a:xfrm>
            <a:custGeom>
              <a:rect b="b" l="l" r="r" t="t"/>
              <a:pathLst>
                <a:path extrusionOk="0" h="2692" w="2692">
                  <a:moveTo>
                    <a:pt x="1918" y="1"/>
                  </a:moveTo>
                  <a:lnTo>
                    <a:pt x="1" y="1918"/>
                  </a:lnTo>
                  <a:lnTo>
                    <a:pt x="775" y="2692"/>
                  </a:lnTo>
                  <a:lnTo>
                    <a:pt x="2692" y="775"/>
                  </a:lnTo>
                  <a:lnTo>
                    <a:pt x="2418" y="310"/>
                  </a:lnTo>
                  <a:lnTo>
                    <a:pt x="191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8"/>
            <p:cNvSpPr/>
            <p:nvPr/>
          </p:nvSpPr>
          <p:spPr>
            <a:xfrm>
              <a:off x="4567825" y="2202475"/>
              <a:ext cx="131875" cy="131600"/>
            </a:xfrm>
            <a:custGeom>
              <a:rect b="b" l="l" r="r" t="t"/>
              <a:pathLst>
                <a:path extrusionOk="0" h="5264" w="5275">
                  <a:moveTo>
                    <a:pt x="4501" y="1"/>
                  </a:moveTo>
                  <a:lnTo>
                    <a:pt x="0" y="4501"/>
                  </a:lnTo>
                  <a:lnTo>
                    <a:pt x="227" y="5013"/>
                  </a:lnTo>
                  <a:lnTo>
                    <a:pt x="774" y="5263"/>
                  </a:lnTo>
                  <a:lnTo>
                    <a:pt x="5275" y="775"/>
                  </a:lnTo>
                  <a:lnTo>
                    <a:pt x="4501"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8"/>
            <p:cNvSpPr/>
            <p:nvPr/>
          </p:nvSpPr>
          <p:spPr>
            <a:xfrm>
              <a:off x="4514550" y="2320350"/>
              <a:ext cx="66975" cy="67000"/>
            </a:xfrm>
            <a:custGeom>
              <a:rect b="b" l="l" r="r" t="t"/>
              <a:pathLst>
                <a:path extrusionOk="0" h="2680" w="2679">
                  <a:moveTo>
                    <a:pt x="1834" y="1"/>
                  </a:moveTo>
                  <a:cubicBezTo>
                    <a:pt x="1274" y="346"/>
                    <a:pt x="679" y="620"/>
                    <a:pt x="0" y="691"/>
                  </a:cubicBezTo>
                  <a:lnTo>
                    <a:pt x="631" y="1810"/>
                  </a:lnTo>
                  <a:lnTo>
                    <a:pt x="2000" y="2680"/>
                  </a:lnTo>
                  <a:cubicBezTo>
                    <a:pt x="2072" y="2013"/>
                    <a:pt x="2346" y="1418"/>
                    <a:pt x="2679" y="858"/>
                  </a:cubicBezTo>
                  <a:lnTo>
                    <a:pt x="2369" y="322"/>
                  </a:lnTo>
                  <a:lnTo>
                    <a:pt x="1834"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8"/>
            <p:cNvSpPr/>
            <p:nvPr/>
          </p:nvSpPr>
          <p:spPr>
            <a:xfrm>
              <a:off x="4491325" y="2332050"/>
              <a:ext cx="98250" cy="95550"/>
            </a:xfrm>
            <a:custGeom>
              <a:rect b="b" l="l" r="r" t="t"/>
              <a:pathLst>
                <a:path extrusionOk="0" h="3822" w="3930">
                  <a:moveTo>
                    <a:pt x="532" y="0"/>
                  </a:moveTo>
                  <a:cubicBezTo>
                    <a:pt x="408" y="0"/>
                    <a:pt x="286" y="51"/>
                    <a:pt x="191" y="152"/>
                  </a:cubicBezTo>
                  <a:cubicBezTo>
                    <a:pt x="0" y="342"/>
                    <a:pt x="0" y="640"/>
                    <a:pt x="191" y="831"/>
                  </a:cubicBezTo>
                  <a:lnTo>
                    <a:pt x="3048" y="3688"/>
                  </a:lnTo>
                  <a:cubicBezTo>
                    <a:pt x="3144" y="3777"/>
                    <a:pt x="3272" y="3822"/>
                    <a:pt x="3398" y="3822"/>
                  </a:cubicBezTo>
                  <a:cubicBezTo>
                    <a:pt x="3525" y="3822"/>
                    <a:pt x="3650" y="3777"/>
                    <a:pt x="3739" y="3688"/>
                  </a:cubicBezTo>
                  <a:cubicBezTo>
                    <a:pt x="3929" y="3509"/>
                    <a:pt x="3929" y="3200"/>
                    <a:pt x="3739" y="3009"/>
                  </a:cubicBezTo>
                  <a:lnTo>
                    <a:pt x="881" y="152"/>
                  </a:lnTo>
                  <a:cubicBezTo>
                    <a:pt x="780" y="51"/>
                    <a:pt x="655" y="0"/>
                    <a:pt x="532"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8"/>
            <p:cNvSpPr/>
            <p:nvPr/>
          </p:nvSpPr>
          <p:spPr>
            <a:xfrm>
              <a:off x="4491325" y="2331975"/>
              <a:ext cx="80675" cy="78600"/>
            </a:xfrm>
            <a:custGeom>
              <a:rect b="b" l="l" r="r" t="t"/>
              <a:pathLst>
                <a:path extrusionOk="0" h="3144" w="3227">
                  <a:moveTo>
                    <a:pt x="532" y="0"/>
                  </a:moveTo>
                  <a:cubicBezTo>
                    <a:pt x="408" y="0"/>
                    <a:pt x="286" y="48"/>
                    <a:pt x="191" y="143"/>
                  </a:cubicBezTo>
                  <a:cubicBezTo>
                    <a:pt x="0" y="345"/>
                    <a:pt x="0" y="643"/>
                    <a:pt x="191" y="834"/>
                  </a:cubicBezTo>
                  <a:lnTo>
                    <a:pt x="2370" y="3012"/>
                  </a:lnTo>
                  <a:cubicBezTo>
                    <a:pt x="2453" y="3096"/>
                    <a:pt x="2584" y="3143"/>
                    <a:pt x="2703" y="3143"/>
                  </a:cubicBezTo>
                  <a:cubicBezTo>
                    <a:pt x="2822" y="3143"/>
                    <a:pt x="2965" y="3096"/>
                    <a:pt x="3048" y="3012"/>
                  </a:cubicBezTo>
                  <a:cubicBezTo>
                    <a:pt x="3227" y="2810"/>
                    <a:pt x="3227" y="2512"/>
                    <a:pt x="3048" y="2322"/>
                  </a:cubicBezTo>
                  <a:lnTo>
                    <a:pt x="881" y="143"/>
                  </a:lnTo>
                  <a:cubicBezTo>
                    <a:pt x="780" y="48"/>
                    <a:pt x="655" y="0"/>
                    <a:pt x="53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8"/>
            <p:cNvSpPr/>
            <p:nvPr/>
          </p:nvSpPr>
          <p:spPr>
            <a:xfrm>
              <a:off x="4734500" y="2131400"/>
              <a:ext cx="54800" cy="54450"/>
            </a:xfrm>
            <a:custGeom>
              <a:rect b="b" l="l" r="r" t="t"/>
              <a:pathLst>
                <a:path extrusionOk="0" h="2178" w="2192">
                  <a:moveTo>
                    <a:pt x="1217" y="1"/>
                  </a:moveTo>
                  <a:cubicBezTo>
                    <a:pt x="1200" y="1"/>
                    <a:pt x="1183" y="7"/>
                    <a:pt x="1168" y="22"/>
                  </a:cubicBezTo>
                  <a:lnTo>
                    <a:pt x="1" y="665"/>
                  </a:lnTo>
                  <a:lnTo>
                    <a:pt x="1501" y="2177"/>
                  </a:lnTo>
                  <a:lnTo>
                    <a:pt x="2156" y="1010"/>
                  </a:lnTo>
                  <a:cubicBezTo>
                    <a:pt x="2192" y="986"/>
                    <a:pt x="2180" y="927"/>
                    <a:pt x="2144" y="891"/>
                  </a:cubicBezTo>
                  <a:lnTo>
                    <a:pt x="1477" y="224"/>
                  </a:lnTo>
                  <a:lnTo>
                    <a:pt x="1287" y="34"/>
                  </a:lnTo>
                  <a:cubicBezTo>
                    <a:pt x="1266" y="13"/>
                    <a:pt x="1241" y="1"/>
                    <a:pt x="1217"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8"/>
            <p:cNvSpPr/>
            <p:nvPr/>
          </p:nvSpPr>
          <p:spPr>
            <a:xfrm>
              <a:off x="4734500" y="2131400"/>
              <a:ext cx="36650" cy="36275"/>
            </a:xfrm>
            <a:custGeom>
              <a:rect b="b" l="l" r="r" t="t"/>
              <a:pathLst>
                <a:path extrusionOk="0" h="1451" w="1466">
                  <a:moveTo>
                    <a:pt x="1217" y="1"/>
                  </a:moveTo>
                  <a:cubicBezTo>
                    <a:pt x="1200" y="1"/>
                    <a:pt x="1183" y="7"/>
                    <a:pt x="1168" y="22"/>
                  </a:cubicBezTo>
                  <a:lnTo>
                    <a:pt x="1" y="677"/>
                  </a:lnTo>
                  <a:lnTo>
                    <a:pt x="775" y="1451"/>
                  </a:lnTo>
                  <a:lnTo>
                    <a:pt x="1430" y="284"/>
                  </a:lnTo>
                  <a:cubicBezTo>
                    <a:pt x="1465" y="260"/>
                    <a:pt x="1453" y="201"/>
                    <a:pt x="1418" y="165"/>
                  </a:cubicBezTo>
                  <a:lnTo>
                    <a:pt x="1287" y="34"/>
                  </a:lnTo>
                  <a:cubicBezTo>
                    <a:pt x="1266" y="13"/>
                    <a:pt x="1241" y="1"/>
                    <a:pt x="121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8"/>
            <p:cNvSpPr/>
            <p:nvPr/>
          </p:nvSpPr>
          <p:spPr>
            <a:xfrm>
              <a:off x="4574675" y="2279000"/>
              <a:ext cx="30375" cy="28125"/>
            </a:xfrm>
            <a:custGeom>
              <a:rect b="b" l="l" r="r" t="t"/>
              <a:pathLst>
                <a:path extrusionOk="0" h="1125" w="1215">
                  <a:moveTo>
                    <a:pt x="598" y="1"/>
                  </a:moveTo>
                  <a:cubicBezTo>
                    <a:pt x="456" y="1"/>
                    <a:pt x="316" y="53"/>
                    <a:pt x="203" y="166"/>
                  </a:cubicBezTo>
                  <a:cubicBezTo>
                    <a:pt x="48" y="333"/>
                    <a:pt x="0" y="571"/>
                    <a:pt x="72" y="762"/>
                  </a:cubicBezTo>
                  <a:cubicBezTo>
                    <a:pt x="107" y="821"/>
                    <a:pt x="143" y="905"/>
                    <a:pt x="203" y="964"/>
                  </a:cubicBezTo>
                  <a:cubicBezTo>
                    <a:pt x="316" y="1071"/>
                    <a:pt x="459" y="1125"/>
                    <a:pt x="601" y="1125"/>
                  </a:cubicBezTo>
                  <a:cubicBezTo>
                    <a:pt x="744" y="1125"/>
                    <a:pt x="887" y="1071"/>
                    <a:pt x="1000" y="964"/>
                  </a:cubicBezTo>
                  <a:cubicBezTo>
                    <a:pt x="1215" y="750"/>
                    <a:pt x="1215" y="393"/>
                    <a:pt x="1000" y="166"/>
                  </a:cubicBezTo>
                  <a:cubicBezTo>
                    <a:pt x="953" y="107"/>
                    <a:pt x="881" y="71"/>
                    <a:pt x="798" y="35"/>
                  </a:cubicBezTo>
                  <a:cubicBezTo>
                    <a:pt x="733" y="12"/>
                    <a:pt x="665" y="1"/>
                    <a:pt x="598"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8"/>
            <p:cNvSpPr/>
            <p:nvPr/>
          </p:nvSpPr>
          <p:spPr>
            <a:xfrm>
              <a:off x="4574675" y="2279000"/>
              <a:ext cx="22050" cy="20050"/>
            </a:xfrm>
            <a:custGeom>
              <a:rect b="b" l="l" r="r" t="t"/>
              <a:pathLst>
                <a:path extrusionOk="0" h="802" w="882">
                  <a:moveTo>
                    <a:pt x="598" y="1"/>
                  </a:moveTo>
                  <a:cubicBezTo>
                    <a:pt x="456" y="1"/>
                    <a:pt x="316" y="53"/>
                    <a:pt x="203" y="166"/>
                  </a:cubicBezTo>
                  <a:cubicBezTo>
                    <a:pt x="48" y="333"/>
                    <a:pt x="0" y="571"/>
                    <a:pt x="72" y="762"/>
                  </a:cubicBezTo>
                  <a:cubicBezTo>
                    <a:pt x="141" y="789"/>
                    <a:pt x="210" y="802"/>
                    <a:pt x="278" y="802"/>
                  </a:cubicBezTo>
                  <a:cubicBezTo>
                    <a:pt x="419" y="802"/>
                    <a:pt x="554" y="744"/>
                    <a:pt x="667" y="631"/>
                  </a:cubicBezTo>
                  <a:cubicBezTo>
                    <a:pt x="834" y="488"/>
                    <a:pt x="881" y="250"/>
                    <a:pt x="798" y="35"/>
                  </a:cubicBezTo>
                  <a:cubicBezTo>
                    <a:pt x="733" y="12"/>
                    <a:pt x="665" y="1"/>
                    <a:pt x="598"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8"/>
            <p:cNvSpPr/>
            <p:nvPr/>
          </p:nvSpPr>
          <p:spPr>
            <a:xfrm>
              <a:off x="4609500" y="2244475"/>
              <a:ext cx="30675" cy="28050"/>
            </a:xfrm>
            <a:custGeom>
              <a:rect b="b" l="l" r="r" t="t"/>
              <a:pathLst>
                <a:path extrusionOk="0" h="1122" w="1227">
                  <a:moveTo>
                    <a:pt x="602" y="0"/>
                  </a:moveTo>
                  <a:cubicBezTo>
                    <a:pt x="457" y="0"/>
                    <a:pt x="319" y="53"/>
                    <a:pt x="215" y="166"/>
                  </a:cubicBezTo>
                  <a:cubicBezTo>
                    <a:pt x="48" y="333"/>
                    <a:pt x="0" y="571"/>
                    <a:pt x="72" y="762"/>
                  </a:cubicBezTo>
                  <a:cubicBezTo>
                    <a:pt x="107" y="821"/>
                    <a:pt x="155" y="893"/>
                    <a:pt x="215" y="952"/>
                  </a:cubicBezTo>
                  <a:cubicBezTo>
                    <a:pt x="328" y="1065"/>
                    <a:pt x="468" y="1122"/>
                    <a:pt x="607" y="1122"/>
                  </a:cubicBezTo>
                  <a:cubicBezTo>
                    <a:pt x="747" y="1122"/>
                    <a:pt x="887" y="1065"/>
                    <a:pt x="1000" y="952"/>
                  </a:cubicBezTo>
                  <a:cubicBezTo>
                    <a:pt x="1227" y="738"/>
                    <a:pt x="1227" y="381"/>
                    <a:pt x="1000" y="166"/>
                  </a:cubicBezTo>
                  <a:cubicBezTo>
                    <a:pt x="953" y="107"/>
                    <a:pt x="881" y="59"/>
                    <a:pt x="810" y="35"/>
                  </a:cubicBezTo>
                  <a:cubicBezTo>
                    <a:pt x="741" y="12"/>
                    <a:pt x="671" y="0"/>
                    <a:pt x="602"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8"/>
            <p:cNvSpPr/>
            <p:nvPr/>
          </p:nvSpPr>
          <p:spPr>
            <a:xfrm>
              <a:off x="4609500" y="2244475"/>
              <a:ext cx="21750" cy="19925"/>
            </a:xfrm>
            <a:custGeom>
              <a:rect b="b" l="l" r="r" t="t"/>
              <a:pathLst>
                <a:path extrusionOk="0" h="797" w="870">
                  <a:moveTo>
                    <a:pt x="604" y="0"/>
                  </a:moveTo>
                  <a:cubicBezTo>
                    <a:pt x="462" y="0"/>
                    <a:pt x="328" y="53"/>
                    <a:pt x="215" y="166"/>
                  </a:cubicBezTo>
                  <a:cubicBezTo>
                    <a:pt x="48" y="333"/>
                    <a:pt x="0" y="571"/>
                    <a:pt x="84" y="762"/>
                  </a:cubicBezTo>
                  <a:cubicBezTo>
                    <a:pt x="149" y="785"/>
                    <a:pt x="216" y="797"/>
                    <a:pt x="284" y="797"/>
                  </a:cubicBezTo>
                  <a:cubicBezTo>
                    <a:pt x="425" y="797"/>
                    <a:pt x="566" y="744"/>
                    <a:pt x="679" y="631"/>
                  </a:cubicBezTo>
                  <a:cubicBezTo>
                    <a:pt x="822" y="464"/>
                    <a:pt x="869" y="226"/>
                    <a:pt x="810" y="35"/>
                  </a:cubicBezTo>
                  <a:cubicBezTo>
                    <a:pt x="741" y="12"/>
                    <a:pt x="672" y="0"/>
                    <a:pt x="604"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8"/>
            <p:cNvSpPr/>
            <p:nvPr/>
          </p:nvSpPr>
          <p:spPr>
            <a:xfrm>
              <a:off x="4644625" y="2209425"/>
              <a:ext cx="30075" cy="28275"/>
            </a:xfrm>
            <a:custGeom>
              <a:rect b="b" l="l" r="r" t="t"/>
              <a:pathLst>
                <a:path extrusionOk="0" h="1131" w="1203">
                  <a:moveTo>
                    <a:pt x="612" y="0"/>
                  </a:moveTo>
                  <a:cubicBezTo>
                    <a:pt x="465" y="0"/>
                    <a:pt x="319" y="59"/>
                    <a:pt x="203" y="175"/>
                  </a:cubicBezTo>
                  <a:cubicBezTo>
                    <a:pt x="36" y="330"/>
                    <a:pt x="0" y="568"/>
                    <a:pt x="72" y="771"/>
                  </a:cubicBezTo>
                  <a:cubicBezTo>
                    <a:pt x="107" y="830"/>
                    <a:pt x="143" y="902"/>
                    <a:pt x="203" y="961"/>
                  </a:cubicBezTo>
                  <a:cubicBezTo>
                    <a:pt x="316" y="1074"/>
                    <a:pt x="459" y="1131"/>
                    <a:pt x="601" y="1131"/>
                  </a:cubicBezTo>
                  <a:cubicBezTo>
                    <a:pt x="744" y="1131"/>
                    <a:pt x="887" y="1074"/>
                    <a:pt x="1000" y="961"/>
                  </a:cubicBezTo>
                  <a:cubicBezTo>
                    <a:pt x="1203" y="735"/>
                    <a:pt x="1203" y="390"/>
                    <a:pt x="1000" y="175"/>
                  </a:cubicBezTo>
                  <a:cubicBezTo>
                    <a:pt x="953" y="116"/>
                    <a:pt x="881" y="68"/>
                    <a:pt x="798" y="32"/>
                  </a:cubicBezTo>
                  <a:cubicBezTo>
                    <a:pt x="737" y="11"/>
                    <a:pt x="674" y="0"/>
                    <a:pt x="612"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8"/>
            <p:cNvSpPr/>
            <p:nvPr/>
          </p:nvSpPr>
          <p:spPr>
            <a:xfrm>
              <a:off x="4643125" y="2208625"/>
              <a:ext cx="24125" cy="21400"/>
            </a:xfrm>
            <a:custGeom>
              <a:rect b="b" l="l" r="r" t="t"/>
              <a:pathLst>
                <a:path extrusionOk="0" h="856" w="965">
                  <a:moveTo>
                    <a:pt x="661" y="0"/>
                  </a:moveTo>
                  <a:cubicBezTo>
                    <a:pt x="533" y="0"/>
                    <a:pt x="380" y="66"/>
                    <a:pt x="251" y="195"/>
                  </a:cubicBezTo>
                  <a:cubicBezTo>
                    <a:pt x="48" y="398"/>
                    <a:pt x="1" y="660"/>
                    <a:pt x="120" y="791"/>
                  </a:cubicBezTo>
                  <a:cubicBezTo>
                    <a:pt x="167" y="834"/>
                    <a:pt x="232" y="855"/>
                    <a:pt x="304" y="855"/>
                  </a:cubicBezTo>
                  <a:cubicBezTo>
                    <a:pt x="432" y="855"/>
                    <a:pt x="586" y="789"/>
                    <a:pt x="715" y="660"/>
                  </a:cubicBezTo>
                  <a:cubicBezTo>
                    <a:pt x="917" y="457"/>
                    <a:pt x="965" y="195"/>
                    <a:pt x="846" y="64"/>
                  </a:cubicBezTo>
                  <a:cubicBezTo>
                    <a:pt x="799" y="21"/>
                    <a:pt x="734" y="0"/>
                    <a:pt x="661"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8"/>
            <p:cNvSpPr/>
            <p:nvPr/>
          </p:nvSpPr>
          <p:spPr>
            <a:xfrm>
              <a:off x="4694025" y="2159950"/>
              <a:ext cx="30675" cy="28125"/>
            </a:xfrm>
            <a:custGeom>
              <a:rect b="b" l="l" r="r" t="t"/>
              <a:pathLst>
                <a:path extrusionOk="0" h="1125" w="1227">
                  <a:moveTo>
                    <a:pt x="602" y="0"/>
                  </a:moveTo>
                  <a:cubicBezTo>
                    <a:pt x="458" y="0"/>
                    <a:pt x="320" y="53"/>
                    <a:pt x="215" y="166"/>
                  </a:cubicBezTo>
                  <a:cubicBezTo>
                    <a:pt x="48" y="333"/>
                    <a:pt x="1" y="571"/>
                    <a:pt x="72" y="761"/>
                  </a:cubicBezTo>
                  <a:cubicBezTo>
                    <a:pt x="108" y="821"/>
                    <a:pt x="143" y="904"/>
                    <a:pt x="215" y="964"/>
                  </a:cubicBezTo>
                  <a:cubicBezTo>
                    <a:pt x="322" y="1071"/>
                    <a:pt x="462" y="1124"/>
                    <a:pt x="603" y="1124"/>
                  </a:cubicBezTo>
                  <a:cubicBezTo>
                    <a:pt x="745" y="1124"/>
                    <a:pt x="888" y="1071"/>
                    <a:pt x="1001" y="964"/>
                  </a:cubicBezTo>
                  <a:cubicBezTo>
                    <a:pt x="1227" y="737"/>
                    <a:pt x="1227" y="380"/>
                    <a:pt x="1001" y="166"/>
                  </a:cubicBezTo>
                  <a:cubicBezTo>
                    <a:pt x="953" y="106"/>
                    <a:pt x="882" y="71"/>
                    <a:pt x="810" y="35"/>
                  </a:cubicBezTo>
                  <a:cubicBezTo>
                    <a:pt x="741" y="12"/>
                    <a:pt x="671" y="0"/>
                    <a:pt x="602"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8"/>
            <p:cNvSpPr/>
            <p:nvPr/>
          </p:nvSpPr>
          <p:spPr>
            <a:xfrm>
              <a:off x="4694025" y="2159650"/>
              <a:ext cx="22050" cy="19925"/>
            </a:xfrm>
            <a:custGeom>
              <a:rect b="b" l="l" r="r" t="t"/>
              <a:pathLst>
                <a:path extrusionOk="0" h="797" w="882">
                  <a:moveTo>
                    <a:pt x="602" y="0"/>
                  </a:moveTo>
                  <a:cubicBezTo>
                    <a:pt x="458" y="0"/>
                    <a:pt x="320" y="53"/>
                    <a:pt x="215" y="166"/>
                  </a:cubicBezTo>
                  <a:cubicBezTo>
                    <a:pt x="48" y="333"/>
                    <a:pt x="1" y="571"/>
                    <a:pt x="72" y="761"/>
                  </a:cubicBezTo>
                  <a:cubicBezTo>
                    <a:pt x="141" y="784"/>
                    <a:pt x="211" y="796"/>
                    <a:pt x="280" y="796"/>
                  </a:cubicBezTo>
                  <a:cubicBezTo>
                    <a:pt x="425" y="796"/>
                    <a:pt x="562" y="743"/>
                    <a:pt x="667" y="630"/>
                  </a:cubicBezTo>
                  <a:cubicBezTo>
                    <a:pt x="834" y="476"/>
                    <a:pt x="882" y="237"/>
                    <a:pt x="810" y="35"/>
                  </a:cubicBezTo>
                  <a:cubicBezTo>
                    <a:pt x="741" y="12"/>
                    <a:pt x="671" y="0"/>
                    <a:pt x="602"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8"/>
            <p:cNvSpPr/>
            <p:nvPr/>
          </p:nvSpPr>
          <p:spPr>
            <a:xfrm>
              <a:off x="4613075" y="2249875"/>
              <a:ext cx="95850" cy="95125"/>
            </a:xfrm>
            <a:custGeom>
              <a:rect b="b" l="l" r="r" t="t"/>
              <a:pathLst>
                <a:path extrusionOk="0" h="3805" w="3834">
                  <a:moveTo>
                    <a:pt x="3157" y="1"/>
                  </a:moveTo>
                  <a:cubicBezTo>
                    <a:pt x="3117" y="1"/>
                    <a:pt x="3078" y="16"/>
                    <a:pt x="3048" y="46"/>
                  </a:cubicBezTo>
                  <a:lnTo>
                    <a:pt x="60" y="3034"/>
                  </a:lnTo>
                  <a:cubicBezTo>
                    <a:pt x="0" y="3094"/>
                    <a:pt x="0" y="3201"/>
                    <a:pt x="60" y="3260"/>
                  </a:cubicBezTo>
                  <a:lnTo>
                    <a:pt x="560" y="3760"/>
                  </a:lnTo>
                  <a:cubicBezTo>
                    <a:pt x="589" y="3790"/>
                    <a:pt x="631" y="3805"/>
                    <a:pt x="673" y="3805"/>
                  </a:cubicBezTo>
                  <a:cubicBezTo>
                    <a:pt x="714" y="3805"/>
                    <a:pt x="756" y="3790"/>
                    <a:pt x="786" y="3760"/>
                  </a:cubicBezTo>
                  <a:lnTo>
                    <a:pt x="3774" y="772"/>
                  </a:lnTo>
                  <a:cubicBezTo>
                    <a:pt x="3834" y="700"/>
                    <a:pt x="3834" y="605"/>
                    <a:pt x="3774" y="546"/>
                  </a:cubicBezTo>
                  <a:lnTo>
                    <a:pt x="3274" y="46"/>
                  </a:lnTo>
                  <a:cubicBezTo>
                    <a:pt x="3239" y="16"/>
                    <a:pt x="3197" y="1"/>
                    <a:pt x="3157"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8"/>
            <p:cNvSpPr/>
            <p:nvPr/>
          </p:nvSpPr>
          <p:spPr>
            <a:xfrm>
              <a:off x="4613350" y="2249875"/>
              <a:ext cx="86650" cy="85900"/>
            </a:xfrm>
            <a:custGeom>
              <a:rect b="b" l="l" r="r" t="t"/>
              <a:pathLst>
                <a:path extrusionOk="0" h="3436" w="3466">
                  <a:moveTo>
                    <a:pt x="3162" y="1"/>
                  </a:moveTo>
                  <a:cubicBezTo>
                    <a:pt x="3120" y="1"/>
                    <a:pt x="3079" y="16"/>
                    <a:pt x="3049" y="46"/>
                  </a:cubicBezTo>
                  <a:lnTo>
                    <a:pt x="61" y="3034"/>
                  </a:lnTo>
                  <a:cubicBezTo>
                    <a:pt x="1" y="3094"/>
                    <a:pt x="1" y="3201"/>
                    <a:pt x="61" y="3260"/>
                  </a:cubicBezTo>
                  <a:lnTo>
                    <a:pt x="191" y="3391"/>
                  </a:lnTo>
                  <a:cubicBezTo>
                    <a:pt x="221" y="3421"/>
                    <a:pt x="263" y="3436"/>
                    <a:pt x="305" y="3436"/>
                  </a:cubicBezTo>
                  <a:cubicBezTo>
                    <a:pt x="346" y="3436"/>
                    <a:pt x="388" y="3421"/>
                    <a:pt x="418" y="3391"/>
                  </a:cubicBezTo>
                  <a:lnTo>
                    <a:pt x="3406" y="403"/>
                  </a:lnTo>
                  <a:cubicBezTo>
                    <a:pt x="3466" y="343"/>
                    <a:pt x="3466" y="236"/>
                    <a:pt x="3406" y="177"/>
                  </a:cubicBezTo>
                  <a:lnTo>
                    <a:pt x="3275" y="46"/>
                  </a:lnTo>
                  <a:cubicBezTo>
                    <a:pt x="3245" y="16"/>
                    <a:pt x="3204" y="1"/>
                    <a:pt x="316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8"/>
            <p:cNvSpPr/>
            <p:nvPr/>
          </p:nvSpPr>
          <p:spPr>
            <a:xfrm>
              <a:off x="4680325" y="2196525"/>
              <a:ext cx="25625" cy="25625"/>
            </a:xfrm>
            <a:custGeom>
              <a:rect b="b" l="l" r="r" t="t"/>
              <a:pathLst>
                <a:path extrusionOk="0" h="1025" w="1025">
                  <a:moveTo>
                    <a:pt x="251" y="1"/>
                  </a:moveTo>
                  <a:lnTo>
                    <a:pt x="1" y="251"/>
                  </a:lnTo>
                  <a:lnTo>
                    <a:pt x="775" y="1025"/>
                  </a:lnTo>
                  <a:lnTo>
                    <a:pt x="1025" y="775"/>
                  </a:lnTo>
                  <a:lnTo>
                    <a:pt x="25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8"/>
            <p:cNvSpPr/>
            <p:nvPr/>
          </p:nvSpPr>
          <p:spPr>
            <a:xfrm>
              <a:off x="4699675" y="2215875"/>
              <a:ext cx="11650" cy="11350"/>
            </a:xfrm>
            <a:custGeom>
              <a:rect b="b" l="l" r="r" t="t"/>
              <a:pathLst>
                <a:path extrusionOk="0" h="454" w="466">
                  <a:moveTo>
                    <a:pt x="251" y="1"/>
                  </a:moveTo>
                  <a:lnTo>
                    <a:pt x="1" y="251"/>
                  </a:lnTo>
                  <a:lnTo>
                    <a:pt x="132" y="394"/>
                  </a:lnTo>
                  <a:cubicBezTo>
                    <a:pt x="179" y="429"/>
                    <a:pt x="215" y="453"/>
                    <a:pt x="263" y="453"/>
                  </a:cubicBezTo>
                  <a:cubicBezTo>
                    <a:pt x="322" y="453"/>
                    <a:pt x="370" y="417"/>
                    <a:pt x="406" y="394"/>
                  </a:cubicBezTo>
                  <a:cubicBezTo>
                    <a:pt x="465" y="310"/>
                    <a:pt x="465" y="191"/>
                    <a:pt x="382" y="132"/>
                  </a:cubicBezTo>
                  <a:lnTo>
                    <a:pt x="25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8"/>
            <p:cNvSpPr/>
            <p:nvPr/>
          </p:nvSpPr>
          <p:spPr>
            <a:xfrm>
              <a:off x="4560975" y="2315300"/>
              <a:ext cx="27700" cy="28600"/>
            </a:xfrm>
            <a:custGeom>
              <a:rect b="b" l="l" r="r" t="t"/>
              <a:pathLst>
                <a:path extrusionOk="0" h="1144" w="1108">
                  <a:moveTo>
                    <a:pt x="1108" y="833"/>
                  </a:moveTo>
                  <a:cubicBezTo>
                    <a:pt x="1107" y="833"/>
                    <a:pt x="1107" y="833"/>
                    <a:pt x="1107" y="833"/>
                  </a:cubicBezTo>
                  <a:lnTo>
                    <a:pt x="1107" y="833"/>
                  </a:lnTo>
                  <a:lnTo>
                    <a:pt x="1108" y="834"/>
                  </a:lnTo>
                  <a:cubicBezTo>
                    <a:pt x="1108" y="833"/>
                    <a:pt x="1108" y="833"/>
                    <a:pt x="1108" y="833"/>
                  </a:cubicBezTo>
                  <a:close/>
                  <a:moveTo>
                    <a:pt x="274" y="0"/>
                  </a:moveTo>
                  <a:cubicBezTo>
                    <a:pt x="274" y="0"/>
                    <a:pt x="60" y="191"/>
                    <a:pt x="0" y="227"/>
                  </a:cubicBezTo>
                  <a:lnTo>
                    <a:pt x="917" y="1143"/>
                  </a:lnTo>
                  <a:cubicBezTo>
                    <a:pt x="952" y="1085"/>
                    <a:pt x="1099" y="836"/>
                    <a:pt x="1107" y="833"/>
                  </a:cubicBezTo>
                  <a:lnTo>
                    <a:pt x="1107" y="833"/>
                  </a:lnTo>
                  <a:lnTo>
                    <a:pt x="2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8"/>
            <p:cNvSpPr/>
            <p:nvPr/>
          </p:nvSpPr>
          <p:spPr>
            <a:xfrm>
              <a:off x="4581525" y="2334650"/>
              <a:ext cx="24125" cy="25325"/>
            </a:xfrm>
            <a:custGeom>
              <a:rect b="b" l="l" r="r" t="t"/>
              <a:pathLst>
                <a:path extrusionOk="0" h="1013" w="965">
                  <a:moveTo>
                    <a:pt x="226" y="0"/>
                  </a:moveTo>
                  <a:cubicBezTo>
                    <a:pt x="226" y="0"/>
                    <a:pt x="36" y="226"/>
                    <a:pt x="0" y="286"/>
                  </a:cubicBezTo>
                  <a:lnTo>
                    <a:pt x="298" y="584"/>
                  </a:lnTo>
                  <a:lnTo>
                    <a:pt x="738" y="1012"/>
                  </a:lnTo>
                  <a:cubicBezTo>
                    <a:pt x="762" y="953"/>
                    <a:pt x="964" y="727"/>
                    <a:pt x="964" y="727"/>
                  </a:cubicBezTo>
                  <a:lnTo>
                    <a:pt x="22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78"/>
          <p:cNvGrpSpPr/>
          <p:nvPr/>
        </p:nvGrpSpPr>
        <p:grpSpPr>
          <a:xfrm>
            <a:off x="4682124" y="1999263"/>
            <a:ext cx="346264" cy="344141"/>
            <a:chOff x="3860875" y="2123975"/>
            <a:chExt cx="305725" cy="303850"/>
          </a:xfrm>
        </p:grpSpPr>
        <p:sp>
          <p:nvSpPr>
            <p:cNvPr id="2678" name="Google Shape;2678;p78"/>
            <p:cNvSpPr/>
            <p:nvPr/>
          </p:nvSpPr>
          <p:spPr>
            <a:xfrm>
              <a:off x="3884400" y="2123975"/>
              <a:ext cx="282200" cy="281225"/>
            </a:xfrm>
            <a:custGeom>
              <a:rect b="b" l="l" r="r" t="t"/>
              <a:pathLst>
                <a:path extrusionOk="0" h="11249" w="11288">
                  <a:moveTo>
                    <a:pt x="10218" y="0"/>
                  </a:moveTo>
                  <a:cubicBezTo>
                    <a:pt x="10177" y="0"/>
                    <a:pt x="10135" y="12"/>
                    <a:pt x="10097" y="33"/>
                  </a:cubicBezTo>
                  <a:lnTo>
                    <a:pt x="8525" y="1105"/>
                  </a:lnTo>
                  <a:lnTo>
                    <a:pt x="1536" y="8094"/>
                  </a:lnTo>
                  <a:lnTo>
                    <a:pt x="1525" y="8368"/>
                  </a:lnTo>
                  <a:lnTo>
                    <a:pt x="1263" y="8368"/>
                  </a:lnTo>
                  <a:lnTo>
                    <a:pt x="1" y="9630"/>
                  </a:lnTo>
                  <a:lnTo>
                    <a:pt x="441" y="10737"/>
                  </a:lnTo>
                  <a:lnTo>
                    <a:pt x="1620" y="11249"/>
                  </a:lnTo>
                  <a:lnTo>
                    <a:pt x="2882" y="9987"/>
                  </a:lnTo>
                  <a:lnTo>
                    <a:pt x="2941" y="9701"/>
                  </a:lnTo>
                  <a:lnTo>
                    <a:pt x="3156" y="9737"/>
                  </a:lnTo>
                  <a:lnTo>
                    <a:pt x="10145" y="2736"/>
                  </a:lnTo>
                  <a:lnTo>
                    <a:pt x="11216" y="1176"/>
                  </a:lnTo>
                  <a:cubicBezTo>
                    <a:pt x="11288" y="1093"/>
                    <a:pt x="11288" y="986"/>
                    <a:pt x="11204" y="914"/>
                  </a:cubicBezTo>
                  <a:lnTo>
                    <a:pt x="10359" y="57"/>
                  </a:lnTo>
                  <a:cubicBezTo>
                    <a:pt x="10320" y="18"/>
                    <a:pt x="10270" y="0"/>
                    <a:pt x="1021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8"/>
            <p:cNvSpPr/>
            <p:nvPr/>
          </p:nvSpPr>
          <p:spPr>
            <a:xfrm>
              <a:off x="3884400" y="2123975"/>
              <a:ext cx="264350" cy="263375"/>
            </a:xfrm>
            <a:custGeom>
              <a:rect b="b" l="l" r="r" t="t"/>
              <a:pathLst>
                <a:path extrusionOk="0" h="10535" w="10574">
                  <a:moveTo>
                    <a:pt x="10218" y="0"/>
                  </a:moveTo>
                  <a:cubicBezTo>
                    <a:pt x="10177" y="0"/>
                    <a:pt x="10135" y="12"/>
                    <a:pt x="10097" y="33"/>
                  </a:cubicBezTo>
                  <a:lnTo>
                    <a:pt x="8525" y="1105"/>
                  </a:lnTo>
                  <a:lnTo>
                    <a:pt x="1536" y="8094"/>
                  </a:lnTo>
                  <a:lnTo>
                    <a:pt x="1525" y="8368"/>
                  </a:lnTo>
                  <a:lnTo>
                    <a:pt x="1263" y="8368"/>
                  </a:lnTo>
                  <a:lnTo>
                    <a:pt x="1" y="9630"/>
                  </a:lnTo>
                  <a:lnTo>
                    <a:pt x="143" y="10261"/>
                  </a:lnTo>
                  <a:lnTo>
                    <a:pt x="905" y="10535"/>
                  </a:lnTo>
                  <a:lnTo>
                    <a:pt x="9418" y="2022"/>
                  </a:lnTo>
                  <a:lnTo>
                    <a:pt x="10490" y="462"/>
                  </a:lnTo>
                  <a:cubicBezTo>
                    <a:pt x="10573" y="379"/>
                    <a:pt x="10573" y="271"/>
                    <a:pt x="10490" y="200"/>
                  </a:cubicBezTo>
                  <a:lnTo>
                    <a:pt x="10359" y="57"/>
                  </a:lnTo>
                  <a:cubicBezTo>
                    <a:pt x="10320" y="18"/>
                    <a:pt x="10270" y="0"/>
                    <a:pt x="10218"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8"/>
            <p:cNvSpPr/>
            <p:nvPr/>
          </p:nvSpPr>
          <p:spPr>
            <a:xfrm>
              <a:off x="4044550" y="2151875"/>
              <a:ext cx="93775" cy="93800"/>
            </a:xfrm>
            <a:custGeom>
              <a:rect b="b" l="l" r="r" t="t"/>
              <a:pathLst>
                <a:path extrusionOk="0" h="3752" w="3751">
                  <a:moveTo>
                    <a:pt x="2119" y="1"/>
                  </a:moveTo>
                  <a:lnTo>
                    <a:pt x="0" y="2132"/>
                  </a:lnTo>
                  <a:lnTo>
                    <a:pt x="1619" y="3751"/>
                  </a:lnTo>
                  <a:lnTo>
                    <a:pt x="3751" y="1620"/>
                  </a:lnTo>
                  <a:lnTo>
                    <a:pt x="3036" y="906"/>
                  </a:lnTo>
                  <a:lnTo>
                    <a:pt x="2119"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8"/>
            <p:cNvSpPr/>
            <p:nvPr/>
          </p:nvSpPr>
          <p:spPr>
            <a:xfrm>
              <a:off x="4044550" y="2151875"/>
              <a:ext cx="75925" cy="75925"/>
            </a:xfrm>
            <a:custGeom>
              <a:rect b="b" l="l" r="r" t="t"/>
              <a:pathLst>
                <a:path extrusionOk="0" h="3037" w="3037">
                  <a:moveTo>
                    <a:pt x="2119" y="1"/>
                  </a:moveTo>
                  <a:lnTo>
                    <a:pt x="0" y="2132"/>
                  </a:lnTo>
                  <a:lnTo>
                    <a:pt x="905" y="3037"/>
                  </a:lnTo>
                  <a:lnTo>
                    <a:pt x="3036" y="906"/>
                  </a:lnTo>
                  <a:lnTo>
                    <a:pt x="2286" y="167"/>
                  </a:lnTo>
                  <a:lnTo>
                    <a:pt x="2119"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8"/>
            <p:cNvSpPr/>
            <p:nvPr/>
          </p:nvSpPr>
          <p:spPr>
            <a:xfrm>
              <a:off x="3860875" y="2359825"/>
              <a:ext cx="69400" cy="68000"/>
            </a:xfrm>
            <a:custGeom>
              <a:rect b="b" l="l" r="r" t="t"/>
              <a:pathLst>
                <a:path extrusionOk="0" h="2720" w="2776">
                  <a:moveTo>
                    <a:pt x="552" y="1"/>
                  </a:moveTo>
                  <a:cubicBezTo>
                    <a:pt x="423" y="1"/>
                    <a:pt x="297" y="48"/>
                    <a:pt x="203" y="148"/>
                  </a:cubicBezTo>
                  <a:cubicBezTo>
                    <a:pt x="1" y="362"/>
                    <a:pt x="1" y="684"/>
                    <a:pt x="203" y="886"/>
                  </a:cubicBezTo>
                  <a:lnTo>
                    <a:pt x="1287" y="1970"/>
                  </a:lnTo>
                  <a:lnTo>
                    <a:pt x="1894" y="2577"/>
                  </a:lnTo>
                  <a:cubicBezTo>
                    <a:pt x="2001" y="2672"/>
                    <a:pt x="2135" y="2720"/>
                    <a:pt x="2266" y="2720"/>
                  </a:cubicBezTo>
                  <a:cubicBezTo>
                    <a:pt x="2397" y="2720"/>
                    <a:pt x="2525" y="2672"/>
                    <a:pt x="2620" y="2577"/>
                  </a:cubicBezTo>
                  <a:cubicBezTo>
                    <a:pt x="2728" y="2494"/>
                    <a:pt x="2775" y="2351"/>
                    <a:pt x="2775" y="2220"/>
                  </a:cubicBezTo>
                  <a:cubicBezTo>
                    <a:pt x="2775" y="2089"/>
                    <a:pt x="2716" y="1958"/>
                    <a:pt x="2620" y="1851"/>
                  </a:cubicBezTo>
                  <a:lnTo>
                    <a:pt x="2013" y="1243"/>
                  </a:lnTo>
                  <a:lnTo>
                    <a:pt x="930" y="148"/>
                  </a:lnTo>
                  <a:cubicBezTo>
                    <a:pt x="821" y="51"/>
                    <a:pt x="685" y="1"/>
                    <a:pt x="552"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8"/>
            <p:cNvSpPr/>
            <p:nvPr/>
          </p:nvSpPr>
          <p:spPr>
            <a:xfrm>
              <a:off x="3860875" y="2359825"/>
              <a:ext cx="54200" cy="52825"/>
            </a:xfrm>
            <a:custGeom>
              <a:rect b="b" l="l" r="r" t="t"/>
              <a:pathLst>
                <a:path extrusionOk="0" h="2113" w="2168">
                  <a:moveTo>
                    <a:pt x="552" y="1"/>
                  </a:moveTo>
                  <a:cubicBezTo>
                    <a:pt x="423" y="1"/>
                    <a:pt x="297" y="48"/>
                    <a:pt x="203" y="148"/>
                  </a:cubicBezTo>
                  <a:cubicBezTo>
                    <a:pt x="1" y="362"/>
                    <a:pt x="1" y="684"/>
                    <a:pt x="203" y="886"/>
                  </a:cubicBezTo>
                  <a:lnTo>
                    <a:pt x="1287" y="1970"/>
                  </a:lnTo>
                  <a:cubicBezTo>
                    <a:pt x="1388" y="2065"/>
                    <a:pt x="1522" y="2113"/>
                    <a:pt x="1654" y="2113"/>
                  </a:cubicBezTo>
                  <a:cubicBezTo>
                    <a:pt x="1787" y="2113"/>
                    <a:pt x="1918" y="2065"/>
                    <a:pt x="2013" y="1970"/>
                  </a:cubicBezTo>
                  <a:cubicBezTo>
                    <a:pt x="2120" y="1875"/>
                    <a:pt x="2168" y="1744"/>
                    <a:pt x="2168" y="1613"/>
                  </a:cubicBezTo>
                  <a:cubicBezTo>
                    <a:pt x="2168" y="1482"/>
                    <a:pt x="2120" y="1363"/>
                    <a:pt x="2013" y="1243"/>
                  </a:cubicBezTo>
                  <a:lnTo>
                    <a:pt x="930" y="148"/>
                  </a:lnTo>
                  <a:cubicBezTo>
                    <a:pt x="821" y="51"/>
                    <a:pt x="685" y="1"/>
                    <a:pt x="552"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8"/>
            <p:cNvSpPr/>
            <p:nvPr/>
          </p:nvSpPr>
          <p:spPr>
            <a:xfrm>
              <a:off x="4088600" y="2177475"/>
              <a:ext cx="24725" cy="23700"/>
            </a:xfrm>
            <a:custGeom>
              <a:rect b="b" l="l" r="r" t="t"/>
              <a:pathLst>
                <a:path extrusionOk="0" h="948" w="989">
                  <a:moveTo>
                    <a:pt x="423" y="1"/>
                  </a:moveTo>
                  <a:cubicBezTo>
                    <a:pt x="396" y="1"/>
                    <a:pt x="369" y="13"/>
                    <a:pt x="346" y="36"/>
                  </a:cubicBezTo>
                  <a:lnTo>
                    <a:pt x="48" y="334"/>
                  </a:lnTo>
                  <a:cubicBezTo>
                    <a:pt x="0" y="382"/>
                    <a:pt x="0" y="441"/>
                    <a:pt x="48" y="477"/>
                  </a:cubicBezTo>
                  <a:lnTo>
                    <a:pt x="500" y="929"/>
                  </a:lnTo>
                  <a:cubicBezTo>
                    <a:pt x="512" y="941"/>
                    <a:pt x="533" y="947"/>
                    <a:pt x="558" y="947"/>
                  </a:cubicBezTo>
                  <a:cubicBezTo>
                    <a:pt x="584" y="947"/>
                    <a:pt x="613" y="941"/>
                    <a:pt x="643" y="929"/>
                  </a:cubicBezTo>
                  <a:lnTo>
                    <a:pt x="941" y="632"/>
                  </a:lnTo>
                  <a:cubicBezTo>
                    <a:pt x="988" y="584"/>
                    <a:pt x="988" y="525"/>
                    <a:pt x="941" y="477"/>
                  </a:cubicBezTo>
                  <a:lnTo>
                    <a:pt x="500" y="36"/>
                  </a:lnTo>
                  <a:cubicBezTo>
                    <a:pt x="477" y="13"/>
                    <a:pt x="450" y="1"/>
                    <a:pt x="423"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8"/>
            <p:cNvSpPr/>
            <p:nvPr/>
          </p:nvSpPr>
          <p:spPr>
            <a:xfrm>
              <a:off x="3917150" y="2362025"/>
              <a:ext cx="11025" cy="11350"/>
            </a:xfrm>
            <a:custGeom>
              <a:rect b="b" l="l" r="r" t="t"/>
              <a:pathLst>
                <a:path extrusionOk="0" h="454" w="441">
                  <a:moveTo>
                    <a:pt x="226" y="1"/>
                  </a:moveTo>
                  <a:cubicBezTo>
                    <a:pt x="96" y="1"/>
                    <a:pt x="0" y="108"/>
                    <a:pt x="0" y="227"/>
                  </a:cubicBezTo>
                  <a:cubicBezTo>
                    <a:pt x="0" y="346"/>
                    <a:pt x="96" y="453"/>
                    <a:pt x="226" y="453"/>
                  </a:cubicBezTo>
                  <a:cubicBezTo>
                    <a:pt x="346" y="453"/>
                    <a:pt x="441" y="346"/>
                    <a:pt x="441" y="227"/>
                  </a:cubicBezTo>
                  <a:cubicBezTo>
                    <a:pt x="441" y="108"/>
                    <a:pt x="346" y="1"/>
                    <a:pt x="2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8"/>
            <p:cNvSpPr/>
            <p:nvPr/>
          </p:nvSpPr>
          <p:spPr>
            <a:xfrm>
              <a:off x="3952875" y="2326000"/>
              <a:ext cx="11325" cy="11350"/>
            </a:xfrm>
            <a:custGeom>
              <a:rect b="b" l="l" r="r" t="t"/>
              <a:pathLst>
                <a:path extrusionOk="0" h="454" w="453">
                  <a:moveTo>
                    <a:pt x="226" y="1"/>
                  </a:moveTo>
                  <a:cubicBezTo>
                    <a:pt x="95" y="1"/>
                    <a:pt x="0" y="96"/>
                    <a:pt x="0" y="227"/>
                  </a:cubicBezTo>
                  <a:cubicBezTo>
                    <a:pt x="0" y="346"/>
                    <a:pt x="95" y="453"/>
                    <a:pt x="226" y="453"/>
                  </a:cubicBezTo>
                  <a:cubicBezTo>
                    <a:pt x="345" y="453"/>
                    <a:pt x="452" y="346"/>
                    <a:pt x="452" y="227"/>
                  </a:cubicBezTo>
                  <a:cubicBezTo>
                    <a:pt x="452" y="96"/>
                    <a:pt x="345" y="1"/>
                    <a:pt x="2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8"/>
            <p:cNvSpPr/>
            <p:nvPr/>
          </p:nvSpPr>
          <p:spPr>
            <a:xfrm>
              <a:off x="3974000" y="2304875"/>
              <a:ext cx="11325" cy="11050"/>
            </a:xfrm>
            <a:custGeom>
              <a:rect b="b" l="l" r="r" t="t"/>
              <a:pathLst>
                <a:path extrusionOk="0" h="442" w="453">
                  <a:moveTo>
                    <a:pt x="227" y="1"/>
                  </a:moveTo>
                  <a:cubicBezTo>
                    <a:pt x="108" y="1"/>
                    <a:pt x="0" y="96"/>
                    <a:pt x="0" y="215"/>
                  </a:cubicBezTo>
                  <a:cubicBezTo>
                    <a:pt x="0" y="346"/>
                    <a:pt x="108" y="441"/>
                    <a:pt x="227" y="441"/>
                  </a:cubicBezTo>
                  <a:cubicBezTo>
                    <a:pt x="346" y="441"/>
                    <a:pt x="453" y="346"/>
                    <a:pt x="453" y="215"/>
                  </a:cubicBezTo>
                  <a:cubicBezTo>
                    <a:pt x="453" y="96"/>
                    <a:pt x="346" y="1"/>
                    <a:pt x="22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8"/>
            <p:cNvSpPr/>
            <p:nvPr/>
          </p:nvSpPr>
          <p:spPr>
            <a:xfrm>
              <a:off x="3995725" y="2283750"/>
              <a:ext cx="11050" cy="11025"/>
            </a:xfrm>
            <a:custGeom>
              <a:rect b="b" l="l" r="r" t="t"/>
              <a:pathLst>
                <a:path extrusionOk="0" h="441" w="442">
                  <a:moveTo>
                    <a:pt x="227" y="0"/>
                  </a:moveTo>
                  <a:cubicBezTo>
                    <a:pt x="96" y="0"/>
                    <a:pt x="1" y="96"/>
                    <a:pt x="1" y="215"/>
                  </a:cubicBezTo>
                  <a:cubicBezTo>
                    <a:pt x="1" y="346"/>
                    <a:pt x="96" y="441"/>
                    <a:pt x="227" y="441"/>
                  </a:cubicBezTo>
                  <a:cubicBezTo>
                    <a:pt x="346" y="441"/>
                    <a:pt x="441" y="346"/>
                    <a:pt x="441" y="215"/>
                  </a:cubicBezTo>
                  <a:cubicBezTo>
                    <a:pt x="441" y="96"/>
                    <a:pt x="346" y="0"/>
                    <a:pt x="22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8"/>
            <p:cNvSpPr/>
            <p:nvPr/>
          </p:nvSpPr>
          <p:spPr>
            <a:xfrm>
              <a:off x="4016850" y="2262025"/>
              <a:ext cx="11050" cy="11025"/>
            </a:xfrm>
            <a:custGeom>
              <a:rect b="b" l="l" r="r" t="t"/>
              <a:pathLst>
                <a:path extrusionOk="0" h="441" w="442">
                  <a:moveTo>
                    <a:pt x="227" y="0"/>
                  </a:moveTo>
                  <a:cubicBezTo>
                    <a:pt x="96" y="0"/>
                    <a:pt x="1" y="95"/>
                    <a:pt x="1" y="226"/>
                  </a:cubicBezTo>
                  <a:cubicBezTo>
                    <a:pt x="1" y="345"/>
                    <a:pt x="96" y="441"/>
                    <a:pt x="227" y="441"/>
                  </a:cubicBezTo>
                  <a:cubicBezTo>
                    <a:pt x="346" y="441"/>
                    <a:pt x="441" y="345"/>
                    <a:pt x="441" y="226"/>
                  </a:cubicBezTo>
                  <a:cubicBezTo>
                    <a:pt x="441" y="95"/>
                    <a:pt x="346" y="0"/>
                    <a:pt x="22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8"/>
            <p:cNvSpPr/>
            <p:nvPr/>
          </p:nvSpPr>
          <p:spPr>
            <a:xfrm>
              <a:off x="4038000" y="2240875"/>
              <a:ext cx="11325" cy="11050"/>
            </a:xfrm>
            <a:custGeom>
              <a:rect b="b" l="l" r="r" t="t"/>
              <a:pathLst>
                <a:path extrusionOk="0" h="442" w="453">
                  <a:moveTo>
                    <a:pt x="226" y="1"/>
                  </a:moveTo>
                  <a:cubicBezTo>
                    <a:pt x="107" y="1"/>
                    <a:pt x="0" y="96"/>
                    <a:pt x="0" y="227"/>
                  </a:cubicBezTo>
                  <a:cubicBezTo>
                    <a:pt x="0" y="346"/>
                    <a:pt x="107" y="441"/>
                    <a:pt x="226" y="441"/>
                  </a:cubicBezTo>
                  <a:cubicBezTo>
                    <a:pt x="345" y="441"/>
                    <a:pt x="453" y="346"/>
                    <a:pt x="453" y="227"/>
                  </a:cubicBezTo>
                  <a:cubicBezTo>
                    <a:pt x="453" y="96"/>
                    <a:pt x="345" y="1"/>
                    <a:pt x="22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8"/>
            <p:cNvSpPr/>
            <p:nvPr/>
          </p:nvSpPr>
          <p:spPr>
            <a:xfrm>
              <a:off x="3916550" y="2326300"/>
              <a:ext cx="29200" cy="29500"/>
            </a:xfrm>
            <a:custGeom>
              <a:rect b="b" l="l" r="r" t="t"/>
              <a:pathLst>
                <a:path extrusionOk="0" h="1180" w="1168">
                  <a:moveTo>
                    <a:pt x="262" y="1"/>
                  </a:moveTo>
                  <a:lnTo>
                    <a:pt x="0" y="275"/>
                  </a:lnTo>
                  <a:lnTo>
                    <a:pt x="905" y="1180"/>
                  </a:lnTo>
                  <a:lnTo>
                    <a:pt x="1167" y="918"/>
                  </a:lnTo>
                  <a:lnTo>
                    <a:pt x="262"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8"/>
            <p:cNvSpPr/>
            <p:nvPr/>
          </p:nvSpPr>
          <p:spPr>
            <a:xfrm>
              <a:off x="3939175" y="2349225"/>
              <a:ext cx="24425" cy="24425"/>
            </a:xfrm>
            <a:custGeom>
              <a:rect b="b" l="l" r="r" t="t"/>
              <a:pathLst>
                <a:path extrusionOk="0" h="977" w="977">
                  <a:moveTo>
                    <a:pt x="262" y="1"/>
                  </a:moveTo>
                  <a:lnTo>
                    <a:pt x="0" y="263"/>
                  </a:lnTo>
                  <a:lnTo>
                    <a:pt x="715" y="977"/>
                  </a:lnTo>
                  <a:lnTo>
                    <a:pt x="977" y="715"/>
                  </a:lnTo>
                  <a:lnTo>
                    <a:pt x="262"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78"/>
          <p:cNvGrpSpPr/>
          <p:nvPr/>
        </p:nvGrpSpPr>
        <p:grpSpPr>
          <a:xfrm>
            <a:off x="4023743" y="2047738"/>
            <a:ext cx="344565" cy="164878"/>
            <a:chOff x="3279575" y="2166775"/>
            <a:chExt cx="304225" cy="145575"/>
          </a:xfrm>
        </p:grpSpPr>
        <p:sp>
          <p:nvSpPr>
            <p:cNvPr id="2694" name="Google Shape;2694;p78"/>
            <p:cNvSpPr/>
            <p:nvPr/>
          </p:nvSpPr>
          <p:spPr>
            <a:xfrm>
              <a:off x="3279850" y="2259325"/>
              <a:ext cx="303950" cy="33975"/>
            </a:xfrm>
            <a:custGeom>
              <a:rect b="b" l="l" r="r" t="t"/>
              <a:pathLst>
                <a:path extrusionOk="0" h="1359" w="12158">
                  <a:moveTo>
                    <a:pt x="1" y="1"/>
                  </a:moveTo>
                  <a:lnTo>
                    <a:pt x="1" y="1358"/>
                  </a:lnTo>
                  <a:lnTo>
                    <a:pt x="12157" y="1358"/>
                  </a:lnTo>
                  <a:lnTo>
                    <a:pt x="12157"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8"/>
            <p:cNvSpPr/>
            <p:nvPr/>
          </p:nvSpPr>
          <p:spPr>
            <a:xfrm>
              <a:off x="3279850" y="2259325"/>
              <a:ext cx="284300" cy="36350"/>
            </a:xfrm>
            <a:custGeom>
              <a:rect b="b" l="l" r="r" t="t"/>
              <a:pathLst>
                <a:path extrusionOk="0" h="1454" w="11372">
                  <a:moveTo>
                    <a:pt x="1" y="1"/>
                  </a:moveTo>
                  <a:lnTo>
                    <a:pt x="1" y="1454"/>
                  </a:lnTo>
                  <a:lnTo>
                    <a:pt x="11371" y="1454"/>
                  </a:lnTo>
                  <a:lnTo>
                    <a:pt x="11371"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8"/>
            <p:cNvSpPr/>
            <p:nvPr/>
          </p:nvSpPr>
          <p:spPr>
            <a:xfrm>
              <a:off x="3279575" y="2178675"/>
              <a:ext cx="303925" cy="89625"/>
            </a:xfrm>
            <a:custGeom>
              <a:rect b="b" l="l" r="r" t="t"/>
              <a:pathLst>
                <a:path extrusionOk="0" h="3585" w="12157">
                  <a:moveTo>
                    <a:pt x="500" y="0"/>
                  </a:moveTo>
                  <a:cubicBezTo>
                    <a:pt x="214" y="0"/>
                    <a:pt x="0" y="227"/>
                    <a:pt x="0" y="512"/>
                  </a:cubicBezTo>
                  <a:lnTo>
                    <a:pt x="0" y="3584"/>
                  </a:lnTo>
                  <a:lnTo>
                    <a:pt x="12156" y="3584"/>
                  </a:lnTo>
                  <a:lnTo>
                    <a:pt x="12156" y="512"/>
                  </a:lnTo>
                  <a:cubicBezTo>
                    <a:pt x="12156" y="227"/>
                    <a:pt x="11930" y="0"/>
                    <a:pt x="11632"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8"/>
            <p:cNvSpPr/>
            <p:nvPr/>
          </p:nvSpPr>
          <p:spPr>
            <a:xfrm>
              <a:off x="3279850" y="2178675"/>
              <a:ext cx="284300" cy="89625"/>
            </a:xfrm>
            <a:custGeom>
              <a:rect b="b" l="l" r="r" t="t"/>
              <a:pathLst>
                <a:path extrusionOk="0" h="3585" w="11372">
                  <a:moveTo>
                    <a:pt x="501" y="0"/>
                  </a:moveTo>
                  <a:cubicBezTo>
                    <a:pt x="227" y="0"/>
                    <a:pt x="1" y="227"/>
                    <a:pt x="1" y="512"/>
                  </a:cubicBezTo>
                  <a:lnTo>
                    <a:pt x="1" y="3584"/>
                  </a:lnTo>
                  <a:lnTo>
                    <a:pt x="11371" y="3584"/>
                  </a:lnTo>
                  <a:lnTo>
                    <a:pt x="11371" y="512"/>
                  </a:lnTo>
                  <a:cubicBezTo>
                    <a:pt x="11371" y="227"/>
                    <a:pt x="11133" y="0"/>
                    <a:pt x="10848"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8"/>
            <p:cNvSpPr/>
            <p:nvPr/>
          </p:nvSpPr>
          <p:spPr>
            <a:xfrm>
              <a:off x="3317075" y="2166775"/>
              <a:ext cx="229225" cy="81275"/>
            </a:xfrm>
            <a:custGeom>
              <a:rect b="b" l="l" r="r" t="t"/>
              <a:pathLst>
                <a:path extrusionOk="0" h="3251" w="9169">
                  <a:moveTo>
                    <a:pt x="500" y="0"/>
                  </a:moveTo>
                  <a:cubicBezTo>
                    <a:pt x="226" y="0"/>
                    <a:pt x="0" y="226"/>
                    <a:pt x="0" y="512"/>
                  </a:cubicBezTo>
                  <a:lnTo>
                    <a:pt x="0" y="2739"/>
                  </a:lnTo>
                  <a:cubicBezTo>
                    <a:pt x="0" y="3024"/>
                    <a:pt x="226" y="3251"/>
                    <a:pt x="500" y="3251"/>
                  </a:cubicBezTo>
                  <a:lnTo>
                    <a:pt x="8656" y="3251"/>
                  </a:lnTo>
                  <a:cubicBezTo>
                    <a:pt x="8942" y="3251"/>
                    <a:pt x="9168" y="3024"/>
                    <a:pt x="9168" y="2739"/>
                  </a:cubicBezTo>
                  <a:lnTo>
                    <a:pt x="9168" y="512"/>
                  </a:lnTo>
                  <a:cubicBezTo>
                    <a:pt x="9168" y="226"/>
                    <a:pt x="8942" y="0"/>
                    <a:pt x="8656"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8"/>
            <p:cNvSpPr/>
            <p:nvPr/>
          </p:nvSpPr>
          <p:spPr>
            <a:xfrm>
              <a:off x="3316775" y="2166775"/>
              <a:ext cx="206900" cy="81275"/>
            </a:xfrm>
            <a:custGeom>
              <a:rect b="b" l="l" r="r" t="t"/>
              <a:pathLst>
                <a:path extrusionOk="0" h="3251" w="8276">
                  <a:moveTo>
                    <a:pt x="500" y="0"/>
                  </a:moveTo>
                  <a:cubicBezTo>
                    <a:pt x="215" y="0"/>
                    <a:pt x="0" y="226"/>
                    <a:pt x="0" y="512"/>
                  </a:cubicBezTo>
                  <a:lnTo>
                    <a:pt x="0" y="2739"/>
                  </a:lnTo>
                  <a:cubicBezTo>
                    <a:pt x="0" y="3024"/>
                    <a:pt x="215" y="3251"/>
                    <a:pt x="500" y="3251"/>
                  </a:cubicBezTo>
                  <a:lnTo>
                    <a:pt x="7763" y="3251"/>
                  </a:lnTo>
                  <a:cubicBezTo>
                    <a:pt x="8049" y="3251"/>
                    <a:pt x="8275" y="3024"/>
                    <a:pt x="8275" y="2739"/>
                  </a:cubicBezTo>
                  <a:lnTo>
                    <a:pt x="8275" y="512"/>
                  </a:lnTo>
                  <a:cubicBezTo>
                    <a:pt x="8275" y="226"/>
                    <a:pt x="8049" y="0"/>
                    <a:pt x="7763"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8"/>
            <p:cNvSpPr/>
            <p:nvPr/>
          </p:nvSpPr>
          <p:spPr>
            <a:xfrm>
              <a:off x="3279850" y="2287625"/>
              <a:ext cx="26825" cy="24425"/>
            </a:xfrm>
            <a:custGeom>
              <a:rect b="b" l="l" r="r" t="t"/>
              <a:pathLst>
                <a:path extrusionOk="0" h="977" w="1073">
                  <a:moveTo>
                    <a:pt x="1" y="0"/>
                  </a:moveTo>
                  <a:lnTo>
                    <a:pt x="1" y="405"/>
                  </a:lnTo>
                  <a:cubicBezTo>
                    <a:pt x="1" y="714"/>
                    <a:pt x="251" y="976"/>
                    <a:pt x="561" y="976"/>
                  </a:cubicBezTo>
                  <a:lnTo>
                    <a:pt x="1073" y="976"/>
                  </a:lnTo>
                  <a:lnTo>
                    <a:pt x="1073"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8"/>
            <p:cNvSpPr/>
            <p:nvPr/>
          </p:nvSpPr>
          <p:spPr>
            <a:xfrm>
              <a:off x="3315875" y="2287625"/>
              <a:ext cx="25625" cy="24425"/>
            </a:xfrm>
            <a:custGeom>
              <a:rect b="b" l="l" r="r" t="t"/>
              <a:pathLst>
                <a:path extrusionOk="0" h="977" w="1025">
                  <a:moveTo>
                    <a:pt x="1" y="0"/>
                  </a:moveTo>
                  <a:lnTo>
                    <a:pt x="1" y="976"/>
                  </a:lnTo>
                  <a:lnTo>
                    <a:pt x="1025" y="976"/>
                  </a:lnTo>
                  <a:lnTo>
                    <a:pt x="1025"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8"/>
            <p:cNvSpPr/>
            <p:nvPr/>
          </p:nvSpPr>
          <p:spPr>
            <a:xfrm>
              <a:off x="3350400" y="2287625"/>
              <a:ext cx="25925" cy="24425"/>
            </a:xfrm>
            <a:custGeom>
              <a:rect b="b" l="l" r="r" t="t"/>
              <a:pathLst>
                <a:path extrusionOk="0" h="977" w="1037">
                  <a:moveTo>
                    <a:pt x="1" y="0"/>
                  </a:moveTo>
                  <a:lnTo>
                    <a:pt x="1" y="976"/>
                  </a:lnTo>
                  <a:lnTo>
                    <a:pt x="1037" y="976"/>
                  </a:lnTo>
                  <a:lnTo>
                    <a:pt x="1037"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8"/>
            <p:cNvSpPr/>
            <p:nvPr/>
          </p:nvSpPr>
          <p:spPr>
            <a:xfrm>
              <a:off x="3384625" y="2287625"/>
              <a:ext cx="25925" cy="24425"/>
            </a:xfrm>
            <a:custGeom>
              <a:rect b="b" l="l" r="r" t="t"/>
              <a:pathLst>
                <a:path extrusionOk="0" h="977" w="1037">
                  <a:moveTo>
                    <a:pt x="1" y="0"/>
                  </a:moveTo>
                  <a:lnTo>
                    <a:pt x="1" y="976"/>
                  </a:lnTo>
                  <a:lnTo>
                    <a:pt x="1037" y="976"/>
                  </a:lnTo>
                  <a:lnTo>
                    <a:pt x="1037"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8"/>
            <p:cNvSpPr/>
            <p:nvPr/>
          </p:nvSpPr>
          <p:spPr>
            <a:xfrm>
              <a:off x="3419475" y="2287625"/>
              <a:ext cx="25600" cy="24425"/>
            </a:xfrm>
            <a:custGeom>
              <a:rect b="b" l="l" r="r" t="t"/>
              <a:pathLst>
                <a:path extrusionOk="0" h="977" w="1024">
                  <a:moveTo>
                    <a:pt x="0" y="0"/>
                  </a:moveTo>
                  <a:lnTo>
                    <a:pt x="0" y="976"/>
                  </a:lnTo>
                  <a:lnTo>
                    <a:pt x="1024" y="976"/>
                  </a:lnTo>
                  <a:lnTo>
                    <a:pt x="1024"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8"/>
            <p:cNvSpPr/>
            <p:nvPr/>
          </p:nvSpPr>
          <p:spPr>
            <a:xfrm>
              <a:off x="3453700" y="2287625"/>
              <a:ext cx="25625" cy="24425"/>
            </a:xfrm>
            <a:custGeom>
              <a:rect b="b" l="l" r="r" t="t"/>
              <a:pathLst>
                <a:path extrusionOk="0" h="977" w="1025">
                  <a:moveTo>
                    <a:pt x="0" y="0"/>
                  </a:moveTo>
                  <a:lnTo>
                    <a:pt x="0" y="976"/>
                  </a:lnTo>
                  <a:lnTo>
                    <a:pt x="1024" y="976"/>
                  </a:lnTo>
                  <a:lnTo>
                    <a:pt x="1024"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8"/>
            <p:cNvSpPr/>
            <p:nvPr/>
          </p:nvSpPr>
          <p:spPr>
            <a:xfrm>
              <a:off x="3488225" y="2287625"/>
              <a:ext cx="25625" cy="24425"/>
            </a:xfrm>
            <a:custGeom>
              <a:rect b="b" l="l" r="r" t="t"/>
              <a:pathLst>
                <a:path extrusionOk="0" h="977" w="1025">
                  <a:moveTo>
                    <a:pt x="0" y="0"/>
                  </a:moveTo>
                  <a:lnTo>
                    <a:pt x="0" y="976"/>
                  </a:lnTo>
                  <a:lnTo>
                    <a:pt x="1024" y="976"/>
                  </a:lnTo>
                  <a:lnTo>
                    <a:pt x="1024"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8"/>
            <p:cNvSpPr/>
            <p:nvPr/>
          </p:nvSpPr>
          <p:spPr>
            <a:xfrm>
              <a:off x="3522450" y="2287625"/>
              <a:ext cx="25625" cy="24425"/>
            </a:xfrm>
            <a:custGeom>
              <a:rect b="b" l="l" r="r" t="t"/>
              <a:pathLst>
                <a:path extrusionOk="0" h="977" w="1025">
                  <a:moveTo>
                    <a:pt x="1" y="0"/>
                  </a:moveTo>
                  <a:lnTo>
                    <a:pt x="1" y="976"/>
                  </a:lnTo>
                  <a:lnTo>
                    <a:pt x="1025" y="976"/>
                  </a:lnTo>
                  <a:lnTo>
                    <a:pt x="1025"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8"/>
            <p:cNvSpPr/>
            <p:nvPr/>
          </p:nvSpPr>
          <p:spPr>
            <a:xfrm>
              <a:off x="3556975" y="2288200"/>
              <a:ext cx="26525" cy="24150"/>
            </a:xfrm>
            <a:custGeom>
              <a:rect b="b" l="l" r="r" t="t"/>
              <a:pathLst>
                <a:path extrusionOk="0" h="966" w="1061">
                  <a:moveTo>
                    <a:pt x="1" y="1"/>
                  </a:moveTo>
                  <a:lnTo>
                    <a:pt x="1" y="965"/>
                  </a:lnTo>
                  <a:lnTo>
                    <a:pt x="489" y="965"/>
                  </a:lnTo>
                  <a:cubicBezTo>
                    <a:pt x="810" y="965"/>
                    <a:pt x="1060" y="715"/>
                    <a:pt x="1060" y="394"/>
                  </a:cubicBezTo>
                  <a:lnTo>
                    <a:pt x="1060"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8"/>
            <p:cNvSpPr/>
            <p:nvPr/>
          </p:nvSpPr>
          <p:spPr>
            <a:xfrm>
              <a:off x="3279575" y="2287625"/>
              <a:ext cx="284575" cy="24725"/>
            </a:xfrm>
            <a:custGeom>
              <a:rect b="b" l="l" r="r" t="t"/>
              <a:pathLst>
                <a:path extrusionOk="0" h="989" w="11383">
                  <a:moveTo>
                    <a:pt x="0" y="0"/>
                  </a:moveTo>
                  <a:lnTo>
                    <a:pt x="0" y="417"/>
                  </a:lnTo>
                  <a:cubicBezTo>
                    <a:pt x="0" y="738"/>
                    <a:pt x="250" y="988"/>
                    <a:pt x="560" y="988"/>
                  </a:cubicBezTo>
                  <a:lnTo>
                    <a:pt x="10811" y="988"/>
                  </a:lnTo>
                  <a:cubicBezTo>
                    <a:pt x="11132" y="988"/>
                    <a:pt x="11382" y="738"/>
                    <a:pt x="11382" y="417"/>
                  </a:cubicBezTo>
                  <a:lnTo>
                    <a:pt x="11382"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8"/>
            <p:cNvSpPr/>
            <p:nvPr/>
          </p:nvSpPr>
          <p:spPr>
            <a:xfrm>
              <a:off x="3349800" y="2194450"/>
              <a:ext cx="163750" cy="25325"/>
            </a:xfrm>
            <a:custGeom>
              <a:rect b="b" l="l" r="r" t="t"/>
              <a:pathLst>
                <a:path extrusionOk="0" h="1013" w="6550">
                  <a:moveTo>
                    <a:pt x="489" y="0"/>
                  </a:moveTo>
                  <a:cubicBezTo>
                    <a:pt x="227" y="0"/>
                    <a:pt x="1" y="215"/>
                    <a:pt x="1" y="489"/>
                  </a:cubicBezTo>
                  <a:lnTo>
                    <a:pt x="1" y="512"/>
                  </a:lnTo>
                  <a:cubicBezTo>
                    <a:pt x="1" y="786"/>
                    <a:pt x="227" y="1012"/>
                    <a:pt x="489" y="1012"/>
                  </a:cubicBezTo>
                  <a:lnTo>
                    <a:pt x="6061" y="1012"/>
                  </a:lnTo>
                  <a:cubicBezTo>
                    <a:pt x="6323" y="1012"/>
                    <a:pt x="6549" y="786"/>
                    <a:pt x="6549" y="512"/>
                  </a:cubicBezTo>
                  <a:lnTo>
                    <a:pt x="6549" y="489"/>
                  </a:lnTo>
                  <a:cubicBezTo>
                    <a:pt x="6549" y="215"/>
                    <a:pt x="6323" y="0"/>
                    <a:pt x="6061"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8"/>
            <p:cNvSpPr/>
            <p:nvPr/>
          </p:nvSpPr>
          <p:spPr>
            <a:xfrm>
              <a:off x="3306950" y="2287625"/>
              <a:ext cx="8950" cy="24425"/>
            </a:xfrm>
            <a:custGeom>
              <a:rect b="b" l="l" r="r" t="t"/>
              <a:pathLst>
                <a:path extrusionOk="0" h="977" w="358">
                  <a:moveTo>
                    <a:pt x="0" y="0"/>
                  </a:moveTo>
                  <a:lnTo>
                    <a:pt x="0" y="976"/>
                  </a:lnTo>
                  <a:lnTo>
                    <a:pt x="358" y="976"/>
                  </a:lnTo>
                  <a:lnTo>
                    <a:pt x="35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8"/>
            <p:cNvSpPr/>
            <p:nvPr/>
          </p:nvSpPr>
          <p:spPr>
            <a:xfrm>
              <a:off x="3341475" y="2287625"/>
              <a:ext cx="8950" cy="24425"/>
            </a:xfrm>
            <a:custGeom>
              <a:rect b="b" l="l" r="r" t="t"/>
              <a:pathLst>
                <a:path extrusionOk="0" h="977" w="358">
                  <a:moveTo>
                    <a:pt x="1" y="0"/>
                  </a:moveTo>
                  <a:lnTo>
                    <a:pt x="1" y="976"/>
                  </a:lnTo>
                  <a:lnTo>
                    <a:pt x="358" y="976"/>
                  </a:lnTo>
                  <a:lnTo>
                    <a:pt x="35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8"/>
            <p:cNvSpPr/>
            <p:nvPr/>
          </p:nvSpPr>
          <p:spPr>
            <a:xfrm>
              <a:off x="3375700" y="2287625"/>
              <a:ext cx="8950" cy="24425"/>
            </a:xfrm>
            <a:custGeom>
              <a:rect b="b" l="l" r="r" t="t"/>
              <a:pathLst>
                <a:path extrusionOk="0" h="977" w="358">
                  <a:moveTo>
                    <a:pt x="1" y="0"/>
                  </a:moveTo>
                  <a:lnTo>
                    <a:pt x="1" y="976"/>
                  </a:lnTo>
                  <a:lnTo>
                    <a:pt x="358" y="976"/>
                  </a:lnTo>
                  <a:lnTo>
                    <a:pt x="35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8"/>
            <p:cNvSpPr/>
            <p:nvPr/>
          </p:nvSpPr>
          <p:spPr>
            <a:xfrm>
              <a:off x="3410525" y="2287625"/>
              <a:ext cx="8950" cy="24425"/>
            </a:xfrm>
            <a:custGeom>
              <a:rect b="b" l="l" r="r" t="t"/>
              <a:pathLst>
                <a:path extrusionOk="0" h="977" w="358">
                  <a:moveTo>
                    <a:pt x="1" y="0"/>
                  </a:moveTo>
                  <a:lnTo>
                    <a:pt x="1" y="976"/>
                  </a:lnTo>
                  <a:lnTo>
                    <a:pt x="358" y="976"/>
                  </a:lnTo>
                  <a:lnTo>
                    <a:pt x="35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8"/>
            <p:cNvSpPr/>
            <p:nvPr/>
          </p:nvSpPr>
          <p:spPr>
            <a:xfrm>
              <a:off x="3444775" y="2287625"/>
              <a:ext cx="8950" cy="24425"/>
            </a:xfrm>
            <a:custGeom>
              <a:rect b="b" l="l" r="r" t="t"/>
              <a:pathLst>
                <a:path extrusionOk="0" h="977" w="358">
                  <a:moveTo>
                    <a:pt x="0" y="0"/>
                  </a:moveTo>
                  <a:lnTo>
                    <a:pt x="0" y="976"/>
                  </a:lnTo>
                  <a:lnTo>
                    <a:pt x="357" y="976"/>
                  </a:lnTo>
                  <a:lnTo>
                    <a:pt x="357"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8"/>
            <p:cNvSpPr/>
            <p:nvPr/>
          </p:nvSpPr>
          <p:spPr>
            <a:xfrm>
              <a:off x="3479300" y="2287625"/>
              <a:ext cx="8950" cy="24425"/>
            </a:xfrm>
            <a:custGeom>
              <a:rect b="b" l="l" r="r" t="t"/>
              <a:pathLst>
                <a:path extrusionOk="0" h="977" w="358">
                  <a:moveTo>
                    <a:pt x="0" y="0"/>
                  </a:moveTo>
                  <a:lnTo>
                    <a:pt x="0" y="976"/>
                  </a:lnTo>
                  <a:lnTo>
                    <a:pt x="357" y="976"/>
                  </a:lnTo>
                  <a:lnTo>
                    <a:pt x="357"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8"/>
            <p:cNvSpPr/>
            <p:nvPr/>
          </p:nvSpPr>
          <p:spPr>
            <a:xfrm>
              <a:off x="3513525" y="2287625"/>
              <a:ext cx="8950" cy="24425"/>
            </a:xfrm>
            <a:custGeom>
              <a:rect b="b" l="l" r="r" t="t"/>
              <a:pathLst>
                <a:path extrusionOk="0" h="977" w="358">
                  <a:moveTo>
                    <a:pt x="0" y="0"/>
                  </a:moveTo>
                  <a:lnTo>
                    <a:pt x="0" y="976"/>
                  </a:lnTo>
                  <a:lnTo>
                    <a:pt x="358" y="976"/>
                  </a:lnTo>
                  <a:lnTo>
                    <a:pt x="35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8"/>
            <p:cNvSpPr/>
            <p:nvPr/>
          </p:nvSpPr>
          <p:spPr>
            <a:xfrm>
              <a:off x="3548050" y="2287625"/>
              <a:ext cx="8950" cy="24425"/>
            </a:xfrm>
            <a:custGeom>
              <a:rect b="b" l="l" r="r" t="t"/>
              <a:pathLst>
                <a:path extrusionOk="0" h="977" w="358">
                  <a:moveTo>
                    <a:pt x="1" y="0"/>
                  </a:moveTo>
                  <a:lnTo>
                    <a:pt x="1" y="976"/>
                  </a:lnTo>
                  <a:lnTo>
                    <a:pt x="358" y="976"/>
                  </a:lnTo>
                  <a:lnTo>
                    <a:pt x="35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8"/>
            <p:cNvSpPr/>
            <p:nvPr/>
          </p:nvSpPr>
          <p:spPr>
            <a:xfrm>
              <a:off x="3345650" y="2190275"/>
              <a:ext cx="172650" cy="34250"/>
            </a:xfrm>
            <a:custGeom>
              <a:rect b="b" l="l" r="r" t="t"/>
              <a:pathLst>
                <a:path extrusionOk="0" h="1370" w="6906">
                  <a:moveTo>
                    <a:pt x="6227" y="346"/>
                  </a:moveTo>
                  <a:cubicBezTo>
                    <a:pt x="6406" y="346"/>
                    <a:pt x="6537" y="477"/>
                    <a:pt x="6537" y="656"/>
                  </a:cubicBezTo>
                  <a:lnTo>
                    <a:pt x="6537" y="667"/>
                  </a:lnTo>
                  <a:cubicBezTo>
                    <a:pt x="6537" y="846"/>
                    <a:pt x="6406" y="977"/>
                    <a:pt x="6227" y="977"/>
                  </a:cubicBezTo>
                  <a:lnTo>
                    <a:pt x="667" y="977"/>
                  </a:lnTo>
                  <a:cubicBezTo>
                    <a:pt x="488" y="977"/>
                    <a:pt x="357" y="846"/>
                    <a:pt x="357" y="667"/>
                  </a:cubicBezTo>
                  <a:lnTo>
                    <a:pt x="357" y="656"/>
                  </a:lnTo>
                  <a:cubicBezTo>
                    <a:pt x="357" y="477"/>
                    <a:pt x="488" y="346"/>
                    <a:pt x="667" y="346"/>
                  </a:cubicBezTo>
                  <a:close/>
                  <a:moveTo>
                    <a:pt x="667" y="1"/>
                  </a:moveTo>
                  <a:cubicBezTo>
                    <a:pt x="298" y="1"/>
                    <a:pt x="0" y="298"/>
                    <a:pt x="0" y="667"/>
                  </a:cubicBezTo>
                  <a:lnTo>
                    <a:pt x="0" y="703"/>
                  </a:lnTo>
                  <a:cubicBezTo>
                    <a:pt x="0" y="1072"/>
                    <a:pt x="298" y="1370"/>
                    <a:pt x="667" y="1370"/>
                  </a:cubicBezTo>
                  <a:lnTo>
                    <a:pt x="6227" y="1370"/>
                  </a:lnTo>
                  <a:cubicBezTo>
                    <a:pt x="6608" y="1370"/>
                    <a:pt x="6906" y="1060"/>
                    <a:pt x="6894" y="703"/>
                  </a:cubicBezTo>
                  <a:lnTo>
                    <a:pt x="6894" y="667"/>
                  </a:lnTo>
                  <a:cubicBezTo>
                    <a:pt x="6894" y="298"/>
                    <a:pt x="6596" y="1"/>
                    <a:pt x="6227"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8"/>
            <p:cNvSpPr/>
            <p:nvPr/>
          </p:nvSpPr>
          <p:spPr>
            <a:xfrm>
              <a:off x="3559950" y="2210225"/>
              <a:ext cx="8950" cy="25425"/>
            </a:xfrm>
            <a:custGeom>
              <a:rect b="b" l="l" r="r" t="t"/>
              <a:pathLst>
                <a:path extrusionOk="0" h="1017" w="358">
                  <a:moveTo>
                    <a:pt x="179" y="0"/>
                  </a:moveTo>
                  <a:cubicBezTo>
                    <a:pt x="72" y="24"/>
                    <a:pt x="1" y="96"/>
                    <a:pt x="1" y="203"/>
                  </a:cubicBezTo>
                  <a:lnTo>
                    <a:pt x="1" y="834"/>
                  </a:lnTo>
                  <a:cubicBezTo>
                    <a:pt x="1" y="930"/>
                    <a:pt x="58" y="1016"/>
                    <a:pt x="147" y="1016"/>
                  </a:cubicBezTo>
                  <a:cubicBezTo>
                    <a:pt x="157" y="1016"/>
                    <a:pt x="168" y="1015"/>
                    <a:pt x="179" y="1012"/>
                  </a:cubicBezTo>
                  <a:cubicBezTo>
                    <a:pt x="275" y="1012"/>
                    <a:pt x="358" y="941"/>
                    <a:pt x="358" y="834"/>
                  </a:cubicBezTo>
                  <a:lnTo>
                    <a:pt x="358" y="179"/>
                  </a:lnTo>
                  <a:cubicBezTo>
                    <a:pt x="358" y="84"/>
                    <a:pt x="287" y="0"/>
                    <a:pt x="17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8"/>
            <p:cNvSpPr/>
            <p:nvPr/>
          </p:nvSpPr>
          <p:spPr>
            <a:xfrm>
              <a:off x="3294750" y="2210725"/>
              <a:ext cx="8950" cy="25450"/>
            </a:xfrm>
            <a:custGeom>
              <a:rect b="b" l="l" r="r" t="t"/>
              <a:pathLst>
                <a:path extrusionOk="0" h="1018" w="358">
                  <a:moveTo>
                    <a:pt x="197" y="1"/>
                  </a:moveTo>
                  <a:cubicBezTo>
                    <a:pt x="187" y="1"/>
                    <a:pt x="177" y="2"/>
                    <a:pt x="167" y="4"/>
                  </a:cubicBezTo>
                  <a:cubicBezTo>
                    <a:pt x="60" y="4"/>
                    <a:pt x="0" y="88"/>
                    <a:pt x="0" y="183"/>
                  </a:cubicBezTo>
                  <a:lnTo>
                    <a:pt x="0" y="814"/>
                  </a:lnTo>
                  <a:cubicBezTo>
                    <a:pt x="0" y="909"/>
                    <a:pt x="60" y="992"/>
                    <a:pt x="167" y="1016"/>
                  </a:cubicBezTo>
                  <a:cubicBezTo>
                    <a:pt x="172" y="1017"/>
                    <a:pt x="178" y="1017"/>
                    <a:pt x="183" y="1017"/>
                  </a:cubicBezTo>
                  <a:cubicBezTo>
                    <a:pt x="273" y="1017"/>
                    <a:pt x="357" y="927"/>
                    <a:pt x="357" y="838"/>
                  </a:cubicBezTo>
                  <a:lnTo>
                    <a:pt x="357" y="183"/>
                  </a:lnTo>
                  <a:cubicBezTo>
                    <a:pt x="357" y="87"/>
                    <a:pt x="281" y="1"/>
                    <a:pt x="19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78"/>
          <p:cNvGrpSpPr/>
          <p:nvPr/>
        </p:nvGrpSpPr>
        <p:grpSpPr>
          <a:xfrm>
            <a:off x="3352848" y="1958065"/>
            <a:ext cx="315571" cy="344225"/>
            <a:chOff x="2687225" y="2087600"/>
            <a:chExt cx="278625" cy="303925"/>
          </a:xfrm>
        </p:grpSpPr>
        <p:sp>
          <p:nvSpPr>
            <p:cNvPr id="2723" name="Google Shape;2723;p78"/>
            <p:cNvSpPr/>
            <p:nvPr/>
          </p:nvSpPr>
          <p:spPr>
            <a:xfrm>
              <a:off x="2711925" y="2095025"/>
              <a:ext cx="69100" cy="281600"/>
            </a:xfrm>
            <a:custGeom>
              <a:rect b="b" l="l" r="r" t="t"/>
              <a:pathLst>
                <a:path extrusionOk="0" h="11264" w="2764">
                  <a:moveTo>
                    <a:pt x="1" y="1"/>
                  </a:moveTo>
                  <a:lnTo>
                    <a:pt x="1608" y="11014"/>
                  </a:lnTo>
                  <a:lnTo>
                    <a:pt x="2287" y="11264"/>
                  </a:lnTo>
                  <a:lnTo>
                    <a:pt x="2763" y="11014"/>
                  </a:lnTo>
                  <a:lnTo>
                    <a:pt x="1132"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8"/>
            <p:cNvSpPr/>
            <p:nvPr/>
          </p:nvSpPr>
          <p:spPr>
            <a:xfrm>
              <a:off x="2714900" y="2112900"/>
              <a:ext cx="52725" cy="262550"/>
            </a:xfrm>
            <a:custGeom>
              <a:rect b="b" l="l" r="r" t="t"/>
              <a:pathLst>
                <a:path extrusionOk="0" h="10502" w="2109">
                  <a:moveTo>
                    <a:pt x="275" y="0"/>
                  </a:moveTo>
                  <a:lnTo>
                    <a:pt x="1" y="179"/>
                  </a:lnTo>
                  <a:lnTo>
                    <a:pt x="1120" y="7763"/>
                  </a:lnTo>
                  <a:lnTo>
                    <a:pt x="1394" y="8144"/>
                  </a:lnTo>
                  <a:lnTo>
                    <a:pt x="1227" y="8501"/>
                  </a:lnTo>
                  <a:lnTo>
                    <a:pt x="1489" y="10299"/>
                  </a:lnTo>
                  <a:lnTo>
                    <a:pt x="1834" y="10501"/>
                  </a:lnTo>
                  <a:lnTo>
                    <a:pt x="2108" y="10299"/>
                  </a:lnTo>
                  <a:lnTo>
                    <a:pt x="620" y="179"/>
                  </a:lnTo>
                  <a:lnTo>
                    <a:pt x="275"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8"/>
            <p:cNvSpPr/>
            <p:nvPr/>
          </p:nvSpPr>
          <p:spPr>
            <a:xfrm>
              <a:off x="2711625" y="2138775"/>
              <a:ext cx="47950" cy="42600"/>
            </a:xfrm>
            <a:custGeom>
              <a:rect b="b" l="l" r="r" t="t"/>
              <a:pathLst>
                <a:path extrusionOk="0" h="1704" w="1918">
                  <a:moveTo>
                    <a:pt x="168" y="1"/>
                  </a:moveTo>
                  <a:cubicBezTo>
                    <a:pt x="72" y="1"/>
                    <a:pt x="1" y="96"/>
                    <a:pt x="13" y="180"/>
                  </a:cubicBezTo>
                  <a:lnTo>
                    <a:pt x="227" y="1573"/>
                  </a:lnTo>
                  <a:cubicBezTo>
                    <a:pt x="239" y="1644"/>
                    <a:pt x="299" y="1704"/>
                    <a:pt x="370" y="1704"/>
                  </a:cubicBezTo>
                  <a:lnTo>
                    <a:pt x="1763" y="1704"/>
                  </a:lnTo>
                  <a:cubicBezTo>
                    <a:pt x="1846" y="1704"/>
                    <a:pt x="1918" y="1608"/>
                    <a:pt x="1906" y="1525"/>
                  </a:cubicBezTo>
                  <a:lnTo>
                    <a:pt x="1704" y="144"/>
                  </a:lnTo>
                  <a:cubicBezTo>
                    <a:pt x="1680" y="60"/>
                    <a:pt x="1620" y="1"/>
                    <a:pt x="1549"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8"/>
            <p:cNvSpPr/>
            <p:nvPr/>
          </p:nvSpPr>
          <p:spPr>
            <a:xfrm>
              <a:off x="2711625" y="2138775"/>
              <a:ext cx="33075" cy="42600"/>
            </a:xfrm>
            <a:custGeom>
              <a:rect b="b" l="l" r="r" t="t"/>
              <a:pathLst>
                <a:path extrusionOk="0" h="1704" w="1323">
                  <a:moveTo>
                    <a:pt x="168" y="1"/>
                  </a:moveTo>
                  <a:cubicBezTo>
                    <a:pt x="72" y="1"/>
                    <a:pt x="1" y="96"/>
                    <a:pt x="13" y="180"/>
                  </a:cubicBezTo>
                  <a:lnTo>
                    <a:pt x="227" y="1573"/>
                  </a:lnTo>
                  <a:cubicBezTo>
                    <a:pt x="239" y="1644"/>
                    <a:pt x="299" y="1704"/>
                    <a:pt x="370" y="1704"/>
                  </a:cubicBezTo>
                  <a:lnTo>
                    <a:pt x="1168" y="1704"/>
                  </a:lnTo>
                  <a:cubicBezTo>
                    <a:pt x="1251" y="1704"/>
                    <a:pt x="1323" y="1608"/>
                    <a:pt x="1311" y="1525"/>
                  </a:cubicBezTo>
                  <a:lnTo>
                    <a:pt x="1108" y="144"/>
                  </a:lnTo>
                  <a:cubicBezTo>
                    <a:pt x="1084" y="60"/>
                    <a:pt x="1025" y="1"/>
                    <a:pt x="953"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8"/>
            <p:cNvSpPr/>
            <p:nvPr/>
          </p:nvSpPr>
          <p:spPr>
            <a:xfrm>
              <a:off x="2743200" y="2307550"/>
              <a:ext cx="31275" cy="18775"/>
            </a:xfrm>
            <a:custGeom>
              <a:rect b="b" l="l" r="r" t="t"/>
              <a:pathLst>
                <a:path extrusionOk="0" h="751" w="1251">
                  <a:moveTo>
                    <a:pt x="0" y="1"/>
                  </a:moveTo>
                  <a:lnTo>
                    <a:pt x="107" y="751"/>
                  </a:lnTo>
                  <a:lnTo>
                    <a:pt x="738" y="751"/>
                  </a:lnTo>
                  <a:lnTo>
                    <a:pt x="1250" y="727"/>
                  </a:lnTo>
                  <a:lnTo>
                    <a:pt x="1155"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8"/>
            <p:cNvSpPr/>
            <p:nvPr/>
          </p:nvSpPr>
          <p:spPr>
            <a:xfrm>
              <a:off x="2743200" y="2307550"/>
              <a:ext cx="17875" cy="18200"/>
            </a:xfrm>
            <a:custGeom>
              <a:rect b="b" l="l" r="r" t="t"/>
              <a:pathLst>
                <a:path extrusionOk="0" h="728" w="715">
                  <a:moveTo>
                    <a:pt x="0" y="1"/>
                  </a:moveTo>
                  <a:lnTo>
                    <a:pt x="107" y="727"/>
                  </a:lnTo>
                  <a:lnTo>
                    <a:pt x="714" y="727"/>
                  </a:lnTo>
                  <a:lnTo>
                    <a:pt x="595"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8"/>
            <p:cNvSpPr/>
            <p:nvPr/>
          </p:nvSpPr>
          <p:spPr>
            <a:xfrm>
              <a:off x="2687225" y="2087600"/>
              <a:ext cx="278625" cy="294400"/>
            </a:xfrm>
            <a:custGeom>
              <a:rect b="b" l="l" r="r" t="t"/>
              <a:pathLst>
                <a:path extrusionOk="0" h="11776" w="11145">
                  <a:moveTo>
                    <a:pt x="441" y="0"/>
                  </a:moveTo>
                  <a:cubicBezTo>
                    <a:pt x="191" y="0"/>
                    <a:pt x="1" y="191"/>
                    <a:pt x="1" y="441"/>
                  </a:cubicBezTo>
                  <a:lnTo>
                    <a:pt x="1" y="762"/>
                  </a:lnTo>
                  <a:cubicBezTo>
                    <a:pt x="1" y="1012"/>
                    <a:pt x="191" y="1203"/>
                    <a:pt x="441" y="1203"/>
                  </a:cubicBezTo>
                  <a:lnTo>
                    <a:pt x="2822" y="1203"/>
                  </a:lnTo>
                  <a:cubicBezTo>
                    <a:pt x="4561" y="1203"/>
                    <a:pt x="5799" y="2750"/>
                    <a:pt x="7561" y="2750"/>
                  </a:cubicBezTo>
                  <a:lnTo>
                    <a:pt x="8585" y="2750"/>
                  </a:lnTo>
                  <a:cubicBezTo>
                    <a:pt x="8728" y="2750"/>
                    <a:pt x="8823" y="2917"/>
                    <a:pt x="8752" y="3048"/>
                  </a:cubicBezTo>
                  <a:lnTo>
                    <a:pt x="3727" y="11359"/>
                  </a:lnTo>
                  <a:lnTo>
                    <a:pt x="4954" y="11775"/>
                  </a:lnTo>
                  <a:lnTo>
                    <a:pt x="6370" y="11359"/>
                  </a:lnTo>
                  <a:lnTo>
                    <a:pt x="10919" y="2453"/>
                  </a:lnTo>
                  <a:cubicBezTo>
                    <a:pt x="11145" y="2036"/>
                    <a:pt x="10835" y="1548"/>
                    <a:pt x="10359" y="1548"/>
                  </a:cubicBezTo>
                  <a:lnTo>
                    <a:pt x="7561" y="1548"/>
                  </a:lnTo>
                  <a:cubicBezTo>
                    <a:pt x="5799" y="1548"/>
                    <a:pt x="4561" y="0"/>
                    <a:pt x="2822"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8"/>
            <p:cNvSpPr/>
            <p:nvPr/>
          </p:nvSpPr>
          <p:spPr>
            <a:xfrm>
              <a:off x="2687525" y="2087600"/>
              <a:ext cx="249750" cy="294400"/>
            </a:xfrm>
            <a:custGeom>
              <a:rect b="b" l="l" r="r" t="t"/>
              <a:pathLst>
                <a:path extrusionOk="0" h="11776" w="9990">
                  <a:moveTo>
                    <a:pt x="441" y="0"/>
                  </a:moveTo>
                  <a:cubicBezTo>
                    <a:pt x="191" y="0"/>
                    <a:pt x="1" y="191"/>
                    <a:pt x="1" y="441"/>
                  </a:cubicBezTo>
                  <a:lnTo>
                    <a:pt x="1" y="762"/>
                  </a:lnTo>
                  <a:cubicBezTo>
                    <a:pt x="1" y="1012"/>
                    <a:pt x="191" y="1203"/>
                    <a:pt x="441" y="1203"/>
                  </a:cubicBezTo>
                  <a:lnTo>
                    <a:pt x="2822" y="1203"/>
                  </a:lnTo>
                  <a:cubicBezTo>
                    <a:pt x="4573" y="1203"/>
                    <a:pt x="5799" y="2750"/>
                    <a:pt x="7561" y="2750"/>
                  </a:cubicBezTo>
                  <a:lnTo>
                    <a:pt x="8585" y="2750"/>
                  </a:lnTo>
                  <a:cubicBezTo>
                    <a:pt x="8740" y="2750"/>
                    <a:pt x="8823" y="2917"/>
                    <a:pt x="8752" y="3048"/>
                  </a:cubicBezTo>
                  <a:lnTo>
                    <a:pt x="3739" y="11359"/>
                  </a:lnTo>
                  <a:lnTo>
                    <a:pt x="5001" y="11775"/>
                  </a:lnTo>
                  <a:lnTo>
                    <a:pt x="9776" y="2453"/>
                  </a:lnTo>
                  <a:cubicBezTo>
                    <a:pt x="9990" y="2036"/>
                    <a:pt x="9692" y="1548"/>
                    <a:pt x="9228" y="1548"/>
                  </a:cubicBezTo>
                  <a:lnTo>
                    <a:pt x="6418" y="1548"/>
                  </a:lnTo>
                  <a:cubicBezTo>
                    <a:pt x="4656" y="1548"/>
                    <a:pt x="3418" y="0"/>
                    <a:pt x="1679"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8"/>
            <p:cNvSpPr/>
            <p:nvPr/>
          </p:nvSpPr>
          <p:spPr>
            <a:xfrm>
              <a:off x="2736350" y="2370650"/>
              <a:ext cx="133950" cy="20875"/>
            </a:xfrm>
            <a:custGeom>
              <a:rect b="b" l="l" r="r" t="t"/>
              <a:pathLst>
                <a:path extrusionOk="0" h="835" w="5358">
                  <a:moveTo>
                    <a:pt x="417" y="1"/>
                  </a:moveTo>
                  <a:cubicBezTo>
                    <a:pt x="191" y="1"/>
                    <a:pt x="0" y="191"/>
                    <a:pt x="0" y="418"/>
                  </a:cubicBezTo>
                  <a:cubicBezTo>
                    <a:pt x="24" y="668"/>
                    <a:pt x="155" y="810"/>
                    <a:pt x="417" y="834"/>
                  </a:cubicBezTo>
                  <a:lnTo>
                    <a:pt x="4941" y="834"/>
                  </a:lnTo>
                  <a:cubicBezTo>
                    <a:pt x="5156" y="834"/>
                    <a:pt x="5358" y="644"/>
                    <a:pt x="5358" y="418"/>
                  </a:cubicBezTo>
                  <a:cubicBezTo>
                    <a:pt x="5322" y="168"/>
                    <a:pt x="5191" y="37"/>
                    <a:pt x="494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8"/>
            <p:cNvSpPr/>
            <p:nvPr/>
          </p:nvSpPr>
          <p:spPr>
            <a:xfrm>
              <a:off x="2736350" y="2370650"/>
              <a:ext cx="111925" cy="20875"/>
            </a:xfrm>
            <a:custGeom>
              <a:rect b="b" l="l" r="r" t="t"/>
              <a:pathLst>
                <a:path extrusionOk="0" h="835" w="4477">
                  <a:moveTo>
                    <a:pt x="417" y="1"/>
                  </a:moveTo>
                  <a:cubicBezTo>
                    <a:pt x="191" y="1"/>
                    <a:pt x="0" y="191"/>
                    <a:pt x="0" y="418"/>
                  </a:cubicBezTo>
                  <a:cubicBezTo>
                    <a:pt x="24" y="668"/>
                    <a:pt x="155" y="810"/>
                    <a:pt x="417" y="834"/>
                  </a:cubicBezTo>
                  <a:lnTo>
                    <a:pt x="4060" y="834"/>
                  </a:lnTo>
                  <a:cubicBezTo>
                    <a:pt x="4286" y="834"/>
                    <a:pt x="4477" y="644"/>
                    <a:pt x="4477" y="418"/>
                  </a:cubicBezTo>
                  <a:cubicBezTo>
                    <a:pt x="4441" y="168"/>
                    <a:pt x="4310" y="37"/>
                    <a:pt x="4060"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8"/>
            <p:cNvSpPr/>
            <p:nvPr/>
          </p:nvSpPr>
          <p:spPr>
            <a:xfrm>
              <a:off x="2775925" y="2116425"/>
              <a:ext cx="40225" cy="236700"/>
            </a:xfrm>
            <a:custGeom>
              <a:rect b="b" l="l" r="r" t="t"/>
              <a:pathLst>
                <a:path extrusionOk="0" h="9468" w="1609">
                  <a:moveTo>
                    <a:pt x="202" y="1"/>
                  </a:moveTo>
                  <a:cubicBezTo>
                    <a:pt x="195" y="1"/>
                    <a:pt x="187" y="1"/>
                    <a:pt x="179" y="2"/>
                  </a:cubicBezTo>
                  <a:cubicBezTo>
                    <a:pt x="72" y="14"/>
                    <a:pt x="1" y="109"/>
                    <a:pt x="25" y="216"/>
                  </a:cubicBezTo>
                  <a:lnTo>
                    <a:pt x="1227" y="9301"/>
                  </a:lnTo>
                  <a:cubicBezTo>
                    <a:pt x="1239" y="9396"/>
                    <a:pt x="1310" y="9467"/>
                    <a:pt x="1406" y="9467"/>
                  </a:cubicBezTo>
                  <a:lnTo>
                    <a:pt x="1429" y="9467"/>
                  </a:lnTo>
                  <a:cubicBezTo>
                    <a:pt x="1537" y="9456"/>
                    <a:pt x="1608" y="9372"/>
                    <a:pt x="1596" y="9265"/>
                  </a:cubicBezTo>
                  <a:lnTo>
                    <a:pt x="394" y="169"/>
                  </a:lnTo>
                  <a:cubicBezTo>
                    <a:pt x="372" y="69"/>
                    <a:pt x="298" y="1"/>
                    <a:pt x="202"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8"/>
            <p:cNvSpPr/>
            <p:nvPr/>
          </p:nvSpPr>
          <p:spPr>
            <a:xfrm>
              <a:off x="2803900" y="2128850"/>
              <a:ext cx="34275" cy="192425"/>
            </a:xfrm>
            <a:custGeom>
              <a:rect b="b" l="l" r="r" t="t"/>
              <a:pathLst>
                <a:path extrusionOk="0" h="7697" w="1371">
                  <a:moveTo>
                    <a:pt x="216" y="1"/>
                  </a:moveTo>
                  <a:cubicBezTo>
                    <a:pt x="204" y="1"/>
                    <a:pt x="192" y="2"/>
                    <a:pt x="179" y="5"/>
                  </a:cubicBezTo>
                  <a:cubicBezTo>
                    <a:pt x="72" y="17"/>
                    <a:pt x="1" y="100"/>
                    <a:pt x="13" y="207"/>
                  </a:cubicBezTo>
                  <a:lnTo>
                    <a:pt x="989" y="7530"/>
                  </a:lnTo>
                  <a:cubicBezTo>
                    <a:pt x="1001" y="7625"/>
                    <a:pt x="1072" y="7696"/>
                    <a:pt x="1168" y="7696"/>
                  </a:cubicBezTo>
                  <a:lnTo>
                    <a:pt x="1192" y="7696"/>
                  </a:lnTo>
                  <a:cubicBezTo>
                    <a:pt x="1299" y="7685"/>
                    <a:pt x="1370" y="7589"/>
                    <a:pt x="1358" y="7482"/>
                  </a:cubicBezTo>
                  <a:lnTo>
                    <a:pt x="394" y="160"/>
                  </a:lnTo>
                  <a:cubicBezTo>
                    <a:pt x="373" y="76"/>
                    <a:pt x="305" y="1"/>
                    <a:pt x="21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8"/>
            <p:cNvSpPr/>
            <p:nvPr/>
          </p:nvSpPr>
          <p:spPr>
            <a:xfrm>
              <a:off x="2831900" y="2142925"/>
              <a:ext cx="27400" cy="140850"/>
            </a:xfrm>
            <a:custGeom>
              <a:rect b="b" l="l" r="r" t="t"/>
              <a:pathLst>
                <a:path extrusionOk="0" h="5634" w="1096">
                  <a:moveTo>
                    <a:pt x="202" y="0"/>
                  </a:moveTo>
                  <a:cubicBezTo>
                    <a:pt x="194" y="0"/>
                    <a:pt x="186" y="1"/>
                    <a:pt x="179" y="2"/>
                  </a:cubicBezTo>
                  <a:cubicBezTo>
                    <a:pt x="72" y="14"/>
                    <a:pt x="0" y="109"/>
                    <a:pt x="12" y="204"/>
                  </a:cubicBezTo>
                  <a:lnTo>
                    <a:pt x="714" y="5467"/>
                  </a:lnTo>
                  <a:cubicBezTo>
                    <a:pt x="726" y="5550"/>
                    <a:pt x="798" y="5633"/>
                    <a:pt x="893" y="5633"/>
                  </a:cubicBezTo>
                  <a:lnTo>
                    <a:pt x="917" y="5633"/>
                  </a:lnTo>
                  <a:cubicBezTo>
                    <a:pt x="1024" y="5609"/>
                    <a:pt x="1095" y="5526"/>
                    <a:pt x="1084" y="5419"/>
                  </a:cubicBezTo>
                  <a:lnTo>
                    <a:pt x="381" y="168"/>
                  </a:lnTo>
                  <a:cubicBezTo>
                    <a:pt x="370" y="69"/>
                    <a:pt x="298" y="0"/>
                    <a:pt x="202"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8"/>
            <p:cNvSpPr/>
            <p:nvPr/>
          </p:nvSpPr>
          <p:spPr>
            <a:xfrm>
              <a:off x="2858975" y="2150650"/>
              <a:ext cx="21150" cy="93525"/>
            </a:xfrm>
            <a:custGeom>
              <a:rect b="b" l="l" r="r" t="t"/>
              <a:pathLst>
                <a:path extrusionOk="0" h="3741" w="846">
                  <a:moveTo>
                    <a:pt x="202" y="1"/>
                  </a:moveTo>
                  <a:cubicBezTo>
                    <a:pt x="195" y="1"/>
                    <a:pt x="187" y="1"/>
                    <a:pt x="179" y="2"/>
                  </a:cubicBezTo>
                  <a:cubicBezTo>
                    <a:pt x="72" y="26"/>
                    <a:pt x="1" y="109"/>
                    <a:pt x="12" y="216"/>
                  </a:cubicBezTo>
                  <a:lnTo>
                    <a:pt x="465" y="3574"/>
                  </a:lnTo>
                  <a:cubicBezTo>
                    <a:pt x="477" y="3669"/>
                    <a:pt x="548" y="3741"/>
                    <a:pt x="643" y="3741"/>
                  </a:cubicBezTo>
                  <a:lnTo>
                    <a:pt x="667" y="3741"/>
                  </a:lnTo>
                  <a:cubicBezTo>
                    <a:pt x="774" y="3729"/>
                    <a:pt x="846" y="3634"/>
                    <a:pt x="834" y="3538"/>
                  </a:cubicBezTo>
                  <a:lnTo>
                    <a:pt x="393" y="169"/>
                  </a:lnTo>
                  <a:cubicBezTo>
                    <a:pt x="371" y="70"/>
                    <a:pt x="298" y="1"/>
                    <a:pt x="202"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78"/>
          <p:cNvGrpSpPr/>
          <p:nvPr/>
        </p:nvGrpSpPr>
        <p:grpSpPr>
          <a:xfrm>
            <a:off x="2628040" y="1958065"/>
            <a:ext cx="295665" cy="344225"/>
            <a:chOff x="2047275" y="2087600"/>
            <a:chExt cx="261050" cy="303925"/>
          </a:xfrm>
        </p:grpSpPr>
        <p:sp>
          <p:nvSpPr>
            <p:cNvPr id="2738" name="Google Shape;2738;p78"/>
            <p:cNvSpPr/>
            <p:nvPr/>
          </p:nvSpPr>
          <p:spPr>
            <a:xfrm>
              <a:off x="2232400" y="2130450"/>
              <a:ext cx="38725" cy="99750"/>
            </a:xfrm>
            <a:custGeom>
              <a:rect b="b" l="l" r="r" t="t"/>
              <a:pathLst>
                <a:path extrusionOk="0" h="3990" w="1549">
                  <a:moveTo>
                    <a:pt x="1311" y="1"/>
                  </a:moveTo>
                  <a:lnTo>
                    <a:pt x="918" y="155"/>
                  </a:lnTo>
                  <a:lnTo>
                    <a:pt x="1" y="3608"/>
                  </a:lnTo>
                  <a:lnTo>
                    <a:pt x="227" y="3989"/>
                  </a:lnTo>
                  <a:lnTo>
                    <a:pt x="620" y="3775"/>
                  </a:lnTo>
                  <a:lnTo>
                    <a:pt x="1549" y="310"/>
                  </a:lnTo>
                  <a:lnTo>
                    <a:pt x="1311" y="1"/>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8"/>
            <p:cNvSpPr/>
            <p:nvPr/>
          </p:nvSpPr>
          <p:spPr>
            <a:xfrm>
              <a:off x="2232100" y="2131950"/>
              <a:ext cx="31300" cy="94075"/>
            </a:xfrm>
            <a:custGeom>
              <a:rect b="b" l="l" r="r" t="t"/>
              <a:pathLst>
                <a:path extrusionOk="0" h="3763" w="1252">
                  <a:moveTo>
                    <a:pt x="1096" y="0"/>
                  </a:moveTo>
                  <a:lnTo>
                    <a:pt x="918" y="72"/>
                  </a:lnTo>
                  <a:lnTo>
                    <a:pt x="1" y="3524"/>
                  </a:lnTo>
                  <a:lnTo>
                    <a:pt x="144" y="3762"/>
                  </a:lnTo>
                  <a:lnTo>
                    <a:pt x="322" y="3608"/>
                  </a:lnTo>
                  <a:lnTo>
                    <a:pt x="1251" y="155"/>
                  </a:lnTo>
                  <a:lnTo>
                    <a:pt x="1096"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8"/>
            <p:cNvSpPr/>
            <p:nvPr/>
          </p:nvSpPr>
          <p:spPr>
            <a:xfrm>
              <a:off x="2251150" y="2119400"/>
              <a:ext cx="28325" cy="18850"/>
            </a:xfrm>
            <a:custGeom>
              <a:rect b="b" l="l" r="r" t="t"/>
              <a:pathLst>
                <a:path extrusionOk="0" h="754" w="1133">
                  <a:moveTo>
                    <a:pt x="267" y="0"/>
                  </a:moveTo>
                  <a:cubicBezTo>
                    <a:pt x="173" y="0"/>
                    <a:pt x="94" y="48"/>
                    <a:pt x="72" y="145"/>
                  </a:cubicBezTo>
                  <a:lnTo>
                    <a:pt x="13" y="347"/>
                  </a:lnTo>
                  <a:cubicBezTo>
                    <a:pt x="1" y="454"/>
                    <a:pt x="37" y="538"/>
                    <a:pt x="144" y="574"/>
                  </a:cubicBezTo>
                  <a:lnTo>
                    <a:pt x="811" y="752"/>
                  </a:lnTo>
                  <a:cubicBezTo>
                    <a:pt x="821" y="753"/>
                    <a:pt x="832" y="754"/>
                    <a:pt x="842" y="754"/>
                  </a:cubicBezTo>
                  <a:cubicBezTo>
                    <a:pt x="934" y="754"/>
                    <a:pt x="1005" y="707"/>
                    <a:pt x="1037" y="621"/>
                  </a:cubicBezTo>
                  <a:lnTo>
                    <a:pt x="1096" y="407"/>
                  </a:lnTo>
                  <a:cubicBezTo>
                    <a:pt x="1132" y="323"/>
                    <a:pt x="1073" y="216"/>
                    <a:pt x="965" y="181"/>
                  </a:cubicBezTo>
                  <a:lnTo>
                    <a:pt x="299" y="2"/>
                  </a:lnTo>
                  <a:cubicBezTo>
                    <a:pt x="288" y="1"/>
                    <a:pt x="277" y="0"/>
                    <a:pt x="267"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8"/>
            <p:cNvSpPr/>
            <p:nvPr/>
          </p:nvSpPr>
          <p:spPr>
            <a:xfrm>
              <a:off x="2251150" y="2119400"/>
              <a:ext cx="20875" cy="17075"/>
            </a:xfrm>
            <a:custGeom>
              <a:rect b="b" l="l" r="r" t="t"/>
              <a:pathLst>
                <a:path extrusionOk="0" h="683" w="835">
                  <a:moveTo>
                    <a:pt x="267" y="0"/>
                  </a:moveTo>
                  <a:cubicBezTo>
                    <a:pt x="173" y="0"/>
                    <a:pt x="94" y="48"/>
                    <a:pt x="72" y="145"/>
                  </a:cubicBezTo>
                  <a:lnTo>
                    <a:pt x="13" y="347"/>
                  </a:lnTo>
                  <a:cubicBezTo>
                    <a:pt x="1" y="454"/>
                    <a:pt x="37" y="538"/>
                    <a:pt x="144" y="574"/>
                  </a:cubicBezTo>
                  <a:lnTo>
                    <a:pt x="537" y="681"/>
                  </a:lnTo>
                  <a:cubicBezTo>
                    <a:pt x="546" y="682"/>
                    <a:pt x="556" y="682"/>
                    <a:pt x="565" y="682"/>
                  </a:cubicBezTo>
                  <a:cubicBezTo>
                    <a:pt x="650" y="682"/>
                    <a:pt x="730" y="634"/>
                    <a:pt x="751" y="538"/>
                  </a:cubicBezTo>
                  <a:lnTo>
                    <a:pt x="811" y="335"/>
                  </a:lnTo>
                  <a:cubicBezTo>
                    <a:pt x="834" y="240"/>
                    <a:pt x="787" y="145"/>
                    <a:pt x="680" y="109"/>
                  </a:cubicBezTo>
                  <a:lnTo>
                    <a:pt x="299" y="2"/>
                  </a:lnTo>
                  <a:cubicBezTo>
                    <a:pt x="288" y="1"/>
                    <a:pt x="277" y="0"/>
                    <a:pt x="267"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8"/>
            <p:cNvSpPr/>
            <p:nvPr/>
          </p:nvSpPr>
          <p:spPr>
            <a:xfrm>
              <a:off x="2212775" y="2220350"/>
              <a:ext cx="35125" cy="46150"/>
            </a:xfrm>
            <a:custGeom>
              <a:rect b="b" l="l" r="r" t="t"/>
              <a:pathLst>
                <a:path extrusionOk="0" h="1846" w="1405">
                  <a:moveTo>
                    <a:pt x="786" y="0"/>
                  </a:moveTo>
                  <a:lnTo>
                    <a:pt x="0" y="1417"/>
                  </a:lnTo>
                  <a:lnTo>
                    <a:pt x="476" y="1846"/>
                  </a:lnTo>
                  <a:lnTo>
                    <a:pt x="1381" y="1786"/>
                  </a:lnTo>
                  <a:lnTo>
                    <a:pt x="1405" y="179"/>
                  </a:lnTo>
                  <a:lnTo>
                    <a:pt x="1095" y="95"/>
                  </a:lnTo>
                  <a:lnTo>
                    <a:pt x="78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8"/>
            <p:cNvSpPr/>
            <p:nvPr/>
          </p:nvSpPr>
          <p:spPr>
            <a:xfrm>
              <a:off x="2212175" y="2220350"/>
              <a:ext cx="27700" cy="46150"/>
            </a:xfrm>
            <a:custGeom>
              <a:rect b="b" l="l" r="r" t="t"/>
              <a:pathLst>
                <a:path extrusionOk="0" h="1846" w="1108">
                  <a:moveTo>
                    <a:pt x="798" y="0"/>
                  </a:moveTo>
                  <a:lnTo>
                    <a:pt x="0" y="1417"/>
                  </a:lnTo>
                  <a:lnTo>
                    <a:pt x="477" y="1846"/>
                  </a:lnTo>
                  <a:lnTo>
                    <a:pt x="1024" y="1679"/>
                  </a:lnTo>
                  <a:lnTo>
                    <a:pt x="1108" y="95"/>
                  </a:lnTo>
                  <a:lnTo>
                    <a:pt x="79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8"/>
            <p:cNvSpPr/>
            <p:nvPr/>
          </p:nvSpPr>
          <p:spPr>
            <a:xfrm>
              <a:off x="2152050" y="2390900"/>
              <a:ext cx="63725" cy="625"/>
            </a:xfrm>
            <a:custGeom>
              <a:rect b="b" l="l" r="r" t="t"/>
              <a:pathLst>
                <a:path extrusionOk="0" h="25" w="2549">
                  <a:moveTo>
                    <a:pt x="2536" y="0"/>
                  </a:moveTo>
                  <a:lnTo>
                    <a:pt x="0" y="24"/>
                  </a:lnTo>
                  <a:lnTo>
                    <a:pt x="2548" y="24"/>
                  </a:lnTo>
                  <a:cubicBezTo>
                    <a:pt x="2548" y="12"/>
                    <a:pt x="2536" y="12"/>
                    <a:pt x="2536"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8"/>
            <p:cNvSpPr/>
            <p:nvPr/>
          </p:nvSpPr>
          <p:spPr>
            <a:xfrm>
              <a:off x="2144300" y="2225100"/>
              <a:ext cx="23850" cy="29500"/>
            </a:xfrm>
            <a:custGeom>
              <a:rect b="b" l="l" r="r" t="t"/>
              <a:pathLst>
                <a:path extrusionOk="0" h="1180" w="954">
                  <a:moveTo>
                    <a:pt x="501" y="1"/>
                  </a:moveTo>
                  <a:lnTo>
                    <a:pt x="1" y="227"/>
                  </a:lnTo>
                  <a:lnTo>
                    <a:pt x="1" y="1179"/>
                  </a:lnTo>
                  <a:lnTo>
                    <a:pt x="953" y="1179"/>
                  </a:lnTo>
                  <a:lnTo>
                    <a:pt x="953" y="227"/>
                  </a:lnTo>
                  <a:lnTo>
                    <a:pt x="50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8"/>
            <p:cNvSpPr/>
            <p:nvPr/>
          </p:nvSpPr>
          <p:spPr>
            <a:xfrm>
              <a:off x="2144600" y="2226300"/>
              <a:ext cx="15200" cy="28300"/>
            </a:xfrm>
            <a:custGeom>
              <a:rect b="b" l="l" r="r" t="t"/>
              <a:pathLst>
                <a:path extrusionOk="0" h="1132" w="608">
                  <a:moveTo>
                    <a:pt x="608" y="0"/>
                  </a:moveTo>
                  <a:lnTo>
                    <a:pt x="1" y="179"/>
                  </a:lnTo>
                  <a:lnTo>
                    <a:pt x="1" y="1131"/>
                  </a:lnTo>
                  <a:lnTo>
                    <a:pt x="608" y="1131"/>
                  </a:lnTo>
                  <a:lnTo>
                    <a:pt x="60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8"/>
            <p:cNvSpPr/>
            <p:nvPr/>
          </p:nvSpPr>
          <p:spPr>
            <a:xfrm>
              <a:off x="2144600" y="2125400"/>
              <a:ext cx="23850" cy="105375"/>
            </a:xfrm>
            <a:custGeom>
              <a:rect b="b" l="l" r="r" t="t"/>
              <a:pathLst>
                <a:path extrusionOk="0" h="4215" w="954">
                  <a:moveTo>
                    <a:pt x="513" y="0"/>
                  </a:moveTo>
                  <a:lnTo>
                    <a:pt x="108" y="226"/>
                  </a:lnTo>
                  <a:lnTo>
                    <a:pt x="1" y="4215"/>
                  </a:lnTo>
                  <a:lnTo>
                    <a:pt x="953" y="4215"/>
                  </a:lnTo>
                  <a:lnTo>
                    <a:pt x="846" y="226"/>
                  </a:lnTo>
                  <a:lnTo>
                    <a:pt x="513"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8"/>
            <p:cNvSpPr/>
            <p:nvPr/>
          </p:nvSpPr>
          <p:spPr>
            <a:xfrm>
              <a:off x="2144600" y="2127775"/>
              <a:ext cx="15200" cy="103000"/>
            </a:xfrm>
            <a:custGeom>
              <a:rect b="b" l="l" r="r" t="t"/>
              <a:pathLst>
                <a:path extrusionOk="0" h="4120" w="608">
                  <a:moveTo>
                    <a:pt x="489" y="0"/>
                  </a:moveTo>
                  <a:lnTo>
                    <a:pt x="108" y="131"/>
                  </a:lnTo>
                  <a:lnTo>
                    <a:pt x="1" y="4120"/>
                  </a:lnTo>
                  <a:lnTo>
                    <a:pt x="608" y="4120"/>
                  </a:lnTo>
                  <a:lnTo>
                    <a:pt x="489"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8"/>
            <p:cNvSpPr/>
            <p:nvPr/>
          </p:nvSpPr>
          <p:spPr>
            <a:xfrm>
              <a:off x="2144600" y="2091750"/>
              <a:ext cx="23850" cy="39325"/>
            </a:xfrm>
            <a:custGeom>
              <a:rect b="b" l="l" r="r" t="t"/>
              <a:pathLst>
                <a:path extrusionOk="0" h="1573" w="954">
                  <a:moveTo>
                    <a:pt x="239" y="1"/>
                  </a:moveTo>
                  <a:cubicBezTo>
                    <a:pt x="167" y="1"/>
                    <a:pt x="108" y="36"/>
                    <a:pt x="108" y="120"/>
                  </a:cubicBezTo>
                  <a:lnTo>
                    <a:pt x="1" y="1489"/>
                  </a:lnTo>
                  <a:cubicBezTo>
                    <a:pt x="1" y="1525"/>
                    <a:pt x="48" y="1572"/>
                    <a:pt x="96" y="1572"/>
                  </a:cubicBezTo>
                  <a:lnTo>
                    <a:pt x="870" y="1572"/>
                  </a:lnTo>
                  <a:cubicBezTo>
                    <a:pt x="905" y="1572"/>
                    <a:pt x="953" y="1525"/>
                    <a:pt x="929" y="1489"/>
                  </a:cubicBezTo>
                  <a:lnTo>
                    <a:pt x="822" y="120"/>
                  </a:lnTo>
                  <a:cubicBezTo>
                    <a:pt x="822" y="48"/>
                    <a:pt x="763" y="1"/>
                    <a:pt x="691"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8"/>
            <p:cNvSpPr/>
            <p:nvPr/>
          </p:nvSpPr>
          <p:spPr>
            <a:xfrm>
              <a:off x="2144600" y="2091750"/>
              <a:ext cx="16400" cy="39325"/>
            </a:xfrm>
            <a:custGeom>
              <a:rect b="b" l="l" r="r" t="t"/>
              <a:pathLst>
                <a:path extrusionOk="0" h="1573" w="656">
                  <a:moveTo>
                    <a:pt x="239" y="1"/>
                  </a:moveTo>
                  <a:cubicBezTo>
                    <a:pt x="167" y="1"/>
                    <a:pt x="108" y="36"/>
                    <a:pt x="108" y="120"/>
                  </a:cubicBezTo>
                  <a:lnTo>
                    <a:pt x="1" y="1489"/>
                  </a:lnTo>
                  <a:cubicBezTo>
                    <a:pt x="1" y="1525"/>
                    <a:pt x="48" y="1572"/>
                    <a:pt x="96" y="1572"/>
                  </a:cubicBezTo>
                  <a:lnTo>
                    <a:pt x="572" y="1572"/>
                  </a:lnTo>
                  <a:cubicBezTo>
                    <a:pt x="608" y="1572"/>
                    <a:pt x="655" y="1525"/>
                    <a:pt x="632" y="1489"/>
                  </a:cubicBezTo>
                  <a:lnTo>
                    <a:pt x="524" y="120"/>
                  </a:lnTo>
                  <a:cubicBezTo>
                    <a:pt x="524" y="48"/>
                    <a:pt x="465" y="1"/>
                    <a:pt x="393"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8"/>
            <p:cNvSpPr/>
            <p:nvPr/>
          </p:nvSpPr>
          <p:spPr>
            <a:xfrm>
              <a:off x="2196700" y="2102775"/>
              <a:ext cx="46450" cy="107175"/>
            </a:xfrm>
            <a:custGeom>
              <a:rect b="b" l="l" r="r" t="t"/>
              <a:pathLst>
                <a:path extrusionOk="0" h="4287" w="1858">
                  <a:moveTo>
                    <a:pt x="1155" y="0"/>
                  </a:moveTo>
                  <a:lnTo>
                    <a:pt x="0" y="3977"/>
                  </a:lnTo>
                  <a:lnTo>
                    <a:pt x="405" y="4287"/>
                  </a:lnTo>
                  <a:lnTo>
                    <a:pt x="869" y="4203"/>
                  </a:lnTo>
                  <a:lnTo>
                    <a:pt x="1858" y="179"/>
                  </a:lnTo>
                  <a:lnTo>
                    <a:pt x="1560" y="12"/>
                  </a:lnTo>
                  <a:lnTo>
                    <a:pt x="1155"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8"/>
            <p:cNvSpPr/>
            <p:nvPr/>
          </p:nvSpPr>
          <p:spPr>
            <a:xfrm>
              <a:off x="2196700" y="2102475"/>
              <a:ext cx="39000" cy="105975"/>
            </a:xfrm>
            <a:custGeom>
              <a:rect b="b" l="l" r="r" t="t"/>
              <a:pathLst>
                <a:path extrusionOk="0" h="4239" w="1560">
                  <a:moveTo>
                    <a:pt x="1155" y="0"/>
                  </a:moveTo>
                  <a:lnTo>
                    <a:pt x="0" y="3977"/>
                  </a:lnTo>
                  <a:lnTo>
                    <a:pt x="250" y="4239"/>
                  </a:lnTo>
                  <a:lnTo>
                    <a:pt x="548" y="4120"/>
                  </a:lnTo>
                  <a:lnTo>
                    <a:pt x="1560" y="12"/>
                  </a:lnTo>
                  <a:lnTo>
                    <a:pt x="1155"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8"/>
            <p:cNvSpPr/>
            <p:nvPr/>
          </p:nvSpPr>
          <p:spPr>
            <a:xfrm>
              <a:off x="2177650" y="2201900"/>
              <a:ext cx="40500" cy="53900"/>
            </a:xfrm>
            <a:custGeom>
              <a:rect b="b" l="l" r="r" t="t"/>
              <a:pathLst>
                <a:path extrusionOk="0" h="2156" w="1620">
                  <a:moveTo>
                    <a:pt x="762" y="0"/>
                  </a:moveTo>
                  <a:lnTo>
                    <a:pt x="0" y="1786"/>
                  </a:lnTo>
                  <a:lnTo>
                    <a:pt x="464" y="2155"/>
                  </a:lnTo>
                  <a:lnTo>
                    <a:pt x="1393" y="2155"/>
                  </a:lnTo>
                  <a:lnTo>
                    <a:pt x="1619" y="238"/>
                  </a:lnTo>
                  <a:lnTo>
                    <a:pt x="762"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8"/>
            <p:cNvSpPr/>
            <p:nvPr/>
          </p:nvSpPr>
          <p:spPr>
            <a:xfrm>
              <a:off x="2177650" y="2202175"/>
              <a:ext cx="32750" cy="56300"/>
            </a:xfrm>
            <a:custGeom>
              <a:rect b="b" l="l" r="r" t="t"/>
              <a:pathLst>
                <a:path extrusionOk="0" h="2252" w="1310">
                  <a:moveTo>
                    <a:pt x="762" y="1"/>
                  </a:moveTo>
                  <a:lnTo>
                    <a:pt x="0" y="1787"/>
                  </a:lnTo>
                  <a:lnTo>
                    <a:pt x="476" y="2251"/>
                  </a:lnTo>
                  <a:lnTo>
                    <a:pt x="1072" y="2073"/>
                  </a:lnTo>
                  <a:lnTo>
                    <a:pt x="1310" y="144"/>
                  </a:lnTo>
                  <a:lnTo>
                    <a:pt x="762"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8"/>
            <p:cNvSpPr/>
            <p:nvPr/>
          </p:nvSpPr>
          <p:spPr>
            <a:xfrm>
              <a:off x="2047575" y="2144750"/>
              <a:ext cx="40500" cy="114600"/>
            </a:xfrm>
            <a:custGeom>
              <a:rect b="b" l="l" r="r" t="t"/>
              <a:pathLst>
                <a:path extrusionOk="0" h="4584" w="1620">
                  <a:moveTo>
                    <a:pt x="131" y="0"/>
                  </a:moveTo>
                  <a:cubicBezTo>
                    <a:pt x="60" y="0"/>
                    <a:pt x="0" y="107"/>
                    <a:pt x="60" y="167"/>
                  </a:cubicBezTo>
                  <a:lnTo>
                    <a:pt x="417" y="619"/>
                  </a:lnTo>
                  <a:cubicBezTo>
                    <a:pt x="476" y="691"/>
                    <a:pt x="500" y="774"/>
                    <a:pt x="500" y="881"/>
                  </a:cubicBezTo>
                  <a:lnTo>
                    <a:pt x="500" y="4584"/>
                  </a:lnTo>
                  <a:lnTo>
                    <a:pt x="1179" y="4584"/>
                  </a:lnTo>
                  <a:lnTo>
                    <a:pt x="1179" y="881"/>
                  </a:lnTo>
                  <a:cubicBezTo>
                    <a:pt x="1179" y="774"/>
                    <a:pt x="1203" y="691"/>
                    <a:pt x="1262" y="619"/>
                  </a:cubicBezTo>
                  <a:lnTo>
                    <a:pt x="1619" y="167"/>
                  </a:lnTo>
                  <a:cubicBezTo>
                    <a:pt x="1619" y="83"/>
                    <a:pt x="1548" y="0"/>
                    <a:pt x="1476"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8"/>
            <p:cNvSpPr/>
            <p:nvPr/>
          </p:nvSpPr>
          <p:spPr>
            <a:xfrm>
              <a:off x="2266650" y="2163500"/>
              <a:ext cx="33050" cy="70275"/>
            </a:xfrm>
            <a:custGeom>
              <a:rect b="b" l="l" r="r" t="t"/>
              <a:pathLst>
                <a:path extrusionOk="0" h="2811" w="1322">
                  <a:moveTo>
                    <a:pt x="881" y="0"/>
                  </a:moveTo>
                  <a:lnTo>
                    <a:pt x="703" y="60"/>
                  </a:lnTo>
                  <a:lnTo>
                    <a:pt x="0" y="2643"/>
                  </a:lnTo>
                  <a:lnTo>
                    <a:pt x="131" y="2810"/>
                  </a:lnTo>
                  <a:lnTo>
                    <a:pt x="631" y="2810"/>
                  </a:lnTo>
                  <a:lnTo>
                    <a:pt x="1322" y="226"/>
                  </a:lnTo>
                  <a:lnTo>
                    <a:pt x="881" y="0"/>
                  </a:ln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8"/>
            <p:cNvSpPr/>
            <p:nvPr/>
          </p:nvSpPr>
          <p:spPr>
            <a:xfrm>
              <a:off x="2047275" y="2144750"/>
              <a:ext cx="33050" cy="113125"/>
            </a:xfrm>
            <a:custGeom>
              <a:rect b="b" l="l" r="r" t="t"/>
              <a:pathLst>
                <a:path extrusionOk="0" h="4525" w="1322">
                  <a:moveTo>
                    <a:pt x="131" y="0"/>
                  </a:moveTo>
                  <a:cubicBezTo>
                    <a:pt x="60" y="0"/>
                    <a:pt x="0" y="107"/>
                    <a:pt x="60" y="167"/>
                  </a:cubicBezTo>
                  <a:lnTo>
                    <a:pt x="405" y="619"/>
                  </a:lnTo>
                  <a:cubicBezTo>
                    <a:pt x="476" y="691"/>
                    <a:pt x="500" y="798"/>
                    <a:pt x="500" y="881"/>
                  </a:cubicBezTo>
                  <a:lnTo>
                    <a:pt x="500" y="4524"/>
                  </a:lnTo>
                  <a:lnTo>
                    <a:pt x="810" y="4524"/>
                  </a:lnTo>
                  <a:lnTo>
                    <a:pt x="810" y="881"/>
                  </a:lnTo>
                  <a:cubicBezTo>
                    <a:pt x="810" y="774"/>
                    <a:pt x="846" y="691"/>
                    <a:pt x="905" y="619"/>
                  </a:cubicBezTo>
                  <a:lnTo>
                    <a:pt x="1262" y="167"/>
                  </a:lnTo>
                  <a:cubicBezTo>
                    <a:pt x="1322" y="95"/>
                    <a:pt x="1274" y="0"/>
                    <a:pt x="1167"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8"/>
            <p:cNvSpPr/>
            <p:nvPr/>
          </p:nvSpPr>
          <p:spPr>
            <a:xfrm>
              <a:off x="2280025" y="2149825"/>
              <a:ext cx="28025" cy="19475"/>
            </a:xfrm>
            <a:custGeom>
              <a:rect b="b" l="l" r="r" t="t"/>
              <a:pathLst>
                <a:path extrusionOk="0" h="779" w="1121">
                  <a:moveTo>
                    <a:pt x="259" y="1"/>
                  </a:moveTo>
                  <a:cubicBezTo>
                    <a:pt x="188" y="1"/>
                    <a:pt x="115" y="56"/>
                    <a:pt x="96" y="142"/>
                  </a:cubicBezTo>
                  <a:lnTo>
                    <a:pt x="37" y="369"/>
                  </a:lnTo>
                  <a:cubicBezTo>
                    <a:pt x="1" y="452"/>
                    <a:pt x="60" y="559"/>
                    <a:pt x="168" y="595"/>
                  </a:cubicBezTo>
                  <a:lnTo>
                    <a:pt x="822" y="773"/>
                  </a:lnTo>
                  <a:cubicBezTo>
                    <a:pt x="835" y="777"/>
                    <a:pt x="848" y="779"/>
                    <a:pt x="861" y="779"/>
                  </a:cubicBezTo>
                  <a:cubicBezTo>
                    <a:pt x="936" y="779"/>
                    <a:pt x="1018" y="722"/>
                    <a:pt x="1049" y="630"/>
                  </a:cubicBezTo>
                  <a:lnTo>
                    <a:pt x="1108" y="416"/>
                  </a:lnTo>
                  <a:cubicBezTo>
                    <a:pt x="1120" y="321"/>
                    <a:pt x="1061" y="214"/>
                    <a:pt x="965" y="190"/>
                  </a:cubicBezTo>
                  <a:lnTo>
                    <a:pt x="310" y="11"/>
                  </a:lnTo>
                  <a:cubicBezTo>
                    <a:pt x="294" y="4"/>
                    <a:pt x="277" y="1"/>
                    <a:pt x="259" y="1"/>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8"/>
            <p:cNvSpPr/>
            <p:nvPr/>
          </p:nvSpPr>
          <p:spPr>
            <a:xfrm>
              <a:off x="2266650" y="2163800"/>
              <a:ext cx="25325" cy="70250"/>
            </a:xfrm>
            <a:custGeom>
              <a:rect b="b" l="l" r="r" t="t"/>
              <a:pathLst>
                <a:path extrusionOk="0" h="2810" w="1013">
                  <a:moveTo>
                    <a:pt x="881" y="0"/>
                  </a:moveTo>
                  <a:lnTo>
                    <a:pt x="703" y="60"/>
                  </a:lnTo>
                  <a:lnTo>
                    <a:pt x="0" y="2643"/>
                  </a:lnTo>
                  <a:lnTo>
                    <a:pt x="131" y="2810"/>
                  </a:lnTo>
                  <a:lnTo>
                    <a:pt x="310" y="2727"/>
                  </a:lnTo>
                  <a:lnTo>
                    <a:pt x="1012" y="131"/>
                  </a:lnTo>
                  <a:lnTo>
                    <a:pt x="881" y="0"/>
                  </a:ln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8"/>
            <p:cNvSpPr/>
            <p:nvPr/>
          </p:nvSpPr>
          <p:spPr>
            <a:xfrm>
              <a:off x="2280025" y="2149825"/>
              <a:ext cx="20875" cy="17525"/>
            </a:xfrm>
            <a:custGeom>
              <a:rect b="b" l="l" r="r" t="t"/>
              <a:pathLst>
                <a:path extrusionOk="0" h="701" w="835">
                  <a:moveTo>
                    <a:pt x="259" y="1"/>
                  </a:moveTo>
                  <a:cubicBezTo>
                    <a:pt x="188" y="1"/>
                    <a:pt x="115" y="56"/>
                    <a:pt x="96" y="142"/>
                  </a:cubicBezTo>
                  <a:lnTo>
                    <a:pt x="37" y="369"/>
                  </a:lnTo>
                  <a:cubicBezTo>
                    <a:pt x="1" y="452"/>
                    <a:pt x="60" y="559"/>
                    <a:pt x="168" y="595"/>
                  </a:cubicBezTo>
                  <a:lnTo>
                    <a:pt x="537" y="690"/>
                  </a:lnTo>
                  <a:cubicBezTo>
                    <a:pt x="555" y="697"/>
                    <a:pt x="574" y="700"/>
                    <a:pt x="593" y="700"/>
                  </a:cubicBezTo>
                  <a:cubicBezTo>
                    <a:pt x="667" y="700"/>
                    <a:pt x="734" y="645"/>
                    <a:pt x="763" y="559"/>
                  </a:cubicBezTo>
                  <a:lnTo>
                    <a:pt x="822" y="333"/>
                  </a:lnTo>
                  <a:cubicBezTo>
                    <a:pt x="834" y="249"/>
                    <a:pt x="775" y="142"/>
                    <a:pt x="691" y="119"/>
                  </a:cubicBezTo>
                  <a:lnTo>
                    <a:pt x="310" y="11"/>
                  </a:lnTo>
                  <a:cubicBezTo>
                    <a:pt x="294" y="4"/>
                    <a:pt x="277" y="1"/>
                    <a:pt x="259"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8"/>
            <p:cNvSpPr/>
            <p:nvPr/>
          </p:nvSpPr>
          <p:spPr>
            <a:xfrm>
              <a:off x="2247300" y="2229575"/>
              <a:ext cx="35450" cy="47650"/>
            </a:xfrm>
            <a:custGeom>
              <a:rect b="b" l="l" r="r" t="t"/>
              <a:pathLst>
                <a:path extrusionOk="0" h="1906" w="1418">
                  <a:moveTo>
                    <a:pt x="786" y="0"/>
                  </a:moveTo>
                  <a:lnTo>
                    <a:pt x="0" y="1417"/>
                  </a:lnTo>
                  <a:lnTo>
                    <a:pt x="584" y="1905"/>
                  </a:lnTo>
                  <a:lnTo>
                    <a:pt x="1381" y="1786"/>
                  </a:lnTo>
                  <a:lnTo>
                    <a:pt x="1417" y="167"/>
                  </a:lnTo>
                  <a:lnTo>
                    <a:pt x="78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8"/>
            <p:cNvSpPr/>
            <p:nvPr/>
          </p:nvSpPr>
          <p:spPr>
            <a:xfrm>
              <a:off x="2247300" y="2229275"/>
              <a:ext cx="27400" cy="42875"/>
            </a:xfrm>
            <a:custGeom>
              <a:rect b="b" l="l" r="r" t="t"/>
              <a:pathLst>
                <a:path extrusionOk="0" h="1715" w="1096">
                  <a:moveTo>
                    <a:pt x="786" y="0"/>
                  </a:moveTo>
                  <a:lnTo>
                    <a:pt x="0" y="1417"/>
                  </a:lnTo>
                  <a:lnTo>
                    <a:pt x="405" y="1715"/>
                  </a:lnTo>
                  <a:lnTo>
                    <a:pt x="953" y="1679"/>
                  </a:lnTo>
                  <a:lnTo>
                    <a:pt x="1096" y="96"/>
                  </a:lnTo>
                  <a:lnTo>
                    <a:pt x="786"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8"/>
            <p:cNvSpPr/>
            <p:nvPr/>
          </p:nvSpPr>
          <p:spPr>
            <a:xfrm>
              <a:off x="2052925" y="2267675"/>
              <a:ext cx="207500" cy="123550"/>
            </a:xfrm>
            <a:custGeom>
              <a:rect b="b" l="l" r="r" t="t"/>
              <a:pathLst>
                <a:path extrusionOk="0" h="4942" w="8300">
                  <a:moveTo>
                    <a:pt x="524" y="0"/>
                  </a:moveTo>
                  <a:lnTo>
                    <a:pt x="0" y="191"/>
                  </a:lnTo>
                  <a:lnTo>
                    <a:pt x="0" y="965"/>
                  </a:lnTo>
                  <a:cubicBezTo>
                    <a:pt x="0" y="3155"/>
                    <a:pt x="1786" y="4941"/>
                    <a:pt x="3977" y="4941"/>
                  </a:cubicBezTo>
                  <a:lnTo>
                    <a:pt x="6632" y="4941"/>
                  </a:lnTo>
                  <a:lnTo>
                    <a:pt x="7644" y="4894"/>
                  </a:lnTo>
                  <a:cubicBezTo>
                    <a:pt x="7847" y="4846"/>
                    <a:pt x="8299" y="4406"/>
                    <a:pt x="8299" y="4406"/>
                  </a:cubicBezTo>
                  <a:lnTo>
                    <a:pt x="2346" y="2810"/>
                  </a:lnTo>
                  <a:cubicBezTo>
                    <a:pt x="1334" y="2560"/>
                    <a:pt x="977" y="2108"/>
                    <a:pt x="762" y="1739"/>
                  </a:cubicBezTo>
                  <a:cubicBezTo>
                    <a:pt x="548" y="1358"/>
                    <a:pt x="560" y="1036"/>
                    <a:pt x="572" y="977"/>
                  </a:cubicBezTo>
                  <a:lnTo>
                    <a:pt x="524"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8"/>
            <p:cNvSpPr/>
            <p:nvPr/>
          </p:nvSpPr>
          <p:spPr>
            <a:xfrm>
              <a:off x="2126150" y="2264700"/>
              <a:ext cx="162850" cy="70275"/>
            </a:xfrm>
            <a:custGeom>
              <a:rect b="b" l="l" r="r" t="t"/>
              <a:pathLst>
                <a:path extrusionOk="0" h="2811" w="6514">
                  <a:moveTo>
                    <a:pt x="322" y="0"/>
                  </a:moveTo>
                  <a:cubicBezTo>
                    <a:pt x="203" y="203"/>
                    <a:pt x="131" y="465"/>
                    <a:pt x="119" y="727"/>
                  </a:cubicBezTo>
                  <a:cubicBezTo>
                    <a:pt x="119" y="893"/>
                    <a:pt x="72" y="1036"/>
                    <a:pt x="0" y="1179"/>
                  </a:cubicBezTo>
                  <a:lnTo>
                    <a:pt x="96" y="1203"/>
                  </a:lnTo>
                  <a:lnTo>
                    <a:pt x="2572" y="2072"/>
                  </a:lnTo>
                  <a:lnTo>
                    <a:pt x="6084" y="2810"/>
                  </a:lnTo>
                  <a:cubicBezTo>
                    <a:pt x="6084" y="2810"/>
                    <a:pt x="6513" y="2322"/>
                    <a:pt x="6513" y="2131"/>
                  </a:cubicBezTo>
                  <a:lnTo>
                    <a:pt x="6096" y="1560"/>
                  </a:lnTo>
                  <a:lnTo>
                    <a:pt x="3060" y="536"/>
                  </a:lnTo>
                  <a:lnTo>
                    <a:pt x="691" y="107"/>
                  </a:lnTo>
                  <a:lnTo>
                    <a:pt x="322"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8"/>
            <p:cNvSpPr/>
            <p:nvPr/>
          </p:nvSpPr>
          <p:spPr>
            <a:xfrm>
              <a:off x="2215750" y="2378400"/>
              <a:ext cx="57175" cy="12525"/>
            </a:xfrm>
            <a:custGeom>
              <a:rect b="b" l="l" r="r" t="t"/>
              <a:pathLst>
                <a:path extrusionOk="0" h="501" w="2287">
                  <a:moveTo>
                    <a:pt x="1465" y="0"/>
                  </a:moveTo>
                  <a:cubicBezTo>
                    <a:pt x="1048" y="322"/>
                    <a:pt x="548" y="500"/>
                    <a:pt x="0" y="500"/>
                  </a:cubicBezTo>
                  <a:lnTo>
                    <a:pt x="1143" y="500"/>
                  </a:lnTo>
                  <a:cubicBezTo>
                    <a:pt x="1560" y="500"/>
                    <a:pt x="1953" y="405"/>
                    <a:pt x="2286" y="227"/>
                  </a:cubicBezTo>
                  <a:lnTo>
                    <a:pt x="1465"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8"/>
            <p:cNvSpPr/>
            <p:nvPr/>
          </p:nvSpPr>
          <p:spPr>
            <a:xfrm>
              <a:off x="2278550" y="2302500"/>
              <a:ext cx="29775" cy="40200"/>
            </a:xfrm>
            <a:custGeom>
              <a:rect b="b" l="l" r="r" t="t"/>
              <a:pathLst>
                <a:path extrusionOk="0" h="1608" w="1191">
                  <a:moveTo>
                    <a:pt x="631" y="0"/>
                  </a:moveTo>
                  <a:lnTo>
                    <a:pt x="12" y="48"/>
                  </a:lnTo>
                  <a:lnTo>
                    <a:pt x="12" y="167"/>
                  </a:lnTo>
                  <a:lnTo>
                    <a:pt x="12" y="1012"/>
                  </a:lnTo>
                  <a:cubicBezTo>
                    <a:pt x="12" y="1108"/>
                    <a:pt x="12" y="1191"/>
                    <a:pt x="0" y="1286"/>
                  </a:cubicBezTo>
                  <a:lnTo>
                    <a:pt x="465" y="1608"/>
                  </a:lnTo>
                  <a:lnTo>
                    <a:pt x="1120" y="1584"/>
                  </a:lnTo>
                  <a:cubicBezTo>
                    <a:pt x="1167" y="1405"/>
                    <a:pt x="1179" y="1215"/>
                    <a:pt x="1191" y="1024"/>
                  </a:cubicBezTo>
                  <a:lnTo>
                    <a:pt x="1191" y="358"/>
                  </a:lnTo>
                  <a:lnTo>
                    <a:pt x="631"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8"/>
            <p:cNvSpPr/>
            <p:nvPr/>
          </p:nvSpPr>
          <p:spPr>
            <a:xfrm>
              <a:off x="2140125" y="2245150"/>
              <a:ext cx="136650" cy="48150"/>
            </a:xfrm>
            <a:custGeom>
              <a:rect b="b" l="l" r="r" t="t"/>
              <a:pathLst>
                <a:path extrusionOk="0" h="1926" w="5466">
                  <a:moveTo>
                    <a:pt x="1101" y="0"/>
                  </a:moveTo>
                  <a:cubicBezTo>
                    <a:pt x="687" y="0"/>
                    <a:pt x="289" y="175"/>
                    <a:pt x="1" y="473"/>
                  </a:cubicBezTo>
                  <a:lnTo>
                    <a:pt x="2489" y="1306"/>
                  </a:lnTo>
                  <a:lnTo>
                    <a:pt x="5466" y="1925"/>
                  </a:lnTo>
                  <a:lnTo>
                    <a:pt x="5335" y="1128"/>
                  </a:lnTo>
                  <a:lnTo>
                    <a:pt x="4513" y="854"/>
                  </a:lnTo>
                  <a:lnTo>
                    <a:pt x="1501" y="56"/>
                  </a:lnTo>
                  <a:cubicBezTo>
                    <a:pt x="1368" y="18"/>
                    <a:pt x="1234" y="0"/>
                    <a:pt x="1101"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8"/>
            <p:cNvSpPr/>
            <p:nvPr/>
          </p:nvSpPr>
          <p:spPr>
            <a:xfrm>
              <a:off x="2071075" y="2267975"/>
              <a:ext cx="221775" cy="103900"/>
            </a:xfrm>
            <a:custGeom>
              <a:rect b="b" l="l" r="r" t="t"/>
              <a:pathLst>
                <a:path extrusionOk="0" h="4156" w="8871">
                  <a:moveTo>
                    <a:pt x="36" y="0"/>
                  </a:moveTo>
                  <a:lnTo>
                    <a:pt x="1" y="1000"/>
                  </a:lnTo>
                  <a:cubicBezTo>
                    <a:pt x="1" y="1000"/>
                    <a:pt x="72" y="2298"/>
                    <a:pt x="1703" y="2715"/>
                  </a:cubicBezTo>
                  <a:lnTo>
                    <a:pt x="7597" y="4155"/>
                  </a:lnTo>
                  <a:cubicBezTo>
                    <a:pt x="7954" y="3870"/>
                    <a:pt x="8704" y="3608"/>
                    <a:pt x="8871" y="3167"/>
                  </a:cubicBezTo>
                  <a:lnTo>
                    <a:pt x="5751" y="2131"/>
                  </a:lnTo>
                  <a:lnTo>
                    <a:pt x="1930" y="1346"/>
                  </a:lnTo>
                  <a:cubicBezTo>
                    <a:pt x="1799" y="1429"/>
                    <a:pt x="1632" y="1489"/>
                    <a:pt x="1453" y="1489"/>
                  </a:cubicBezTo>
                  <a:cubicBezTo>
                    <a:pt x="965" y="1489"/>
                    <a:pt x="560" y="1084"/>
                    <a:pt x="560" y="596"/>
                  </a:cubicBezTo>
                  <a:lnTo>
                    <a:pt x="560" y="191"/>
                  </a:lnTo>
                  <a:lnTo>
                    <a:pt x="36" y="0"/>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8"/>
            <p:cNvSpPr/>
            <p:nvPr/>
          </p:nvSpPr>
          <p:spPr>
            <a:xfrm>
              <a:off x="2118700" y="2293575"/>
              <a:ext cx="170300" cy="50375"/>
            </a:xfrm>
            <a:custGeom>
              <a:rect b="b" l="l" r="r" t="t"/>
              <a:pathLst>
                <a:path extrusionOk="0" h="2015" w="6812">
                  <a:moveTo>
                    <a:pt x="298" y="0"/>
                  </a:moveTo>
                  <a:cubicBezTo>
                    <a:pt x="263" y="60"/>
                    <a:pt x="215" y="107"/>
                    <a:pt x="179" y="167"/>
                  </a:cubicBezTo>
                  <a:lnTo>
                    <a:pt x="144" y="203"/>
                  </a:lnTo>
                  <a:cubicBezTo>
                    <a:pt x="96" y="238"/>
                    <a:pt x="60" y="286"/>
                    <a:pt x="1" y="322"/>
                  </a:cubicBezTo>
                  <a:lnTo>
                    <a:pt x="6311" y="2012"/>
                  </a:lnTo>
                  <a:cubicBezTo>
                    <a:pt x="6311" y="2012"/>
                    <a:pt x="6387" y="2014"/>
                    <a:pt x="6479" y="2014"/>
                  </a:cubicBezTo>
                  <a:cubicBezTo>
                    <a:pt x="6618" y="2014"/>
                    <a:pt x="6792" y="2010"/>
                    <a:pt x="6799" y="1989"/>
                  </a:cubicBezTo>
                  <a:cubicBezTo>
                    <a:pt x="6811" y="1929"/>
                    <a:pt x="6371" y="1655"/>
                    <a:pt x="6371" y="1655"/>
                  </a:cubicBezTo>
                  <a:lnTo>
                    <a:pt x="394" y="36"/>
                  </a:lnTo>
                  <a:lnTo>
                    <a:pt x="298"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8"/>
            <p:cNvSpPr/>
            <p:nvPr/>
          </p:nvSpPr>
          <p:spPr>
            <a:xfrm>
              <a:off x="2134175" y="2257250"/>
              <a:ext cx="153025" cy="46450"/>
            </a:xfrm>
            <a:custGeom>
              <a:rect b="b" l="l" r="r" t="t"/>
              <a:pathLst>
                <a:path extrusionOk="0" h="1858" w="6121">
                  <a:moveTo>
                    <a:pt x="239" y="1"/>
                  </a:moveTo>
                  <a:cubicBezTo>
                    <a:pt x="191" y="48"/>
                    <a:pt x="156" y="96"/>
                    <a:pt x="108" y="143"/>
                  </a:cubicBezTo>
                  <a:cubicBezTo>
                    <a:pt x="60" y="191"/>
                    <a:pt x="37" y="251"/>
                    <a:pt x="1" y="310"/>
                  </a:cubicBezTo>
                  <a:lnTo>
                    <a:pt x="5763" y="1858"/>
                  </a:lnTo>
                  <a:lnTo>
                    <a:pt x="6121" y="1727"/>
                  </a:lnTo>
                  <a:cubicBezTo>
                    <a:pt x="6121" y="1667"/>
                    <a:pt x="5716" y="1453"/>
                    <a:pt x="5716" y="1453"/>
                  </a:cubicBezTo>
                  <a:lnTo>
                    <a:pt x="23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8"/>
            <p:cNvSpPr/>
            <p:nvPr/>
          </p:nvSpPr>
          <p:spPr>
            <a:xfrm>
              <a:off x="2064225" y="2269150"/>
              <a:ext cx="203925" cy="109950"/>
            </a:xfrm>
            <a:custGeom>
              <a:rect b="b" l="l" r="r" t="t"/>
              <a:pathLst>
                <a:path extrusionOk="0" h="4398" w="8157">
                  <a:moveTo>
                    <a:pt x="168" y="1"/>
                  </a:moveTo>
                  <a:lnTo>
                    <a:pt x="1" y="132"/>
                  </a:lnTo>
                  <a:lnTo>
                    <a:pt x="37" y="941"/>
                  </a:lnTo>
                  <a:cubicBezTo>
                    <a:pt x="37" y="989"/>
                    <a:pt x="37" y="1334"/>
                    <a:pt x="251" y="1739"/>
                  </a:cubicBezTo>
                  <a:cubicBezTo>
                    <a:pt x="465" y="2132"/>
                    <a:pt x="930" y="2632"/>
                    <a:pt x="1942" y="2882"/>
                  </a:cubicBezTo>
                  <a:lnTo>
                    <a:pt x="7549" y="4382"/>
                  </a:lnTo>
                  <a:cubicBezTo>
                    <a:pt x="7549" y="4382"/>
                    <a:pt x="7705" y="4398"/>
                    <a:pt x="7858" y="4398"/>
                  </a:cubicBezTo>
                  <a:cubicBezTo>
                    <a:pt x="7973" y="4398"/>
                    <a:pt x="8087" y="4389"/>
                    <a:pt x="8133" y="4359"/>
                  </a:cubicBezTo>
                  <a:cubicBezTo>
                    <a:pt x="8157" y="4335"/>
                    <a:pt x="7871" y="4108"/>
                    <a:pt x="7871" y="4108"/>
                  </a:cubicBezTo>
                  <a:lnTo>
                    <a:pt x="2013" y="2525"/>
                  </a:lnTo>
                  <a:cubicBezTo>
                    <a:pt x="358" y="2108"/>
                    <a:pt x="394" y="1001"/>
                    <a:pt x="394" y="953"/>
                  </a:cubicBezTo>
                  <a:lnTo>
                    <a:pt x="394" y="941"/>
                  </a:lnTo>
                  <a:lnTo>
                    <a:pt x="358" y="132"/>
                  </a:lnTo>
                  <a:lnTo>
                    <a:pt x="168"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8"/>
            <p:cNvSpPr/>
            <p:nvPr/>
          </p:nvSpPr>
          <p:spPr>
            <a:xfrm>
              <a:off x="2260675" y="2343575"/>
              <a:ext cx="42900" cy="33950"/>
            </a:xfrm>
            <a:custGeom>
              <a:rect b="b" l="l" r="r" t="t"/>
              <a:pathLst>
                <a:path extrusionOk="0" h="1358" w="1716">
                  <a:moveTo>
                    <a:pt x="632" y="0"/>
                  </a:moveTo>
                  <a:cubicBezTo>
                    <a:pt x="525" y="417"/>
                    <a:pt x="299" y="798"/>
                    <a:pt x="1" y="1108"/>
                  </a:cubicBezTo>
                  <a:lnTo>
                    <a:pt x="906" y="1358"/>
                  </a:lnTo>
                  <a:cubicBezTo>
                    <a:pt x="1263" y="1084"/>
                    <a:pt x="1549" y="715"/>
                    <a:pt x="1715" y="286"/>
                  </a:cubicBezTo>
                  <a:cubicBezTo>
                    <a:pt x="1715" y="286"/>
                    <a:pt x="1299" y="0"/>
                    <a:pt x="1287"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8"/>
            <p:cNvSpPr/>
            <p:nvPr/>
          </p:nvSpPr>
          <p:spPr>
            <a:xfrm>
              <a:off x="2252950" y="2266475"/>
              <a:ext cx="54800" cy="35750"/>
            </a:xfrm>
            <a:custGeom>
              <a:rect b="b" l="l" r="r" t="t"/>
              <a:pathLst>
                <a:path extrusionOk="0" h="1430" w="2192">
                  <a:moveTo>
                    <a:pt x="0" y="1"/>
                  </a:moveTo>
                  <a:lnTo>
                    <a:pt x="15" y="5"/>
                  </a:lnTo>
                  <a:lnTo>
                    <a:pt x="15" y="5"/>
                  </a:lnTo>
                  <a:cubicBezTo>
                    <a:pt x="10" y="3"/>
                    <a:pt x="5" y="2"/>
                    <a:pt x="0" y="1"/>
                  </a:cubicBezTo>
                  <a:close/>
                  <a:moveTo>
                    <a:pt x="15" y="5"/>
                  </a:moveTo>
                  <a:lnTo>
                    <a:pt x="15" y="5"/>
                  </a:lnTo>
                  <a:cubicBezTo>
                    <a:pt x="588" y="163"/>
                    <a:pt x="847" y="612"/>
                    <a:pt x="965" y="1072"/>
                  </a:cubicBezTo>
                  <a:lnTo>
                    <a:pt x="1632" y="1429"/>
                  </a:lnTo>
                  <a:lnTo>
                    <a:pt x="2191" y="1406"/>
                  </a:lnTo>
                  <a:cubicBezTo>
                    <a:pt x="2144" y="906"/>
                    <a:pt x="1858" y="513"/>
                    <a:pt x="1143" y="310"/>
                  </a:cubicBezTo>
                  <a:lnTo>
                    <a:pt x="15" y="5"/>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8"/>
            <p:cNvSpPr/>
            <p:nvPr/>
          </p:nvSpPr>
          <p:spPr>
            <a:xfrm>
              <a:off x="2276175" y="2334950"/>
              <a:ext cx="29775" cy="16100"/>
            </a:xfrm>
            <a:custGeom>
              <a:rect b="b" l="l" r="r" t="t"/>
              <a:pathLst>
                <a:path extrusionOk="0" h="644" w="1191">
                  <a:moveTo>
                    <a:pt x="83" y="0"/>
                  </a:moveTo>
                  <a:cubicBezTo>
                    <a:pt x="60" y="60"/>
                    <a:pt x="60" y="119"/>
                    <a:pt x="48" y="179"/>
                  </a:cubicBezTo>
                  <a:lnTo>
                    <a:pt x="0" y="357"/>
                  </a:lnTo>
                  <a:lnTo>
                    <a:pt x="619" y="524"/>
                  </a:lnTo>
                  <a:lnTo>
                    <a:pt x="1095" y="643"/>
                  </a:lnTo>
                  <a:cubicBezTo>
                    <a:pt x="1107" y="584"/>
                    <a:pt x="1143" y="524"/>
                    <a:pt x="1155" y="464"/>
                  </a:cubicBezTo>
                  <a:cubicBezTo>
                    <a:pt x="1179" y="405"/>
                    <a:pt x="1191" y="345"/>
                    <a:pt x="1191" y="298"/>
                  </a:cubicBezTo>
                  <a:lnTo>
                    <a:pt x="83"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8"/>
            <p:cNvSpPr/>
            <p:nvPr/>
          </p:nvSpPr>
          <p:spPr>
            <a:xfrm>
              <a:off x="2277050" y="2293575"/>
              <a:ext cx="31000" cy="17575"/>
            </a:xfrm>
            <a:custGeom>
              <a:rect b="b" l="l" r="r" t="t"/>
              <a:pathLst>
                <a:path extrusionOk="0" h="703" w="1240">
                  <a:moveTo>
                    <a:pt x="1" y="0"/>
                  </a:moveTo>
                  <a:cubicBezTo>
                    <a:pt x="25" y="60"/>
                    <a:pt x="25" y="143"/>
                    <a:pt x="48" y="203"/>
                  </a:cubicBezTo>
                  <a:cubicBezTo>
                    <a:pt x="48" y="262"/>
                    <a:pt x="60" y="334"/>
                    <a:pt x="60" y="393"/>
                  </a:cubicBezTo>
                  <a:lnTo>
                    <a:pt x="1239" y="703"/>
                  </a:lnTo>
                  <a:lnTo>
                    <a:pt x="1239" y="524"/>
                  </a:lnTo>
                  <a:cubicBezTo>
                    <a:pt x="1239" y="465"/>
                    <a:pt x="1227" y="393"/>
                    <a:pt x="1227" y="334"/>
                  </a:cubicBezTo>
                  <a:lnTo>
                    <a:pt x="1"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8"/>
            <p:cNvSpPr/>
            <p:nvPr/>
          </p:nvSpPr>
          <p:spPr>
            <a:xfrm>
              <a:off x="2252950" y="2371850"/>
              <a:ext cx="30675" cy="12525"/>
            </a:xfrm>
            <a:custGeom>
              <a:rect b="b" l="l" r="r" t="t"/>
              <a:pathLst>
                <a:path extrusionOk="0" h="501" w="1227">
                  <a:moveTo>
                    <a:pt x="322" y="0"/>
                  </a:moveTo>
                  <a:lnTo>
                    <a:pt x="250" y="72"/>
                  </a:lnTo>
                  <a:cubicBezTo>
                    <a:pt x="179" y="143"/>
                    <a:pt x="84" y="227"/>
                    <a:pt x="0" y="286"/>
                  </a:cubicBezTo>
                  <a:lnTo>
                    <a:pt x="810" y="501"/>
                  </a:lnTo>
                  <a:cubicBezTo>
                    <a:pt x="929" y="441"/>
                    <a:pt x="1036" y="381"/>
                    <a:pt x="1143" y="310"/>
                  </a:cubicBezTo>
                  <a:cubicBezTo>
                    <a:pt x="1179" y="286"/>
                    <a:pt x="1203" y="262"/>
                    <a:pt x="1227" y="239"/>
                  </a:cubicBezTo>
                  <a:lnTo>
                    <a:pt x="322"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8"/>
            <p:cNvSpPr/>
            <p:nvPr/>
          </p:nvSpPr>
          <p:spPr>
            <a:xfrm>
              <a:off x="2052925" y="2254575"/>
              <a:ext cx="32175" cy="17875"/>
            </a:xfrm>
            <a:custGeom>
              <a:rect b="b" l="l" r="r" t="t"/>
              <a:pathLst>
                <a:path extrusionOk="0" h="715" w="1287">
                  <a:moveTo>
                    <a:pt x="131" y="0"/>
                  </a:moveTo>
                  <a:cubicBezTo>
                    <a:pt x="60" y="0"/>
                    <a:pt x="0" y="48"/>
                    <a:pt x="0" y="120"/>
                  </a:cubicBezTo>
                  <a:lnTo>
                    <a:pt x="0" y="715"/>
                  </a:lnTo>
                  <a:lnTo>
                    <a:pt x="1286" y="715"/>
                  </a:lnTo>
                  <a:lnTo>
                    <a:pt x="1286" y="120"/>
                  </a:lnTo>
                  <a:cubicBezTo>
                    <a:pt x="1286" y="60"/>
                    <a:pt x="1227" y="0"/>
                    <a:pt x="1167"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8"/>
            <p:cNvSpPr/>
            <p:nvPr/>
          </p:nvSpPr>
          <p:spPr>
            <a:xfrm>
              <a:off x="2053225" y="2254575"/>
              <a:ext cx="21750" cy="17875"/>
            </a:xfrm>
            <a:custGeom>
              <a:rect b="b" l="l" r="r" t="t"/>
              <a:pathLst>
                <a:path extrusionOk="0" h="715" w="870">
                  <a:moveTo>
                    <a:pt x="119" y="0"/>
                  </a:moveTo>
                  <a:cubicBezTo>
                    <a:pt x="60" y="0"/>
                    <a:pt x="0" y="48"/>
                    <a:pt x="0" y="120"/>
                  </a:cubicBezTo>
                  <a:lnTo>
                    <a:pt x="0" y="715"/>
                  </a:lnTo>
                  <a:lnTo>
                    <a:pt x="869" y="715"/>
                  </a:lnTo>
                  <a:lnTo>
                    <a:pt x="869" y="120"/>
                  </a:lnTo>
                  <a:cubicBezTo>
                    <a:pt x="869" y="60"/>
                    <a:pt x="810" y="0"/>
                    <a:pt x="75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8"/>
            <p:cNvSpPr/>
            <p:nvPr/>
          </p:nvSpPr>
          <p:spPr>
            <a:xfrm>
              <a:off x="2218725" y="2087600"/>
              <a:ext cx="34850" cy="20100"/>
            </a:xfrm>
            <a:custGeom>
              <a:rect b="b" l="l" r="r" t="t"/>
              <a:pathLst>
                <a:path extrusionOk="0" h="804" w="1394">
                  <a:moveTo>
                    <a:pt x="341" y="0"/>
                  </a:moveTo>
                  <a:cubicBezTo>
                    <a:pt x="286" y="0"/>
                    <a:pt x="238" y="16"/>
                    <a:pt x="191" y="48"/>
                  </a:cubicBezTo>
                  <a:cubicBezTo>
                    <a:pt x="119" y="83"/>
                    <a:pt x="60" y="143"/>
                    <a:pt x="36" y="238"/>
                  </a:cubicBezTo>
                  <a:cubicBezTo>
                    <a:pt x="0" y="405"/>
                    <a:pt x="95" y="560"/>
                    <a:pt x="262" y="607"/>
                  </a:cubicBezTo>
                  <a:lnTo>
                    <a:pt x="965" y="786"/>
                  </a:lnTo>
                  <a:cubicBezTo>
                    <a:pt x="998" y="798"/>
                    <a:pt x="1028" y="804"/>
                    <a:pt x="1057" y="804"/>
                  </a:cubicBezTo>
                  <a:cubicBezTo>
                    <a:pt x="1110" y="804"/>
                    <a:pt x="1156" y="785"/>
                    <a:pt x="1203" y="762"/>
                  </a:cubicBezTo>
                  <a:cubicBezTo>
                    <a:pt x="1274" y="714"/>
                    <a:pt x="1334" y="655"/>
                    <a:pt x="1358" y="560"/>
                  </a:cubicBezTo>
                  <a:cubicBezTo>
                    <a:pt x="1393" y="405"/>
                    <a:pt x="1298" y="238"/>
                    <a:pt x="1131" y="191"/>
                  </a:cubicBezTo>
                  <a:lnTo>
                    <a:pt x="429" y="12"/>
                  </a:lnTo>
                  <a:cubicBezTo>
                    <a:pt x="397" y="4"/>
                    <a:pt x="368" y="0"/>
                    <a:pt x="341" y="0"/>
                  </a:cubicBezTo>
                  <a:close/>
                </a:path>
              </a:pathLst>
            </a:custGeom>
            <a:solidFill>
              <a:srgbClr val="883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8"/>
            <p:cNvSpPr/>
            <p:nvPr/>
          </p:nvSpPr>
          <p:spPr>
            <a:xfrm>
              <a:off x="2219025" y="2087600"/>
              <a:ext cx="27400" cy="18175"/>
            </a:xfrm>
            <a:custGeom>
              <a:rect b="b" l="l" r="r" t="t"/>
              <a:pathLst>
                <a:path extrusionOk="0" h="727" w="1096">
                  <a:moveTo>
                    <a:pt x="346" y="0"/>
                  </a:moveTo>
                  <a:cubicBezTo>
                    <a:pt x="291" y="0"/>
                    <a:pt x="238" y="16"/>
                    <a:pt x="191" y="48"/>
                  </a:cubicBezTo>
                  <a:cubicBezTo>
                    <a:pt x="119" y="83"/>
                    <a:pt x="60" y="143"/>
                    <a:pt x="48" y="238"/>
                  </a:cubicBezTo>
                  <a:cubicBezTo>
                    <a:pt x="0" y="405"/>
                    <a:pt x="107" y="560"/>
                    <a:pt x="262" y="607"/>
                  </a:cubicBezTo>
                  <a:lnTo>
                    <a:pt x="667" y="714"/>
                  </a:lnTo>
                  <a:cubicBezTo>
                    <a:pt x="699" y="722"/>
                    <a:pt x="728" y="726"/>
                    <a:pt x="755" y="726"/>
                  </a:cubicBezTo>
                  <a:cubicBezTo>
                    <a:pt x="810" y="726"/>
                    <a:pt x="857" y="710"/>
                    <a:pt x="905" y="679"/>
                  </a:cubicBezTo>
                  <a:cubicBezTo>
                    <a:pt x="988" y="643"/>
                    <a:pt x="1048" y="583"/>
                    <a:pt x="1060" y="488"/>
                  </a:cubicBezTo>
                  <a:cubicBezTo>
                    <a:pt x="1095" y="322"/>
                    <a:pt x="1000" y="143"/>
                    <a:pt x="834" y="119"/>
                  </a:cubicBezTo>
                  <a:lnTo>
                    <a:pt x="429" y="12"/>
                  </a:lnTo>
                  <a:cubicBezTo>
                    <a:pt x="401" y="4"/>
                    <a:pt x="373" y="0"/>
                    <a:pt x="346"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78"/>
          <p:cNvGrpSpPr/>
          <p:nvPr/>
        </p:nvGrpSpPr>
        <p:grpSpPr>
          <a:xfrm>
            <a:off x="1930189" y="1957725"/>
            <a:ext cx="313872" cy="344565"/>
            <a:chOff x="1431125" y="2087300"/>
            <a:chExt cx="277125" cy="304225"/>
          </a:xfrm>
        </p:grpSpPr>
        <p:sp>
          <p:nvSpPr>
            <p:cNvPr id="2782" name="Google Shape;2782;p78"/>
            <p:cNvSpPr/>
            <p:nvPr/>
          </p:nvSpPr>
          <p:spPr>
            <a:xfrm>
              <a:off x="1674300" y="2097125"/>
              <a:ext cx="33950" cy="16075"/>
            </a:xfrm>
            <a:custGeom>
              <a:rect b="b" l="l" r="r" t="t"/>
              <a:pathLst>
                <a:path extrusionOk="0" h="643" w="1358">
                  <a:moveTo>
                    <a:pt x="179" y="0"/>
                  </a:moveTo>
                  <a:lnTo>
                    <a:pt x="1" y="345"/>
                  </a:lnTo>
                  <a:lnTo>
                    <a:pt x="179" y="643"/>
                  </a:lnTo>
                  <a:lnTo>
                    <a:pt x="1108" y="643"/>
                  </a:lnTo>
                  <a:cubicBezTo>
                    <a:pt x="1251" y="643"/>
                    <a:pt x="1358" y="524"/>
                    <a:pt x="1358" y="393"/>
                  </a:cubicBezTo>
                  <a:lnTo>
                    <a:pt x="1358" y="262"/>
                  </a:lnTo>
                  <a:cubicBezTo>
                    <a:pt x="1358" y="119"/>
                    <a:pt x="1251" y="0"/>
                    <a:pt x="1108"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8"/>
            <p:cNvSpPr/>
            <p:nvPr/>
          </p:nvSpPr>
          <p:spPr>
            <a:xfrm>
              <a:off x="1457325" y="2087875"/>
              <a:ext cx="221475" cy="303650"/>
            </a:xfrm>
            <a:custGeom>
              <a:rect b="b" l="l" r="r" t="t"/>
              <a:pathLst>
                <a:path extrusionOk="0" h="12146" w="8859">
                  <a:moveTo>
                    <a:pt x="6060" y="1"/>
                  </a:moveTo>
                  <a:cubicBezTo>
                    <a:pt x="5513" y="1"/>
                    <a:pt x="5060" y="453"/>
                    <a:pt x="5060" y="1001"/>
                  </a:cubicBezTo>
                  <a:lnTo>
                    <a:pt x="5060" y="8740"/>
                  </a:lnTo>
                  <a:cubicBezTo>
                    <a:pt x="5060" y="9074"/>
                    <a:pt x="4801" y="9240"/>
                    <a:pt x="4542" y="9240"/>
                  </a:cubicBezTo>
                  <a:cubicBezTo>
                    <a:pt x="4283" y="9240"/>
                    <a:pt x="4024" y="9074"/>
                    <a:pt x="4024" y="8740"/>
                  </a:cubicBezTo>
                  <a:lnTo>
                    <a:pt x="4024" y="7335"/>
                  </a:lnTo>
                  <a:cubicBezTo>
                    <a:pt x="4024" y="5954"/>
                    <a:pt x="3143" y="5109"/>
                    <a:pt x="2238" y="4192"/>
                  </a:cubicBezTo>
                  <a:lnTo>
                    <a:pt x="738" y="5002"/>
                  </a:lnTo>
                  <a:lnTo>
                    <a:pt x="0" y="6430"/>
                  </a:lnTo>
                  <a:cubicBezTo>
                    <a:pt x="738" y="7157"/>
                    <a:pt x="1298" y="7931"/>
                    <a:pt x="1298" y="9038"/>
                  </a:cubicBezTo>
                  <a:cubicBezTo>
                    <a:pt x="1298" y="10645"/>
                    <a:pt x="2536" y="11955"/>
                    <a:pt x="4096" y="12133"/>
                  </a:cubicBezTo>
                  <a:cubicBezTo>
                    <a:pt x="4203" y="12145"/>
                    <a:pt x="4322" y="12145"/>
                    <a:pt x="4441" y="12145"/>
                  </a:cubicBezTo>
                  <a:cubicBezTo>
                    <a:pt x="6156" y="12145"/>
                    <a:pt x="7584" y="10752"/>
                    <a:pt x="7584" y="9026"/>
                  </a:cubicBezTo>
                  <a:cubicBezTo>
                    <a:pt x="7584" y="8192"/>
                    <a:pt x="7537" y="7359"/>
                    <a:pt x="7418" y="6537"/>
                  </a:cubicBezTo>
                  <a:lnTo>
                    <a:pt x="6751" y="1680"/>
                  </a:lnTo>
                  <a:cubicBezTo>
                    <a:pt x="6691" y="1346"/>
                    <a:pt x="6953" y="1025"/>
                    <a:pt x="7310" y="1025"/>
                  </a:cubicBezTo>
                  <a:lnTo>
                    <a:pt x="8858" y="1025"/>
                  </a:lnTo>
                  <a:lnTo>
                    <a:pt x="8858" y="370"/>
                  </a:lnTo>
                  <a:lnTo>
                    <a:pt x="8192" y="287"/>
                  </a:lnTo>
                  <a:lnTo>
                    <a:pt x="6060"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8"/>
            <p:cNvSpPr/>
            <p:nvPr/>
          </p:nvSpPr>
          <p:spPr>
            <a:xfrm>
              <a:off x="1456125" y="2087300"/>
              <a:ext cx="203925" cy="303025"/>
            </a:xfrm>
            <a:custGeom>
              <a:rect b="b" l="l" r="r" t="t"/>
              <a:pathLst>
                <a:path extrusionOk="0" h="12121" w="8157">
                  <a:moveTo>
                    <a:pt x="6049" y="0"/>
                  </a:moveTo>
                  <a:cubicBezTo>
                    <a:pt x="5501" y="0"/>
                    <a:pt x="5049" y="441"/>
                    <a:pt x="5049" y="988"/>
                  </a:cubicBezTo>
                  <a:lnTo>
                    <a:pt x="5049" y="8727"/>
                  </a:lnTo>
                  <a:cubicBezTo>
                    <a:pt x="5049" y="9073"/>
                    <a:pt x="4799" y="9239"/>
                    <a:pt x="4525" y="9239"/>
                  </a:cubicBezTo>
                  <a:cubicBezTo>
                    <a:pt x="4488" y="9239"/>
                    <a:pt x="4449" y="9240"/>
                    <a:pt x="4409" y="9240"/>
                  </a:cubicBezTo>
                  <a:cubicBezTo>
                    <a:pt x="3816" y="9240"/>
                    <a:pt x="2989" y="9198"/>
                    <a:pt x="2989" y="7858"/>
                  </a:cubicBezTo>
                  <a:cubicBezTo>
                    <a:pt x="2989" y="6763"/>
                    <a:pt x="2358" y="6037"/>
                    <a:pt x="1846" y="5620"/>
                  </a:cubicBezTo>
                  <a:cubicBezTo>
                    <a:pt x="1697" y="5499"/>
                    <a:pt x="1515" y="5439"/>
                    <a:pt x="1333" y="5439"/>
                  </a:cubicBezTo>
                  <a:cubicBezTo>
                    <a:pt x="1122" y="5439"/>
                    <a:pt x="910" y="5520"/>
                    <a:pt x="750" y="5679"/>
                  </a:cubicBezTo>
                  <a:lnTo>
                    <a:pt x="274" y="5656"/>
                  </a:lnTo>
                  <a:lnTo>
                    <a:pt x="0" y="6430"/>
                  </a:lnTo>
                  <a:cubicBezTo>
                    <a:pt x="739" y="7156"/>
                    <a:pt x="1298" y="7930"/>
                    <a:pt x="1298" y="9025"/>
                  </a:cubicBezTo>
                  <a:cubicBezTo>
                    <a:pt x="1298" y="10632"/>
                    <a:pt x="2536" y="11942"/>
                    <a:pt x="4096" y="12121"/>
                  </a:cubicBezTo>
                  <a:cubicBezTo>
                    <a:pt x="5668" y="11966"/>
                    <a:pt x="6894" y="10632"/>
                    <a:pt x="6894" y="9025"/>
                  </a:cubicBezTo>
                  <a:cubicBezTo>
                    <a:pt x="6894" y="8192"/>
                    <a:pt x="6858" y="7358"/>
                    <a:pt x="6739" y="6549"/>
                  </a:cubicBezTo>
                  <a:lnTo>
                    <a:pt x="6084" y="1691"/>
                  </a:lnTo>
                  <a:cubicBezTo>
                    <a:pt x="6084" y="1334"/>
                    <a:pt x="6382" y="1036"/>
                    <a:pt x="6716" y="1024"/>
                  </a:cubicBezTo>
                  <a:lnTo>
                    <a:pt x="8156" y="1024"/>
                  </a:lnTo>
                  <a:lnTo>
                    <a:pt x="8156" y="274"/>
                  </a:lnTo>
                  <a:lnTo>
                    <a:pt x="6049" y="0"/>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8"/>
            <p:cNvSpPr/>
            <p:nvPr/>
          </p:nvSpPr>
          <p:spPr>
            <a:xfrm>
              <a:off x="1593350" y="2134925"/>
              <a:ext cx="16975" cy="8950"/>
            </a:xfrm>
            <a:custGeom>
              <a:rect b="b" l="l" r="r" t="t"/>
              <a:pathLst>
                <a:path extrusionOk="0" h="358" w="679">
                  <a:moveTo>
                    <a:pt x="179" y="0"/>
                  </a:moveTo>
                  <a:cubicBezTo>
                    <a:pt x="72" y="0"/>
                    <a:pt x="0" y="72"/>
                    <a:pt x="0" y="179"/>
                  </a:cubicBezTo>
                  <a:cubicBezTo>
                    <a:pt x="12" y="274"/>
                    <a:pt x="84" y="357"/>
                    <a:pt x="191" y="357"/>
                  </a:cubicBezTo>
                  <a:lnTo>
                    <a:pt x="500" y="357"/>
                  </a:lnTo>
                  <a:cubicBezTo>
                    <a:pt x="595" y="357"/>
                    <a:pt x="679" y="262"/>
                    <a:pt x="679" y="179"/>
                  </a:cubicBezTo>
                  <a:cubicBezTo>
                    <a:pt x="667" y="72"/>
                    <a:pt x="595" y="0"/>
                    <a:pt x="488"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8"/>
            <p:cNvSpPr/>
            <p:nvPr/>
          </p:nvSpPr>
          <p:spPr>
            <a:xfrm>
              <a:off x="1593350" y="2227775"/>
              <a:ext cx="16975" cy="8975"/>
            </a:xfrm>
            <a:custGeom>
              <a:rect b="b" l="l" r="r" t="t"/>
              <a:pathLst>
                <a:path extrusionOk="0" h="359" w="679">
                  <a:moveTo>
                    <a:pt x="179" y="1"/>
                  </a:moveTo>
                  <a:cubicBezTo>
                    <a:pt x="72" y="1"/>
                    <a:pt x="0" y="72"/>
                    <a:pt x="0" y="179"/>
                  </a:cubicBezTo>
                  <a:cubicBezTo>
                    <a:pt x="12" y="287"/>
                    <a:pt x="84" y="358"/>
                    <a:pt x="191" y="358"/>
                  </a:cubicBezTo>
                  <a:lnTo>
                    <a:pt x="500" y="358"/>
                  </a:lnTo>
                  <a:cubicBezTo>
                    <a:pt x="595" y="358"/>
                    <a:pt x="679" y="287"/>
                    <a:pt x="679" y="179"/>
                  </a:cubicBezTo>
                  <a:cubicBezTo>
                    <a:pt x="667" y="72"/>
                    <a:pt x="595" y="1"/>
                    <a:pt x="48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8"/>
            <p:cNvSpPr/>
            <p:nvPr/>
          </p:nvSpPr>
          <p:spPr>
            <a:xfrm>
              <a:off x="1593350" y="2181050"/>
              <a:ext cx="16975" cy="8950"/>
            </a:xfrm>
            <a:custGeom>
              <a:rect b="b" l="l" r="r" t="t"/>
              <a:pathLst>
                <a:path extrusionOk="0" h="358" w="679">
                  <a:moveTo>
                    <a:pt x="179" y="1"/>
                  </a:moveTo>
                  <a:cubicBezTo>
                    <a:pt x="72" y="1"/>
                    <a:pt x="0" y="72"/>
                    <a:pt x="0" y="179"/>
                  </a:cubicBezTo>
                  <a:cubicBezTo>
                    <a:pt x="12" y="274"/>
                    <a:pt x="84" y="358"/>
                    <a:pt x="191" y="358"/>
                  </a:cubicBezTo>
                  <a:lnTo>
                    <a:pt x="500" y="358"/>
                  </a:lnTo>
                  <a:cubicBezTo>
                    <a:pt x="595" y="358"/>
                    <a:pt x="679" y="274"/>
                    <a:pt x="679" y="179"/>
                  </a:cubicBezTo>
                  <a:cubicBezTo>
                    <a:pt x="667" y="72"/>
                    <a:pt x="595" y="1"/>
                    <a:pt x="48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8"/>
            <p:cNvSpPr/>
            <p:nvPr/>
          </p:nvSpPr>
          <p:spPr>
            <a:xfrm>
              <a:off x="1431125" y="2167500"/>
              <a:ext cx="85150" cy="84200"/>
            </a:xfrm>
            <a:custGeom>
              <a:rect b="b" l="l" r="r" t="t"/>
              <a:pathLst>
                <a:path extrusionOk="0" h="3368" w="3406">
                  <a:moveTo>
                    <a:pt x="2738" y="1"/>
                  </a:moveTo>
                  <a:cubicBezTo>
                    <a:pt x="2617" y="1"/>
                    <a:pt x="2497" y="46"/>
                    <a:pt x="2405" y="138"/>
                  </a:cubicBezTo>
                  <a:lnTo>
                    <a:pt x="179" y="2364"/>
                  </a:lnTo>
                  <a:cubicBezTo>
                    <a:pt x="24" y="2531"/>
                    <a:pt x="0" y="2757"/>
                    <a:pt x="96" y="2936"/>
                  </a:cubicBezTo>
                  <a:cubicBezTo>
                    <a:pt x="131" y="2960"/>
                    <a:pt x="143" y="2995"/>
                    <a:pt x="179" y="3019"/>
                  </a:cubicBezTo>
                  <a:lnTo>
                    <a:pt x="381" y="3233"/>
                  </a:lnTo>
                  <a:cubicBezTo>
                    <a:pt x="471" y="3323"/>
                    <a:pt x="590" y="3367"/>
                    <a:pt x="709" y="3367"/>
                  </a:cubicBezTo>
                  <a:cubicBezTo>
                    <a:pt x="828" y="3367"/>
                    <a:pt x="947" y="3323"/>
                    <a:pt x="1036" y="3233"/>
                  </a:cubicBezTo>
                  <a:lnTo>
                    <a:pt x="3274" y="995"/>
                  </a:lnTo>
                  <a:cubicBezTo>
                    <a:pt x="3358" y="912"/>
                    <a:pt x="3405" y="793"/>
                    <a:pt x="3405" y="674"/>
                  </a:cubicBezTo>
                  <a:cubicBezTo>
                    <a:pt x="3405" y="566"/>
                    <a:pt x="3358" y="447"/>
                    <a:pt x="3274" y="340"/>
                  </a:cubicBezTo>
                  <a:lnTo>
                    <a:pt x="3060" y="138"/>
                  </a:lnTo>
                  <a:cubicBezTo>
                    <a:pt x="3036" y="102"/>
                    <a:pt x="3001" y="78"/>
                    <a:pt x="2977" y="66"/>
                  </a:cubicBezTo>
                  <a:cubicBezTo>
                    <a:pt x="2904" y="23"/>
                    <a:pt x="2821" y="1"/>
                    <a:pt x="2738"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8"/>
            <p:cNvSpPr/>
            <p:nvPr/>
          </p:nvSpPr>
          <p:spPr>
            <a:xfrm>
              <a:off x="1431125" y="2167500"/>
              <a:ext cx="75925" cy="74975"/>
            </a:xfrm>
            <a:custGeom>
              <a:rect b="b" l="l" r="r" t="t"/>
              <a:pathLst>
                <a:path extrusionOk="0" h="2999" w="3037">
                  <a:moveTo>
                    <a:pt x="2738" y="1"/>
                  </a:moveTo>
                  <a:cubicBezTo>
                    <a:pt x="2617" y="1"/>
                    <a:pt x="2497" y="46"/>
                    <a:pt x="2405" y="138"/>
                  </a:cubicBezTo>
                  <a:lnTo>
                    <a:pt x="179" y="2364"/>
                  </a:lnTo>
                  <a:cubicBezTo>
                    <a:pt x="24" y="2531"/>
                    <a:pt x="0" y="2757"/>
                    <a:pt x="96" y="2936"/>
                  </a:cubicBezTo>
                  <a:cubicBezTo>
                    <a:pt x="166" y="2978"/>
                    <a:pt x="246" y="2998"/>
                    <a:pt x="326" y="2998"/>
                  </a:cubicBezTo>
                  <a:cubicBezTo>
                    <a:pt x="449" y="2998"/>
                    <a:pt x="573" y="2951"/>
                    <a:pt x="667" y="2864"/>
                  </a:cubicBezTo>
                  <a:lnTo>
                    <a:pt x="2893" y="626"/>
                  </a:lnTo>
                  <a:cubicBezTo>
                    <a:pt x="2989" y="543"/>
                    <a:pt x="3036" y="424"/>
                    <a:pt x="3036" y="304"/>
                  </a:cubicBezTo>
                  <a:cubicBezTo>
                    <a:pt x="3036" y="221"/>
                    <a:pt x="3001" y="150"/>
                    <a:pt x="2977" y="66"/>
                  </a:cubicBezTo>
                  <a:cubicBezTo>
                    <a:pt x="2904" y="23"/>
                    <a:pt x="2821" y="1"/>
                    <a:pt x="2738"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8"/>
            <p:cNvSpPr/>
            <p:nvPr/>
          </p:nvSpPr>
          <p:spPr>
            <a:xfrm>
              <a:off x="1568925" y="2217675"/>
              <a:ext cx="28900" cy="28300"/>
            </a:xfrm>
            <a:custGeom>
              <a:rect b="b" l="l" r="r" t="t"/>
              <a:pathLst>
                <a:path extrusionOk="0" h="1132" w="1156">
                  <a:moveTo>
                    <a:pt x="584" y="0"/>
                  </a:moveTo>
                  <a:cubicBezTo>
                    <a:pt x="477" y="0"/>
                    <a:pt x="394" y="24"/>
                    <a:pt x="310" y="60"/>
                  </a:cubicBezTo>
                  <a:cubicBezTo>
                    <a:pt x="120" y="155"/>
                    <a:pt x="1" y="345"/>
                    <a:pt x="1" y="572"/>
                  </a:cubicBezTo>
                  <a:cubicBezTo>
                    <a:pt x="1" y="798"/>
                    <a:pt x="144" y="988"/>
                    <a:pt x="310" y="1072"/>
                  </a:cubicBezTo>
                  <a:cubicBezTo>
                    <a:pt x="406" y="1107"/>
                    <a:pt x="489" y="1131"/>
                    <a:pt x="584" y="1131"/>
                  </a:cubicBezTo>
                  <a:cubicBezTo>
                    <a:pt x="894" y="1131"/>
                    <a:pt x="1156" y="881"/>
                    <a:pt x="1156" y="572"/>
                  </a:cubicBezTo>
                  <a:cubicBezTo>
                    <a:pt x="1156" y="262"/>
                    <a:pt x="894" y="0"/>
                    <a:pt x="58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8"/>
            <p:cNvSpPr/>
            <p:nvPr/>
          </p:nvSpPr>
          <p:spPr>
            <a:xfrm>
              <a:off x="1568925" y="2219150"/>
              <a:ext cx="15800" cy="25325"/>
            </a:xfrm>
            <a:custGeom>
              <a:rect b="b" l="l" r="r" t="t"/>
              <a:pathLst>
                <a:path extrusionOk="0" h="1013" w="632">
                  <a:moveTo>
                    <a:pt x="310" y="1"/>
                  </a:moveTo>
                  <a:cubicBezTo>
                    <a:pt x="120" y="96"/>
                    <a:pt x="1" y="286"/>
                    <a:pt x="1" y="513"/>
                  </a:cubicBezTo>
                  <a:cubicBezTo>
                    <a:pt x="1" y="739"/>
                    <a:pt x="144" y="929"/>
                    <a:pt x="310" y="1013"/>
                  </a:cubicBezTo>
                  <a:cubicBezTo>
                    <a:pt x="513" y="929"/>
                    <a:pt x="632" y="739"/>
                    <a:pt x="632" y="513"/>
                  </a:cubicBezTo>
                  <a:cubicBezTo>
                    <a:pt x="632" y="286"/>
                    <a:pt x="501" y="108"/>
                    <a:pt x="31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8"/>
            <p:cNvSpPr/>
            <p:nvPr/>
          </p:nvSpPr>
          <p:spPr>
            <a:xfrm>
              <a:off x="1568925" y="2171225"/>
              <a:ext cx="28900" cy="28300"/>
            </a:xfrm>
            <a:custGeom>
              <a:rect b="b" l="l" r="r" t="t"/>
              <a:pathLst>
                <a:path extrusionOk="0" h="1132" w="1156">
                  <a:moveTo>
                    <a:pt x="584" y="1"/>
                  </a:moveTo>
                  <a:cubicBezTo>
                    <a:pt x="477" y="1"/>
                    <a:pt x="394" y="13"/>
                    <a:pt x="310" y="60"/>
                  </a:cubicBezTo>
                  <a:cubicBezTo>
                    <a:pt x="120" y="155"/>
                    <a:pt x="1" y="346"/>
                    <a:pt x="1" y="572"/>
                  </a:cubicBezTo>
                  <a:cubicBezTo>
                    <a:pt x="1" y="787"/>
                    <a:pt x="144" y="989"/>
                    <a:pt x="310" y="1072"/>
                  </a:cubicBezTo>
                  <a:cubicBezTo>
                    <a:pt x="406" y="1108"/>
                    <a:pt x="489" y="1132"/>
                    <a:pt x="584" y="1132"/>
                  </a:cubicBezTo>
                  <a:cubicBezTo>
                    <a:pt x="894" y="1132"/>
                    <a:pt x="1156" y="882"/>
                    <a:pt x="1156" y="572"/>
                  </a:cubicBezTo>
                  <a:cubicBezTo>
                    <a:pt x="1156" y="251"/>
                    <a:pt x="894" y="1"/>
                    <a:pt x="58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8"/>
            <p:cNvSpPr/>
            <p:nvPr/>
          </p:nvSpPr>
          <p:spPr>
            <a:xfrm>
              <a:off x="1568925" y="2172725"/>
              <a:ext cx="15800" cy="25325"/>
            </a:xfrm>
            <a:custGeom>
              <a:rect b="b" l="l" r="r" t="t"/>
              <a:pathLst>
                <a:path extrusionOk="0" h="1013" w="632">
                  <a:moveTo>
                    <a:pt x="310" y="0"/>
                  </a:moveTo>
                  <a:cubicBezTo>
                    <a:pt x="144" y="0"/>
                    <a:pt x="1" y="226"/>
                    <a:pt x="1" y="500"/>
                  </a:cubicBezTo>
                  <a:cubicBezTo>
                    <a:pt x="1" y="786"/>
                    <a:pt x="144" y="1012"/>
                    <a:pt x="310" y="1012"/>
                  </a:cubicBezTo>
                  <a:cubicBezTo>
                    <a:pt x="489" y="1012"/>
                    <a:pt x="632" y="786"/>
                    <a:pt x="632" y="500"/>
                  </a:cubicBezTo>
                  <a:cubicBezTo>
                    <a:pt x="632" y="226"/>
                    <a:pt x="489" y="0"/>
                    <a:pt x="310"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8"/>
            <p:cNvSpPr/>
            <p:nvPr/>
          </p:nvSpPr>
          <p:spPr>
            <a:xfrm>
              <a:off x="1568925" y="2124800"/>
              <a:ext cx="28900" cy="28300"/>
            </a:xfrm>
            <a:custGeom>
              <a:rect b="b" l="l" r="r" t="t"/>
              <a:pathLst>
                <a:path extrusionOk="0" h="1132" w="1156">
                  <a:moveTo>
                    <a:pt x="584" y="0"/>
                  </a:moveTo>
                  <a:cubicBezTo>
                    <a:pt x="477" y="0"/>
                    <a:pt x="394" y="12"/>
                    <a:pt x="310" y="60"/>
                  </a:cubicBezTo>
                  <a:cubicBezTo>
                    <a:pt x="120" y="143"/>
                    <a:pt x="1" y="346"/>
                    <a:pt x="1" y="560"/>
                  </a:cubicBezTo>
                  <a:cubicBezTo>
                    <a:pt x="1" y="786"/>
                    <a:pt x="144" y="977"/>
                    <a:pt x="310" y="1072"/>
                  </a:cubicBezTo>
                  <a:cubicBezTo>
                    <a:pt x="406" y="1096"/>
                    <a:pt x="489" y="1131"/>
                    <a:pt x="584" y="1131"/>
                  </a:cubicBezTo>
                  <a:cubicBezTo>
                    <a:pt x="894" y="1131"/>
                    <a:pt x="1156" y="881"/>
                    <a:pt x="1156" y="560"/>
                  </a:cubicBezTo>
                  <a:cubicBezTo>
                    <a:pt x="1156" y="250"/>
                    <a:pt x="894" y="0"/>
                    <a:pt x="58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8"/>
            <p:cNvSpPr/>
            <p:nvPr/>
          </p:nvSpPr>
          <p:spPr>
            <a:xfrm>
              <a:off x="1568925" y="2126275"/>
              <a:ext cx="15800" cy="25325"/>
            </a:xfrm>
            <a:custGeom>
              <a:rect b="b" l="l" r="r" t="t"/>
              <a:pathLst>
                <a:path extrusionOk="0" h="1013" w="632">
                  <a:moveTo>
                    <a:pt x="310" y="1"/>
                  </a:moveTo>
                  <a:cubicBezTo>
                    <a:pt x="120" y="84"/>
                    <a:pt x="1" y="287"/>
                    <a:pt x="1" y="501"/>
                  </a:cubicBezTo>
                  <a:cubicBezTo>
                    <a:pt x="1" y="727"/>
                    <a:pt x="144" y="918"/>
                    <a:pt x="310" y="1013"/>
                  </a:cubicBezTo>
                  <a:cubicBezTo>
                    <a:pt x="513" y="918"/>
                    <a:pt x="632" y="727"/>
                    <a:pt x="632" y="501"/>
                  </a:cubicBezTo>
                  <a:cubicBezTo>
                    <a:pt x="632" y="299"/>
                    <a:pt x="501" y="108"/>
                    <a:pt x="310"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8"/>
            <p:cNvSpPr/>
            <p:nvPr/>
          </p:nvSpPr>
          <p:spPr>
            <a:xfrm>
              <a:off x="1596625" y="2264100"/>
              <a:ext cx="10425" cy="10450"/>
            </a:xfrm>
            <a:custGeom>
              <a:rect b="b" l="l" r="r" t="t"/>
              <a:pathLst>
                <a:path extrusionOk="0" h="418" w="417">
                  <a:moveTo>
                    <a:pt x="203" y="0"/>
                  </a:moveTo>
                  <a:cubicBezTo>
                    <a:pt x="95" y="0"/>
                    <a:pt x="0" y="96"/>
                    <a:pt x="0" y="215"/>
                  </a:cubicBezTo>
                  <a:cubicBezTo>
                    <a:pt x="0" y="334"/>
                    <a:pt x="95" y="417"/>
                    <a:pt x="203" y="417"/>
                  </a:cubicBezTo>
                  <a:cubicBezTo>
                    <a:pt x="322" y="417"/>
                    <a:pt x="417" y="334"/>
                    <a:pt x="417" y="215"/>
                  </a:cubicBezTo>
                  <a:cubicBezTo>
                    <a:pt x="417" y="96"/>
                    <a:pt x="322" y="0"/>
                    <a:pt x="20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8"/>
            <p:cNvSpPr/>
            <p:nvPr/>
          </p:nvSpPr>
          <p:spPr>
            <a:xfrm>
              <a:off x="1596625" y="2292075"/>
              <a:ext cx="10425" cy="10450"/>
            </a:xfrm>
            <a:custGeom>
              <a:rect b="b" l="l" r="r" t="t"/>
              <a:pathLst>
                <a:path extrusionOk="0" h="418" w="417">
                  <a:moveTo>
                    <a:pt x="203" y="1"/>
                  </a:moveTo>
                  <a:cubicBezTo>
                    <a:pt x="95" y="1"/>
                    <a:pt x="0" y="96"/>
                    <a:pt x="0" y="215"/>
                  </a:cubicBezTo>
                  <a:cubicBezTo>
                    <a:pt x="0" y="322"/>
                    <a:pt x="95" y="417"/>
                    <a:pt x="203" y="417"/>
                  </a:cubicBezTo>
                  <a:cubicBezTo>
                    <a:pt x="322" y="417"/>
                    <a:pt x="417" y="322"/>
                    <a:pt x="417" y="215"/>
                  </a:cubicBezTo>
                  <a:cubicBezTo>
                    <a:pt x="417" y="96"/>
                    <a:pt x="322" y="1"/>
                    <a:pt x="203"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8"/>
            <p:cNvSpPr/>
            <p:nvPr/>
          </p:nvSpPr>
          <p:spPr>
            <a:xfrm>
              <a:off x="1624600" y="2149800"/>
              <a:ext cx="41700" cy="129500"/>
            </a:xfrm>
            <a:custGeom>
              <a:rect b="b" l="l" r="r" t="t"/>
              <a:pathLst>
                <a:path extrusionOk="0" h="5180" w="1668">
                  <a:moveTo>
                    <a:pt x="179" y="0"/>
                  </a:moveTo>
                  <a:cubicBezTo>
                    <a:pt x="84" y="0"/>
                    <a:pt x="0" y="72"/>
                    <a:pt x="0" y="179"/>
                  </a:cubicBezTo>
                  <a:cubicBezTo>
                    <a:pt x="0" y="274"/>
                    <a:pt x="72" y="358"/>
                    <a:pt x="179" y="358"/>
                  </a:cubicBezTo>
                  <a:lnTo>
                    <a:pt x="298" y="358"/>
                  </a:lnTo>
                  <a:cubicBezTo>
                    <a:pt x="512" y="358"/>
                    <a:pt x="715" y="512"/>
                    <a:pt x="739" y="739"/>
                  </a:cubicBezTo>
                  <a:lnTo>
                    <a:pt x="1262" y="4299"/>
                  </a:lnTo>
                  <a:cubicBezTo>
                    <a:pt x="1274" y="4418"/>
                    <a:pt x="1250" y="4549"/>
                    <a:pt x="1155" y="4656"/>
                  </a:cubicBezTo>
                  <a:cubicBezTo>
                    <a:pt x="1072" y="4763"/>
                    <a:pt x="953" y="4822"/>
                    <a:pt x="810" y="4822"/>
                  </a:cubicBezTo>
                  <a:cubicBezTo>
                    <a:pt x="727" y="4822"/>
                    <a:pt x="631" y="4894"/>
                    <a:pt x="631" y="5001"/>
                  </a:cubicBezTo>
                  <a:cubicBezTo>
                    <a:pt x="631" y="5084"/>
                    <a:pt x="715" y="5180"/>
                    <a:pt x="810" y="5180"/>
                  </a:cubicBezTo>
                  <a:cubicBezTo>
                    <a:pt x="1048" y="5180"/>
                    <a:pt x="1286" y="5073"/>
                    <a:pt x="1441" y="4906"/>
                  </a:cubicBezTo>
                  <a:cubicBezTo>
                    <a:pt x="1608" y="4727"/>
                    <a:pt x="1667" y="4489"/>
                    <a:pt x="1631" y="4251"/>
                  </a:cubicBezTo>
                  <a:lnTo>
                    <a:pt x="1108" y="691"/>
                  </a:lnTo>
                  <a:cubicBezTo>
                    <a:pt x="1048" y="298"/>
                    <a:pt x="691" y="0"/>
                    <a:pt x="298"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 name="Google Shape;2799;p78"/>
          <p:cNvGrpSpPr/>
          <p:nvPr/>
        </p:nvGrpSpPr>
        <p:grpSpPr>
          <a:xfrm>
            <a:off x="1215150" y="1957697"/>
            <a:ext cx="294334" cy="344594"/>
            <a:chOff x="799800" y="2087275"/>
            <a:chExt cx="259875" cy="304250"/>
          </a:xfrm>
        </p:grpSpPr>
        <p:sp>
          <p:nvSpPr>
            <p:cNvPr id="2800" name="Google Shape;2800;p78"/>
            <p:cNvSpPr/>
            <p:nvPr/>
          </p:nvSpPr>
          <p:spPr>
            <a:xfrm>
              <a:off x="959925" y="2190575"/>
              <a:ext cx="64925" cy="28000"/>
            </a:xfrm>
            <a:custGeom>
              <a:rect b="b" l="l" r="r" t="t"/>
              <a:pathLst>
                <a:path extrusionOk="0" h="1120" w="2597">
                  <a:moveTo>
                    <a:pt x="1060" y="1"/>
                  </a:moveTo>
                  <a:cubicBezTo>
                    <a:pt x="715" y="1"/>
                    <a:pt x="453" y="96"/>
                    <a:pt x="275" y="286"/>
                  </a:cubicBezTo>
                  <a:cubicBezTo>
                    <a:pt x="1" y="572"/>
                    <a:pt x="13" y="929"/>
                    <a:pt x="13" y="941"/>
                  </a:cubicBezTo>
                  <a:cubicBezTo>
                    <a:pt x="13" y="1048"/>
                    <a:pt x="96" y="1120"/>
                    <a:pt x="191" y="1120"/>
                  </a:cubicBezTo>
                  <a:cubicBezTo>
                    <a:pt x="298" y="1120"/>
                    <a:pt x="394" y="1048"/>
                    <a:pt x="394" y="929"/>
                  </a:cubicBezTo>
                  <a:cubicBezTo>
                    <a:pt x="394" y="929"/>
                    <a:pt x="370" y="703"/>
                    <a:pt x="536" y="536"/>
                  </a:cubicBezTo>
                  <a:cubicBezTo>
                    <a:pt x="656" y="417"/>
                    <a:pt x="822" y="358"/>
                    <a:pt x="1060" y="358"/>
                  </a:cubicBezTo>
                  <a:lnTo>
                    <a:pt x="2394" y="358"/>
                  </a:lnTo>
                  <a:cubicBezTo>
                    <a:pt x="2501" y="358"/>
                    <a:pt x="2596" y="274"/>
                    <a:pt x="2572" y="167"/>
                  </a:cubicBezTo>
                  <a:cubicBezTo>
                    <a:pt x="2572" y="60"/>
                    <a:pt x="2489" y="1"/>
                    <a:pt x="2394"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8"/>
            <p:cNvSpPr/>
            <p:nvPr/>
          </p:nvSpPr>
          <p:spPr>
            <a:xfrm>
              <a:off x="959625" y="2254875"/>
              <a:ext cx="48850" cy="45275"/>
            </a:xfrm>
            <a:custGeom>
              <a:rect b="b" l="l" r="r" t="t"/>
              <a:pathLst>
                <a:path extrusionOk="0" h="1811" w="1954">
                  <a:moveTo>
                    <a:pt x="227" y="0"/>
                  </a:moveTo>
                  <a:cubicBezTo>
                    <a:pt x="120" y="0"/>
                    <a:pt x="25" y="84"/>
                    <a:pt x="25" y="179"/>
                  </a:cubicBezTo>
                  <a:cubicBezTo>
                    <a:pt x="13" y="227"/>
                    <a:pt x="1" y="619"/>
                    <a:pt x="227" y="858"/>
                  </a:cubicBezTo>
                  <a:cubicBezTo>
                    <a:pt x="322" y="953"/>
                    <a:pt x="465" y="1012"/>
                    <a:pt x="608" y="1012"/>
                  </a:cubicBezTo>
                  <a:cubicBezTo>
                    <a:pt x="1572" y="1012"/>
                    <a:pt x="1572" y="1477"/>
                    <a:pt x="1572" y="1632"/>
                  </a:cubicBezTo>
                  <a:cubicBezTo>
                    <a:pt x="1572" y="1715"/>
                    <a:pt x="1656" y="1810"/>
                    <a:pt x="1751" y="1810"/>
                  </a:cubicBezTo>
                  <a:cubicBezTo>
                    <a:pt x="1858" y="1810"/>
                    <a:pt x="1930" y="1715"/>
                    <a:pt x="1953" y="1596"/>
                  </a:cubicBezTo>
                  <a:cubicBezTo>
                    <a:pt x="1953" y="1239"/>
                    <a:pt x="1787" y="631"/>
                    <a:pt x="620" y="631"/>
                  </a:cubicBezTo>
                  <a:cubicBezTo>
                    <a:pt x="560" y="631"/>
                    <a:pt x="513" y="596"/>
                    <a:pt x="501" y="584"/>
                  </a:cubicBezTo>
                  <a:cubicBezTo>
                    <a:pt x="406" y="500"/>
                    <a:pt x="406" y="274"/>
                    <a:pt x="406" y="203"/>
                  </a:cubicBezTo>
                  <a:cubicBezTo>
                    <a:pt x="406" y="96"/>
                    <a:pt x="322" y="0"/>
                    <a:pt x="22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8"/>
            <p:cNvSpPr/>
            <p:nvPr/>
          </p:nvSpPr>
          <p:spPr>
            <a:xfrm>
              <a:off x="933725" y="2244750"/>
              <a:ext cx="56875" cy="14600"/>
            </a:xfrm>
            <a:custGeom>
              <a:rect b="b" l="l" r="r" t="t"/>
              <a:pathLst>
                <a:path extrusionOk="0" h="584" w="2275">
                  <a:moveTo>
                    <a:pt x="299" y="1"/>
                  </a:moveTo>
                  <a:cubicBezTo>
                    <a:pt x="227" y="84"/>
                    <a:pt x="132" y="132"/>
                    <a:pt x="1" y="132"/>
                  </a:cubicBezTo>
                  <a:cubicBezTo>
                    <a:pt x="227" y="132"/>
                    <a:pt x="430" y="298"/>
                    <a:pt x="430" y="548"/>
                  </a:cubicBezTo>
                  <a:lnTo>
                    <a:pt x="430" y="584"/>
                  </a:lnTo>
                  <a:lnTo>
                    <a:pt x="1977" y="584"/>
                  </a:lnTo>
                  <a:cubicBezTo>
                    <a:pt x="2132" y="584"/>
                    <a:pt x="2275" y="453"/>
                    <a:pt x="2275" y="286"/>
                  </a:cubicBezTo>
                  <a:cubicBezTo>
                    <a:pt x="2275" y="203"/>
                    <a:pt x="2239" y="132"/>
                    <a:pt x="2180" y="96"/>
                  </a:cubicBezTo>
                  <a:cubicBezTo>
                    <a:pt x="2120" y="36"/>
                    <a:pt x="2061" y="1"/>
                    <a:pt x="1965"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8"/>
            <p:cNvSpPr/>
            <p:nvPr/>
          </p:nvSpPr>
          <p:spPr>
            <a:xfrm>
              <a:off x="941475" y="2229575"/>
              <a:ext cx="49125" cy="14900"/>
            </a:xfrm>
            <a:custGeom>
              <a:rect b="b" l="l" r="r" t="t"/>
              <a:pathLst>
                <a:path extrusionOk="0" h="596" w="1965">
                  <a:moveTo>
                    <a:pt x="0" y="0"/>
                  </a:moveTo>
                  <a:cubicBezTo>
                    <a:pt x="72" y="84"/>
                    <a:pt x="120" y="179"/>
                    <a:pt x="120" y="298"/>
                  </a:cubicBezTo>
                  <a:cubicBezTo>
                    <a:pt x="120" y="417"/>
                    <a:pt x="72" y="524"/>
                    <a:pt x="0" y="596"/>
                  </a:cubicBezTo>
                  <a:lnTo>
                    <a:pt x="1667" y="596"/>
                  </a:lnTo>
                  <a:cubicBezTo>
                    <a:pt x="1822" y="596"/>
                    <a:pt x="1965" y="465"/>
                    <a:pt x="1965" y="298"/>
                  </a:cubicBezTo>
                  <a:cubicBezTo>
                    <a:pt x="1965" y="227"/>
                    <a:pt x="1929" y="155"/>
                    <a:pt x="1870" y="96"/>
                  </a:cubicBezTo>
                  <a:cubicBezTo>
                    <a:pt x="1810" y="36"/>
                    <a:pt x="1751" y="0"/>
                    <a:pt x="166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8"/>
            <p:cNvSpPr/>
            <p:nvPr/>
          </p:nvSpPr>
          <p:spPr>
            <a:xfrm>
              <a:off x="934325" y="2214975"/>
              <a:ext cx="56575" cy="14625"/>
            </a:xfrm>
            <a:custGeom>
              <a:rect b="b" l="l" r="r" t="t"/>
              <a:pathLst>
                <a:path extrusionOk="0" h="585" w="2263">
                  <a:moveTo>
                    <a:pt x="417" y="1"/>
                  </a:moveTo>
                  <a:lnTo>
                    <a:pt x="417" y="49"/>
                  </a:lnTo>
                  <a:cubicBezTo>
                    <a:pt x="417" y="275"/>
                    <a:pt x="239" y="465"/>
                    <a:pt x="1" y="465"/>
                  </a:cubicBezTo>
                  <a:cubicBezTo>
                    <a:pt x="120" y="465"/>
                    <a:pt x="227" y="513"/>
                    <a:pt x="298" y="584"/>
                  </a:cubicBezTo>
                  <a:lnTo>
                    <a:pt x="1953" y="584"/>
                  </a:lnTo>
                  <a:cubicBezTo>
                    <a:pt x="2108" y="584"/>
                    <a:pt x="2251" y="453"/>
                    <a:pt x="2263" y="299"/>
                  </a:cubicBezTo>
                  <a:cubicBezTo>
                    <a:pt x="2263" y="227"/>
                    <a:pt x="2227" y="156"/>
                    <a:pt x="2168" y="96"/>
                  </a:cubicBezTo>
                  <a:cubicBezTo>
                    <a:pt x="2108" y="37"/>
                    <a:pt x="2049" y="1"/>
                    <a:pt x="1965"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8"/>
            <p:cNvSpPr/>
            <p:nvPr/>
          </p:nvSpPr>
          <p:spPr>
            <a:xfrm>
              <a:off x="923625" y="2247125"/>
              <a:ext cx="20850" cy="21750"/>
            </a:xfrm>
            <a:custGeom>
              <a:rect b="b" l="l" r="r" t="t"/>
              <a:pathLst>
                <a:path extrusionOk="0" h="870" w="834">
                  <a:moveTo>
                    <a:pt x="417" y="1"/>
                  </a:moveTo>
                  <a:cubicBezTo>
                    <a:pt x="357" y="1"/>
                    <a:pt x="298" y="13"/>
                    <a:pt x="238" y="48"/>
                  </a:cubicBezTo>
                  <a:cubicBezTo>
                    <a:pt x="95" y="120"/>
                    <a:pt x="0" y="263"/>
                    <a:pt x="0" y="429"/>
                  </a:cubicBezTo>
                  <a:cubicBezTo>
                    <a:pt x="0" y="608"/>
                    <a:pt x="83" y="751"/>
                    <a:pt x="238" y="822"/>
                  </a:cubicBezTo>
                  <a:cubicBezTo>
                    <a:pt x="274" y="846"/>
                    <a:pt x="357" y="870"/>
                    <a:pt x="417" y="870"/>
                  </a:cubicBezTo>
                  <a:cubicBezTo>
                    <a:pt x="619" y="870"/>
                    <a:pt x="798" y="703"/>
                    <a:pt x="834" y="489"/>
                  </a:cubicBezTo>
                  <a:lnTo>
                    <a:pt x="834" y="453"/>
                  </a:lnTo>
                  <a:cubicBezTo>
                    <a:pt x="834" y="215"/>
                    <a:pt x="655" y="37"/>
                    <a:pt x="41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8"/>
            <p:cNvSpPr/>
            <p:nvPr/>
          </p:nvSpPr>
          <p:spPr>
            <a:xfrm>
              <a:off x="923625" y="2248325"/>
              <a:ext cx="11925" cy="19375"/>
            </a:xfrm>
            <a:custGeom>
              <a:rect b="b" l="l" r="r" t="t"/>
              <a:pathLst>
                <a:path extrusionOk="0" h="775" w="477">
                  <a:moveTo>
                    <a:pt x="238" y="0"/>
                  </a:moveTo>
                  <a:cubicBezTo>
                    <a:pt x="95" y="72"/>
                    <a:pt x="0" y="215"/>
                    <a:pt x="0" y="381"/>
                  </a:cubicBezTo>
                  <a:cubicBezTo>
                    <a:pt x="0" y="560"/>
                    <a:pt x="83" y="703"/>
                    <a:pt x="238" y="774"/>
                  </a:cubicBezTo>
                  <a:cubicBezTo>
                    <a:pt x="369" y="715"/>
                    <a:pt x="453" y="596"/>
                    <a:pt x="476" y="441"/>
                  </a:cubicBezTo>
                  <a:lnTo>
                    <a:pt x="476" y="405"/>
                  </a:lnTo>
                  <a:cubicBezTo>
                    <a:pt x="476" y="239"/>
                    <a:pt x="369" y="84"/>
                    <a:pt x="238"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8"/>
            <p:cNvSpPr/>
            <p:nvPr/>
          </p:nvSpPr>
          <p:spPr>
            <a:xfrm>
              <a:off x="923625" y="2226300"/>
              <a:ext cx="20850" cy="21750"/>
            </a:xfrm>
            <a:custGeom>
              <a:rect b="b" l="l" r="r" t="t"/>
              <a:pathLst>
                <a:path extrusionOk="0" h="870" w="834">
                  <a:moveTo>
                    <a:pt x="417" y="0"/>
                  </a:moveTo>
                  <a:cubicBezTo>
                    <a:pt x="357" y="0"/>
                    <a:pt x="298" y="12"/>
                    <a:pt x="238" y="48"/>
                  </a:cubicBezTo>
                  <a:cubicBezTo>
                    <a:pt x="95" y="119"/>
                    <a:pt x="0" y="274"/>
                    <a:pt x="0" y="429"/>
                  </a:cubicBezTo>
                  <a:cubicBezTo>
                    <a:pt x="0" y="608"/>
                    <a:pt x="95" y="750"/>
                    <a:pt x="238" y="822"/>
                  </a:cubicBezTo>
                  <a:cubicBezTo>
                    <a:pt x="274" y="846"/>
                    <a:pt x="357" y="870"/>
                    <a:pt x="417" y="870"/>
                  </a:cubicBezTo>
                  <a:cubicBezTo>
                    <a:pt x="536" y="870"/>
                    <a:pt x="631" y="822"/>
                    <a:pt x="714" y="750"/>
                  </a:cubicBezTo>
                  <a:cubicBezTo>
                    <a:pt x="786" y="667"/>
                    <a:pt x="834" y="572"/>
                    <a:pt x="834" y="453"/>
                  </a:cubicBezTo>
                  <a:cubicBezTo>
                    <a:pt x="834" y="334"/>
                    <a:pt x="786" y="227"/>
                    <a:pt x="714" y="119"/>
                  </a:cubicBezTo>
                  <a:cubicBezTo>
                    <a:pt x="631" y="48"/>
                    <a:pt x="536" y="0"/>
                    <a:pt x="41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8"/>
            <p:cNvSpPr/>
            <p:nvPr/>
          </p:nvSpPr>
          <p:spPr>
            <a:xfrm>
              <a:off x="923625" y="2227775"/>
              <a:ext cx="11925" cy="19375"/>
            </a:xfrm>
            <a:custGeom>
              <a:rect b="b" l="l" r="r" t="t"/>
              <a:pathLst>
                <a:path extrusionOk="0" h="775" w="477">
                  <a:moveTo>
                    <a:pt x="238" y="1"/>
                  </a:moveTo>
                  <a:cubicBezTo>
                    <a:pt x="95" y="72"/>
                    <a:pt x="0" y="227"/>
                    <a:pt x="0" y="394"/>
                  </a:cubicBezTo>
                  <a:cubicBezTo>
                    <a:pt x="0" y="572"/>
                    <a:pt x="95" y="703"/>
                    <a:pt x="238" y="775"/>
                  </a:cubicBezTo>
                  <a:cubicBezTo>
                    <a:pt x="274" y="751"/>
                    <a:pt x="322" y="715"/>
                    <a:pt x="357" y="691"/>
                  </a:cubicBezTo>
                  <a:cubicBezTo>
                    <a:pt x="429" y="608"/>
                    <a:pt x="476" y="513"/>
                    <a:pt x="476" y="394"/>
                  </a:cubicBezTo>
                  <a:cubicBezTo>
                    <a:pt x="476" y="275"/>
                    <a:pt x="417" y="168"/>
                    <a:pt x="357" y="96"/>
                  </a:cubicBezTo>
                  <a:cubicBezTo>
                    <a:pt x="310" y="49"/>
                    <a:pt x="274" y="13"/>
                    <a:pt x="238"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8"/>
            <p:cNvSpPr/>
            <p:nvPr/>
          </p:nvSpPr>
          <p:spPr>
            <a:xfrm>
              <a:off x="923025" y="2205175"/>
              <a:ext cx="21450" cy="21450"/>
            </a:xfrm>
            <a:custGeom>
              <a:rect b="b" l="l" r="r" t="t"/>
              <a:pathLst>
                <a:path extrusionOk="0" h="858" w="858">
                  <a:moveTo>
                    <a:pt x="417" y="0"/>
                  </a:moveTo>
                  <a:cubicBezTo>
                    <a:pt x="357" y="0"/>
                    <a:pt x="298" y="12"/>
                    <a:pt x="238" y="36"/>
                  </a:cubicBezTo>
                  <a:cubicBezTo>
                    <a:pt x="107" y="119"/>
                    <a:pt x="0" y="262"/>
                    <a:pt x="0" y="429"/>
                  </a:cubicBezTo>
                  <a:cubicBezTo>
                    <a:pt x="0" y="607"/>
                    <a:pt x="96" y="738"/>
                    <a:pt x="238" y="822"/>
                  </a:cubicBezTo>
                  <a:cubicBezTo>
                    <a:pt x="286" y="845"/>
                    <a:pt x="357" y="857"/>
                    <a:pt x="417" y="857"/>
                  </a:cubicBezTo>
                  <a:cubicBezTo>
                    <a:pt x="655" y="857"/>
                    <a:pt x="858" y="667"/>
                    <a:pt x="858" y="429"/>
                  </a:cubicBezTo>
                  <a:cubicBezTo>
                    <a:pt x="858" y="417"/>
                    <a:pt x="858" y="405"/>
                    <a:pt x="834" y="369"/>
                  </a:cubicBezTo>
                  <a:cubicBezTo>
                    <a:pt x="822" y="155"/>
                    <a:pt x="643" y="0"/>
                    <a:pt x="41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8"/>
            <p:cNvSpPr/>
            <p:nvPr/>
          </p:nvSpPr>
          <p:spPr>
            <a:xfrm>
              <a:off x="923625" y="2206350"/>
              <a:ext cx="11925" cy="19375"/>
            </a:xfrm>
            <a:custGeom>
              <a:rect b="b" l="l" r="r" t="t"/>
              <a:pathLst>
                <a:path extrusionOk="0" h="775" w="477">
                  <a:moveTo>
                    <a:pt x="238" y="1"/>
                  </a:moveTo>
                  <a:cubicBezTo>
                    <a:pt x="95" y="72"/>
                    <a:pt x="0" y="215"/>
                    <a:pt x="0" y="382"/>
                  </a:cubicBezTo>
                  <a:cubicBezTo>
                    <a:pt x="0" y="560"/>
                    <a:pt x="83" y="691"/>
                    <a:pt x="238" y="775"/>
                  </a:cubicBezTo>
                  <a:cubicBezTo>
                    <a:pt x="369" y="691"/>
                    <a:pt x="476" y="548"/>
                    <a:pt x="476" y="382"/>
                  </a:cubicBezTo>
                  <a:lnTo>
                    <a:pt x="476" y="322"/>
                  </a:lnTo>
                  <a:cubicBezTo>
                    <a:pt x="453" y="179"/>
                    <a:pt x="369" y="48"/>
                    <a:pt x="238"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8"/>
            <p:cNvSpPr/>
            <p:nvPr/>
          </p:nvSpPr>
          <p:spPr>
            <a:xfrm>
              <a:off x="986725" y="2247425"/>
              <a:ext cx="49125" cy="8950"/>
            </a:xfrm>
            <a:custGeom>
              <a:rect b="b" l="l" r="r" t="t"/>
              <a:pathLst>
                <a:path extrusionOk="0" h="358" w="1965">
                  <a:moveTo>
                    <a:pt x="179" y="1"/>
                  </a:moveTo>
                  <a:cubicBezTo>
                    <a:pt x="72" y="1"/>
                    <a:pt x="0" y="84"/>
                    <a:pt x="0" y="179"/>
                  </a:cubicBezTo>
                  <a:cubicBezTo>
                    <a:pt x="12" y="286"/>
                    <a:pt x="95" y="358"/>
                    <a:pt x="191" y="358"/>
                  </a:cubicBezTo>
                  <a:lnTo>
                    <a:pt x="1786" y="358"/>
                  </a:lnTo>
                  <a:cubicBezTo>
                    <a:pt x="1893" y="358"/>
                    <a:pt x="1965" y="275"/>
                    <a:pt x="1965" y="179"/>
                  </a:cubicBezTo>
                  <a:cubicBezTo>
                    <a:pt x="1953" y="84"/>
                    <a:pt x="1870" y="1"/>
                    <a:pt x="177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8"/>
            <p:cNvSpPr/>
            <p:nvPr/>
          </p:nvSpPr>
          <p:spPr>
            <a:xfrm>
              <a:off x="986725" y="2232550"/>
              <a:ext cx="50625" cy="8950"/>
            </a:xfrm>
            <a:custGeom>
              <a:rect b="b" l="l" r="r" t="t"/>
              <a:pathLst>
                <a:path extrusionOk="0" h="358" w="2025">
                  <a:moveTo>
                    <a:pt x="179" y="0"/>
                  </a:moveTo>
                  <a:cubicBezTo>
                    <a:pt x="72" y="0"/>
                    <a:pt x="0" y="84"/>
                    <a:pt x="0" y="179"/>
                  </a:cubicBezTo>
                  <a:cubicBezTo>
                    <a:pt x="12" y="286"/>
                    <a:pt x="95" y="358"/>
                    <a:pt x="191" y="358"/>
                  </a:cubicBezTo>
                  <a:lnTo>
                    <a:pt x="1846" y="358"/>
                  </a:lnTo>
                  <a:cubicBezTo>
                    <a:pt x="1953" y="358"/>
                    <a:pt x="2024" y="274"/>
                    <a:pt x="2024" y="179"/>
                  </a:cubicBezTo>
                  <a:cubicBezTo>
                    <a:pt x="2012" y="84"/>
                    <a:pt x="1929" y="0"/>
                    <a:pt x="183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8"/>
            <p:cNvSpPr/>
            <p:nvPr/>
          </p:nvSpPr>
          <p:spPr>
            <a:xfrm>
              <a:off x="986725" y="2217675"/>
              <a:ext cx="49125" cy="8950"/>
            </a:xfrm>
            <a:custGeom>
              <a:rect b="b" l="l" r="r" t="t"/>
              <a:pathLst>
                <a:path extrusionOk="0" h="358" w="1965">
                  <a:moveTo>
                    <a:pt x="179" y="0"/>
                  </a:moveTo>
                  <a:cubicBezTo>
                    <a:pt x="72" y="0"/>
                    <a:pt x="0" y="83"/>
                    <a:pt x="0" y="179"/>
                  </a:cubicBezTo>
                  <a:cubicBezTo>
                    <a:pt x="12" y="286"/>
                    <a:pt x="95" y="357"/>
                    <a:pt x="191" y="357"/>
                  </a:cubicBezTo>
                  <a:lnTo>
                    <a:pt x="1786" y="357"/>
                  </a:lnTo>
                  <a:cubicBezTo>
                    <a:pt x="1893" y="357"/>
                    <a:pt x="1965" y="286"/>
                    <a:pt x="1965" y="179"/>
                  </a:cubicBezTo>
                  <a:cubicBezTo>
                    <a:pt x="1953" y="83"/>
                    <a:pt x="1870" y="0"/>
                    <a:pt x="177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8"/>
            <p:cNvSpPr/>
            <p:nvPr/>
          </p:nvSpPr>
          <p:spPr>
            <a:xfrm>
              <a:off x="971825" y="2101575"/>
              <a:ext cx="68200" cy="94375"/>
            </a:xfrm>
            <a:custGeom>
              <a:rect b="b" l="l" r="r" t="t"/>
              <a:pathLst>
                <a:path extrusionOk="0" h="3775" w="2728">
                  <a:moveTo>
                    <a:pt x="668" y="1"/>
                  </a:moveTo>
                  <a:lnTo>
                    <a:pt x="1" y="405"/>
                  </a:lnTo>
                  <a:lnTo>
                    <a:pt x="1918" y="3775"/>
                  </a:lnTo>
                  <a:lnTo>
                    <a:pt x="2727" y="3072"/>
                  </a:lnTo>
                  <a:lnTo>
                    <a:pt x="668"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8"/>
            <p:cNvSpPr/>
            <p:nvPr/>
          </p:nvSpPr>
          <p:spPr>
            <a:xfrm>
              <a:off x="865575" y="2139975"/>
              <a:ext cx="154200" cy="164925"/>
            </a:xfrm>
            <a:custGeom>
              <a:rect b="b" l="l" r="r" t="t"/>
              <a:pathLst>
                <a:path extrusionOk="0" h="6597" w="6168">
                  <a:moveTo>
                    <a:pt x="3882" y="1"/>
                  </a:moveTo>
                  <a:cubicBezTo>
                    <a:pt x="3775" y="1"/>
                    <a:pt x="3656" y="1"/>
                    <a:pt x="3548" y="12"/>
                  </a:cubicBezTo>
                  <a:cubicBezTo>
                    <a:pt x="1560" y="179"/>
                    <a:pt x="0" y="1846"/>
                    <a:pt x="0" y="3882"/>
                  </a:cubicBezTo>
                  <a:cubicBezTo>
                    <a:pt x="0" y="4799"/>
                    <a:pt x="310" y="5644"/>
                    <a:pt x="846" y="6311"/>
                  </a:cubicBezTo>
                  <a:cubicBezTo>
                    <a:pt x="1286" y="6442"/>
                    <a:pt x="1751" y="6525"/>
                    <a:pt x="2215" y="6549"/>
                  </a:cubicBezTo>
                  <a:lnTo>
                    <a:pt x="3013" y="6597"/>
                  </a:lnTo>
                  <a:cubicBezTo>
                    <a:pt x="1870" y="6239"/>
                    <a:pt x="1036" y="5156"/>
                    <a:pt x="1036" y="3882"/>
                  </a:cubicBezTo>
                  <a:cubicBezTo>
                    <a:pt x="1036" y="2429"/>
                    <a:pt x="2144" y="1227"/>
                    <a:pt x="3548" y="1060"/>
                  </a:cubicBezTo>
                  <a:cubicBezTo>
                    <a:pt x="3656" y="1048"/>
                    <a:pt x="3775" y="1048"/>
                    <a:pt x="3882" y="1048"/>
                  </a:cubicBezTo>
                  <a:cubicBezTo>
                    <a:pt x="4799" y="1048"/>
                    <a:pt x="5656" y="1501"/>
                    <a:pt x="6168" y="2215"/>
                  </a:cubicBezTo>
                  <a:lnTo>
                    <a:pt x="5215" y="548"/>
                  </a:lnTo>
                  <a:lnTo>
                    <a:pt x="5001" y="167"/>
                  </a:lnTo>
                  <a:cubicBezTo>
                    <a:pt x="4656" y="60"/>
                    <a:pt x="4263" y="1"/>
                    <a:pt x="3882"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8"/>
            <p:cNvSpPr/>
            <p:nvPr/>
          </p:nvSpPr>
          <p:spPr>
            <a:xfrm>
              <a:off x="864975" y="2140275"/>
              <a:ext cx="154500" cy="163425"/>
            </a:xfrm>
            <a:custGeom>
              <a:rect b="b" l="l" r="r" t="t"/>
              <a:pathLst>
                <a:path extrusionOk="0" h="6537" w="6180">
                  <a:moveTo>
                    <a:pt x="3561" y="0"/>
                  </a:moveTo>
                  <a:cubicBezTo>
                    <a:pt x="1560" y="167"/>
                    <a:pt x="1" y="1846"/>
                    <a:pt x="1" y="3870"/>
                  </a:cubicBezTo>
                  <a:cubicBezTo>
                    <a:pt x="1" y="4799"/>
                    <a:pt x="310" y="5644"/>
                    <a:pt x="846" y="6299"/>
                  </a:cubicBezTo>
                  <a:cubicBezTo>
                    <a:pt x="1298" y="6418"/>
                    <a:pt x="1739" y="6513"/>
                    <a:pt x="2215" y="6537"/>
                  </a:cubicBezTo>
                  <a:cubicBezTo>
                    <a:pt x="1144" y="6132"/>
                    <a:pt x="393" y="5096"/>
                    <a:pt x="393" y="3870"/>
                  </a:cubicBezTo>
                  <a:cubicBezTo>
                    <a:pt x="393" y="2298"/>
                    <a:pt x="1667" y="1036"/>
                    <a:pt x="3227" y="1036"/>
                  </a:cubicBezTo>
                  <a:cubicBezTo>
                    <a:pt x="3334" y="1036"/>
                    <a:pt x="3453" y="1036"/>
                    <a:pt x="3561" y="1048"/>
                  </a:cubicBezTo>
                  <a:cubicBezTo>
                    <a:pt x="3668" y="1036"/>
                    <a:pt x="3787" y="1036"/>
                    <a:pt x="3882" y="1036"/>
                  </a:cubicBezTo>
                  <a:cubicBezTo>
                    <a:pt x="4823" y="1036"/>
                    <a:pt x="5656" y="1513"/>
                    <a:pt x="6180" y="2203"/>
                  </a:cubicBezTo>
                  <a:lnTo>
                    <a:pt x="5239" y="536"/>
                  </a:lnTo>
                  <a:cubicBezTo>
                    <a:pt x="4751" y="239"/>
                    <a:pt x="4168" y="48"/>
                    <a:pt x="3561"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8"/>
            <p:cNvSpPr/>
            <p:nvPr/>
          </p:nvSpPr>
          <p:spPr>
            <a:xfrm>
              <a:off x="962600" y="2178375"/>
              <a:ext cx="97075" cy="156000"/>
            </a:xfrm>
            <a:custGeom>
              <a:rect b="b" l="l" r="r" t="t"/>
              <a:pathLst>
                <a:path extrusionOk="0" h="6240" w="3883">
                  <a:moveTo>
                    <a:pt x="3096" y="0"/>
                  </a:moveTo>
                  <a:lnTo>
                    <a:pt x="2680" y="358"/>
                  </a:lnTo>
                  <a:lnTo>
                    <a:pt x="2287" y="679"/>
                  </a:lnTo>
                  <a:cubicBezTo>
                    <a:pt x="2632" y="1155"/>
                    <a:pt x="2846" y="1727"/>
                    <a:pt x="2846" y="2346"/>
                  </a:cubicBezTo>
                  <a:cubicBezTo>
                    <a:pt x="2846" y="3918"/>
                    <a:pt x="1561" y="5192"/>
                    <a:pt x="1" y="5192"/>
                  </a:cubicBezTo>
                  <a:cubicBezTo>
                    <a:pt x="60" y="5251"/>
                    <a:pt x="84" y="5323"/>
                    <a:pt x="84" y="5418"/>
                  </a:cubicBezTo>
                  <a:lnTo>
                    <a:pt x="84" y="6025"/>
                  </a:lnTo>
                  <a:cubicBezTo>
                    <a:pt x="84" y="6085"/>
                    <a:pt x="72" y="6132"/>
                    <a:pt x="48" y="6180"/>
                  </a:cubicBezTo>
                  <a:cubicBezTo>
                    <a:pt x="25" y="6192"/>
                    <a:pt x="13" y="6216"/>
                    <a:pt x="1" y="6239"/>
                  </a:cubicBezTo>
                  <a:cubicBezTo>
                    <a:pt x="2144" y="6239"/>
                    <a:pt x="3882" y="4489"/>
                    <a:pt x="3882" y="2346"/>
                  </a:cubicBezTo>
                  <a:cubicBezTo>
                    <a:pt x="3882" y="1477"/>
                    <a:pt x="3585" y="655"/>
                    <a:pt x="3096"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8"/>
            <p:cNvSpPr/>
            <p:nvPr/>
          </p:nvSpPr>
          <p:spPr>
            <a:xfrm>
              <a:off x="962600" y="2187300"/>
              <a:ext cx="80700" cy="145575"/>
            </a:xfrm>
            <a:custGeom>
              <a:rect b="b" l="l" r="r" t="t"/>
              <a:pathLst>
                <a:path extrusionOk="0" h="5823" w="3228">
                  <a:moveTo>
                    <a:pt x="2680" y="1"/>
                  </a:moveTo>
                  <a:lnTo>
                    <a:pt x="2287" y="322"/>
                  </a:lnTo>
                  <a:cubicBezTo>
                    <a:pt x="2632" y="798"/>
                    <a:pt x="2846" y="1370"/>
                    <a:pt x="2846" y="1989"/>
                  </a:cubicBezTo>
                  <a:cubicBezTo>
                    <a:pt x="2846" y="3573"/>
                    <a:pt x="1572" y="4835"/>
                    <a:pt x="1" y="4835"/>
                  </a:cubicBezTo>
                  <a:cubicBezTo>
                    <a:pt x="60" y="4894"/>
                    <a:pt x="84" y="4966"/>
                    <a:pt x="84" y="5061"/>
                  </a:cubicBezTo>
                  <a:lnTo>
                    <a:pt x="84" y="5668"/>
                  </a:lnTo>
                  <a:cubicBezTo>
                    <a:pt x="84" y="5728"/>
                    <a:pt x="72" y="5775"/>
                    <a:pt x="37" y="5823"/>
                  </a:cubicBezTo>
                  <a:cubicBezTo>
                    <a:pt x="1846" y="5478"/>
                    <a:pt x="3216" y="3894"/>
                    <a:pt x="3216" y="1989"/>
                  </a:cubicBezTo>
                  <a:cubicBezTo>
                    <a:pt x="3227" y="1263"/>
                    <a:pt x="3025" y="584"/>
                    <a:pt x="2680"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8"/>
            <p:cNvSpPr/>
            <p:nvPr/>
          </p:nvSpPr>
          <p:spPr>
            <a:xfrm>
              <a:off x="826875" y="2266775"/>
              <a:ext cx="137850" cy="110150"/>
            </a:xfrm>
            <a:custGeom>
              <a:rect b="b" l="l" r="r" t="t"/>
              <a:pathLst>
                <a:path extrusionOk="0" h="4406" w="5514">
                  <a:moveTo>
                    <a:pt x="1" y="1"/>
                  </a:moveTo>
                  <a:lnTo>
                    <a:pt x="1" y="4406"/>
                  </a:lnTo>
                  <a:cubicBezTo>
                    <a:pt x="513" y="3977"/>
                    <a:pt x="1096" y="3620"/>
                    <a:pt x="1739" y="3370"/>
                  </a:cubicBezTo>
                  <a:cubicBezTo>
                    <a:pt x="2358" y="3096"/>
                    <a:pt x="3060" y="2953"/>
                    <a:pt x="3763" y="2906"/>
                  </a:cubicBezTo>
                  <a:lnTo>
                    <a:pt x="4132" y="2882"/>
                  </a:lnTo>
                  <a:lnTo>
                    <a:pt x="5239" y="2799"/>
                  </a:lnTo>
                  <a:cubicBezTo>
                    <a:pt x="5311" y="2799"/>
                    <a:pt x="5382" y="2763"/>
                    <a:pt x="5430" y="2715"/>
                  </a:cubicBezTo>
                  <a:cubicBezTo>
                    <a:pt x="5489" y="2656"/>
                    <a:pt x="5513" y="2584"/>
                    <a:pt x="5513" y="2489"/>
                  </a:cubicBezTo>
                  <a:lnTo>
                    <a:pt x="5513" y="1882"/>
                  </a:lnTo>
                  <a:cubicBezTo>
                    <a:pt x="5513" y="1787"/>
                    <a:pt x="5489" y="1715"/>
                    <a:pt x="5430" y="1703"/>
                  </a:cubicBezTo>
                  <a:cubicBezTo>
                    <a:pt x="5382" y="1656"/>
                    <a:pt x="5311" y="1608"/>
                    <a:pt x="5239" y="1608"/>
                  </a:cubicBezTo>
                  <a:lnTo>
                    <a:pt x="4561" y="1572"/>
                  </a:lnTo>
                  <a:lnTo>
                    <a:pt x="4132" y="1537"/>
                  </a:lnTo>
                  <a:lnTo>
                    <a:pt x="3763" y="1513"/>
                  </a:lnTo>
                  <a:cubicBezTo>
                    <a:pt x="3287" y="1477"/>
                    <a:pt x="2834" y="1394"/>
                    <a:pt x="2394" y="1275"/>
                  </a:cubicBezTo>
                  <a:cubicBezTo>
                    <a:pt x="1501" y="1036"/>
                    <a:pt x="679" y="584"/>
                    <a:pt x="1"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8"/>
            <p:cNvSpPr/>
            <p:nvPr/>
          </p:nvSpPr>
          <p:spPr>
            <a:xfrm>
              <a:off x="817050" y="2266775"/>
              <a:ext cx="112850" cy="110150"/>
            </a:xfrm>
            <a:custGeom>
              <a:rect b="b" l="l" r="r" t="t"/>
              <a:pathLst>
                <a:path extrusionOk="0" h="4406" w="4514">
                  <a:moveTo>
                    <a:pt x="358" y="1"/>
                  </a:moveTo>
                  <a:lnTo>
                    <a:pt x="1" y="2203"/>
                  </a:lnTo>
                  <a:lnTo>
                    <a:pt x="358" y="4406"/>
                  </a:lnTo>
                  <a:cubicBezTo>
                    <a:pt x="870" y="3977"/>
                    <a:pt x="1465" y="3620"/>
                    <a:pt x="2096" y="3370"/>
                  </a:cubicBezTo>
                  <a:cubicBezTo>
                    <a:pt x="2739" y="3120"/>
                    <a:pt x="3430" y="2953"/>
                    <a:pt x="4144" y="2906"/>
                  </a:cubicBezTo>
                  <a:cubicBezTo>
                    <a:pt x="4346" y="2894"/>
                    <a:pt x="4513" y="2715"/>
                    <a:pt x="4513" y="2501"/>
                  </a:cubicBezTo>
                  <a:lnTo>
                    <a:pt x="4513" y="1882"/>
                  </a:lnTo>
                  <a:cubicBezTo>
                    <a:pt x="4513" y="1680"/>
                    <a:pt x="4366" y="1511"/>
                    <a:pt x="4160" y="1511"/>
                  </a:cubicBezTo>
                  <a:cubicBezTo>
                    <a:pt x="4147" y="1511"/>
                    <a:pt x="4134" y="1511"/>
                    <a:pt x="4120" y="1513"/>
                  </a:cubicBezTo>
                  <a:cubicBezTo>
                    <a:pt x="3668" y="1477"/>
                    <a:pt x="3203" y="1394"/>
                    <a:pt x="2751" y="1275"/>
                  </a:cubicBezTo>
                  <a:cubicBezTo>
                    <a:pt x="1858" y="1036"/>
                    <a:pt x="1048" y="596"/>
                    <a:pt x="358"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8"/>
            <p:cNvSpPr/>
            <p:nvPr/>
          </p:nvSpPr>
          <p:spPr>
            <a:xfrm>
              <a:off x="799800" y="2251200"/>
              <a:ext cx="26500" cy="140325"/>
            </a:xfrm>
            <a:custGeom>
              <a:rect b="b" l="l" r="r" t="t"/>
              <a:pathLst>
                <a:path extrusionOk="0" h="5613" w="1060">
                  <a:moveTo>
                    <a:pt x="544" y="0"/>
                  </a:moveTo>
                  <a:cubicBezTo>
                    <a:pt x="447" y="0"/>
                    <a:pt x="354" y="18"/>
                    <a:pt x="262" y="64"/>
                  </a:cubicBezTo>
                  <a:cubicBezTo>
                    <a:pt x="226" y="88"/>
                    <a:pt x="179" y="124"/>
                    <a:pt x="155" y="147"/>
                  </a:cubicBezTo>
                  <a:cubicBezTo>
                    <a:pt x="60" y="255"/>
                    <a:pt x="0" y="374"/>
                    <a:pt x="0" y="528"/>
                  </a:cubicBezTo>
                  <a:lnTo>
                    <a:pt x="0" y="5088"/>
                  </a:lnTo>
                  <a:cubicBezTo>
                    <a:pt x="0" y="5291"/>
                    <a:pt x="119" y="5446"/>
                    <a:pt x="274" y="5541"/>
                  </a:cubicBezTo>
                  <a:cubicBezTo>
                    <a:pt x="369" y="5588"/>
                    <a:pt x="453" y="5612"/>
                    <a:pt x="548" y="5612"/>
                  </a:cubicBezTo>
                  <a:cubicBezTo>
                    <a:pt x="822" y="5612"/>
                    <a:pt x="1060" y="5374"/>
                    <a:pt x="1060" y="5088"/>
                  </a:cubicBezTo>
                  <a:lnTo>
                    <a:pt x="1060" y="528"/>
                  </a:lnTo>
                  <a:cubicBezTo>
                    <a:pt x="1060" y="266"/>
                    <a:pt x="881" y="52"/>
                    <a:pt x="631" y="4"/>
                  </a:cubicBezTo>
                  <a:cubicBezTo>
                    <a:pt x="602" y="2"/>
                    <a:pt x="573" y="0"/>
                    <a:pt x="544"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8"/>
            <p:cNvSpPr/>
            <p:nvPr/>
          </p:nvSpPr>
          <p:spPr>
            <a:xfrm>
              <a:off x="799800" y="2252800"/>
              <a:ext cx="13700" cy="137225"/>
            </a:xfrm>
            <a:custGeom>
              <a:rect b="b" l="l" r="r" t="t"/>
              <a:pathLst>
                <a:path extrusionOk="0" h="5489" w="548">
                  <a:moveTo>
                    <a:pt x="262" y="0"/>
                  </a:moveTo>
                  <a:cubicBezTo>
                    <a:pt x="226" y="24"/>
                    <a:pt x="179" y="60"/>
                    <a:pt x="155" y="83"/>
                  </a:cubicBezTo>
                  <a:cubicBezTo>
                    <a:pt x="60" y="191"/>
                    <a:pt x="0" y="310"/>
                    <a:pt x="0" y="464"/>
                  </a:cubicBezTo>
                  <a:lnTo>
                    <a:pt x="0" y="5048"/>
                  </a:lnTo>
                  <a:cubicBezTo>
                    <a:pt x="0" y="5239"/>
                    <a:pt x="119" y="5405"/>
                    <a:pt x="274" y="5489"/>
                  </a:cubicBezTo>
                  <a:cubicBezTo>
                    <a:pt x="441" y="5405"/>
                    <a:pt x="548" y="5239"/>
                    <a:pt x="548" y="5048"/>
                  </a:cubicBezTo>
                  <a:lnTo>
                    <a:pt x="548" y="464"/>
                  </a:lnTo>
                  <a:cubicBezTo>
                    <a:pt x="548" y="262"/>
                    <a:pt x="441" y="83"/>
                    <a:pt x="262"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8"/>
            <p:cNvSpPr/>
            <p:nvPr/>
          </p:nvSpPr>
          <p:spPr>
            <a:xfrm>
              <a:off x="963800" y="2087275"/>
              <a:ext cx="25325" cy="24450"/>
            </a:xfrm>
            <a:custGeom>
              <a:rect b="b" l="l" r="r" t="t"/>
              <a:pathLst>
                <a:path extrusionOk="0" h="978" w="1013">
                  <a:moveTo>
                    <a:pt x="524" y="1"/>
                  </a:moveTo>
                  <a:cubicBezTo>
                    <a:pt x="494" y="1"/>
                    <a:pt x="465" y="9"/>
                    <a:pt x="441" y="25"/>
                  </a:cubicBezTo>
                  <a:lnTo>
                    <a:pt x="96" y="215"/>
                  </a:lnTo>
                  <a:cubicBezTo>
                    <a:pt x="24" y="263"/>
                    <a:pt x="0" y="370"/>
                    <a:pt x="36" y="454"/>
                  </a:cubicBezTo>
                  <a:lnTo>
                    <a:pt x="334" y="977"/>
                  </a:lnTo>
                  <a:lnTo>
                    <a:pt x="1012" y="573"/>
                  </a:lnTo>
                  <a:lnTo>
                    <a:pt x="679" y="84"/>
                  </a:lnTo>
                  <a:cubicBezTo>
                    <a:pt x="640" y="30"/>
                    <a:pt x="580" y="1"/>
                    <a:pt x="524" y="1"/>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4" name="Google Shape;2824;p78"/>
          <p:cNvGrpSpPr/>
          <p:nvPr/>
        </p:nvGrpSpPr>
        <p:grpSpPr>
          <a:xfrm>
            <a:off x="1231318" y="2664665"/>
            <a:ext cx="262650" cy="344141"/>
            <a:chOff x="814075" y="2711475"/>
            <a:chExt cx="231900" cy="303850"/>
          </a:xfrm>
        </p:grpSpPr>
        <p:sp>
          <p:nvSpPr>
            <p:cNvPr id="2825" name="Google Shape;2825;p78"/>
            <p:cNvSpPr/>
            <p:nvPr/>
          </p:nvSpPr>
          <p:spPr>
            <a:xfrm>
              <a:off x="851875" y="2855550"/>
              <a:ext cx="154525" cy="38125"/>
            </a:xfrm>
            <a:custGeom>
              <a:rect b="b" l="l" r="r" t="t"/>
              <a:pathLst>
                <a:path extrusionOk="0" h="1525" w="6181">
                  <a:moveTo>
                    <a:pt x="1537" y="0"/>
                  </a:moveTo>
                  <a:cubicBezTo>
                    <a:pt x="1120" y="0"/>
                    <a:pt x="727" y="179"/>
                    <a:pt x="453" y="441"/>
                  </a:cubicBezTo>
                  <a:cubicBezTo>
                    <a:pt x="179" y="714"/>
                    <a:pt x="1" y="1095"/>
                    <a:pt x="1" y="1524"/>
                  </a:cubicBezTo>
                  <a:lnTo>
                    <a:pt x="810" y="1524"/>
                  </a:lnTo>
                  <a:cubicBezTo>
                    <a:pt x="810" y="1095"/>
                    <a:pt x="1168" y="738"/>
                    <a:pt x="1596" y="738"/>
                  </a:cubicBezTo>
                  <a:lnTo>
                    <a:pt x="5918" y="738"/>
                  </a:lnTo>
                  <a:lnTo>
                    <a:pt x="6180" y="369"/>
                  </a:lnTo>
                  <a:lnTo>
                    <a:pt x="5918"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8"/>
            <p:cNvSpPr/>
            <p:nvPr/>
          </p:nvSpPr>
          <p:spPr>
            <a:xfrm>
              <a:off x="850975" y="2854950"/>
              <a:ext cx="135475" cy="47050"/>
            </a:xfrm>
            <a:custGeom>
              <a:rect b="b" l="l" r="r" t="t"/>
              <a:pathLst>
                <a:path extrusionOk="0" h="1882" w="5419">
                  <a:moveTo>
                    <a:pt x="1561" y="0"/>
                  </a:moveTo>
                  <a:cubicBezTo>
                    <a:pt x="1132" y="0"/>
                    <a:pt x="739" y="191"/>
                    <a:pt x="465" y="465"/>
                  </a:cubicBezTo>
                  <a:cubicBezTo>
                    <a:pt x="180" y="750"/>
                    <a:pt x="1" y="1143"/>
                    <a:pt x="1" y="1572"/>
                  </a:cubicBezTo>
                  <a:lnTo>
                    <a:pt x="370" y="1881"/>
                  </a:lnTo>
                  <a:lnTo>
                    <a:pt x="763" y="1572"/>
                  </a:lnTo>
                  <a:cubicBezTo>
                    <a:pt x="763" y="1119"/>
                    <a:pt x="1120" y="762"/>
                    <a:pt x="1561" y="762"/>
                  </a:cubicBezTo>
                  <a:lnTo>
                    <a:pt x="5418" y="762"/>
                  </a:lnTo>
                  <a:lnTo>
                    <a:pt x="5418"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8"/>
            <p:cNvSpPr/>
            <p:nvPr/>
          </p:nvSpPr>
          <p:spPr>
            <a:xfrm>
              <a:off x="1000125" y="2843225"/>
              <a:ext cx="19350" cy="43300"/>
            </a:xfrm>
            <a:custGeom>
              <a:rect b="b" l="l" r="r" t="t"/>
              <a:pathLst>
                <a:path extrusionOk="0" h="1732" w="774">
                  <a:moveTo>
                    <a:pt x="412" y="1"/>
                  </a:moveTo>
                  <a:cubicBezTo>
                    <a:pt x="394" y="1"/>
                    <a:pt x="376" y="2"/>
                    <a:pt x="357" y="5"/>
                  </a:cubicBezTo>
                  <a:cubicBezTo>
                    <a:pt x="167" y="17"/>
                    <a:pt x="0" y="184"/>
                    <a:pt x="0" y="386"/>
                  </a:cubicBezTo>
                  <a:lnTo>
                    <a:pt x="0" y="1338"/>
                  </a:lnTo>
                  <a:cubicBezTo>
                    <a:pt x="0" y="1553"/>
                    <a:pt x="155" y="1708"/>
                    <a:pt x="357" y="1731"/>
                  </a:cubicBezTo>
                  <a:cubicBezTo>
                    <a:pt x="364" y="1732"/>
                    <a:pt x="371" y="1732"/>
                    <a:pt x="379" y="1732"/>
                  </a:cubicBezTo>
                  <a:cubicBezTo>
                    <a:pt x="595" y="1732"/>
                    <a:pt x="774" y="1557"/>
                    <a:pt x="774" y="1327"/>
                  </a:cubicBezTo>
                  <a:lnTo>
                    <a:pt x="774" y="398"/>
                  </a:lnTo>
                  <a:cubicBezTo>
                    <a:pt x="774" y="179"/>
                    <a:pt x="613" y="1"/>
                    <a:pt x="412" y="1"/>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8"/>
            <p:cNvSpPr/>
            <p:nvPr/>
          </p:nvSpPr>
          <p:spPr>
            <a:xfrm>
              <a:off x="814075" y="2728150"/>
              <a:ext cx="215525" cy="287175"/>
            </a:xfrm>
            <a:custGeom>
              <a:rect b="b" l="l" r="r" t="t"/>
              <a:pathLst>
                <a:path extrusionOk="0" h="11487" w="8621">
                  <a:moveTo>
                    <a:pt x="5656" y="0"/>
                  </a:moveTo>
                  <a:lnTo>
                    <a:pt x="2263" y="310"/>
                  </a:lnTo>
                  <a:cubicBezTo>
                    <a:pt x="3561" y="2000"/>
                    <a:pt x="4537" y="3703"/>
                    <a:pt x="4537" y="5894"/>
                  </a:cubicBezTo>
                  <a:lnTo>
                    <a:pt x="4537" y="8037"/>
                  </a:lnTo>
                  <a:cubicBezTo>
                    <a:pt x="4537" y="9278"/>
                    <a:pt x="3555" y="9913"/>
                    <a:pt x="2589" y="9913"/>
                  </a:cubicBezTo>
                  <a:cubicBezTo>
                    <a:pt x="1656" y="9913"/>
                    <a:pt x="739" y="9320"/>
                    <a:pt x="739" y="8108"/>
                  </a:cubicBezTo>
                  <a:lnTo>
                    <a:pt x="739" y="5453"/>
                  </a:lnTo>
                  <a:cubicBezTo>
                    <a:pt x="739" y="4708"/>
                    <a:pt x="1316" y="4335"/>
                    <a:pt x="1887" y="4335"/>
                  </a:cubicBezTo>
                  <a:cubicBezTo>
                    <a:pt x="2447" y="4335"/>
                    <a:pt x="3001" y="4693"/>
                    <a:pt x="3001" y="5406"/>
                  </a:cubicBezTo>
                  <a:lnTo>
                    <a:pt x="3001" y="7966"/>
                  </a:lnTo>
                  <a:cubicBezTo>
                    <a:pt x="3001" y="8207"/>
                    <a:pt x="2818" y="8326"/>
                    <a:pt x="2633" y="8326"/>
                  </a:cubicBezTo>
                  <a:cubicBezTo>
                    <a:pt x="2443" y="8326"/>
                    <a:pt x="2251" y="8201"/>
                    <a:pt x="2251" y="7954"/>
                  </a:cubicBezTo>
                  <a:lnTo>
                    <a:pt x="2251" y="6608"/>
                  </a:lnTo>
                  <a:lnTo>
                    <a:pt x="1489" y="6608"/>
                  </a:lnTo>
                  <a:lnTo>
                    <a:pt x="1489" y="7966"/>
                  </a:lnTo>
                  <a:cubicBezTo>
                    <a:pt x="1489" y="8698"/>
                    <a:pt x="2045" y="9058"/>
                    <a:pt x="2606" y="9058"/>
                  </a:cubicBezTo>
                  <a:cubicBezTo>
                    <a:pt x="3176" y="9058"/>
                    <a:pt x="3751" y="8686"/>
                    <a:pt x="3751" y="7954"/>
                  </a:cubicBezTo>
                  <a:lnTo>
                    <a:pt x="3751" y="5370"/>
                  </a:lnTo>
                  <a:cubicBezTo>
                    <a:pt x="3751" y="4162"/>
                    <a:pt x="2832" y="3566"/>
                    <a:pt x="1903" y="3566"/>
                  </a:cubicBezTo>
                  <a:cubicBezTo>
                    <a:pt x="957" y="3566"/>
                    <a:pt x="1" y="4185"/>
                    <a:pt x="1" y="5406"/>
                  </a:cubicBezTo>
                  <a:lnTo>
                    <a:pt x="1" y="8406"/>
                  </a:lnTo>
                  <a:cubicBezTo>
                    <a:pt x="1" y="9954"/>
                    <a:pt x="1179" y="11228"/>
                    <a:pt x="2620" y="11442"/>
                  </a:cubicBezTo>
                  <a:cubicBezTo>
                    <a:pt x="2793" y="11471"/>
                    <a:pt x="2970" y="11487"/>
                    <a:pt x="3150" y="11487"/>
                  </a:cubicBezTo>
                  <a:cubicBezTo>
                    <a:pt x="3266" y="11487"/>
                    <a:pt x="3384" y="11480"/>
                    <a:pt x="3501" y="11466"/>
                  </a:cubicBezTo>
                  <a:cubicBezTo>
                    <a:pt x="5108" y="11240"/>
                    <a:pt x="6335" y="9811"/>
                    <a:pt x="6335" y="8192"/>
                  </a:cubicBezTo>
                  <a:lnTo>
                    <a:pt x="6335" y="5918"/>
                  </a:lnTo>
                  <a:cubicBezTo>
                    <a:pt x="6335" y="3715"/>
                    <a:pt x="7323" y="2012"/>
                    <a:pt x="8621" y="334"/>
                  </a:cubicBezTo>
                  <a:lnTo>
                    <a:pt x="5656" y="0"/>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8"/>
            <p:cNvSpPr/>
            <p:nvPr/>
          </p:nvSpPr>
          <p:spPr>
            <a:xfrm>
              <a:off x="814075" y="2726350"/>
              <a:ext cx="192025" cy="287575"/>
            </a:xfrm>
            <a:custGeom>
              <a:rect b="b" l="l" r="r" t="t"/>
              <a:pathLst>
                <a:path extrusionOk="0" h="11503" w="7681">
                  <a:moveTo>
                    <a:pt x="5073" y="1"/>
                  </a:moveTo>
                  <a:lnTo>
                    <a:pt x="2275" y="406"/>
                  </a:lnTo>
                  <a:cubicBezTo>
                    <a:pt x="3561" y="2072"/>
                    <a:pt x="4537" y="3763"/>
                    <a:pt x="4537" y="5954"/>
                  </a:cubicBezTo>
                  <a:lnTo>
                    <a:pt x="4537" y="8109"/>
                  </a:lnTo>
                  <a:cubicBezTo>
                    <a:pt x="4537" y="9350"/>
                    <a:pt x="3558" y="9985"/>
                    <a:pt x="2596" y="9985"/>
                  </a:cubicBezTo>
                  <a:cubicBezTo>
                    <a:pt x="1665" y="9985"/>
                    <a:pt x="751" y="9392"/>
                    <a:pt x="751" y="8180"/>
                  </a:cubicBezTo>
                  <a:lnTo>
                    <a:pt x="751" y="5525"/>
                  </a:lnTo>
                  <a:cubicBezTo>
                    <a:pt x="751" y="4780"/>
                    <a:pt x="1328" y="4407"/>
                    <a:pt x="1899" y="4407"/>
                  </a:cubicBezTo>
                  <a:cubicBezTo>
                    <a:pt x="2459" y="4407"/>
                    <a:pt x="3013" y="4765"/>
                    <a:pt x="3013" y="5478"/>
                  </a:cubicBezTo>
                  <a:lnTo>
                    <a:pt x="3013" y="8038"/>
                  </a:lnTo>
                  <a:cubicBezTo>
                    <a:pt x="3013" y="8279"/>
                    <a:pt x="2827" y="8398"/>
                    <a:pt x="2639" y="8398"/>
                  </a:cubicBezTo>
                  <a:cubicBezTo>
                    <a:pt x="2446" y="8398"/>
                    <a:pt x="2251" y="8273"/>
                    <a:pt x="2251" y="8026"/>
                  </a:cubicBezTo>
                  <a:lnTo>
                    <a:pt x="2251" y="6680"/>
                  </a:lnTo>
                  <a:lnTo>
                    <a:pt x="1489" y="6680"/>
                  </a:lnTo>
                  <a:lnTo>
                    <a:pt x="1489" y="8038"/>
                  </a:lnTo>
                  <a:cubicBezTo>
                    <a:pt x="1489" y="8770"/>
                    <a:pt x="2045" y="9130"/>
                    <a:pt x="2606" y="9130"/>
                  </a:cubicBezTo>
                  <a:cubicBezTo>
                    <a:pt x="3176" y="9130"/>
                    <a:pt x="3751" y="8758"/>
                    <a:pt x="3751" y="8026"/>
                  </a:cubicBezTo>
                  <a:lnTo>
                    <a:pt x="3751" y="5442"/>
                  </a:lnTo>
                  <a:cubicBezTo>
                    <a:pt x="3751" y="4234"/>
                    <a:pt x="2832" y="3638"/>
                    <a:pt x="1903" y="3638"/>
                  </a:cubicBezTo>
                  <a:cubicBezTo>
                    <a:pt x="957" y="3638"/>
                    <a:pt x="1" y="4257"/>
                    <a:pt x="1" y="5478"/>
                  </a:cubicBezTo>
                  <a:lnTo>
                    <a:pt x="1" y="8478"/>
                  </a:lnTo>
                  <a:cubicBezTo>
                    <a:pt x="1" y="10014"/>
                    <a:pt x="1179" y="11276"/>
                    <a:pt x="2620" y="11502"/>
                  </a:cubicBezTo>
                  <a:cubicBezTo>
                    <a:pt x="4215" y="11264"/>
                    <a:pt x="5418" y="9847"/>
                    <a:pt x="5418" y="8240"/>
                  </a:cubicBezTo>
                  <a:lnTo>
                    <a:pt x="5418" y="5954"/>
                  </a:lnTo>
                  <a:cubicBezTo>
                    <a:pt x="5418" y="3787"/>
                    <a:pt x="6382" y="2072"/>
                    <a:pt x="7680" y="406"/>
                  </a:cubicBezTo>
                  <a:lnTo>
                    <a:pt x="5073" y="1"/>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8"/>
            <p:cNvSpPr/>
            <p:nvPr/>
          </p:nvSpPr>
          <p:spPr>
            <a:xfrm>
              <a:off x="854550" y="2711475"/>
              <a:ext cx="191425" cy="24725"/>
            </a:xfrm>
            <a:custGeom>
              <a:rect b="b" l="l" r="r" t="t"/>
              <a:pathLst>
                <a:path extrusionOk="0" h="989" w="7657">
                  <a:moveTo>
                    <a:pt x="513" y="1"/>
                  </a:moveTo>
                  <a:cubicBezTo>
                    <a:pt x="370" y="1"/>
                    <a:pt x="251" y="60"/>
                    <a:pt x="168" y="155"/>
                  </a:cubicBezTo>
                  <a:cubicBezTo>
                    <a:pt x="60" y="239"/>
                    <a:pt x="1" y="370"/>
                    <a:pt x="13" y="524"/>
                  </a:cubicBezTo>
                  <a:cubicBezTo>
                    <a:pt x="37" y="786"/>
                    <a:pt x="251" y="989"/>
                    <a:pt x="513" y="989"/>
                  </a:cubicBezTo>
                  <a:lnTo>
                    <a:pt x="7168" y="989"/>
                  </a:lnTo>
                  <a:cubicBezTo>
                    <a:pt x="7299" y="989"/>
                    <a:pt x="7418" y="929"/>
                    <a:pt x="7502" y="834"/>
                  </a:cubicBezTo>
                  <a:cubicBezTo>
                    <a:pt x="7597" y="751"/>
                    <a:pt x="7657" y="632"/>
                    <a:pt x="7657" y="489"/>
                  </a:cubicBezTo>
                  <a:cubicBezTo>
                    <a:pt x="7657" y="227"/>
                    <a:pt x="7430" y="1"/>
                    <a:pt x="7180"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8"/>
            <p:cNvSpPr/>
            <p:nvPr/>
          </p:nvSpPr>
          <p:spPr>
            <a:xfrm>
              <a:off x="854550" y="2711475"/>
              <a:ext cx="163150" cy="24725"/>
            </a:xfrm>
            <a:custGeom>
              <a:rect b="b" l="l" r="r" t="t"/>
              <a:pathLst>
                <a:path extrusionOk="0" h="989" w="6526">
                  <a:moveTo>
                    <a:pt x="513" y="1"/>
                  </a:moveTo>
                  <a:cubicBezTo>
                    <a:pt x="382" y="1"/>
                    <a:pt x="251" y="60"/>
                    <a:pt x="168" y="155"/>
                  </a:cubicBezTo>
                  <a:cubicBezTo>
                    <a:pt x="60" y="239"/>
                    <a:pt x="1" y="370"/>
                    <a:pt x="25" y="524"/>
                  </a:cubicBezTo>
                  <a:cubicBezTo>
                    <a:pt x="37" y="786"/>
                    <a:pt x="263" y="989"/>
                    <a:pt x="513" y="989"/>
                  </a:cubicBezTo>
                  <a:lnTo>
                    <a:pt x="6037" y="989"/>
                  </a:lnTo>
                  <a:cubicBezTo>
                    <a:pt x="6168" y="989"/>
                    <a:pt x="6287" y="929"/>
                    <a:pt x="6371" y="834"/>
                  </a:cubicBezTo>
                  <a:cubicBezTo>
                    <a:pt x="6466" y="751"/>
                    <a:pt x="6525" y="632"/>
                    <a:pt x="6525" y="489"/>
                  </a:cubicBezTo>
                  <a:cubicBezTo>
                    <a:pt x="6525" y="227"/>
                    <a:pt x="6299" y="1"/>
                    <a:pt x="6037"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78"/>
          <p:cNvGrpSpPr/>
          <p:nvPr/>
        </p:nvGrpSpPr>
        <p:grpSpPr>
          <a:xfrm>
            <a:off x="1926140" y="2664496"/>
            <a:ext cx="322989" cy="344565"/>
            <a:chOff x="1427550" y="2711325"/>
            <a:chExt cx="285175" cy="304225"/>
          </a:xfrm>
        </p:grpSpPr>
        <p:sp>
          <p:nvSpPr>
            <p:cNvPr id="2833" name="Google Shape;2833;p78"/>
            <p:cNvSpPr/>
            <p:nvPr/>
          </p:nvSpPr>
          <p:spPr>
            <a:xfrm>
              <a:off x="1494225" y="2732600"/>
              <a:ext cx="196475" cy="196475"/>
            </a:xfrm>
            <a:custGeom>
              <a:rect b="b" l="l" r="r" t="t"/>
              <a:pathLst>
                <a:path extrusionOk="0" h="7859" w="7859">
                  <a:moveTo>
                    <a:pt x="4334" y="1"/>
                  </a:moveTo>
                  <a:cubicBezTo>
                    <a:pt x="4322" y="418"/>
                    <a:pt x="4227" y="810"/>
                    <a:pt x="4096" y="1180"/>
                  </a:cubicBezTo>
                  <a:cubicBezTo>
                    <a:pt x="3787" y="2049"/>
                    <a:pt x="3203" y="2799"/>
                    <a:pt x="2655" y="3537"/>
                  </a:cubicBezTo>
                  <a:cubicBezTo>
                    <a:pt x="1763" y="4740"/>
                    <a:pt x="881" y="5942"/>
                    <a:pt x="0" y="7145"/>
                  </a:cubicBezTo>
                  <a:lnTo>
                    <a:pt x="715" y="7859"/>
                  </a:lnTo>
                  <a:cubicBezTo>
                    <a:pt x="1917" y="6990"/>
                    <a:pt x="3144" y="6109"/>
                    <a:pt x="4334" y="5216"/>
                  </a:cubicBezTo>
                  <a:cubicBezTo>
                    <a:pt x="5061" y="4668"/>
                    <a:pt x="5823" y="4085"/>
                    <a:pt x="6680" y="3775"/>
                  </a:cubicBezTo>
                  <a:cubicBezTo>
                    <a:pt x="7061" y="3632"/>
                    <a:pt x="7442" y="3549"/>
                    <a:pt x="7859" y="3537"/>
                  </a:cubicBezTo>
                  <a:lnTo>
                    <a:pt x="6346" y="1477"/>
                  </a:lnTo>
                  <a:lnTo>
                    <a:pt x="4334"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8"/>
            <p:cNvSpPr/>
            <p:nvPr/>
          </p:nvSpPr>
          <p:spPr>
            <a:xfrm>
              <a:off x="1494225" y="2772350"/>
              <a:ext cx="158975" cy="156450"/>
            </a:xfrm>
            <a:custGeom>
              <a:rect b="b" l="l" r="r" t="t"/>
              <a:pathLst>
                <a:path extrusionOk="0" h="6258" w="6359">
                  <a:moveTo>
                    <a:pt x="4264" y="1"/>
                  </a:moveTo>
                  <a:cubicBezTo>
                    <a:pt x="4061" y="1"/>
                    <a:pt x="3861" y="105"/>
                    <a:pt x="3751" y="304"/>
                  </a:cubicBezTo>
                  <a:cubicBezTo>
                    <a:pt x="3441" y="875"/>
                    <a:pt x="3036" y="1411"/>
                    <a:pt x="2655" y="1923"/>
                  </a:cubicBezTo>
                  <a:cubicBezTo>
                    <a:pt x="1763" y="3138"/>
                    <a:pt x="881" y="4340"/>
                    <a:pt x="0" y="5543"/>
                  </a:cubicBezTo>
                  <a:lnTo>
                    <a:pt x="715" y="6257"/>
                  </a:lnTo>
                  <a:cubicBezTo>
                    <a:pt x="1917" y="5376"/>
                    <a:pt x="3144" y="4507"/>
                    <a:pt x="4334" y="3614"/>
                  </a:cubicBezTo>
                  <a:cubicBezTo>
                    <a:pt x="4834" y="3221"/>
                    <a:pt x="5370" y="2816"/>
                    <a:pt x="5954" y="2507"/>
                  </a:cubicBezTo>
                  <a:cubicBezTo>
                    <a:pt x="6299" y="2328"/>
                    <a:pt x="6358" y="1852"/>
                    <a:pt x="6084" y="1590"/>
                  </a:cubicBezTo>
                  <a:lnTo>
                    <a:pt x="4680" y="173"/>
                  </a:lnTo>
                  <a:cubicBezTo>
                    <a:pt x="4564" y="57"/>
                    <a:pt x="4413" y="1"/>
                    <a:pt x="4264"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8"/>
            <p:cNvSpPr/>
            <p:nvPr/>
          </p:nvSpPr>
          <p:spPr>
            <a:xfrm>
              <a:off x="1477550" y="2817375"/>
              <a:ext cx="204525" cy="198175"/>
            </a:xfrm>
            <a:custGeom>
              <a:rect b="b" l="l" r="r" t="t"/>
              <a:pathLst>
                <a:path extrusionOk="0" h="7927" w="8181">
                  <a:moveTo>
                    <a:pt x="4977" y="1152"/>
                  </a:moveTo>
                  <a:cubicBezTo>
                    <a:pt x="5141" y="1152"/>
                    <a:pt x="5305" y="1218"/>
                    <a:pt x="5430" y="1349"/>
                  </a:cubicBezTo>
                  <a:lnTo>
                    <a:pt x="6716" y="2622"/>
                  </a:lnTo>
                  <a:cubicBezTo>
                    <a:pt x="6966" y="2884"/>
                    <a:pt x="6966" y="3277"/>
                    <a:pt x="6716" y="3539"/>
                  </a:cubicBezTo>
                  <a:lnTo>
                    <a:pt x="3656" y="6587"/>
                  </a:lnTo>
                  <a:cubicBezTo>
                    <a:pt x="3531" y="6712"/>
                    <a:pt x="3367" y="6775"/>
                    <a:pt x="3203" y="6775"/>
                  </a:cubicBezTo>
                  <a:cubicBezTo>
                    <a:pt x="3040" y="6775"/>
                    <a:pt x="2876" y="6712"/>
                    <a:pt x="2751" y="6587"/>
                  </a:cubicBezTo>
                  <a:lnTo>
                    <a:pt x="1465" y="5301"/>
                  </a:lnTo>
                  <a:cubicBezTo>
                    <a:pt x="1215" y="5051"/>
                    <a:pt x="1215" y="4647"/>
                    <a:pt x="1465" y="4397"/>
                  </a:cubicBezTo>
                  <a:lnTo>
                    <a:pt x="4525" y="1349"/>
                  </a:lnTo>
                  <a:cubicBezTo>
                    <a:pt x="4650" y="1218"/>
                    <a:pt x="4814" y="1152"/>
                    <a:pt x="4977" y="1152"/>
                  </a:cubicBezTo>
                  <a:close/>
                  <a:moveTo>
                    <a:pt x="4963" y="0"/>
                  </a:moveTo>
                  <a:cubicBezTo>
                    <a:pt x="4629" y="0"/>
                    <a:pt x="4299" y="128"/>
                    <a:pt x="4049" y="384"/>
                  </a:cubicBezTo>
                  <a:lnTo>
                    <a:pt x="501" y="3920"/>
                  </a:lnTo>
                  <a:cubicBezTo>
                    <a:pt x="1" y="4432"/>
                    <a:pt x="1" y="5266"/>
                    <a:pt x="501" y="5766"/>
                  </a:cubicBezTo>
                  <a:lnTo>
                    <a:pt x="2287" y="7552"/>
                  </a:lnTo>
                  <a:cubicBezTo>
                    <a:pt x="2543" y="7802"/>
                    <a:pt x="2879" y="7927"/>
                    <a:pt x="3214" y="7927"/>
                  </a:cubicBezTo>
                  <a:cubicBezTo>
                    <a:pt x="3549" y="7927"/>
                    <a:pt x="3882" y="7802"/>
                    <a:pt x="4132" y="7552"/>
                  </a:cubicBezTo>
                  <a:lnTo>
                    <a:pt x="7680" y="4016"/>
                  </a:lnTo>
                  <a:cubicBezTo>
                    <a:pt x="8180" y="3504"/>
                    <a:pt x="8180" y="2670"/>
                    <a:pt x="7680" y="2170"/>
                  </a:cubicBezTo>
                  <a:lnTo>
                    <a:pt x="5894" y="384"/>
                  </a:lnTo>
                  <a:cubicBezTo>
                    <a:pt x="5632" y="128"/>
                    <a:pt x="5296" y="0"/>
                    <a:pt x="4963"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8"/>
            <p:cNvSpPr/>
            <p:nvPr/>
          </p:nvSpPr>
          <p:spPr>
            <a:xfrm>
              <a:off x="1447800" y="2864475"/>
              <a:ext cx="111325" cy="111050"/>
            </a:xfrm>
            <a:custGeom>
              <a:rect b="b" l="l" r="r" t="t"/>
              <a:pathLst>
                <a:path extrusionOk="0" h="4442" w="4453">
                  <a:moveTo>
                    <a:pt x="3739" y="0"/>
                  </a:moveTo>
                  <a:lnTo>
                    <a:pt x="0" y="3739"/>
                  </a:lnTo>
                  <a:lnTo>
                    <a:pt x="714" y="4441"/>
                  </a:lnTo>
                  <a:lnTo>
                    <a:pt x="4453" y="715"/>
                  </a:lnTo>
                  <a:lnTo>
                    <a:pt x="3739"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8"/>
            <p:cNvSpPr/>
            <p:nvPr/>
          </p:nvSpPr>
          <p:spPr>
            <a:xfrm>
              <a:off x="1448075" y="2879950"/>
              <a:ext cx="95275" cy="95575"/>
            </a:xfrm>
            <a:custGeom>
              <a:rect b="b" l="l" r="r" t="t"/>
              <a:pathLst>
                <a:path extrusionOk="0" h="3823" w="3811">
                  <a:moveTo>
                    <a:pt x="3097" y="0"/>
                  </a:moveTo>
                  <a:lnTo>
                    <a:pt x="1" y="3120"/>
                  </a:lnTo>
                  <a:lnTo>
                    <a:pt x="132" y="3679"/>
                  </a:lnTo>
                  <a:lnTo>
                    <a:pt x="703" y="3822"/>
                  </a:lnTo>
                  <a:lnTo>
                    <a:pt x="3811" y="715"/>
                  </a:lnTo>
                  <a:lnTo>
                    <a:pt x="3097"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8"/>
            <p:cNvSpPr/>
            <p:nvPr/>
          </p:nvSpPr>
          <p:spPr>
            <a:xfrm>
              <a:off x="1427550" y="2952350"/>
              <a:ext cx="44675" cy="42825"/>
            </a:xfrm>
            <a:custGeom>
              <a:rect b="b" l="l" r="r" t="t"/>
              <a:pathLst>
                <a:path extrusionOk="0" h="1713" w="1787">
                  <a:moveTo>
                    <a:pt x="425" y="1"/>
                  </a:moveTo>
                  <a:cubicBezTo>
                    <a:pt x="325" y="1"/>
                    <a:pt x="227" y="39"/>
                    <a:pt x="155" y="117"/>
                  </a:cubicBezTo>
                  <a:cubicBezTo>
                    <a:pt x="0" y="260"/>
                    <a:pt x="0" y="522"/>
                    <a:pt x="155" y="664"/>
                  </a:cubicBezTo>
                  <a:lnTo>
                    <a:pt x="1096" y="1605"/>
                  </a:lnTo>
                  <a:cubicBezTo>
                    <a:pt x="1167" y="1676"/>
                    <a:pt x="1265" y="1712"/>
                    <a:pt x="1365" y="1712"/>
                  </a:cubicBezTo>
                  <a:cubicBezTo>
                    <a:pt x="1465" y="1712"/>
                    <a:pt x="1566" y="1676"/>
                    <a:pt x="1643" y="1605"/>
                  </a:cubicBezTo>
                  <a:cubicBezTo>
                    <a:pt x="1786" y="1450"/>
                    <a:pt x="1786" y="1200"/>
                    <a:pt x="1643" y="1057"/>
                  </a:cubicBezTo>
                  <a:lnTo>
                    <a:pt x="703" y="117"/>
                  </a:lnTo>
                  <a:cubicBezTo>
                    <a:pt x="625" y="39"/>
                    <a:pt x="524" y="1"/>
                    <a:pt x="425" y="1"/>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8"/>
            <p:cNvSpPr/>
            <p:nvPr/>
          </p:nvSpPr>
          <p:spPr>
            <a:xfrm>
              <a:off x="1595425" y="2711325"/>
              <a:ext cx="117300" cy="116000"/>
            </a:xfrm>
            <a:custGeom>
              <a:rect b="b" l="l" r="r" t="t"/>
              <a:pathLst>
                <a:path extrusionOk="0" h="4640" w="4692">
                  <a:moveTo>
                    <a:pt x="440" y="1"/>
                  </a:moveTo>
                  <a:cubicBezTo>
                    <a:pt x="337" y="1"/>
                    <a:pt x="233" y="42"/>
                    <a:pt x="155" y="126"/>
                  </a:cubicBezTo>
                  <a:lnTo>
                    <a:pt x="131" y="137"/>
                  </a:lnTo>
                  <a:cubicBezTo>
                    <a:pt x="96" y="197"/>
                    <a:pt x="48" y="257"/>
                    <a:pt x="36" y="316"/>
                  </a:cubicBezTo>
                  <a:cubicBezTo>
                    <a:pt x="1" y="471"/>
                    <a:pt x="36" y="614"/>
                    <a:pt x="131" y="721"/>
                  </a:cubicBezTo>
                  <a:lnTo>
                    <a:pt x="3941" y="4519"/>
                  </a:lnTo>
                  <a:cubicBezTo>
                    <a:pt x="4031" y="4599"/>
                    <a:pt x="4140" y="4640"/>
                    <a:pt x="4245" y="4640"/>
                  </a:cubicBezTo>
                  <a:cubicBezTo>
                    <a:pt x="4279" y="4640"/>
                    <a:pt x="4314" y="4635"/>
                    <a:pt x="4346" y="4626"/>
                  </a:cubicBezTo>
                  <a:cubicBezTo>
                    <a:pt x="4418" y="4602"/>
                    <a:pt x="4477" y="4555"/>
                    <a:pt x="4525" y="4519"/>
                  </a:cubicBezTo>
                  <a:lnTo>
                    <a:pt x="4537" y="4507"/>
                  </a:lnTo>
                  <a:cubicBezTo>
                    <a:pt x="4692" y="4352"/>
                    <a:pt x="4692" y="4090"/>
                    <a:pt x="4525" y="3936"/>
                  </a:cubicBezTo>
                  <a:lnTo>
                    <a:pt x="715" y="126"/>
                  </a:lnTo>
                  <a:cubicBezTo>
                    <a:pt x="643" y="42"/>
                    <a:pt x="542" y="1"/>
                    <a:pt x="440"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8"/>
            <p:cNvSpPr/>
            <p:nvPr/>
          </p:nvSpPr>
          <p:spPr>
            <a:xfrm>
              <a:off x="1595425" y="2718875"/>
              <a:ext cx="109550" cy="108450"/>
            </a:xfrm>
            <a:custGeom>
              <a:rect b="b" l="l" r="r" t="t"/>
              <a:pathLst>
                <a:path extrusionOk="0" h="4338" w="4382">
                  <a:moveTo>
                    <a:pt x="136" y="1"/>
                  </a:moveTo>
                  <a:cubicBezTo>
                    <a:pt x="102" y="1"/>
                    <a:pt x="69" y="5"/>
                    <a:pt x="36" y="14"/>
                  </a:cubicBezTo>
                  <a:cubicBezTo>
                    <a:pt x="1" y="169"/>
                    <a:pt x="36" y="312"/>
                    <a:pt x="131" y="419"/>
                  </a:cubicBezTo>
                  <a:lnTo>
                    <a:pt x="3930" y="4217"/>
                  </a:lnTo>
                  <a:cubicBezTo>
                    <a:pt x="4019" y="4297"/>
                    <a:pt x="4128" y="4338"/>
                    <a:pt x="4233" y="4338"/>
                  </a:cubicBezTo>
                  <a:cubicBezTo>
                    <a:pt x="4267" y="4338"/>
                    <a:pt x="4302" y="4333"/>
                    <a:pt x="4334" y="4324"/>
                  </a:cubicBezTo>
                  <a:cubicBezTo>
                    <a:pt x="4382" y="4181"/>
                    <a:pt x="4346" y="4038"/>
                    <a:pt x="4239" y="3931"/>
                  </a:cubicBezTo>
                  <a:lnTo>
                    <a:pt x="429" y="121"/>
                  </a:lnTo>
                  <a:cubicBezTo>
                    <a:pt x="340" y="41"/>
                    <a:pt x="237" y="1"/>
                    <a:pt x="13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78"/>
          <p:cNvGrpSpPr/>
          <p:nvPr/>
        </p:nvGrpSpPr>
        <p:grpSpPr>
          <a:xfrm>
            <a:off x="2601736" y="2701900"/>
            <a:ext cx="351644" cy="269842"/>
            <a:chOff x="2024050" y="2744350"/>
            <a:chExt cx="310475" cy="238250"/>
          </a:xfrm>
        </p:grpSpPr>
        <p:sp>
          <p:nvSpPr>
            <p:cNvPr id="2842" name="Google Shape;2842;p78"/>
            <p:cNvSpPr/>
            <p:nvPr/>
          </p:nvSpPr>
          <p:spPr>
            <a:xfrm>
              <a:off x="2049350" y="2885750"/>
              <a:ext cx="54200" cy="53150"/>
            </a:xfrm>
            <a:custGeom>
              <a:rect b="b" l="l" r="r" t="t"/>
              <a:pathLst>
                <a:path extrusionOk="0" h="2126" w="2168">
                  <a:moveTo>
                    <a:pt x="204" y="1"/>
                  </a:moveTo>
                  <a:cubicBezTo>
                    <a:pt x="158" y="1"/>
                    <a:pt x="114" y="18"/>
                    <a:pt x="72" y="54"/>
                  </a:cubicBezTo>
                  <a:cubicBezTo>
                    <a:pt x="1" y="126"/>
                    <a:pt x="1" y="245"/>
                    <a:pt x="72" y="304"/>
                  </a:cubicBezTo>
                  <a:lnTo>
                    <a:pt x="358" y="590"/>
                  </a:lnTo>
                  <a:lnTo>
                    <a:pt x="1548" y="1781"/>
                  </a:lnTo>
                  <a:lnTo>
                    <a:pt x="1834" y="2066"/>
                  </a:lnTo>
                  <a:cubicBezTo>
                    <a:pt x="1858" y="2090"/>
                    <a:pt x="1917" y="2126"/>
                    <a:pt x="1965" y="2126"/>
                  </a:cubicBezTo>
                  <a:cubicBezTo>
                    <a:pt x="2013" y="2126"/>
                    <a:pt x="2060" y="2102"/>
                    <a:pt x="2096" y="2066"/>
                  </a:cubicBezTo>
                  <a:cubicBezTo>
                    <a:pt x="2167" y="1995"/>
                    <a:pt x="2167" y="1876"/>
                    <a:pt x="2096" y="1804"/>
                  </a:cubicBezTo>
                  <a:lnTo>
                    <a:pt x="1810" y="1531"/>
                  </a:lnTo>
                  <a:lnTo>
                    <a:pt x="620" y="340"/>
                  </a:lnTo>
                  <a:lnTo>
                    <a:pt x="346" y="54"/>
                  </a:lnTo>
                  <a:cubicBezTo>
                    <a:pt x="298" y="18"/>
                    <a:pt x="251" y="1"/>
                    <a:pt x="204"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8"/>
            <p:cNvSpPr/>
            <p:nvPr/>
          </p:nvSpPr>
          <p:spPr>
            <a:xfrm>
              <a:off x="2070175" y="2864925"/>
              <a:ext cx="54200" cy="53150"/>
            </a:xfrm>
            <a:custGeom>
              <a:rect b="b" l="l" r="r" t="t"/>
              <a:pathLst>
                <a:path extrusionOk="0" h="2126" w="2168">
                  <a:moveTo>
                    <a:pt x="214" y="0"/>
                  </a:moveTo>
                  <a:cubicBezTo>
                    <a:pt x="165" y="0"/>
                    <a:pt x="114" y="18"/>
                    <a:pt x="72" y="54"/>
                  </a:cubicBezTo>
                  <a:cubicBezTo>
                    <a:pt x="1" y="125"/>
                    <a:pt x="1" y="244"/>
                    <a:pt x="72" y="304"/>
                  </a:cubicBezTo>
                  <a:lnTo>
                    <a:pt x="358" y="590"/>
                  </a:lnTo>
                  <a:lnTo>
                    <a:pt x="1549" y="1780"/>
                  </a:lnTo>
                  <a:lnTo>
                    <a:pt x="1835" y="2066"/>
                  </a:lnTo>
                  <a:cubicBezTo>
                    <a:pt x="1858" y="2090"/>
                    <a:pt x="1918" y="2125"/>
                    <a:pt x="1966" y="2125"/>
                  </a:cubicBezTo>
                  <a:cubicBezTo>
                    <a:pt x="2013" y="2125"/>
                    <a:pt x="2049" y="2102"/>
                    <a:pt x="2096" y="2066"/>
                  </a:cubicBezTo>
                  <a:cubicBezTo>
                    <a:pt x="2168" y="1983"/>
                    <a:pt x="2168" y="1875"/>
                    <a:pt x="2096" y="1804"/>
                  </a:cubicBezTo>
                  <a:lnTo>
                    <a:pt x="1811" y="1530"/>
                  </a:lnTo>
                  <a:lnTo>
                    <a:pt x="620" y="339"/>
                  </a:lnTo>
                  <a:lnTo>
                    <a:pt x="346" y="54"/>
                  </a:lnTo>
                  <a:cubicBezTo>
                    <a:pt x="311" y="18"/>
                    <a:pt x="263" y="0"/>
                    <a:pt x="214"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8"/>
            <p:cNvSpPr/>
            <p:nvPr/>
          </p:nvSpPr>
          <p:spPr>
            <a:xfrm>
              <a:off x="2087450" y="2848600"/>
              <a:ext cx="53000" cy="51900"/>
            </a:xfrm>
            <a:custGeom>
              <a:rect b="b" l="l" r="r" t="t"/>
              <a:pathLst>
                <a:path extrusionOk="0" h="2076" w="2120">
                  <a:moveTo>
                    <a:pt x="200" y="1"/>
                  </a:moveTo>
                  <a:cubicBezTo>
                    <a:pt x="158" y="1"/>
                    <a:pt x="116" y="13"/>
                    <a:pt x="84" y="40"/>
                  </a:cubicBezTo>
                  <a:cubicBezTo>
                    <a:pt x="1" y="111"/>
                    <a:pt x="1" y="230"/>
                    <a:pt x="72" y="302"/>
                  </a:cubicBezTo>
                  <a:lnTo>
                    <a:pt x="334" y="576"/>
                  </a:lnTo>
                  <a:lnTo>
                    <a:pt x="1786" y="2016"/>
                  </a:lnTo>
                  <a:cubicBezTo>
                    <a:pt x="1810" y="2040"/>
                    <a:pt x="1870" y="2076"/>
                    <a:pt x="1917" y="2076"/>
                  </a:cubicBezTo>
                  <a:cubicBezTo>
                    <a:pt x="1953" y="2076"/>
                    <a:pt x="2001" y="2064"/>
                    <a:pt x="2048" y="2016"/>
                  </a:cubicBezTo>
                  <a:cubicBezTo>
                    <a:pt x="2120" y="1945"/>
                    <a:pt x="2120" y="1826"/>
                    <a:pt x="2048" y="1766"/>
                  </a:cubicBezTo>
                  <a:lnTo>
                    <a:pt x="1786" y="1493"/>
                  </a:lnTo>
                  <a:lnTo>
                    <a:pt x="334" y="52"/>
                  </a:lnTo>
                  <a:cubicBezTo>
                    <a:pt x="301" y="19"/>
                    <a:pt x="251" y="1"/>
                    <a:pt x="200"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8"/>
            <p:cNvSpPr/>
            <p:nvPr/>
          </p:nvSpPr>
          <p:spPr>
            <a:xfrm>
              <a:off x="2024050" y="2744350"/>
              <a:ext cx="310475" cy="218075"/>
            </a:xfrm>
            <a:custGeom>
              <a:rect b="b" l="l" r="r" t="t"/>
              <a:pathLst>
                <a:path extrusionOk="0" h="8723" w="12419">
                  <a:moveTo>
                    <a:pt x="4476" y="0"/>
                  </a:moveTo>
                  <a:cubicBezTo>
                    <a:pt x="4394" y="0"/>
                    <a:pt x="4310" y="61"/>
                    <a:pt x="4287" y="162"/>
                  </a:cubicBezTo>
                  <a:lnTo>
                    <a:pt x="4203" y="519"/>
                  </a:lnTo>
                  <a:cubicBezTo>
                    <a:pt x="3739" y="2245"/>
                    <a:pt x="2537" y="3531"/>
                    <a:pt x="1286" y="4781"/>
                  </a:cubicBezTo>
                  <a:cubicBezTo>
                    <a:pt x="786" y="5282"/>
                    <a:pt x="251" y="5710"/>
                    <a:pt x="120" y="6436"/>
                  </a:cubicBezTo>
                  <a:cubicBezTo>
                    <a:pt x="1" y="7067"/>
                    <a:pt x="215" y="7699"/>
                    <a:pt x="655" y="8151"/>
                  </a:cubicBezTo>
                  <a:cubicBezTo>
                    <a:pt x="1036" y="8532"/>
                    <a:pt x="1536" y="8722"/>
                    <a:pt x="2035" y="8722"/>
                  </a:cubicBezTo>
                  <a:cubicBezTo>
                    <a:pt x="2534" y="8722"/>
                    <a:pt x="3031" y="8532"/>
                    <a:pt x="3406" y="8151"/>
                  </a:cubicBezTo>
                  <a:lnTo>
                    <a:pt x="9811" y="1745"/>
                  </a:lnTo>
                  <a:cubicBezTo>
                    <a:pt x="9984" y="1573"/>
                    <a:pt x="10210" y="1486"/>
                    <a:pt x="10438" y="1486"/>
                  </a:cubicBezTo>
                  <a:cubicBezTo>
                    <a:pt x="10666" y="1486"/>
                    <a:pt x="10895" y="1573"/>
                    <a:pt x="11073" y="1745"/>
                  </a:cubicBezTo>
                  <a:cubicBezTo>
                    <a:pt x="11431" y="2091"/>
                    <a:pt x="11431" y="2662"/>
                    <a:pt x="11073" y="3019"/>
                  </a:cubicBezTo>
                  <a:lnTo>
                    <a:pt x="6061" y="8032"/>
                  </a:lnTo>
                  <a:lnTo>
                    <a:pt x="6704" y="8675"/>
                  </a:lnTo>
                  <a:lnTo>
                    <a:pt x="11716" y="3662"/>
                  </a:lnTo>
                  <a:cubicBezTo>
                    <a:pt x="12419" y="2960"/>
                    <a:pt x="12419" y="1817"/>
                    <a:pt x="11716" y="1114"/>
                  </a:cubicBezTo>
                  <a:cubicBezTo>
                    <a:pt x="11359" y="757"/>
                    <a:pt x="10898" y="579"/>
                    <a:pt x="10438" y="579"/>
                  </a:cubicBezTo>
                  <a:cubicBezTo>
                    <a:pt x="9978" y="579"/>
                    <a:pt x="9520" y="757"/>
                    <a:pt x="9168" y="1114"/>
                  </a:cubicBezTo>
                  <a:lnTo>
                    <a:pt x="2775" y="7508"/>
                  </a:lnTo>
                  <a:cubicBezTo>
                    <a:pt x="2572" y="7710"/>
                    <a:pt x="2304" y="7812"/>
                    <a:pt x="2036" y="7812"/>
                  </a:cubicBezTo>
                  <a:cubicBezTo>
                    <a:pt x="1769" y="7812"/>
                    <a:pt x="1501" y="7710"/>
                    <a:pt x="1298" y="7508"/>
                  </a:cubicBezTo>
                  <a:cubicBezTo>
                    <a:pt x="1060" y="7270"/>
                    <a:pt x="953" y="6913"/>
                    <a:pt x="1013" y="6591"/>
                  </a:cubicBezTo>
                  <a:cubicBezTo>
                    <a:pt x="1060" y="6353"/>
                    <a:pt x="1179" y="6175"/>
                    <a:pt x="1322" y="6008"/>
                  </a:cubicBezTo>
                  <a:cubicBezTo>
                    <a:pt x="1429" y="5889"/>
                    <a:pt x="1548" y="5782"/>
                    <a:pt x="1667" y="5663"/>
                  </a:cubicBezTo>
                  <a:cubicBezTo>
                    <a:pt x="3013" y="4329"/>
                    <a:pt x="4346" y="2996"/>
                    <a:pt x="6192" y="2507"/>
                  </a:cubicBezTo>
                  <a:cubicBezTo>
                    <a:pt x="6311" y="2460"/>
                    <a:pt x="6430" y="2448"/>
                    <a:pt x="6549" y="2424"/>
                  </a:cubicBezTo>
                  <a:cubicBezTo>
                    <a:pt x="6704" y="2388"/>
                    <a:pt x="6763" y="2210"/>
                    <a:pt x="6656" y="2103"/>
                  </a:cubicBezTo>
                  <a:lnTo>
                    <a:pt x="4596" y="55"/>
                  </a:lnTo>
                  <a:cubicBezTo>
                    <a:pt x="4563" y="18"/>
                    <a:pt x="4520" y="0"/>
                    <a:pt x="4476"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8"/>
            <p:cNvSpPr/>
            <p:nvPr/>
          </p:nvSpPr>
          <p:spPr>
            <a:xfrm>
              <a:off x="2024050" y="2763450"/>
              <a:ext cx="299475" cy="208200"/>
            </a:xfrm>
            <a:custGeom>
              <a:rect b="b" l="l" r="r" t="t"/>
              <a:pathLst>
                <a:path extrusionOk="0" h="8328" w="11979">
                  <a:moveTo>
                    <a:pt x="4338" y="1"/>
                  </a:moveTo>
                  <a:cubicBezTo>
                    <a:pt x="4213" y="1"/>
                    <a:pt x="4092" y="71"/>
                    <a:pt x="4049" y="196"/>
                  </a:cubicBezTo>
                  <a:cubicBezTo>
                    <a:pt x="3513" y="1708"/>
                    <a:pt x="2429" y="2863"/>
                    <a:pt x="1286" y="4006"/>
                  </a:cubicBezTo>
                  <a:cubicBezTo>
                    <a:pt x="786" y="4506"/>
                    <a:pt x="251" y="4934"/>
                    <a:pt x="120" y="5661"/>
                  </a:cubicBezTo>
                  <a:cubicBezTo>
                    <a:pt x="1" y="6292"/>
                    <a:pt x="215" y="6923"/>
                    <a:pt x="655" y="7375"/>
                  </a:cubicBezTo>
                  <a:cubicBezTo>
                    <a:pt x="1036" y="7756"/>
                    <a:pt x="1533" y="7947"/>
                    <a:pt x="2031" y="7947"/>
                  </a:cubicBezTo>
                  <a:cubicBezTo>
                    <a:pt x="2528" y="7947"/>
                    <a:pt x="3025" y="7756"/>
                    <a:pt x="3406" y="7375"/>
                  </a:cubicBezTo>
                  <a:lnTo>
                    <a:pt x="9811" y="969"/>
                  </a:lnTo>
                  <a:cubicBezTo>
                    <a:pt x="9978" y="791"/>
                    <a:pt x="10204" y="702"/>
                    <a:pt x="10433" y="702"/>
                  </a:cubicBezTo>
                  <a:cubicBezTo>
                    <a:pt x="10663" y="702"/>
                    <a:pt x="10895" y="791"/>
                    <a:pt x="11073" y="969"/>
                  </a:cubicBezTo>
                  <a:cubicBezTo>
                    <a:pt x="11431" y="1315"/>
                    <a:pt x="11431" y="1886"/>
                    <a:pt x="11073" y="2243"/>
                  </a:cubicBezTo>
                  <a:lnTo>
                    <a:pt x="5620" y="7685"/>
                  </a:lnTo>
                  <a:lnTo>
                    <a:pt x="6263" y="8328"/>
                  </a:lnTo>
                  <a:lnTo>
                    <a:pt x="11276" y="3315"/>
                  </a:lnTo>
                  <a:cubicBezTo>
                    <a:pt x="11978" y="2613"/>
                    <a:pt x="11978" y="1470"/>
                    <a:pt x="11276" y="767"/>
                  </a:cubicBezTo>
                  <a:cubicBezTo>
                    <a:pt x="10933" y="419"/>
                    <a:pt x="10480" y="243"/>
                    <a:pt x="10025" y="243"/>
                  </a:cubicBezTo>
                  <a:cubicBezTo>
                    <a:pt x="9563" y="243"/>
                    <a:pt x="9100" y="425"/>
                    <a:pt x="8752" y="791"/>
                  </a:cubicBezTo>
                  <a:lnTo>
                    <a:pt x="2346" y="7196"/>
                  </a:lnTo>
                  <a:cubicBezTo>
                    <a:pt x="2150" y="7399"/>
                    <a:pt x="1885" y="7500"/>
                    <a:pt x="1618" y="7500"/>
                  </a:cubicBezTo>
                  <a:cubicBezTo>
                    <a:pt x="1352" y="7500"/>
                    <a:pt x="1084" y="7399"/>
                    <a:pt x="882" y="7196"/>
                  </a:cubicBezTo>
                  <a:cubicBezTo>
                    <a:pt x="643" y="6958"/>
                    <a:pt x="536" y="6601"/>
                    <a:pt x="596" y="6268"/>
                  </a:cubicBezTo>
                  <a:cubicBezTo>
                    <a:pt x="703" y="5720"/>
                    <a:pt x="1310" y="5291"/>
                    <a:pt x="1679" y="4910"/>
                  </a:cubicBezTo>
                  <a:cubicBezTo>
                    <a:pt x="2906" y="3684"/>
                    <a:pt x="4120" y="2458"/>
                    <a:pt x="5727" y="1898"/>
                  </a:cubicBezTo>
                  <a:cubicBezTo>
                    <a:pt x="5942" y="1827"/>
                    <a:pt x="6013" y="1553"/>
                    <a:pt x="5846" y="1386"/>
                  </a:cubicBezTo>
                  <a:lnTo>
                    <a:pt x="4561" y="88"/>
                  </a:lnTo>
                  <a:cubicBezTo>
                    <a:pt x="4496" y="29"/>
                    <a:pt x="4416" y="1"/>
                    <a:pt x="4338"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8"/>
            <p:cNvSpPr/>
            <p:nvPr/>
          </p:nvSpPr>
          <p:spPr>
            <a:xfrm>
              <a:off x="2152925" y="2941500"/>
              <a:ext cx="42900" cy="41100"/>
            </a:xfrm>
            <a:custGeom>
              <a:rect b="b" l="l" r="r" t="t"/>
              <a:pathLst>
                <a:path extrusionOk="0" h="1644" w="1716">
                  <a:moveTo>
                    <a:pt x="592" y="0"/>
                  </a:moveTo>
                  <a:cubicBezTo>
                    <a:pt x="495" y="0"/>
                    <a:pt x="400" y="33"/>
                    <a:pt x="334" y="98"/>
                  </a:cubicBezTo>
                  <a:lnTo>
                    <a:pt x="144" y="301"/>
                  </a:lnTo>
                  <a:cubicBezTo>
                    <a:pt x="1" y="444"/>
                    <a:pt x="1" y="670"/>
                    <a:pt x="144" y="813"/>
                  </a:cubicBezTo>
                  <a:lnTo>
                    <a:pt x="858" y="1527"/>
                  </a:lnTo>
                  <a:cubicBezTo>
                    <a:pt x="936" y="1604"/>
                    <a:pt x="1028" y="1643"/>
                    <a:pt x="1120" y="1643"/>
                  </a:cubicBezTo>
                  <a:cubicBezTo>
                    <a:pt x="1212" y="1643"/>
                    <a:pt x="1305" y="1604"/>
                    <a:pt x="1382" y="1527"/>
                  </a:cubicBezTo>
                  <a:lnTo>
                    <a:pt x="1573" y="1337"/>
                  </a:lnTo>
                  <a:cubicBezTo>
                    <a:pt x="1715" y="1194"/>
                    <a:pt x="1715" y="967"/>
                    <a:pt x="1573" y="813"/>
                  </a:cubicBezTo>
                  <a:lnTo>
                    <a:pt x="858" y="98"/>
                  </a:lnTo>
                  <a:cubicBezTo>
                    <a:pt x="787" y="33"/>
                    <a:pt x="688" y="0"/>
                    <a:pt x="592"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8"/>
            <p:cNvSpPr/>
            <p:nvPr/>
          </p:nvSpPr>
          <p:spPr>
            <a:xfrm>
              <a:off x="2066625" y="2902275"/>
              <a:ext cx="19075" cy="19375"/>
            </a:xfrm>
            <a:custGeom>
              <a:rect b="b" l="l" r="r" t="t"/>
              <a:pathLst>
                <a:path extrusionOk="0" h="775" w="763">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8"/>
            <p:cNvSpPr/>
            <p:nvPr/>
          </p:nvSpPr>
          <p:spPr>
            <a:xfrm>
              <a:off x="2157700" y="2892750"/>
              <a:ext cx="42875" cy="42000"/>
            </a:xfrm>
            <a:custGeom>
              <a:rect b="b" l="l" r="r" t="t"/>
              <a:pathLst>
                <a:path extrusionOk="0" h="1680" w="1715">
                  <a:moveTo>
                    <a:pt x="262" y="0"/>
                  </a:moveTo>
                  <a:lnTo>
                    <a:pt x="0" y="250"/>
                  </a:lnTo>
                  <a:lnTo>
                    <a:pt x="1370" y="1620"/>
                  </a:lnTo>
                  <a:cubicBezTo>
                    <a:pt x="1417" y="1667"/>
                    <a:pt x="1453" y="1679"/>
                    <a:pt x="1501" y="1679"/>
                  </a:cubicBezTo>
                  <a:cubicBezTo>
                    <a:pt x="1548" y="1679"/>
                    <a:pt x="1608" y="1655"/>
                    <a:pt x="1632" y="1620"/>
                  </a:cubicBezTo>
                  <a:cubicBezTo>
                    <a:pt x="1715" y="1560"/>
                    <a:pt x="1715" y="1441"/>
                    <a:pt x="1632" y="1370"/>
                  </a:cubicBezTo>
                  <a:lnTo>
                    <a:pt x="2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8"/>
            <p:cNvSpPr/>
            <p:nvPr/>
          </p:nvSpPr>
          <p:spPr>
            <a:xfrm>
              <a:off x="2189550" y="2861200"/>
              <a:ext cx="42875" cy="42000"/>
            </a:xfrm>
            <a:custGeom>
              <a:rect b="b" l="l" r="r" t="t"/>
              <a:pathLst>
                <a:path extrusionOk="0" h="1680" w="1715">
                  <a:moveTo>
                    <a:pt x="274" y="0"/>
                  </a:moveTo>
                  <a:lnTo>
                    <a:pt x="0" y="250"/>
                  </a:lnTo>
                  <a:lnTo>
                    <a:pt x="1370" y="1620"/>
                  </a:lnTo>
                  <a:cubicBezTo>
                    <a:pt x="1417" y="1667"/>
                    <a:pt x="1465" y="1679"/>
                    <a:pt x="1512" y="1679"/>
                  </a:cubicBezTo>
                  <a:cubicBezTo>
                    <a:pt x="1548" y="1679"/>
                    <a:pt x="1608" y="1643"/>
                    <a:pt x="1643" y="1620"/>
                  </a:cubicBezTo>
                  <a:cubicBezTo>
                    <a:pt x="1715" y="1560"/>
                    <a:pt x="1715" y="1441"/>
                    <a:pt x="1643" y="1370"/>
                  </a:cubicBezTo>
                  <a:lnTo>
                    <a:pt x="274"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78"/>
          <p:cNvGrpSpPr/>
          <p:nvPr/>
        </p:nvGrpSpPr>
        <p:grpSpPr>
          <a:xfrm>
            <a:off x="3336000" y="2683891"/>
            <a:ext cx="348275" cy="306029"/>
            <a:chOff x="2672350" y="2728450"/>
            <a:chExt cx="307500" cy="270200"/>
          </a:xfrm>
        </p:grpSpPr>
        <p:sp>
          <p:nvSpPr>
            <p:cNvPr id="2852" name="Google Shape;2852;p78"/>
            <p:cNvSpPr/>
            <p:nvPr/>
          </p:nvSpPr>
          <p:spPr>
            <a:xfrm>
              <a:off x="2691100" y="2853150"/>
              <a:ext cx="128025" cy="127425"/>
            </a:xfrm>
            <a:custGeom>
              <a:rect b="b" l="l" r="r" t="t"/>
              <a:pathLst>
                <a:path extrusionOk="0" h="5097" w="5121">
                  <a:moveTo>
                    <a:pt x="4549" y="1"/>
                  </a:moveTo>
                  <a:cubicBezTo>
                    <a:pt x="4287" y="179"/>
                    <a:pt x="4025" y="370"/>
                    <a:pt x="3751" y="596"/>
                  </a:cubicBezTo>
                  <a:cubicBezTo>
                    <a:pt x="2620" y="1477"/>
                    <a:pt x="1310" y="2549"/>
                    <a:pt x="0" y="2596"/>
                  </a:cubicBezTo>
                  <a:lnTo>
                    <a:pt x="2501" y="5097"/>
                  </a:lnTo>
                  <a:cubicBezTo>
                    <a:pt x="2548" y="3799"/>
                    <a:pt x="3620" y="2477"/>
                    <a:pt x="4501" y="1346"/>
                  </a:cubicBezTo>
                  <a:cubicBezTo>
                    <a:pt x="4703" y="1061"/>
                    <a:pt x="4906" y="810"/>
                    <a:pt x="5084" y="560"/>
                  </a:cubicBezTo>
                  <a:lnTo>
                    <a:pt x="5120"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8"/>
            <p:cNvSpPr/>
            <p:nvPr/>
          </p:nvSpPr>
          <p:spPr>
            <a:xfrm>
              <a:off x="2691100" y="2871200"/>
              <a:ext cx="110750" cy="109675"/>
            </a:xfrm>
            <a:custGeom>
              <a:rect b="b" l="l" r="r" t="t"/>
              <a:pathLst>
                <a:path extrusionOk="0" h="4387" w="4430">
                  <a:moveTo>
                    <a:pt x="3733" y="1"/>
                  </a:moveTo>
                  <a:cubicBezTo>
                    <a:pt x="3649" y="1"/>
                    <a:pt x="3565" y="30"/>
                    <a:pt x="3501" y="88"/>
                  </a:cubicBezTo>
                  <a:cubicBezTo>
                    <a:pt x="2429" y="922"/>
                    <a:pt x="1215" y="1839"/>
                    <a:pt x="0" y="1886"/>
                  </a:cubicBezTo>
                  <a:lnTo>
                    <a:pt x="977" y="3422"/>
                  </a:lnTo>
                  <a:lnTo>
                    <a:pt x="2501" y="4387"/>
                  </a:lnTo>
                  <a:cubicBezTo>
                    <a:pt x="2548" y="3184"/>
                    <a:pt x="3477" y="1958"/>
                    <a:pt x="4310" y="886"/>
                  </a:cubicBezTo>
                  <a:cubicBezTo>
                    <a:pt x="4430" y="743"/>
                    <a:pt x="4406" y="529"/>
                    <a:pt x="4275" y="398"/>
                  </a:cubicBezTo>
                  <a:lnTo>
                    <a:pt x="3977" y="100"/>
                  </a:lnTo>
                  <a:cubicBezTo>
                    <a:pt x="3910" y="33"/>
                    <a:pt x="3821" y="1"/>
                    <a:pt x="3733"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8"/>
            <p:cNvSpPr/>
            <p:nvPr/>
          </p:nvSpPr>
          <p:spPr>
            <a:xfrm>
              <a:off x="2807175" y="2758800"/>
              <a:ext cx="172675" cy="200350"/>
            </a:xfrm>
            <a:custGeom>
              <a:rect b="b" l="l" r="r" t="t"/>
              <a:pathLst>
                <a:path extrusionOk="0" h="8014" w="6907">
                  <a:moveTo>
                    <a:pt x="4174" y="1"/>
                  </a:moveTo>
                  <a:cubicBezTo>
                    <a:pt x="3867" y="1"/>
                    <a:pt x="3561" y="120"/>
                    <a:pt x="3323" y="358"/>
                  </a:cubicBezTo>
                  <a:lnTo>
                    <a:pt x="2227" y="1453"/>
                  </a:lnTo>
                  <a:lnTo>
                    <a:pt x="2775" y="2013"/>
                  </a:lnTo>
                  <a:lnTo>
                    <a:pt x="3477" y="1310"/>
                  </a:lnTo>
                  <a:cubicBezTo>
                    <a:pt x="3643" y="1139"/>
                    <a:pt x="3867" y="1053"/>
                    <a:pt x="4094" y="1053"/>
                  </a:cubicBezTo>
                  <a:cubicBezTo>
                    <a:pt x="4325" y="1053"/>
                    <a:pt x="4559" y="1142"/>
                    <a:pt x="4740" y="1322"/>
                  </a:cubicBezTo>
                  <a:lnTo>
                    <a:pt x="5466" y="2048"/>
                  </a:lnTo>
                  <a:cubicBezTo>
                    <a:pt x="5823" y="2406"/>
                    <a:pt x="5823" y="2977"/>
                    <a:pt x="5478" y="3311"/>
                  </a:cubicBezTo>
                  <a:lnTo>
                    <a:pt x="1882" y="6918"/>
                  </a:lnTo>
                  <a:cubicBezTo>
                    <a:pt x="1711" y="7089"/>
                    <a:pt x="1487" y="7176"/>
                    <a:pt x="1261" y="7176"/>
                  </a:cubicBezTo>
                  <a:cubicBezTo>
                    <a:pt x="1032" y="7176"/>
                    <a:pt x="800" y="7086"/>
                    <a:pt x="620" y="6906"/>
                  </a:cubicBezTo>
                  <a:lnTo>
                    <a:pt x="108" y="7037"/>
                  </a:lnTo>
                  <a:lnTo>
                    <a:pt x="1" y="7525"/>
                  </a:lnTo>
                  <a:cubicBezTo>
                    <a:pt x="334" y="7859"/>
                    <a:pt x="763" y="8013"/>
                    <a:pt x="1191" y="8013"/>
                  </a:cubicBezTo>
                  <a:cubicBezTo>
                    <a:pt x="1632" y="8013"/>
                    <a:pt x="2061" y="7859"/>
                    <a:pt x="2382" y="7525"/>
                  </a:cubicBezTo>
                  <a:lnTo>
                    <a:pt x="6454" y="3465"/>
                  </a:lnTo>
                  <a:cubicBezTo>
                    <a:pt x="6906" y="3001"/>
                    <a:pt x="6906" y="2239"/>
                    <a:pt x="6454" y="1787"/>
                  </a:cubicBezTo>
                  <a:lnTo>
                    <a:pt x="5025" y="358"/>
                  </a:lnTo>
                  <a:cubicBezTo>
                    <a:pt x="4787" y="120"/>
                    <a:pt x="4481" y="1"/>
                    <a:pt x="4174"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8"/>
            <p:cNvSpPr/>
            <p:nvPr/>
          </p:nvSpPr>
          <p:spPr>
            <a:xfrm>
              <a:off x="2807175" y="2767950"/>
              <a:ext cx="163450" cy="190900"/>
            </a:xfrm>
            <a:custGeom>
              <a:rect b="b" l="l" r="r" t="t"/>
              <a:pathLst>
                <a:path extrusionOk="0" h="7636" w="6538">
                  <a:moveTo>
                    <a:pt x="3800" y="1"/>
                  </a:moveTo>
                  <a:cubicBezTo>
                    <a:pt x="3498" y="1"/>
                    <a:pt x="3198" y="117"/>
                    <a:pt x="2966" y="349"/>
                  </a:cubicBezTo>
                  <a:lnTo>
                    <a:pt x="1870" y="1444"/>
                  </a:lnTo>
                  <a:lnTo>
                    <a:pt x="2418" y="2004"/>
                  </a:lnTo>
                  <a:lnTo>
                    <a:pt x="3489" y="932"/>
                  </a:lnTo>
                  <a:cubicBezTo>
                    <a:pt x="3661" y="761"/>
                    <a:pt x="3884" y="675"/>
                    <a:pt x="4110" y="675"/>
                  </a:cubicBezTo>
                  <a:cubicBezTo>
                    <a:pt x="4340" y="675"/>
                    <a:pt x="4571" y="764"/>
                    <a:pt x="4751" y="944"/>
                  </a:cubicBezTo>
                  <a:lnTo>
                    <a:pt x="5478" y="1671"/>
                  </a:lnTo>
                  <a:cubicBezTo>
                    <a:pt x="5835" y="2028"/>
                    <a:pt x="5835" y="2599"/>
                    <a:pt x="5502" y="2933"/>
                  </a:cubicBezTo>
                  <a:lnTo>
                    <a:pt x="1525" y="6909"/>
                  </a:lnTo>
                  <a:cubicBezTo>
                    <a:pt x="1354" y="7080"/>
                    <a:pt x="1130" y="7167"/>
                    <a:pt x="904" y="7167"/>
                  </a:cubicBezTo>
                  <a:cubicBezTo>
                    <a:pt x="674" y="7167"/>
                    <a:pt x="443" y="7077"/>
                    <a:pt x="263" y="6897"/>
                  </a:cubicBezTo>
                  <a:lnTo>
                    <a:pt x="84" y="6897"/>
                  </a:lnTo>
                  <a:lnTo>
                    <a:pt x="1" y="7147"/>
                  </a:lnTo>
                  <a:cubicBezTo>
                    <a:pt x="334" y="7481"/>
                    <a:pt x="763" y="7636"/>
                    <a:pt x="1191" y="7636"/>
                  </a:cubicBezTo>
                  <a:cubicBezTo>
                    <a:pt x="1632" y="7636"/>
                    <a:pt x="2061" y="7481"/>
                    <a:pt x="2382" y="7147"/>
                  </a:cubicBezTo>
                  <a:lnTo>
                    <a:pt x="6073" y="3456"/>
                  </a:lnTo>
                  <a:cubicBezTo>
                    <a:pt x="6537" y="2992"/>
                    <a:pt x="6537" y="2242"/>
                    <a:pt x="6073" y="1778"/>
                  </a:cubicBezTo>
                  <a:lnTo>
                    <a:pt x="4644" y="349"/>
                  </a:lnTo>
                  <a:cubicBezTo>
                    <a:pt x="4406" y="117"/>
                    <a:pt x="4103" y="1"/>
                    <a:pt x="3800"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8"/>
            <p:cNvSpPr/>
            <p:nvPr/>
          </p:nvSpPr>
          <p:spPr>
            <a:xfrm>
              <a:off x="2843500" y="2795125"/>
              <a:ext cx="103300" cy="102425"/>
            </a:xfrm>
            <a:custGeom>
              <a:rect b="b" l="l" r="r" t="t"/>
              <a:pathLst>
                <a:path extrusionOk="0" h="4097" w="4132">
                  <a:moveTo>
                    <a:pt x="774" y="0"/>
                  </a:moveTo>
                  <a:lnTo>
                    <a:pt x="0" y="774"/>
                  </a:lnTo>
                  <a:lnTo>
                    <a:pt x="3156" y="3929"/>
                  </a:lnTo>
                  <a:cubicBezTo>
                    <a:pt x="3259" y="4041"/>
                    <a:pt x="3399" y="4097"/>
                    <a:pt x="3541" y="4097"/>
                  </a:cubicBezTo>
                  <a:cubicBezTo>
                    <a:pt x="3596" y="4097"/>
                    <a:pt x="3650" y="4089"/>
                    <a:pt x="3703" y="4072"/>
                  </a:cubicBezTo>
                  <a:cubicBezTo>
                    <a:pt x="3775" y="4036"/>
                    <a:pt x="3870" y="3989"/>
                    <a:pt x="3929" y="3929"/>
                  </a:cubicBezTo>
                  <a:cubicBezTo>
                    <a:pt x="4132" y="3727"/>
                    <a:pt x="4132" y="3370"/>
                    <a:pt x="3929" y="3155"/>
                  </a:cubicBezTo>
                  <a:lnTo>
                    <a:pt x="774"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8"/>
            <p:cNvSpPr/>
            <p:nvPr/>
          </p:nvSpPr>
          <p:spPr>
            <a:xfrm>
              <a:off x="2843500" y="2804050"/>
              <a:ext cx="94075" cy="93500"/>
            </a:xfrm>
            <a:custGeom>
              <a:rect b="b" l="l" r="r" t="t"/>
              <a:pathLst>
                <a:path extrusionOk="0" h="3740" w="3763">
                  <a:moveTo>
                    <a:pt x="417" y="0"/>
                  </a:moveTo>
                  <a:lnTo>
                    <a:pt x="0" y="417"/>
                  </a:lnTo>
                  <a:lnTo>
                    <a:pt x="3156" y="3572"/>
                  </a:lnTo>
                  <a:cubicBezTo>
                    <a:pt x="3259" y="3684"/>
                    <a:pt x="3399" y="3740"/>
                    <a:pt x="3541" y="3740"/>
                  </a:cubicBezTo>
                  <a:cubicBezTo>
                    <a:pt x="3596" y="3740"/>
                    <a:pt x="3650" y="3732"/>
                    <a:pt x="3703" y="3715"/>
                  </a:cubicBezTo>
                  <a:cubicBezTo>
                    <a:pt x="3763" y="3513"/>
                    <a:pt x="3715" y="3310"/>
                    <a:pt x="3572" y="3155"/>
                  </a:cubicBezTo>
                  <a:lnTo>
                    <a:pt x="417"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8"/>
            <p:cNvSpPr/>
            <p:nvPr/>
          </p:nvSpPr>
          <p:spPr>
            <a:xfrm>
              <a:off x="2824150" y="2814475"/>
              <a:ext cx="103300" cy="102425"/>
            </a:xfrm>
            <a:custGeom>
              <a:rect b="b" l="l" r="r" t="t"/>
              <a:pathLst>
                <a:path extrusionOk="0" h="4097" w="4132">
                  <a:moveTo>
                    <a:pt x="774" y="0"/>
                  </a:moveTo>
                  <a:lnTo>
                    <a:pt x="1" y="774"/>
                  </a:lnTo>
                  <a:lnTo>
                    <a:pt x="3156" y="3929"/>
                  </a:lnTo>
                  <a:cubicBezTo>
                    <a:pt x="3259" y="4041"/>
                    <a:pt x="3399" y="4097"/>
                    <a:pt x="3541" y="4097"/>
                  </a:cubicBezTo>
                  <a:cubicBezTo>
                    <a:pt x="3596" y="4097"/>
                    <a:pt x="3650" y="4089"/>
                    <a:pt x="3703" y="4072"/>
                  </a:cubicBezTo>
                  <a:cubicBezTo>
                    <a:pt x="3787" y="4036"/>
                    <a:pt x="3870" y="3989"/>
                    <a:pt x="3930" y="3929"/>
                  </a:cubicBezTo>
                  <a:cubicBezTo>
                    <a:pt x="4132" y="3727"/>
                    <a:pt x="4132" y="3370"/>
                    <a:pt x="3930" y="3155"/>
                  </a:cubicBezTo>
                  <a:lnTo>
                    <a:pt x="774"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8"/>
            <p:cNvSpPr/>
            <p:nvPr/>
          </p:nvSpPr>
          <p:spPr>
            <a:xfrm>
              <a:off x="2824150" y="2823400"/>
              <a:ext cx="94075" cy="93500"/>
            </a:xfrm>
            <a:custGeom>
              <a:rect b="b" l="l" r="r" t="t"/>
              <a:pathLst>
                <a:path extrusionOk="0" h="3740" w="3763">
                  <a:moveTo>
                    <a:pt x="417" y="0"/>
                  </a:moveTo>
                  <a:lnTo>
                    <a:pt x="1" y="417"/>
                  </a:lnTo>
                  <a:lnTo>
                    <a:pt x="3156" y="3572"/>
                  </a:lnTo>
                  <a:cubicBezTo>
                    <a:pt x="3259" y="3684"/>
                    <a:pt x="3399" y="3740"/>
                    <a:pt x="3541" y="3740"/>
                  </a:cubicBezTo>
                  <a:cubicBezTo>
                    <a:pt x="3596" y="3740"/>
                    <a:pt x="3650" y="3732"/>
                    <a:pt x="3703" y="3715"/>
                  </a:cubicBezTo>
                  <a:cubicBezTo>
                    <a:pt x="3763" y="3536"/>
                    <a:pt x="3715" y="3310"/>
                    <a:pt x="3572" y="3155"/>
                  </a:cubicBezTo>
                  <a:lnTo>
                    <a:pt x="417"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8"/>
            <p:cNvSpPr/>
            <p:nvPr/>
          </p:nvSpPr>
          <p:spPr>
            <a:xfrm>
              <a:off x="2804200" y="2833800"/>
              <a:ext cx="103925" cy="102575"/>
            </a:xfrm>
            <a:custGeom>
              <a:rect b="b" l="l" r="r" t="t"/>
              <a:pathLst>
                <a:path extrusionOk="0" h="4103" w="4157">
                  <a:moveTo>
                    <a:pt x="799" y="1"/>
                  </a:moveTo>
                  <a:lnTo>
                    <a:pt x="1" y="775"/>
                  </a:lnTo>
                  <a:lnTo>
                    <a:pt x="3156" y="3930"/>
                  </a:lnTo>
                  <a:cubicBezTo>
                    <a:pt x="3273" y="4047"/>
                    <a:pt x="3416" y="4102"/>
                    <a:pt x="3557" y="4102"/>
                  </a:cubicBezTo>
                  <a:cubicBezTo>
                    <a:pt x="3602" y="4102"/>
                    <a:pt x="3648" y="4097"/>
                    <a:pt x="3692" y="4085"/>
                  </a:cubicBezTo>
                  <a:cubicBezTo>
                    <a:pt x="3787" y="4049"/>
                    <a:pt x="3870" y="4013"/>
                    <a:pt x="3954" y="3930"/>
                  </a:cubicBezTo>
                  <a:cubicBezTo>
                    <a:pt x="4156" y="3728"/>
                    <a:pt x="4156" y="3370"/>
                    <a:pt x="3954" y="3156"/>
                  </a:cubicBezTo>
                  <a:lnTo>
                    <a:pt x="79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8"/>
            <p:cNvSpPr/>
            <p:nvPr/>
          </p:nvSpPr>
          <p:spPr>
            <a:xfrm>
              <a:off x="2804800" y="2843625"/>
              <a:ext cx="93200" cy="92750"/>
            </a:xfrm>
            <a:custGeom>
              <a:rect b="b" l="l" r="r" t="t"/>
              <a:pathLst>
                <a:path extrusionOk="0" h="3710" w="3728">
                  <a:moveTo>
                    <a:pt x="382" y="1"/>
                  </a:moveTo>
                  <a:lnTo>
                    <a:pt x="1" y="382"/>
                  </a:lnTo>
                  <a:lnTo>
                    <a:pt x="3156" y="3537"/>
                  </a:lnTo>
                  <a:cubicBezTo>
                    <a:pt x="3263" y="3654"/>
                    <a:pt x="3412" y="3709"/>
                    <a:pt x="3555" y="3709"/>
                  </a:cubicBezTo>
                  <a:cubicBezTo>
                    <a:pt x="3601" y="3709"/>
                    <a:pt x="3648" y="3704"/>
                    <a:pt x="3692" y="3692"/>
                  </a:cubicBezTo>
                  <a:cubicBezTo>
                    <a:pt x="3727" y="3501"/>
                    <a:pt x="3692" y="3299"/>
                    <a:pt x="3537" y="3156"/>
                  </a:cubicBezTo>
                  <a:lnTo>
                    <a:pt x="382"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8"/>
            <p:cNvSpPr/>
            <p:nvPr/>
          </p:nvSpPr>
          <p:spPr>
            <a:xfrm>
              <a:off x="2792900" y="2742725"/>
              <a:ext cx="163125" cy="203925"/>
            </a:xfrm>
            <a:custGeom>
              <a:rect b="b" l="l" r="r" t="t"/>
              <a:pathLst>
                <a:path extrusionOk="0" h="8157" w="6525">
                  <a:moveTo>
                    <a:pt x="5977" y="1"/>
                  </a:moveTo>
                  <a:lnTo>
                    <a:pt x="5191" y="786"/>
                  </a:lnTo>
                  <a:lnTo>
                    <a:pt x="560" y="5418"/>
                  </a:lnTo>
                  <a:cubicBezTo>
                    <a:pt x="191" y="5787"/>
                    <a:pt x="0" y="6275"/>
                    <a:pt x="0" y="6787"/>
                  </a:cubicBezTo>
                  <a:cubicBezTo>
                    <a:pt x="0" y="7275"/>
                    <a:pt x="191" y="7775"/>
                    <a:pt x="560" y="8156"/>
                  </a:cubicBezTo>
                  <a:lnTo>
                    <a:pt x="810" y="7906"/>
                  </a:lnTo>
                  <a:cubicBezTo>
                    <a:pt x="369" y="7454"/>
                    <a:pt x="369" y="6728"/>
                    <a:pt x="810" y="6263"/>
                  </a:cubicBezTo>
                  <a:lnTo>
                    <a:pt x="5739" y="1346"/>
                  </a:lnTo>
                  <a:lnTo>
                    <a:pt x="6525" y="548"/>
                  </a:lnTo>
                  <a:lnTo>
                    <a:pt x="5977"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8"/>
            <p:cNvSpPr/>
            <p:nvPr/>
          </p:nvSpPr>
          <p:spPr>
            <a:xfrm>
              <a:off x="2802125" y="2890075"/>
              <a:ext cx="20550" cy="50325"/>
            </a:xfrm>
            <a:custGeom>
              <a:rect b="b" l="l" r="r" t="t"/>
              <a:pathLst>
                <a:path extrusionOk="0" h="2013" w="822">
                  <a:moveTo>
                    <a:pt x="822" y="0"/>
                  </a:moveTo>
                  <a:lnTo>
                    <a:pt x="441" y="369"/>
                  </a:lnTo>
                  <a:cubicBezTo>
                    <a:pt x="0" y="834"/>
                    <a:pt x="0" y="1560"/>
                    <a:pt x="441" y="2012"/>
                  </a:cubicBezTo>
                  <a:lnTo>
                    <a:pt x="822" y="1643"/>
                  </a:lnTo>
                  <a:cubicBezTo>
                    <a:pt x="370" y="1179"/>
                    <a:pt x="370" y="453"/>
                    <a:pt x="822"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8"/>
            <p:cNvSpPr/>
            <p:nvPr/>
          </p:nvSpPr>
          <p:spPr>
            <a:xfrm>
              <a:off x="2793800" y="2823100"/>
              <a:ext cx="11925" cy="11925"/>
            </a:xfrm>
            <a:custGeom>
              <a:rect b="b" l="l" r="r" t="t"/>
              <a:pathLst>
                <a:path extrusionOk="0" h="477" w="477">
                  <a:moveTo>
                    <a:pt x="238" y="0"/>
                  </a:moveTo>
                  <a:cubicBezTo>
                    <a:pt x="107" y="0"/>
                    <a:pt x="0" y="107"/>
                    <a:pt x="0" y="238"/>
                  </a:cubicBezTo>
                  <a:cubicBezTo>
                    <a:pt x="0" y="369"/>
                    <a:pt x="107" y="477"/>
                    <a:pt x="238" y="477"/>
                  </a:cubicBezTo>
                  <a:cubicBezTo>
                    <a:pt x="369" y="477"/>
                    <a:pt x="476" y="369"/>
                    <a:pt x="476" y="238"/>
                  </a:cubicBezTo>
                  <a:cubicBezTo>
                    <a:pt x="476" y="107"/>
                    <a:pt x="369" y="0"/>
                    <a:pt x="238"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8"/>
            <p:cNvSpPr/>
            <p:nvPr/>
          </p:nvSpPr>
          <p:spPr>
            <a:xfrm>
              <a:off x="2813125" y="2803750"/>
              <a:ext cx="11950" cy="11925"/>
            </a:xfrm>
            <a:custGeom>
              <a:rect b="b" l="l" r="r" t="t"/>
              <a:pathLst>
                <a:path extrusionOk="0" h="477" w="478">
                  <a:moveTo>
                    <a:pt x="239" y="0"/>
                  </a:moveTo>
                  <a:cubicBezTo>
                    <a:pt x="108" y="0"/>
                    <a:pt x="1" y="108"/>
                    <a:pt x="1" y="239"/>
                  </a:cubicBezTo>
                  <a:cubicBezTo>
                    <a:pt x="1" y="370"/>
                    <a:pt x="108" y="477"/>
                    <a:pt x="239" y="477"/>
                  </a:cubicBezTo>
                  <a:cubicBezTo>
                    <a:pt x="370" y="477"/>
                    <a:pt x="477" y="370"/>
                    <a:pt x="477" y="239"/>
                  </a:cubicBezTo>
                  <a:cubicBezTo>
                    <a:pt x="477" y="108"/>
                    <a:pt x="370" y="0"/>
                    <a:pt x="23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8"/>
            <p:cNvSpPr/>
            <p:nvPr/>
          </p:nvSpPr>
          <p:spPr>
            <a:xfrm>
              <a:off x="2832475" y="2784400"/>
              <a:ext cx="11950" cy="11925"/>
            </a:xfrm>
            <a:custGeom>
              <a:rect b="b" l="l" r="r" t="t"/>
              <a:pathLst>
                <a:path extrusionOk="0" h="477" w="478">
                  <a:moveTo>
                    <a:pt x="239" y="1"/>
                  </a:moveTo>
                  <a:cubicBezTo>
                    <a:pt x="108" y="1"/>
                    <a:pt x="1" y="108"/>
                    <a:pt x="1" y="239"/>
                  </a:cubicBezTo>
                  <a:cubicBezTo>
                    <a:pt x="1" y="370"/>
                    <a:pt x="108" y="477"/>
                    <a:pt x="239" y="477"/>
                  </a:cubicBezTo>
                  <a:cubicBezTo>
                    <a:pt x="370" y="477"/>
                    <a:pt x="477" y="370"/>
                    <a:pt x="477" y="239"/>
                  </a:cubicBezTo>
                  <a:cubicBezTo>
                    <a:pt x="477" y="108"/>
                    <a:pt x="370" y="1"/>
                    <a:pt x="23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8"/>
            <p:cNvSpPr/>
            <p:nvPr/>
          </p:nvSpPr>
          <p:spPr>
            <a:xfrm>
              <a:off x="2932200" y="2742725"/>
              <a:ext cx="23825" cy="23850"/>
            </a:xfrm>
            <a:custGeom>
              <a:rect b="b" l="l" r="r" t="t"/>
              <a:pathLst>
                <a:path extrusionOk="0" h="954" w="953">
                  <a:moveTo>
                    <a:pt x="405" y="1"/>
                  </a:moveTo>
                  <a:lnTo>
                    <a:pt x="0" y="405"/>
                  </a:lnTo>
                  <a:lnTo>
                    <a:pt x="560" y="953"/>
                  </a:lnTo>
                  <a:lnTo>
                    <a:pt x="953" y="548"/>
                  </a:lnTo>
                  <a:lnTo>
                    <a:pt x="405"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8"/>
            <p:cNvSpPr/>
            <p:nvPr/>
          </p:nvSpPr>
          <p:spPr>
            <a:xfrm>
              <a:off x="2939050" y="2728450"/>
              <a:ext cx="32750" cy="30900"/>
            </a:xfrm>
            <a:custGeom>
              <a:rect b="b" l="l" r="r" t="t"/>
              <a:pathLst>
                <a:path extrusionOk="0" h="1236" w="1310">
                  <a:moveTo>
                    <a:pt x="423" y="0"/>
                  </a:moveTo>
                  <a:cubicBezTo>
                    <a:pt x="322" y="0"/>
                    <a:pt x="221" y="36"/>
                    <a:pt x="143" y="107"/>
                  </a:cubicBezTo>
                  <a:cubicBezTo>
                    <a:pt x="0" y="262"/>
                    <a:pt x="0" y="512"/>
                    <a:pt x="143" y="655"/>
                  </a:cubicBezTo>
                  <a:lnTo>
                    <a:pt x="608" y="1119"/>
                  </a:lnTo>
                  <a:cubicBezTo>
                    <a:pt x="685" y="1197"/>
                    <a:pt x="786" y="1235"/>
                    <a:pt x="886" y="1235"/>
                  </a:cubicBezTo>
                  <a:cubicBezTo>
                    <a:pt x="986" y="1235"/>
                    <a:pt x="1084" y="1197"/>
                    <a:pt x="1155" y="1119"/>
                  </a:cubicBezTo>
                  <a:cubicBezTo>
                    <a:pt x="1310" y="965"/>
                    <a:pt x="1310" y="726"/>
                    <a:pt x="1155" y="572"/>
                  </a:cubicBezTo>
                  <a:lnTo>
                    <a:pt x="703" y="107"/>
                  </a:lnTo>
                  <a:cubicBezTo>
                    <a:pt x="625" y="36"/>
                    <a:pt x="524" y="0"/>
                    <a:pt x="423"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8"/>
            <p:cNvSpPr/>
            <p:nvPr/>
          </p:nvSpPr>
          <p:spPr>
            <a:xfrm>
              <a:off x="2672350" y="2913575"/>
              <a:ext cx="86650" cy="85075"/>
            </a:xfrm>
            <a:custGeom>
              <a:rect b="b" l="l" r="r" t="t"/>
              <a:pathLst>
                <a:path extrusionOk="0" h="3403" w="3466">
                  <a:moveTo>
                    <a:pt x="417" y="1"/>
                  </a:moveTo>
                  <a:cubicBezTo>
                    <a:pt x="310" y="1"/>
                    <a:pt x="203" y="37"/>
                    <a:pt x="131" y="120"/>
                  </a:cubicBezTo>
                  <a:cubicBezTo>
                    <a:pt x="72" y="179"/>
                    <a:pt x="36" y="239"/>
                    <a:pt x="24" y="298"/>
                  </a:cubicBezTo>
                  <a:cubicBezTo>
                    <a:pt x="0" y="418"/>
                    <a:pt x="24" y="560"/>
                    <a:pt x="131" y="668"/>
                  </a:cubicBezTo>
                  <a:lnTo>
                    <a:pt x="2763" y="3287"/>
                  </a:lnTo>
                  <a:cubicBezTo>
                    <a:pt x="2836" y="3369"/>
                    <a:pt x="2937" y="3403"/>
                    <a:pt x="3040" y="3403"/>
                  </a:cubicBezTo>
                  <a:cubicBezTo>
                    <a:pt x="3071" y="3403"/>
                    <a:pt x="3102" y="3400"/>
                    <a:pt x="3132" y="3394"/>
                  </a:cubicBezTo>
                  <a:cubicBezTo>
                    <a:pt x="3215" y="3382"/>
                    <a:pt x="3275" y="3335"/>
                    <a:pt x="3310" y="3287"/>
                  </a:cubicBezTo>
                  <a:cubicBezTo>
                    <a:pt x="3465" y="3144"/>
                    <a:pt x="3465" y="2882"/>
                    <a:pt x="3310" y="2739"/>
                  </a:cubicBezTo>
                  <a:lnTo>
                    <a:pt x="679" y="108"/>
                  </a:lnTo>
                  <a:cubicBezTo>
                    <a:pt x="608" y="25"/>
                    <a:pt x="500" y="1"/>
                    <a:pt x="417"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8"/>
            <p:cNvSpPr/>
            <p:nvPr/>
          </p:nvSpPr>
          <p:spPr>
            <a:xfrm>
              <a:off x="2672350" y="2920575"/>
              <a:ext cx="79500" cy="78075"/>
            </a:xfrm>
            <a:custGeom>
              <a:rect b="b" l="l" r="r" t="t"/>
              <a:pathLst>
                <a:path extrusionOk="0" h="3123" w="3180">
                  <a:moveTo>
                    <a:pt x="186" y="0"/>
                  </a:moveTo>
                  <a:cubicBezTo>
                    <a:pt x="168" y="0"/>
                    <a:pt x="150" y="2"/>
                    <a:pt x="131" y="7"/>
                  </a:cubicBezTo>
                  <a:cubicBezTo>
                    <a:pt x="96" y="7"/>
                    <a:pt x="60" y="7"/>
                    <a:pt x="24" y="18"/>
                  </a:cubicBezTo>
                  <a:cubicBezTo>
                    <a:pt x="0" y="138"/>
                    <a:pt x="24" y="280"/>
                    <a:pt x="131" y="388"/>
                  </a:cubicBezTo>
                  <a:lnTo>
                    <a:pt x="2774" y="3007"/>
                  </a:lnTo>
                  <a:cubicBezTo>
                    <a:pt x="2848" y="3089"/>
                    <a:pt x="2949" y="3123"/>
                    <a:pt x="3057" y="3123"/>
                  </a:cubicBezTo>
                  <a:cubicBezTo>
                    <a:pt x="3090" y="3123"/>
                    <a:pt x="3123" y="3120"/>
                    <a:pt x="3155" y="3114"/>
                  </a:cubicBezTo>
                  <a:cubicBezTo>
                    <a:pt x="3179" y="2995"/>
                    <a:pt x="3155" y="2840"/>
                    <a:pt x="3048" y="2745"/>
                  </a:cubicBezTo>
                  <a:lnTo>
                    <a:pt x="417" y="102"/>
                  </a:lnTo>
                  <a:cubicBezTo>
                    <a:pt x="339" y="43"/>
                    <a:pt x="268" y="0"/>
                    <a:pt x="186"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1" name="Google Shape;2871;p78"/>
          <p:cNvGrpSpPr/>
          <p:nvPr/>
        </p:nvGrpSpPr>
        <p:grpSpPr>
          <a:xfrm>
            <a:off x="4029463" y="2664665"/>
            <a:ext cx="336807" cy="344367"/>
            <a:chOff x="3284625" y="2711475"/>
            <a:chExt cx="297375" cy="304050"/>
          </a:xfrm>
        </p:grpSpPr>
        <p:sp>
          <p:nvSpPr>
            <p:cNvPr id="2872" name="Google Shape;2872;p78"/>
            <p:cNvSpPr/>
            <p:nvPr/>
          </p:nvSpPr>
          <p:spPr>
            <a:xfrm>
              <a:off x="3308725" y="2740950"/>
              <a:ext cx="107200" cy="88425"/>
            </a:xfrm>
            <a:custGeom>
              <a:rect b="b" l="l" r="r" t="t"/>
              <a:pathLst>
                <a:path extrusionOk="0" h="3537" w="4288">
                  <a:moveTo>
                    <a:pt x="3489" y="0"/>
                  </a:moveTo>
                  <a:lnTo>
                    <a:pt x="2620" y="500"/>
                  </a:lnTo>
                  <a:lnTo>
                    <a:pt x="1" y="2429"/>
                  </a:lnTo>
                  <a:lnTo>
                    <a:pt x="703" y="3536"/>
                  </a:lnTo>
                  <a:lnTo>
                    <a:pt x="3430" y="1989"/>
                  </a:lnTo>
                  <a:lnTo>
                    <a:pt x="4287" y="1488"/>
                  </a:lnTo>
                  <a:lnTo>
                    <a:pt x="3489" y="0"/>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8"/>
            <p:cNvSpPr/>
            <p:nvPr/>
          </p:nvSpPr>
          <p:spPr>
            <a:xfrm>
              <a:off x="3352800" y="2798700"/>
              <a:ext cx="70250" cy="75925"/>
            </a:xfrm>
            <a:custGeom>
              <a:rect b="b" l="l" r="r" t="t"/>
              <a:pathLst>
                <a:path extrusionOk="0" h="3037" w="2810">
                  <a:moveTo>
                    <a:pt x="1845" y="0"/>
                  </a:moveTo>
                  <a:lnTo>
                    <a:pt x="0" y="1036"/>
                  </a:lnTo>
                  <a:lnTo>
                    <a:pt x="1417" y="2977"/>
                  </a:lnTo>
                  <a:lnTo>
                    <a:pt x="2429" y="3036"/>
                  </a:lnTo>
                  <a:lnTo>
                    <a:pt x="2810" y="2179"/>
                  </a:lnTo>
                  <a:lnTo>
                    <a:pt x="1845"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8"/>
            <p:cNvSpPr/>
            <p:nvPr/>
          </p:nvSpPr>
          <p:spPr>
            <a:xfrm>
              <a:off x="3352800" y="2806725"/>
              <a:ext cx="57150" cy="68475"/>
            </a:xfrm>
            <a:custGeom>
              <a:rect b="b" l="l" r="r" t="t"/>
              <a:pathLst>
                <a:path extrusionOk="0" h="2739" w="2286">
                  <a:moveTo>
                    <a:pt x="1274" y="0"/>
                  </a:moveTo>
                  <a:lnTo>
                    <a:pt x="0" y="739"/>
                  </a:lnTo>
                  <a:lnTo>
                    <a:pt x="1417" y="2679"/>
                  </a:lnTo>
                  <a:lnTo>
                    <a:pt x="2084" y="2739"/>
                  </a:lnTo>
                  <a:lnTo>
                    <a:pt x="2286" y="2179"/>
                  </a:lnTo>
                  <a:lnTo>
                    <a:pt x="1274" y="0"/>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8"/>
            <p:cNvSpPr/>
            <p:nvPr/>
          </p:nvSpPr>
          <p:spPr>
            <a:xfrm>
              <a:off x="3388200" y="2853150"/>
              <a:ext cx="115525" cy="162075"/>
            </a:xfrm>
            <a:custGeom>
              <a:rect b="b" l="l" r="r" t="t"/>
              <a:pathLst>
                <a:path extrusionOk="0" h="6483" w="4621">
                  <a:moveTo>
                    <a:pt x="1382" y="1"/>
                  </a:moveTo>
                  <a:lnTo>
                    <a:pt x="1" y="810"/>
                  </a:lnTo>
                  <a:cubicBezTo>
                    <a:pt x="870" y="2073"/>
                    <a:pt x="1799" y="3311"/>
                    <a:pt x="2465" y="4704"/>
                  </a:cubicBezTo>
                  <a:lnTo>
                    <a:pt x="3108" y="6061"/>
                  </a:lnTo>
                  <a:cubicBezTo>
                    <a:pt x="3238" y="6331"/>
                    <a:pt x="3513" y="6483"/>
                    <a:pt x="3785" y="6483"/>
                  </a:cubicBezTo>
                  <a:cubicBezTo>
                    <a:pt x="3814" y="6483"/>
                    <a:pt x="3842" y="6481"/>
                    <a:pt x="3870" y="6478"/>
                  </a:cubicBezTo>
                  <a:cubicBezTo>
                    <a:pt x="3989" y="6466"/>
                    <a:pt x="4109" y="6430"/>
                    <a:pt x="4204" y="6359"/>
                  </a:cubicBezTo>
                  <a:cubicBezTo>
                    <a:pt x="4549" y="6133"/>
                    <a:pt x="4620" y="5656"/>
                    <a:pt x="4406" y="5335"/>
                  </a:cubicBezTo>
                  <a:lnTo>
                    <a:pt x="3489" y="4037"/>
                  </a:lnTo>
                  <a:cubicBezTo>
                    <a:pt x="2632" y="2787"/>
                    <a:pt x="2037" y="1370"/>
                    <a:pt x="1382"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8"/>
            <p:cNvSpPr/>
            <p:nvPr/>
          </p:nvSpPr>
          <p:spPr>
            <a:xfrm>
              <a:off x="3388200" y="2861200"/>
              <a:ext cx="101525" cy="154325"/>
            </a:xfrm>
            <a:custGeom>
              <a:rect b="b" l="l" r="r" t="t"/>
              <a:pathLst>
                <a:path extrusionOk="0" h="6173" w="4061">
                  <a:moveTo>
                    <a:pt x="870" y="0"/>
                  </a:moveTo>
                  <a:lnTo>
                    <a:pt x="489" y="215"/>
                  </a:lnTo>
                  <a:lnTo>
                    <a:pt x="1" y="500"/>
                  </a:lnTo>
                  <a:cubicBezTo>
                    <a:pt x="870" y="1762"/>
                    <a:pt x="1799" y="3001"/>
                    <a:pt x="2465" y="4406"/>
                  </a:cubicBezTo>
                  <a:lnTo>
                    <a:pt x="3108" y="5751"/>
                  </a:lnTo>
                  <a:cubicBezTo>
                    <a:pt x="3238" y="6020"/>
                    <a:pt x="3513" y="6173"/>
                    <a:pt x="3785" y="6173"/>
                  </a:cubicBezTo>
                  <a:cubicBezTo>
                    <a:pt x="3814" y="6173"/>
                    <a:pt x="3842" y="6171"/>
                    <a:pt x="3870" y="6168"/>
                  </a:cubicBezTo>
                  <a:cubicBezTo>
                    <a:pt x="4049" y="5918"/>
                    <a:pt x="4061" y="5572"/>
                    <a:pt x="3882" y="5311"/>
                  </a:cubicBezTo>
                  <a:lnTo>
                    <a:pt x="2989" y="4025"/>
                  </a:lnTo>
                  <a:cubicBezTo>
                    <a:pt x="2120" y="2774"/>
                    <a:pt x="1525" y="1370"/>
                    <a:pt x="870" y="0"/>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8"/>
            <p:cNvSpPr/>
            <p:nvPr/>
          </p:nvSpPr>
          <p:spPr>
            <a:xfrm>
              <a:off x="3291775" y="2711775"/>
              <a:ext cx="105400" cy="82775"/>
            </a:xfrm>
            <a:custGeom>
              <a:rect b="b" l="l" r="r" t="t"/>
              <a:pathLst>
                <a:path extrusionOk="0" h="3311" w="4216">
                  <a:moveTo>
                    <a:pt x="2501" y="1"/>
                  </a:moveTo>
                  <a:cubicBezTo>
                    <a:pt x="2390" y="1"/>
                    <a:pt x="2278" y="12"/>
                    <a:pt x="2167" y="36"/>
                  </a:cubicBezTo>
                  <a:cubicBezTo>
                    <a:pt x="1715" y="131"/>
                    <a:pt x="1215" y="346"/>
                    <a:pt x="834" y="667"/>
                  </a:cubicBezTo>
                  <a:cubicBezTo>
                    <a:pt x="607" y="846"/>
                    <a:pt x="417" y="1072"/>
                    <a:pt x="298" y="1322"/>
                  </a:cubicBezTo>
                  <a:cubicBezTo>
                    <a:pt x="0" y="1893"/>
                    <a:pt x="72" y="2596"/>
                    <a:pt x="405" y="3132"/>
                  </a:cubicBezTo>
                  <a:lnTo>
                    <a:pt x="500" y="3310"/>
                  </a:lnTo>
                  <a:lnTo>
                    <a:pt x="3322" y="1691"/>
                  </a:lnTo>
                  <a:lnTo>
                    <a:pt x="4215" y="1179"/>
                  </a:lnTo>
                  <a:lnTo>
                    <a:pt x="4108" y="1001"/>
                  </a:lnTo>
                  <a:cubicBezTo>
                    <a:pt x="3802" y="409"/>
                    <a:pt x="3164" y="1"/>
                    <a:pt x="2501"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8"/>
            <p:cNvSpPr/>
            <p:nvPr/>
          </p:nvSpPr>
          <p:spPr>
            <a:xfrm>
              <a:off x="3326000" y="2778150"/>
              <a:ext cx="98250" cy="70300"/>
            </a:xfrm>
            <a:custGeom>
              <a:rect b="b" l="l" r="r" t="t"/>
              <a:pathLst>
                <a:path extrusionOk="0" h="2812" w="3930">
                  <a:moveTo>
                    <a:pt x="3584" y="0"/>
                  </a:moveTo>
                  <a:lnTo>
                    <a:pt x="2703" y="501"/>
                  </a:lnTo>
                  <a:lnTo>
                    <a:pt x="0" y="2072"/>
                  </a:lnTo>
                  <a:cubicBezTo>
                    <a:pt x="179" y="2370"/>
                    <a:pt x="441" y="2584"/>
                    <a:pt x="739" y="2703"/>
                  </a:cubicBezTo>
                  <a:cubicBezTo>
                    <a:pt x="923" y="2778"/>
                    <a:pt x="1110" y="2811"/>
                    <a:pt x="1297" y="2811"/>
                  </a:cubicBezTo>
                  <a:cubicBezTo>
                    <a:pt x="1556" y="2811"/>
                    <a:pt x="1816" y="2747"/>
                    <a:pt x="2072" y="2644"/>
                  </a:cubicBezTo>
                  <a:cubicBezTo>
                    <a:pt x="2560" y="2441"/>
                    <a:pt x="3025" y="2108"/>
                    <a:pt x="3346" y="1798"/>
                  </a:cubicBezTo>
                  <a:cubicBezTo>
                    <a:pt x="3822" y="1358"/>
                    <a:pt x="3930" y="608"/>
                    <a:pt x="3584"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8"/>
            <p:cNvSpPr/>
            <p:nvPr/>
          </p:nvSpPr>
          <p:spPr>
            <a:xfrm>
              <a:off x="3348325" y="2744225"/>
              <a:ext cx="33350" cy="19375"/>
            </a:xfrm>
            <a:custGeom>
              <a:rect b="b" l="l" r="r" t="t"/>
              <a:pathLst>
                <a:path extrusionOk="0" h="775" w="1334">
                  <a:moveTo>
                    <a:pt x="1334" y="0"/>
                  </a:moveTo>
                  <a:lnTo>
                    <a:pt x="0" y="774"/>
                  </a:lnTo>
                  <a:lnTo>
                    <a:pt x="0" y="774"/>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8"/>
            <p:cNvSpPr/>
            <p:nvPr/>
          </p:nvSpPr>
          <p:spPr>
            <a:xfrm>
              <a:off x="3291775" y="2724300"/>
              <a:ext cx="83075" cy="70250"/>
            </a:xfrm>
            <a:custGeom>
              <a:rect b="b" l="l" r="r" t="t"/>
              <a:pathLst>
                <a:path extrusionOk="0" h="2810" w="3323">
                  <a:moveTo>
                    <a:pt x="1625" y="1"/>
                  </a:moveTo>
                  <a:cubicBezTo>
                    <a:pt x="1516" y="1"/>
                    <a:pt x="1407" y="12"/>
                    <a:pt x="1298" y="35"/>
                  </a:cubicBezTo>
                  <a:cubicBezTo>
                    <a:pt x="1143" y="71"/>
                    <a:pt x="977" y="119"/>
                    <a:pt x="834" y="166"/>
                  </a:cubicBezTo>
                  <a:cubicBezTo>
                    <a:pt x="607" y="345"/>
                    <a:pt x="417" y="571"/>
                    <a:pt x="298" y="821"/>
                  </a:cubicBezTo>
                  <a:cubicBezTo>
                    <a:pt x="0" y="1392"/>
                    <a:pt x="72" y="2095"/>
                    <a:pt x="405" y="2631"/>
                  </a:cubicBezTo>
                  <a:lnTo>
                    <a:pt x="500" y="2809"/>
                  </a:lnTo>
                  <a:lnTo>
                    <a:pt x="3322" y="1190"/>
                  </a:lnTo>
                  <a:lnTo>
                    <a:pt x="3227" y="1011"/>
                  </a:lnTo>
                  <a:cubicBezTo>
                    <a:pt x="2920" y="418"/>
                    <a:pt x="2288" y="1"/>
                    <a:pt x="1625"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8"/>
            <p:cNvSpPr/>
            <p:nvPr/>
          </p:nvSpPr>
          <p:spPr>
            <a:xfrm>
              <a:off x="3327200" y="2790650"/>
              <a:ext cx="75925" cy="57800"/>
            </a:xfrm>
            <a:custGeom>
              <a:rect b="b" l="l" r="r" t="t"/>
              <a:pathLst>
                <a:path extrusionOk="0" h="2312" w="3037">
                  <a:moveTo>
                    <a:pt x="2703" y="1"/>
                  </a:moveTo>
                  <a:lnTo>
                    <a:pt x="0" y="1572"/>
                  </a:lnTo>
                  <a:cubicBezTo>
                    <a:pt x="179" y="1870"/>
                    <a:pt x="441" y="2084"/>
                    <a:pt x="738" y="2203"/>
                  </a:cubicBezTo>
                  <a:cubicBezTo>
                    <a:pt x="913" y="2278"/>
                    <a:pt x="1096" y="2311"/>
                    <a:pt x="1281" y="2311"/>
                  </a:cubicBezTo>
                  <a:cubicBezTo>
                    <a:pt x="1538" y="2311"/>
                    <a:pt x="1799" y="2247"/>
                    <a:pt x="2048" y="2144"/>
                  </a:cubicBezTo>
                  <a:cubicBezTo>
                    <a:pt x="2203" y="2025"/>
                    <a:pt x="2334" y="1929"/>
                    <a:pt x="2453" y="1810"/>
                  </a:cubicBezTo>
                  <a:cubicBezTo>
                    <a:pt x="2929" y="1358"/>
                    <a:pt x="3036" y="620"/>
                    <a:pt x="2703"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8"/>
            <p:cNvSpPr/>
            <p:nvPr/>
          </p:nvSpPr>
          <p:spPr>
            <a:xfrm>
              <a:off x="3374825" y="2749875"/>
              <a:ext cx="41100" cy="40800"/>
            </a:xfrm>
            <a:custGeom>
              <a:rect b="b" l="l" r="r" t="t"/>
              <a:pathLst>
                <a:path extrusionOk="0" h="1632" w="1644">
                  <a:moveTo>
                    <a:pt x="1048" y="0"/>
                  </a:moveTo>
                  <a:lnTo>
                    <a:pt x="0" y="167"/>
                  </a:lnTo>
                  <a:lnTo>
                    <a:pt x="786" y="1632"/>
                  </a:lnTo>
                  <a:lnTo>
                    <a:pt x="1643" y="1131"/>
                  </a:lnTo>
                  <a:lnTo>
                    <a:pt x="1048"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8"/>
            <p:cNvSpPr/>
            <p:nvPr/>
          </p:nvSpPr>
          <p:spPr>
            <a:xfrm>
              <a:off x="3304275" y="2768025"/>
              <a:ext cx="46150" cy="49150"/>
            </a:xfrm>
            <a:custGeom>
              <a:rect b="b" l="l" r="r" t="t"/>
              <a:pathLst>
                <a:path extrusionOk="0" h="1966" w="1846">
                  <a:moveTo>
                    <a:pt x="1846" y="1"/>
                  </a:moveTo>
                  <a:lnTo>
                    <a:pt x="0" y="1060"/>
                  </a:lnTo>
                  <a:lnTo>
                    <a:pt x="1762" y="1965"/>
                  </a:lnTo>
                  <a:lnTo>
                    <a:pt x="1846" y="1"/>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8"/>
            <p:cNvSpPr/>
            <p:nvPr/>
          </p:nvSpPr>
          <p:spPr>
            <a:xfrm>
              <a:off x="3374225" y="2741250"/>
              <a:ext cx="22050" cy="49125"/>
            </a:xfrm>
            <a:custGeom>
              <a:rect b="b" l="l" r="r" t="t"/>
              <a:pathLst>
                <a:path extrusionOk="0" h="1965" w="882">
                  <a:moveTo>
                    <a:pt x="881" y="0"/>
                  </a:moveTo>
                  <a:lnTo>
                    <a:pt x="0" y="488"/>
                  </a:lnTo>
                  <a:lnTo>
                    <a:pt x="798" y="1965"/>
                  </a:lnTo>
                  <a:lnTo>
                    <a:pt x="881" y="0"/>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8"/>
            <p:cNvSpPr/>
            <p:nvPr/>
          </p:nvSpPr>
          <p:spPr>
            <a:xfrm>
              <a:off x="3350400" y="2754050"/>
              <a:ext cx="44075" cy="36625"/>
            </a:xfrm>
            <a:custGeom>
              <a:rect b="b" l="l" r="r" t="t"/>
              <a:pathLst>
                <a:path extrusionOk="0" h="1465" w="1763">
                  <a:moveTo>
                    <a:pt x="977" y="0"/>
                  </a:moveTo>
                  <a:lnTo>
                    <a:pt x="1" y="560"/>
                  </a:lnTo>
                  <a:lnTo>
                    <a:pt x="1763" y="1465"/>
                  </a:lnTo>
                  <a:lnTo>
                    <a:pt x="977" y="0"/>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8"/>
            <p:cNvSpPr/>
            <p:nvPr/>
          </p:nvSpPr>
          <p:spPr>
            <a:xfrm>
              <a:off x="3390300" y="2745400"/>
              <a:ext cx="10425" cy="40800"/>
            </a:xfrm>
            <a:custGeom>
              <a:rect b="b" l="l" r="r" t="t"/>
              <a:pathLst>
                <a:path extrusionOk="0" h="1632" w="417">
                  <a:moveTo>
                    <a:pt x="334" y="1"/>
                  </a:moveTo>
                  <a:lnTo>
                    <a:pt x="48" y="167"/>
                  </a:lnTo>
                  <a:lnTo>
                    <a:pt x="0" y="1501"/>
                  </a:lnTo>
                  <a:lnTo>
                    <a:pt x="72" y="1632"/>
                  </a:lnTo>
                  <a:lnTo>
                    <a:pt x="357" y="1477"/>
                  </a:lnTo>
                  <a:lnTo>
                    <a:pt x="417" y="144"/>
                  </a:lnTo>
                  <a:lnTo>
                    <a:pt x="334"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8"/>
            <p:cNvSpPr/>
            <p:nvPr/>
          </p:nvSpPr>
          <p:spPr>
            <a:xfrm>
              <a:off x="3306950" y="2767125"/>
              <a:ext cx="85150" cy="49750"/>
            </a:xfrm>
            <a:custGeom>
              <a:rect b="b" l="l" r="r" t="t"/>
              <a:pathLst>
                <a:path extrusionOk="0" h="1990" w="3406">
                  <a:moveTo>
                    <a:pt x="2132" y="1"/>
                  </a:moveTo>
                  <a:lnTo>
                    <a:pt x="1548" y="334"/>
                  </a:lnTo>
                  <a:lnTo>
                    <a:pt x="1489" y="1692"/>
                  </a:lnTo>
                  <a:lnTo>
                    <a:pt x="286" y="1061"/>
                  </a:lnTo>
                  <a:lnTo>
                    <a:pt x="0" y="1227"/>
                  </a:lnTo>
                  <a:lnTo>
                    <a:pt x="96" y="1382"/>
                  </a:lnTo>
                  <a:lnTo>
                    <a:pt x="1263" y="1989"/>
                  </a:lnTo>
                  <a:lnTo>
                    <a:pt x="1846" y="1656"/>
                  </a:lnTo>
                  <a:lnTo>
                    <a:pt x="1905" y="489"/>
                  </a:lnTo>
                  <a:cubicBezTo>
                    <a:pt x="1915" y="425"/>
                    <a:pt x="1966" y="382"/>
                    <a:pt x="2022" y="382"/>
                  </a:cubicBezTo>
                  <a:cubicBezTo>
                    <a:pt x="2039" y="382"/>
                    <a:pt x="2056" y="386"/>
                    <a:pt x="2072" y="394"/>
                  </a:cubicBezTo>
                  <a:lnTo>
                    <a:pt x="3108" y="942"/>
                  </a:lnTo>
                  <a:lnTo>
                    <a:pt x="3406" y="787"/>
                  </a:lnTo>
                  <a:lnTo>
                    <a:pt x="3334" y="620"/>
                  </a:lnTo>
                  <a:lnTo>
                    <a:pt x="2132"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8"/>
            <p:cNvSpPr/>
            <p:nvPr/>
          </p:nvSpPr>
          <p:spPr>
            <a:xfrm>
              <a:off x="3309025" y="2765650"/>
              <a:ext cx="8950" cy="9250"/>
            </a:xfrm>
            <a:custGeom>
              <a:rect b="b" l="l" r="r" t="t"/>
              <a:pathLst>
                <a:path extrusionOk="0" h="370" w="358">
                  <a:moveTo>
                    <a:pt x="179" y="0"/>
                  </a:moveTo>
                  <a:cubicBezTo>
                    <a:pt x="84" y="0"/>
                    <a:pt x="1" y="84"/>
                    <a:pt x="1" y="191"/>
                  </a:cubicBezTo>
                  <a:cubicBezTo>
                    <a:pt x="1" y="286"/>
                    <a:pt x="84" y="370"/>
                    <a:pt x="179" y="370"/>
                  </a:cubicBezTo>
                  <a:cubicBezTo>
                    <a:pt x="287" y="370"/>
                    <a:pt x="358" y="286"/>
                    <a:pt x="358" y="191"/>
                  </a:cubicBezTo>
                  <a:cubicBezTo>
                    <a:pt x="358" y="84"/>
                    <a:pt x="287" y="0"/>
                    <a:pt x="179"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8"/>
            <p:cNvSpPr/>
            <p:nvPr/>
          </p:nvSpPr>
          <p:spPr>
            <a:xfrm>
              <a:off x="3328375" y="2754625"/>
              <a:ext cx="8950" cy="8975"/>
            </a:xfrm>
            <a:custGeom>
              <a:rect b="b" l="l" r="r" t="t"/>
              <a:pathLst>
                <a:path extrusionOk="0" h="359" w="358">
                  <a:moveTo>
                    <a:pt x="179" y="1"/>
                  </a:moveTo>
                  <a:cubicBezTo>
                    <a:pt x="84" y="1"/>
                    <a:pt x="1" y="84"/>
                    <a:pt x="1" y="179"/>
                  </a:cubicBezTo>
                  <a:cubicBezTo>
                    <a:pt x="1" y="275"/>
                    <a:pt x="84" y="358"/>
                    <a:pt x="179" y="358"/>
                  </a:cubicBezTo>
                  <a:cubicBezTo>
                    <a:pt x="286" y="358"/>
                    <a:pt x="358" y="275"/>
                    <a:pt x="358" y="179"/>
                  </a:cubicBezTo>
                  <a:cubicBezTo>
                    <a:pt x="358" y="84"/>
                    <a:pt x="286"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8"/>
            <p:cNvSpPr/>
            <p:nvPr/>
          </p:nvSpPr>
          <p:spPr>
            <a:xfrm>
              <a:off x="3347425" y="2743925"/>
              <a:ext cx="8950" cy="8950"/>
            </a:xfrm>
            <a:custGeom>
              <a:rect b="b" l="l" r="r" t="t"/>
              <a:pathLst>
                <a:path extrusionOk="0" h="358" w="358">
                  <a:moveTo>
                    <a:pt x="179" y="0"/>
                  </a:moveTo>
                  <a:cubicBezTo>
                    <a:pt x="84" y="0"/>
                    <a:pt x="1" y="72"/>
                    <a:pt x="1" y="179"/>
                  </a:cubicBezTo>
                  <a:cubicBezTo>
                    <a:pt x="1" y="274"/>
                    <a:pt x="84" y="357"/>
                    <a:pt x="179" y="357"/>
                  </a:cubicBezTo>
                  <a:cubicBezTo>
                    <a:pt x="286" y="357"/>
                    <a:pt x="358" y="274"/>
                    <a:pt x="358" y="179"/>
                  </a:cubicBezTo>
                  <a:cubicBezTo>
                    <a:pt x="358" y="72"/>
                    <a:pt x="286" y="0"/>
                    <a:pt x="179"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8"/>
            <p:cNvSpPr/>
            <p:nvPr/>
          </p:nvSpPr>
          <p:spPr>
            <a:xfrm>
              <a:off x="3355775" y="2823400"/>
              <a:ext cx="8950" cy="8950"/>
            </a:xfrm>
            <a:custGeom>
              <a:rect b="b" l="l" r="r" t="t"/>
              <a:pathLst>
                <a:path extrusionOk="0" h="358" w="358">
                  <a:moveTo>
                    <a:pt x="179" y="0"/>
                  </a:moveTo>
                  <a:cubicBezTo>
                    <a:pt x="72" y="0"/>
                    <a:pt x="0" y="84"/>
                    <a:pt x="0" y="179"/>
                  </a:cubicBezTo>
                  <a:cubicBezTo>
                    <a:pt x="0" y="286"/>
                    <a:pt x="72" y="357"/>
                    <a:pt x="179" y="357"/>
                  </a:cubicBezTo>
                  <a:cubicBezTo>
                    <a:pt x="274" y="357"/>
                    <a:pt x="357" y="286"/>
                    <a:pt x="357" y="179"/>
                  </a:cubicBezTo>
                  <a:cubicBezTo>
                    <a:pt x="357" y="84"/>
                    <a:pt x="274" y="0"/>
                    <a:pt x="179"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8"/>
            <p:cNvSpPr/>
            <p:nvPr/>
          </p:nvSpPr>
          <p:spPr>
            <a:xfrm>
              <a:off x="3374825" y="2812375"/>
              <a:ext cx="8950" cy="8950"/>
            </a:xfrm>
            <a:custGeom>
              <a:rect b="b" l="l" r="r" t="t"/>
              <a:pathLst>
                <a:path extrusionOk="0" h="358" w="358">
                  <a:moveTo>
                    <a:pt x="179" y="1"/>
                  </a:moveTo>
                  <a:cubicBezTo>
                    <a:pt x="72" y="1"/>
                    <a:pt x="0" y="72"/>
                    <a:pt x="0" y="179"/>
                  </a:cubicBezTo>
                  <a:cubicBezTo>
                    <a:pt x="0" y="275"/>
                    <a:pt x="72" y="358"/>
                    <a:pt x="179" y="358"/>
                  </a:cubicBezTo>
                  <a:cubicBezTo>
                    <a:pt x="274" y="358"/>
                    <a:pt x="357" y="275"/>
                    <a:pt x="357" y="179"/>
                  </a:cubicBezTo>
                  <a:cubicBezTo>
                    <a:pt x="357" y="72"/>
                    <a:pt x="274"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8"/>
            <p:cNvSpPr/>
            <p:nvPr/>
          </p:nvSpPr>
          <p:spPr>
            <a:xfrm>
              <a:off x="3394150" y="2801375"/>
              <a:ext cx="8975" cy="8950"/>
            </a:xfrm>
            <a:custGeom>
              <a:rect b="b" l="l" r="r" t="t"/>
              <a:pathLst>
                <a:path extrusionOk="0" h="358" w="359">
                  <a:moveTo>
                    <a:pt x="180" y="0"/>
                  </a:moveTo>
                  <a:cubicBezTo>
                    <a:pt x="72" y="0"/>
                    <a:pt x="1" y="84"/>
                    <a:pt x="1" y="179"/>
                  </a:cubicBezTo>
                  <a:cubicBezTo>
                    <a:pt x="1" y="286"/>
                    <a:pt x="72" y="357"/>
                    <a:pt x="180" y="357"/>
                  </a:cubicBezTo>
                  <a:cubicBezTo>
                    <a:pt x="275" y="357"/>
                    <a:pt x="358" y="286"/>
                    <a:pt x="358" y="179"/>
                  </a:cubicBezTo>
                  <a:cubicBezTo>
                    <a:pt x="358" y="84"/>
                    <a:pt x="275" y="0"/>
                    <a:pt x="180"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8"/>
            <p:cNvSpPr/>
            <p:nvPr/>
          </p:nvSpPr>
          <p:spPr>
            <a:xfrm>
              <a:off x="3366475" y="2732600"/>
              <a:ext cx="8950" cy="8975"/>
            </a:xfrm>
            <a:custGeom>
              <a:rect b="b" l="l" r="r" t="t"/>
              <a:pathLst>
                <a:path extrusionOk="0" h="359" w="358">
                  <a:moveTo>
                    <a:pt x="179" y="1"/>
                  </a:moveTo>
                  <a:cubicBezTo>
                    <a:pt x="84" y="1"/>
                    <a:pt x="1" y="84"/>
                    <a:pt x="1" y="179"/>
                  </a:cubicBezTo>
                  <a:cubicBezTo>
                    <a:pt x="1" y="287"/>
                    <a:pt x="84" y="358"/>
                    <a:pt x="179" y="358"/>
                  </a:cubicBezTo>
                  <a:cubicBezTo>
                    <a:pt x="275" y="358"/>
                    <a:pt x="358" y="287"/>
                    <a:pt x="358" y="179"/>
                  </a:cubicBezTo>
                  <a:cubicBezTo>
                    <a:pt x="358" y="84"/>
                    <a:pt x="275"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8"/>
            <p:cNvSpPr/>
            <p:nvPr/>
          </p:nvSpPr>
          <p:spPr>
            <a:xfrm>
              <a:off x="3324225" y="2786775"/>
              <a:ext cx="75025" cy="46475"/>
            </a:xfrm>
            <a:custGeom>
              <a:rect b="b" l="l" r="r" t="t"/>
              <a:pathLst>
                <a:path extrusionOk="0" h="1859" w="3001">
                  <a:moveTo>
                    <a:pt x="2715" y="1"/>
                  </a:moveTo>
                  <a:lnTo>
                    <a:pt x="2417" y="156"/>
                  </a:lnTo>
                  <a:lnTo>
                    <a:pt x="1155" y="894"/>
                  </a:lnTo>
                  <a:lnTo>
                    <a:pt x="572" y="1215"/>
                  </a:lnTo>
                  <a:lnTo>
                    <a:pt x="0" y="1560"/>
                  </a:lnTo>
                  <a:lnTo>
                    <a:pt x="95" y="1703"/>
                  </a:lnTo>
                  <a:cubicBezTo>
                    <a:pt x="131" y="1751"/>
                    <a:pt x="179" y="1811"/>
                    <a:pt x="202" y="1858"/>
                  </a:cubicBezTo>
                  <a:lnTo>
                    <a:pt x="1072" y="1370"/>
                  </a:lnTo>
                  <a:lnTo>
                    <a:pt x="2893" y="310"/>
                  </a:lnTo>
                  <a:lnTo>
                    <a:pt x="3000" y="36"/>
                  </a:lnTo>
                  <a:lnTo>
                    <a:pt x="2715" y="1"/>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8"/>
            <p:cNvSpPr/>
            <p:nvPr/>
          </p:nvSpPr>
          <p:spPr>
            <a:xfrm>
              <a:off x="3391775" y="2773675"/>
              <a:ext cx="26225" cy="20875"/>
            </a:xfrm>
            <a:custGeom>
              <a:rect b="b" l="l" r="r" t="t"/>
              <a:pathLst>
                <a:path extrusionOk="0" h="835" w="1049">
                  <a:moveTo>
                    <a:pt x="858" y="1"/>
                  </a:moveTo>
                  <a:lnTo>
                    <a:pt x="286" y="334"/>
                  </a:lnTo>
                  <a:lnTo>
                    <a:pt x="1" y="501"/>
                  </a:lnTo>
                  <a:lnTo>
                    <a:pt x="179" y="834"/>
                  </a:lnTo>
                  <a:lnTo>
                    <a:pt x="191" y="834"/>
                  </a:lnTo>
                  <a:lnTo>
                    <a:pt x="1048" y="346"/>
                  </a:lnTo>
                  <a:lnTo>
                    <a:pt x="953" y="168"/>
                  </a:lnTo>
                  <a:lnTo>
                    <a:pt x="858"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8"/>
            <p:cNvSpPr/>
            <p:nvPr/>
          </p:nvSpPr>
          <p:spPr>
            <a:xfrm>
              <a:off x="3301900" y="2749575"/>
              <a:ext cx="76800" cy="48250"/>
            </a:xfrm>
            <a:custGeom>
              <a:rect b="b" l="l" r="r" t="t"/>
              <a:pathLst>
                <a:path extrusionOk="0" h="1930" w="3072">
                  <a:moveTo>
                    <a:pt x="2810" y="0"/>
                  </a:moveTo>
                  <a:lnTo>
                    <a:pt x="1846" y="560"/>
                  </a:lnTo>
                  <a:lnTo>
                    <a:pt x="0" y="1632"/>
                  </a:lnTo>
                  <a:lnTo>
                    <a:pt x="95" y="1786"/>
                  </a:lnTo>
                  <a:lnTo>
                    <a:pt x="202" y="1929"/>
                  </a:lnTo>
                  <a:lnTo>
                    <a:pt x="488" y="1763"/>
                  </a:lnTo>
                  <a:lnTo>
                    <a:pt x="1750" y="1036"/>
                  </a:lnTo>
                  <a:lnTo>
                    <a:pt x="2334" y="715"/>
                  </a:lnTo>
                  <a:lnTo>
                    <a:pt x="3000" y="322"/>
                  </a:lnTo>
                  <a:lnTo>
                    <a:pt x="3072" y="60"/>
                  </a:lnTo>
                  <a:lnTo>
                    <a:pt x="2810" y="0"/>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8"/>
            <p:cNvSpPr/>
            <p:nvPr/>
          </p:nvSpPr>
          <p:spPr>
            <a:xfrm>
              <a:off x="3372425" y="2737675"/>
              <a:ext cx="26225" cy="20250"/>
            </a:xfrm>
            <a:custGeom>
              <a:rect b="b" l="l" r="r" t="t"/>
              <a:pathLst>
                <a:path extrusionOk="0" h="810" w="1049">
                  <a:moveTo>
                    <a:pt x="882" y="0"/>
                  </a:moveTo>
                  <a:lnTo>
                    <a:pt x="370" y="274"/>
                  </a:lnTo>
                  <a:lnTo>
                    <a:pt x="1" y="488"/>
                  </a:lnTo>
                  <a:lnTo>
                    <a:pt x="179" y="810"/>
                  </a:lnTo>
                  <a:lnTo>
                    <a:pt x="763" y="476"/>
                  </a:lnTo>
                  <a:lnTo>
                    <a:pt x="1049" y="310"/>
                  </a:lnTo>
                  <a:lnTo>
                    <a:pt x="965" y="155"/>
                  </a:lnTo>
                  <a:lnTo>
                    <a:pt x="882" y="0"/>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8"/>
            <p:cNvSpPr/>
            <p:nvPr/>
          </p:nvSpPr>
          <p:spPr>
            <a:xfrm>
              <a:off x="3284625" y="2711475"/>
              <a:ext cx="25" cy="25"/>
            </a:xfrm>
            <a:custGeom>
              <a:rect b="b" l="l" r="r" t="t"/>
              <a:pathLst>
                <a:path extrusionOk="0" h="1" w="1">
                  <a:moveTo>
                    <a:pt x="0" y="1"/>
                  </a:move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8"/>
            <p:cNvSpPr/>
            <p:nvPr/>
          </p:nvSpPr>
          <p:spPr>
            <a:xfrm>
              <a:off x="3457275" y="2748975"/>
              <a:ext cx="111350" cy="80400"/>
            </a:xfrm>
            <a:custGeom>
              <a:rect b="b" l="l" r="r" t="t"/>
              <a:pathLst>
                <a:path extrusionOk="0" h="3216" w="4454">
                  <a:moveTo>
                    <a:pt x="607" y="1"/>
                  </a:moveTo>
                  <a:lnTo>
                    <a:pt x="0" y="1156"/>
                  </a:lnTo>
                  <a:lnTo>
                    <a:pt x="2715" y="2715"/>
                  </a:lnTo>
                  <a:lnTo>
                    <a:pt x="3572" y="3215"/>
                  </a:lnTo>
                  <a:lnTo>
                    <a:pt x="4453" y="1822"/>
                  </a:lnTo>
                  <a:lnTo>
                    <a:pt x="3584" y="1310"/>
                  </a:lnTo>
                  <a:lnTo>
                    <a:pt x="607"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8"/>
            <p:cNvSpPr/>
            <p:nvPr/>
          </p:nvSpPr>
          <p:spPr>
            <a:xfrm>
              <a:off x="3449825" y="2798975"/>
              <a:ext cx="70275" cy="74750"/>
            </a:xfrm>
            <a:custGeom>
              <a:rect b="b" l="l" r="r" t="t"/>
              <a:pathLst>
                <a:path extrusionOk="0" h="2990" w="2811">
                  <a:moveTo>
                    <a:pt x="965" y="1"/>
                  </a:moveTo>
                  <a:lnTo>
                    <a:pt x="0" y="2192"/>
                  </a:lnTo>
                  <a:lnTo>
                    <a:pt x="536" y="2989"/>
                  </a:lnTo>
                  <a:lnTo>
                    <a:pt x="1405" y="2989"/>
                  </a:lnTo>
                  <a:lnTo>
                    <a:pt x="2810" y="1049"/>
                  </a:lnTo>
                  <a:lnTo>
                    <a:pt x="965"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8"/>
            <p:cNvSpPr/>
            <p:nvPr/>
          </p:nvSpPr>
          <p:spPr>
            <a:xfrm>
              <a:off x="3449825" y="2798975"/>
              <a:ext cx="56275" cy="67300"/>
            </a:xfrm>
            <a:custGeom>
              <a:rect b="b" l="l" r="r" t="t"/>
              <a:pathLst>
                <a:path extrusionOk="0" h="2692" w="2251">
                  <a:moveTo>
                    <a:pt x="965" y="1"/>
                  </a:moveTo>
                  <a:lnTo>
                    <a:pt x="0" y="2192"/>
                  </a:lnTo>
                  <a:lnTo>
                    <a:pt x="262" y="2585"/>
                  </a:lnTo>
                  <a:lnTo>
                    <a:pt x="882" y="2692"/>
                  </a:lnTo>
                  <a:lnTo>
                    <a:pt x="2251" y="727"/>
                  </a:lnTo>
                  <a:lnTo>
                    <a:pt x="965"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8"/>
            <p:cNvSpPr/>
            <p:nvPr/>
          </p:nvSpPr>
          <p:spPr>
            <a:xfrm>
              <a:off x="3370950" y="2853150"/>
              <a:ext cx="114025" cy="162275"/>
            </a:xfrm>
            <a:custGeom>
              <a:rect b="b" l="l" r="r" t="t"/>
              <a:pathLst>
                <a:path extrusionOk="0" h="6491" w="4561">
                  <a:moveTo>
                    <a:pt x="3167" y="1"/>
                  </a:moveTo>
                  <a:cubicBezTo>
                    <a:pt x="2513" y="1406"/>
                    <a:pt x="1905" y="2835"/>
                    <a:pt x="1024" y="4097"/>
                  </a:cubicBezTo>
                  <a:lnTo>
                    <a:pt x="179" y="5335"/>
                  </a:lnTo>
                  <a:cubicBezTo>
                    <a:pt x="0" y="5597"/>
                    <a:pt x="12" y="5954"/>
                    <a:pt x="191" y="6192"/>
                  </a:cubicBezTo>
                  <a:cubicBezTo>
                    <a:pt x="250" y="6287"/>
                    <a:pt x="346" y="6359"/>
                    <a:pt x="465" y="6418"/>
                  </a:cubicBezTo>
                  <a:cubicBezTo>
                    <a:pt x="563" y="6468"/>
                    <a:pt x="668" y="6491"/>
                    <a:pt x="772" y="6491"/>
                  </a:cubicBezTo>
                  <a:cubicBezTo>
                    <a:pt x="1045" y="6491"/>
                    <a:pt x="1312" y="6332"/>
                    <a:pt x="1441" y="6073"/>
                  </a:cubicBezTo>
                  <a:lnTo>
                    <a:pt x="2120" y="4668"/>
                  </a:lnTo>
                  <a:cubicBezTo>
                    <a:pt x="2786" y="3275"/>
                    <a:pt x="3691" y="2061"/>
                    <a:pt x="4560" y="810"/>
                  </a:cubicBezTo>
                  <a:lnTo>
                    <a:pt x="3167"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8"/>
            <p:cNvSpPr/>
            <p:nvPr/>
          </p:nvSpPr>
          <p:spPr>
            <a:xfrm>
              <a:off x="3370650" y="2853150"/>
              <a:ext cx="101225" cy="154925"/>
            </a:xfrm>
            <a:custGeom>
              <a:rect b="b" l="l" r="r" t="t"/>
              <a:pathLst>
                <a:path extrusionOk="0" h="6197" w="4049">
                  <a:moveTo>
                    <a:pt x="3167" y="1"/>
                  </a:moveTo>
                  <a:cubicBezTo>
                    <a:pt x="2513" y="1406"/>
                    <a:pt x="1905" y="2835"/>
                    <a:pt x="1024" y="4097"/>
                  </a:cubicBezTo>
                  <a:lnTo>
                    <a:pt x="179" y="5335"/>
                  </a:lnTo>
                  <a:cubicBezTo>
                    <a:pt x="0" y="5597"/>
                    <a:pt x="12" y="5954"/>
                    <a:pt x="191" y="6192"/>
                  </a:cubicBezTo>
                  <a:cubicBezTo>
                    <a:pt x="218" y="6195"/>
                    <a:pt x="244" y="6197"/>
                    <a:pt x="271" y="6197"/>
                  </a:cubicBezTo>
                  <a:cubicBezTo>
                    <a:pt x="543" y="6197"/>
                    <a:pt x="811" y="6035"/>
                    <a:pt x="941" y="5775"/>
                  </a:cubicBezTo>
                  <a:lnTo>
                    <a:pt x="1608" y="4370"/>
                  </a:lnTo>
                  <a:cubicBezTo>
                    <a:pt x="2274" y="2977"/>
                    <a:pt x="3179" y="1763"/>
                    <a:pt x="4049" y="513"/>
                  </a:cubicBezTo>
                  <a:lnTo>
                    <a:pt x="316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8"/>
            <p:cNvSpPr/>
            <p:nvPr/>
          </p:nvSpPr>
          <p:spPr>
            <a:xfrm>
              <a:off x="3476625" y="2711725"/>
              <a:ext cx="105375" cy="82825"/>
            </a:xfrm>
            <a:custGeom>
              <a:rect b="b" l="l" r="r" t="t"/>
              <a:pathLst>
                <a:path extrusionOk="0" h="3313" w="4215">
                  <a:moveTo>
                    <a:pt x="1693" y="1"/>
                  </a:moveTo>
                  <a:cubicBezTo>
                    <a:pt x="1665" y="1"/>
                    <a:pt x="1636" y="1"/>
                    <a:pt x="1607" y="2"/>
                  </a:cubicBezTo>
                  <a:cubicBezTo>
                    <a:pt x="964" y="50"/>
                    <a:pt x="405" y="443"/>
                    <a:pt x="107" y="1003"/>
                  </a:cubicBezTo>
                  <a:lnTo>
                    <a:pt x="0" y="1181"/>
                  </a:lnTo>
                  <a:lnTo>
                    <a:pt x="2810" y="2800"/>
                  </a:lnTo>
                  <a:lnTo>
                    <a:pt x="3691" y="3312"/>
                  </a:lnTo>
                  <a:lnTo>
                    <a:pt x="3798" y="3134"/>
                  </a:lnTo>
                  <a:cubicBezTo>
                    <a:pt x="4215" y="2479"/>
                    <a:pt x="4179" y="1574"/>
                    <a:pt x="3667" y="979"/>
                  </a:cubicBezTo>
                  <a:cubicBezTo>
                    <a:pt x="3346" y="622"/>
                    <a:pt x="2917" y="300"/>
                    <a:pt x="2441" y="145"/>
                  </a:cubicBezTo>
                  <a:cubicBezTo>
                    <a:pt x="2205" y="49"/>
                    <a:pt x="1950" y="1"/>
                    <a:pt x="1693"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8"/>
            <p:cNvSpPr/>
            <p:nvPr/>
          </p:nvSpPr>
          <p:spPr>
            <a:xfrm>
              <a:off x="3451300" y="2777850"/>
              <a:ext cx="95000" cy="70525"/>
            </a:xfrm>
            <a:custGeom>
              <a:rect b="b" l="l" r="r" t="t"/>
              <a:pathLst>
                <a:path extrusionOk="0" h="2821" w="3800">
                  <a:moveTo>
                    <a:pt x="227" y="1"/>
                  </a:moveTo>
                  <a:cubicBezTo>
                    <a:pt x="61" y="310"/>
                    <a:pt x="1" y="655"/>
                    <a:pt x="49" y="965"/>
                  </a:cubicBezTo>
                  <a:cubicBezTo>
                    <a:pt x="108" y="1429"/>
                    <a:pt x="394" y="1798"/>
                    <a:pt x="763" y="2084"/>
                  </a:cubicBezTo>
                  <a:cubicBezTo>
                    <a:pt x="1180" y="2406"/>
                    <a:pt x="1704" y="2632"/>
                    <a:pt x="2132" y="2763"/>
                  </a:cubicBezTo>
                  <a:cubicBezTo>
                    <a:pt x="2258" y="2802"/>
                    <a:pt x="2387" y="2820"/>
                    <a:pt x="2516" y="2820"/>
                  </a:cubicBezTo>
                  <a:cubicBezTo>
                    <a:pt x="3022" y="2820"/>
                    <a:pt x="3524" y="2535"/>
                    <a:pt x="3799" y="2060"/>
                  </a:cubicBezTo>
                  <a:lnTo>
                    <a:pt x="2930" y="1560"/>
                  </a:lnTo>
                  <a:lnTo>
                    <a:pt x="227" y="1"/>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8"/>
            <p:cNvSpPr/>
            <p:nvPr/>
          </p:nvSpPr>
          <p:spPr>
            <a:xfrm>
              <a:off x="3525125" y="2763850"/>
              <a:ext cx="33375" cy="19375"/>
            </a:xfrm>
            <a:custGeom>
              <a:rect b="b" l="l" r="r" t="t"/>
              <a:pathLst>
                <a:path extrusionOk="0" h="775" w="1335">
                  <a:moveTo>
                    <a:pt x="1334" y="775"/>
                  </a:moveTo>
                  <a:lnTo>
                    <a:pt x="1" y="1"/>
                  </a:lnTo>
                  <a:lnTo>
                    <a:pt x="1" y="1"/>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8"/>
            <p:cNvSpPr/>
            <p:nvPr/>
          </p:nvSpPr>
          <p:spPr>
            <a:xfrm>
              <a:off x="3476625" y="2711725"/>
              <a:ext cx="83350" cy="70025"/>
            </a:xfrm>
            <a:custGeom>
              <a:rect b="b" l="l" r="r" t="t"/>
              <a:pathLst>
                <a:path extrusionOk="0" h="2801" w="3334">
                  <a:moveTo>
                    <a:pt x="1693" y="1"/>
                  </a:moveTo>
                  <a:cubicBezTo>
                    <a:pt x="1665" y="1"/>
                    <a:pt x="1636" y="1"/>
                    <a:pt x="1607" y="2"/>
                  </a:cubicBezTo>
                  <a:cubicBezTo>
                    <a:pt x="964" y="50"/>
                    <a:pt x="405" y="443"/>
                    <a:pt x="107" y="1003"/>
                  </a:cubicBezTo>
                  <a:lnTo>
                    <a:pt x="0" y="1181"/>
                  </a:lnTo>
                  <a:lnTo>
                    <a:pt x="2810" y="2800"/>
                  </a:lnTo>
                  <a:lnTo>
                    <a:pt x="2917" y="2622"/>
                  </a:lnTo>
                  <a:cubicBezTo>
                    <a:pt x="3334" y="1967"/>
                    <a:pt x="3310" y="1062"/>
                    <a:pt x="2786" y="467"/>
                  </a:cubicBezTo>
                  <a:cubicBezTo>
                    <a:pt x="2679" y="360"/>
                    <a:pt x="2572" y="241"/>
                    <a:pt x="2441" y="145"/>
                  </a:cubicBezTo>
                  <a:cubicBezTo>
                    <a:pt x="2205" y="49"/>
                    <a:pt x="1950" y="1"/>
                    <a:pt x="1693"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8"/>
            <p:cNvSpPr/>
            <p:nvPr/>
          </p:nvSpPr>
          <p:spPr>
            <a:xfrm>
              <a:off x="3451300" y="2777850"/>
              <a:ext cx="73250" cy="58050"/>
            </a:xfrm>
            <a:custGeom>
              <a:rect b="b" l="l" r="r" t="t"/>
              <a:pathLst>
                <a:path extrusionOk="0" h="2322" w="2930">
                  <a:moveTo>
                    <a:pt x="227" y="1"/>
                  </a:moveTo>
                  <a:cubicBezTo>
                    <a:pt x="61" y="310"/>
                    <a:pt x="1" y="655"/>
                    <a:pt x="49" y="965"/>
                  </a:cubicBezTo>
                  <a:cubicBezTo>
                    <a:pt x="108" y="1429"/>
                    <a:pt x="394" y="1798"/>
                    <a:pt x="763" y="2084"/>
                  </a:cubicBezTo>
                  <a:cubicBezTo>
                    <a:pt x="930" y="2156"/>
                    <a:pt x="1084" y="2215"/>
                    <a:pt x="1251" y="2263"/>
                  </a:cubicBezTo>
                  <a:cubicBezTo>
                    <a:pt x="1382" y="2302"/>
                    <a:pt x="1515" y="2321"/>
                    <a:pt x="1647" y="2321"/>
                  </a:cubicBezTo>
                  <a:cubicBezTo>
                    <a:pt x="2154" y="2321"/>
                    <a:pt x="2647" y="2042"/>
                    <a:pt x="2930" y="1560"/>
                  </a:cubicBezTo>
                  <a:lnTo>
                    <a:pt x="227" y="1"/>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8"/>
            <p:cNvSpPr/>
            <p:nvPr/>
          </p:nvSpPr>
          <p:spPr>
            <a:xfrm>
              <a:off x="3525125" y="2781425"/>
              <a:ext cx="38725" cy="47950"/>
            </a:xfrm>
            <a:custGeom>
              <a:rect b="b" l="l" r="r" t="t"/>
              <a:pathLst>
                <a:path extrusionOk="0" h="1918" w="1549">
                  <a:moveTo>
                    <a:pt x="870" y="0"/>
                  </a:moveTo>
                  <a:lnTo>
                    <a:pt x="1" y="1417"/>
                  </a:lnTo>
                  <a:lnTo>
                    <a:pt x="858" y="1917"/>
                  </a:lnTo>
                  <a:lnTo>
                    <a:pt x="1549" y="834"/>
                  </a:lnTo>
                  <a:lnTo>
                    <a:pt x="870"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8"/>
            <p:cNvSpPr/>
            <p:nvPr/>
          </p:nvSpPr>
          <p:spPr>
            <a:xfrm>
              <a:off x="3476625" y="2741250"/>
              <a:ext cx="46150" cy="49125"/>
            </a:xfrm>
            <a:custGeom>
              <a:rect b="b" l="l" r="r" t="t"/>
              <a:pathLst>
                <a:path extrusionOk="0" h="1965" w="1846">
                  <a:moveTo>
                    <a:pt x="0" y="0"/>
                  </a:moveTo>
                  <a:lnTo>
                    <a:pt x="95" y="1965"/>
                  </a:lnTo>
                  <a:lnTo>
                    <a:pt x="1845" y="1060"/>
                  </a:lnTo>
                  <a:lnTo>
                    <a:pt x="0" y="0"/>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8"/>
            <p:cNvSpPr/>
            <p:nvPr/>
          </p:nvSpPr>
          <p:spPr>
            <a:xfrm>
              <a:off x="3524525" y="2781425"/>
              <a:ext cx="44100" cy="35450"/>
            </a:xfrm>
            <a:custGeom>
              <a:rect b="b" l="l" r="r" t="t"/>
              <a:pathLst>
                <a:path extrusionOk="0" h="1418" w="1764">
                  <a:moveTo>
                    <a:pt x="882" y="0"/>
                  </a:moveTo>
                  <a:lnTo>
                    <a:pt x="1" y="1417"/>
                  </a:lnTo>
                  <a:lnTo>
                    <a:pt x="1" y="1417"/>
                  </a:lnTo>
                  <a:lnTo>
                    <a:pt x="1763" y="512"/>
                  </a:lnTo>
                  <a:lnTo>
                    <a:pt x="882" y="0"/>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8"/>
            <p:cNvSpPr/>
            <p:nvPr/>
          </p:nvSpPr>
          <p:spPr>
            <a:xfrm>
              <a:off x="3522750" y="2768025"/>
              <a:ext cx="24125" cy="49150"/>
            </a:xfrm>
            <a:custGeom>
              <a:rect b="b" l="l" r="r" t="t"/>
              <a:pathLst>
                <a:path extrusionOk="0" h="1966" w="965">
                  <a:moveTo>
                    <a:pt x="0" y="1"/>
                  </a:moveTo>
                  <a:lnTo>
                    <a:pt x="96" y="1965"/>
                  </a:lnTo>
                  <a:lnTo>
                    <a:pt x="965" y="548"/>
                  </a:lnTo>
                  <a:lnTo>
                    <a:pt x="0" y="1"/>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8"/>
            <p:cNvSpPr/>
            <p:nvPr/>
          </p:nvSpPr>
          <p:spPr>
            <a:xfrm>
              <a:off x="3527500" y="2794225"/>
              <a:ext cx="39325" cy="22950"/>
            </a:xfrm>
            <a:custGeom>
              <a:rect b="b" l="l" r="r" t="t"/>
              <a:pathLst>
                <a:path extrusionOk="0" h="918" w="1573">
                  <a:moveTo>
                    <a:pt x="1287" y="0"/>
                  </a:moveTo>
                  <a:lnTo>
                    <a:pt x="96" y="620"/>
                  </a:lnTo>
                  <a:lnTo>
                    <a:pt x="1" y="751"/>
                  </a:lnTo>
                  <a:lnTo>
                    <a:pt x="287" y="917"/>
                  </a:lnTo>
                  <a:lnTo>
                    <a:pt x="1465" y="310"/>
                  </a:lnTo>
                  <a:lnTo>
                    <a:pt x="1573" y="155"/>
                  </a:lnTo>
                  <a:lnTo>
                    <a:pt x="1287" y="0"/>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8"/>
            <p:cNvSpPr/>
            <p:nvPr/>
          </p:nvSpPr>
          <p:spPr>
            <a:xfrm>
              <a:off x="3472150" y="2746000"/>
              <a:ext cx="57475" cy="67000"/>
            </a:xfrm>
            <a:custGeom>
              <a:rect b="b" l="l" r="r" t="t"/>
              <a:pathLst>
                <a:path extrusionOk="0" h="2680" w="2299">
                  <a:moveTo>
                    <a:pt x="96" y="1"/>
                  </a:moveTo>
                  <a:lnTo>
                    <a:pt x="0" y="155"/>
                  </a:lnTo>
                  <a:lnTo>
                    <a:pt x="60" y="1477"/>
                  </a:lnTo>
                  <a:lnTo>
                    <a:pt x="643" y="1810"/>
                  </a:lnTo>
                  <a:lnTo>
                    <a:pt x="1679" y="1251"/>
                  </a:lnTo>
                  <a:cubicBezTo>
                    <a:pt x="1696" y="1243"/>
                    <a:pt x="1714" y="1240"/>
                    <a:pt x="1730" y="1240"/>
                  </a:cubicBezTo>
                  <a:cubicBezTo>
                    <a:pt x="1793" y="1240"/>
                    <a:pt x="1846" y="1289"/>
                    <a:pt x="1846" y="1346"/>
                  </a:cubicBezTo>
                  <a:lnTo>
                    <a:pt x="1905" y="2525"/>
                  </a:lnTo>
                  <a:lnTo>
                    <a:pt x="2203" y="2680"/>
                  </a:lnTo>
                  <a:lnTo>
                    <a:pt x="2298" y="2596"/>
                  </a:lnTo>
                  <a:lnTo>
                    <a:pt x="2215" y="1239"/>
                  </a:lnTo>
                  <a:lnTo>
                    <a:pt x="1643" y="894"/>
                  </a:lnTo>
                  <a:lnTo>
                    <a:pt x="429" y="1525"/>
                  </a:lnTo>
                  <a:lnTo>
                    <a:pt x="370" y="167"/>
                  </a:lnTo>
                  <a:lnTo>
                    <a:pt x="96" y="1"/>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8"/>
            <p:cNvSpPr/>
            <p:nvPr/>
          </p:nvSpPr>
          <p:spPr>
            <a:xfrm>
              <a:off x="3497450" y="2732600"/>
              <a:ext cx="8950" cy="8975"/>
            </a:xfrm>
            <a:custGeom>
              <a:rect b="b" l="l" r="r" t="t"/>
              <a:pathLst>
                <a:path extrusionOk="0" h="359" w="358">
                  <a:moveTo>
                    <a:pt x="179" y="1"/>
                  </a:moveTo>
                  <a:cubicBezTo>
                    <a:pt x="84" y="1"/>
                    <a:pt x="0" y="84"/>
                    <a:pt x="0" y="179"/>
                  </a:cubicBezTo>
                  <a:cubicBezTo>
                    <a:pt x="0" y="287"/>
                    <a:pt x="84" y="358"/>
                    <a:pt x="179" y="358"/>
                  </a:cubicBezTo>
                  <a:cubicBezTo>
                    <a:pt x="274" y="358"/>
                    <a:pt x="358" y="287"/>
                    <a:pt x="358" y="179"/>
                  </a:cubicBezTo>
                  <a:cubicBezTo>
                    <a:pt x="358" y="84"/>
                    <a:pt x="274"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8"/>
            <p:cNvSpPr/>
            <p:nvPr/>
          </p:nvSpPr>
          <p:spPr>
            <a:xfrm>
              <a:off x="3516800" y="2743925"/>
              <a:ext cx="8950" cy="8950"/>
            </a:xfrm>
            <a:custGeom>
              <a:rect b="b" l="l" r="r" t="t"/>
              <a:pathLst>
                <a:path extrusionOk="0" h="358" w="358">
                  <a:moveTo>
                    <a:pt x="179" y="0"/>
                  </a:moveTo>
                  <a:cubicBezTo>
                    <a:pt x="84" y="0"/>
                    <a:pt x="0" y="72"/>
                    <a:pt x="0" y="179"/>
                  </a:cubicBezTo>
                  <a:cubicBezTo>
                    <a:pt x="0" y="274"/>
                    <a:pt x="84" y="357"/>
                    <a:pt x="179" y="357"/>
                  </a:cubicBezTo>
                  <a:cubicBezTo>
                    <a:pt x="274" y="357"/>
                    <a:pt x="358" y="274"/>
                    <a:pt x="358" y="179"/>
                  </a:cubicBezTo>
                  <a:cubicBezTo>
                    <a:pt x="358" y="72"/>
                    <a:pt x="274" y="0"/>
                    <a:pt x="179"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8"/>
            <p:cNvSpPr/>
            <p:nvPr/>
          </p:nvSpPr>
          <p:spPr>
            <a:xfrm>
              <a:off x="3535850" y="2754625"/>
              <a:ext cx="8950" cy="8975"/>
            </a:xfrm>
            <a:custGeom>
              <a:rect b="b" l="l" r="r" t="t"/>
              <a:pathLst>
                <a:path extrusionOk="0" h="359" w="358">
                  <a:moveTo>
                    <a:pt x="179" y="1"/>
                  </a:moveTo>
                  <a:cubicBezTo>
                    <a:pt x="72" y="1"/>
                    <a:pt x="0" y="84"/>
                    <a:pt x="0" y="179"/>
                  </a:cubicBezTo>
                  <a:cubicBezTo>
                    <a:pt x="0" y="275"/>
                    <a:pt x="72" y="358"/>
                    <a:pt x="179" y="358"/>
                  </a:cubicBezTo>
                  <a:cubicBezTo>
                    <a:pt x="274" y="358"/>
                    <a:pt x="358" y="275"/>
                    <a:pt x="358" y="179"/>
                  </a:cubicBezTo>
                  <a:cubicBezTo>
                    <a:pt x="358" y="84"/>
                    <a:pt x="274"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8"/>
            <p:cNvSpPr/>
            <p:nvPr/>
          </p:nvSpPr>
          <p:spPr>
            <a:xfrm>
              <a:off x="3470950" y="2801950"/>
              <a:ext cx="8950" cy="8975"/>
            </a:xfrm>
            <a:custGeom>
              <a:rect b="b" l="l" r="r" t="t"/>
              <a:pathLst>
                <a:path extrusionOk="0" h="359" w="358">
                  <a:moveTo>
                    <a:pt x="179" y="1"/>
                  </a:moveTo>
                  <a:cubicBezTo>
                    <a:pt x="84" y="1"/>
                    <a:pt x="1" y="72"/>
                    <a:pt x="1" y="180"/>
                  </a:cubicBezTo>
                  <a:cubicBezTo>
                    <a:pt x="1" y="275"/>
                    <a:pt x="84" y="358"/>
                    <a:pt x="179" y="358"/>
                  </a:cubicBezTo>
                  <a:cubicBezTo>
                    <a:pt x="287" y="358"/>
                    <a:pt x="358" y="275"/>
                    <a:pt x="358" y="180"/>
                  </a:cubicBezTo>
                  <a:cubicBezTo>
                    <a:pt x="358" y="72"/>
                    <a:pt x="287"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8"/>
            <p:cNvSpPr/>
            <p:nvPr/>
          </p:nvSpPr>
          <p:spPr>
            <a:xfrm>
              <a:off x="3490000" y="2812675"/>
              <a:ext cx="8950" cy="8950"/>
            </a:xfrm>
            <a:custGeom>
              <a:rect b="b" l="l" r="r" t="t"/>
              <a:pathLst>
                <a:path extrusionOk="0" h="358" w="358">
                  <a:moveTo>
                    <a:pt x="179" y="1"/>
                  </a:moveTo>
                  <a:cubicBezTo>
                    <a:pt x="84" y="1"/>
                    <a:pt x="1" y="84"/>
                    <a:pt x="1" y="179"/>
                  </a:cubicBezTo>
                  <a:cubicBezTo>
                    <a:pt x="1" y="274"/>
                    <a:pt x="84" y="358"/>
                    <a:pt x="179" y="358"/>
                  </a:cubicBezTo>
                  <a:cubicBezTo>
                    <a:pt x="275" y="358"/>
                    <a:pt x="358" y="274"/>
                    <a:pt x="358" y="179"/>
                  </a:cubicBezTo>
                  <a:cubicBezTo>
                    <a:pt x="358" y="84"/>
                    <a:pt x="275" y="1"/>
                    <a:pt x="17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8"/>
            <p:cNvSpPr/>
            <p:nvPr/>
          </p:nvSpPr>
          <p:spPr>
            <a:xfrm>
              <a:off x="3509050" y="2823700"/>
              <a:ext cx="8950" cy="8950"/>
            </a:xfrm>
            <a:custGeom>
              <a:rect b="b" l="l" r="r" t="t"/>
              <a:pathLst>
                <a:path extrusionOk="0" h="358" w="358">
                  <a:moveTo>
                    <a:pt x="179" y="0"/>
                  </a:moveTo>
                  <a:cubicBezTo>
                    <a:pt x="72" y="0"/>
                    <a:pt x="1" y="83"/>
                    <a:pt x="1" y="179"/>
                  </a:cubicBezTo>
                  <a:cubicBezTo>
                    <a:pt x="1" y="286"/>
                    <a:pt x="72" y="357"/>
                    <a:pt x="179" y="357"/>
                  </a:cubicBezTo>
                  <a:cubicBezTo>
                    <a:pt x="275" y="357"/>
                    <a:pt x="358" y="286"/>
                    <a:pt x="358" y="179"/>
                  </a:cubicBezTo>
                  <a:cubicBezTo>
                    <a:pt x="358" y="83"/>
                    <a:pt x="275" y="0"/>
                    <a:pt x="179"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8"/>
            <p:cNvSpPr/>
            <p:nvPr/>
          </p:nvSpPr>
          <p:spPr>
            <a:xfrm>
              <a:off x="3555200" y="2765650"/>
              <a:ext cx="8950" cy="9250"/>
            </a:xfrm>
            <a:custGeom>
              <a:rect b="b" l="l" r="r" t="t"/>
              <a:pathLst>
                <a:path extrusionOk="0" h="370" w="358">
                  <a:moveTo>
                    <a:pt x="179" y="0"/>
                  </a:moveTo>
                  <a:cubicBezTo>
                    <a:pt x="72" y="0"/>
                    <a:pt x="0" y="84"/>
                    <a:pt x="0" y="191"/>
                  </a:cubicBezTo>
                  <a:cubicBezTo>
                    <a:pt x="0" y="286"/>
                    <a:pt x="72" y="370"/>
                    <a:pt x="179" y="370"/>
                  </a:cubicBezTo>
                  <a:cubicBezTo>
                    <a:pt x="274" y="370"/>
                    <a:pt x="357" y="286"/>
                    <a:pt x="357" y="191"/>
                  </a:cubicBezTo>
                  <a:cubicBezTo>
                    <a:pt x="357" y="84"/>
                    <a:pt x="274" y="0"/>
                    <a:pt x="179"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8"/>
            <p:cNvSpPr/>
            <p:nvPr/>
          </p:nvSpPr>
          <p:spPr>
            <a:xfrm>
              <a:off x="3455175" y="2773975"/>
              <a:ext cx="75050" cy="47050"/>
            </a:xfrm>
            <a:custGeom>
              <a:rect b="b" l="l" r="r" t="t"/>
              <a:pathLst>
                <a:path extrusionOk="0" h="1882" w="3002">
                  <a:moveTo>
                    <a:pt x="156" y="1"/>
                  </a:moveTo>
                  <a:lnTo>
                    <a:pt x="72" y="167"/>
                  </a:lnTo>
                  <a:cubicBezTo>
                    <a:pt x="36" y="215"/>
                    <a:pt x="25" y="275"/>
                    <a:pt x="1" y="334"/>
                  </a:cubicBezTo>
                  <a:lnTo>
                    <a:pt x="858" y="822"/>
                  </a:lnTo>
                  <a:lnTo>
                    <a:pt x="2692" y="1882"/>
                  </a:lnTo>
                  <a:lnTo>
                    <a:pt x="3001" y="1787"/>
                  </a:lnTo>
                  <a:lnTo>
                    <a:pt x="2882" y="1561"/>
                  </a:lnTo>
                  <a:lnTo>
                    <a:pt x="2584" y="1406"/>
                  </a:lnTo>
                  <a:lnTo>
                    <a:pt x="1322" y="668"/>
                  </a:lnTo>
                  <a:lnTo>
                    <a:pt x="739" y="346"/>
                  </a:lnTo>
                  <a:lnTo>
                    <a:pt x="156" y="1"/>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8"/>
            <p:cNvSpPr/>
            <p:nvPr/>
          </p:nvSpPr>
          <p:spPr>
            <a:xfrm>
              <a:off x="3522450" y="2812975"/>
              <a:ext cx="26225" cy="20275"/>
            </a:xfrm>
            <a:custGeom>
              <a:rect b="b" l="l" r="r" t="t"/>
              <a:pathLst>
                <a:path extrusionOk="0" h="811" w="1049">
                  <a:moveTo>
                    <a:pt x="191" y="1"/>
                  </a:moveTo>
                  <a:lnTo>
                    <a:pt x="1" y="322"/>
                  </a:lnTo>
                  <a:lnTo>
                    <a:pt x="12" y="322"/>
                  </a:lnTo>
                  <a:lnTo>
                    <a:pt x="858" y="810"/>
                  </a:lnTo>
                  <a:cubicBezTo>
                    <a:pt x="905" y="763"/>
                    <a:pt x="941" y="715"/>
                    <a:pt x="953" y="655"/>
                  </a:cubicBezTo>
                  <a:lnTo>
                    <a:pt x="1048" y="512"/>
                  </a:lnTo>
                  <a:lnTo>
                    <a:pt x="477" y="167"/>
                  </a:lnTo>
                  <a:lnTo>
                    <a:pt x="191"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8"/>
            <p:cNvSpPr/>
            <p:nvPr/>
          </p:nvSpPr>
          <p:spPr>
            <a:xfrm>
              <a:off x="3474525" y="2736775"/>
              <a:ext cx="76825" cy="48850"/>
            </a:xfrm>
            <a:custGeom>
              <a:rect b="b" l="l" r="r" t="t"/>
              <a:pathLst>
                <a:path extrusionOk="0" h="1954" w="3073">
                  <a:moveTo>
                    <a:pt x="179" y="1"/>
                  </a:moveTo>
                  <a:lnTo>
                    <a:pt x="84" y="167"/>
                  </a:lnTo>
                  <a:lnTo>
                    <a:pt x="1" y="334"/>
                  </a:lnTo>
                  <a:lnTo>
                    <a:pt x="275" y="489"/>
                  </a:lnTo>
                  <a:lnTo>
                    <a:pt x="1548" y="1227"/>
                  </a:lnTo>
                  <a:lnTo>
                    <a:pt x="2120" y="1560"/>
                  </a:lnTo>
                  <a:lnTo>
                    <a:pt x="2799" y="1953"/>
                  </a:lnTo>
                  <a:lnTo>
                    <a:pt x="3072" y="1941"/>
                  </a:lnTo>
                  <a:lnTo>
                    <a:pt x="2989" y="1644"/>
                  </a:lnTo>
                  <a:lnTo>
                    <a:pt x="2025" y="1072"/>
                  </a:lnTo>
                  <a:lnTo>
                    <a:pt x="179" y="1"/>
                  </a:ln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8"/>
            <p:cNvSpPr/>
            <p:nvPr/>
          </p:nvSpPr>
          <p:spPr>
            <a:xfrm>
              <a:off x="3544775" y="2777850"/>
              <a:ext cx="26825" cy="20275"/>
            </a:xfrm>
            <a:custGeom>
              <a:rect b="b" l="l" r="r" t="t"/>
              <a:pathLst>
                <a:path extrusionOk="0" h="811" w="1073">
                  <a:moveTo>
                    <a:pt x="191" y="1"/>
                  </a:moveTo>
                  <a:lnTo>
                    <a:pt x="1" y="310"/>
                  </a:lnTo>
                  <a:lnTo>
                    <a:pt x="584" y="655"/>
                  </a:lnTo>
                  <a:lnTo>
                    <a:pt x="858" y="810"/>
                  </a:lnTo>
                  <a:lnTo>
                    <a:pt x="965" y="632"/>
                  </a:lnTo>
                  <a:lnTo>
                    <a:pt x="1072" y="489"/>
                  </a:lnTo>
                  <a:lnTo>
                    <a:pt x="560" y="203"/>
                  </a:lnTo>
                  <a:lnTo>
                    <a:pt x="191"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8"/>
            <p:cNvSpPr/>
            <p:nvPr/>
          </p:nvSpPr>
          <p:spPr>
            <a:xfrm>
              <a:off x="3284625" y="2711475"/>
              <a:ext cx="25" cy="25"/>
            </a:xfrm>
            <a:custGeom>
              <a:rect b="b" l="l" r="r" t="t"/>
              <a:pathLst>
                <a:path extrusionOk="0" h="1" w="1">
                  <a:moveTo>
                    <a:pt x="0" y="1"/>
                  </a:move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8" name="Google Shape;2928;p78"/>
          <p:cNvGrpSpPr/>
          <p:nvPr/>
        </p:nvGrpSpPr>
        <p:grpSpPr>
          <a:xfrm>
            <a:off x="4678103" y="2714500"/>
            <a:ext cx="350625" cy="327831"/>
            <a:chOff x="3857325" y="2755475"/>
            <a:chExt cx="309575" cy="289450"/>
          </a:xfrm>
        </p:grpSpPr>
        <p:sp>
          <p:nvSpPr>
            <p:cNvPr id="2929" name="Google Shape;2929;p78"/>
            <p:cNvSpPr/>
            <p:nvPr/>
          </p:nvSpPr>
          <p:spPr>
            <a:xfrm>
              <a:off x="4041850" y="2852325"/>
              <a:ext cx="103325" cy="160100"/>
            </a:xfrm>
            <a:custGeom>
              <a:rect b="b" l="l" r="r" t="t"/>
              <a:pathLst>
                <a:path extrusionOk="0" h="6404" w="4133">
                  <a:moveTo>
                    <a:pt x="503" y="0"/>
                  </a:moveTo>
                  <a:cubicBezTo>
                    <a:pt x="474" y="0"/>
                    <a:pt x="444" y="7"/>
                    <a:pt x="418" y="22"/>
                  </a:cubicBezTo>
                  <a:lnTo>
                    <a:pt x="144" y="189"/>
                  </a:lnTo>
                  <a:lnTo>
                    <a:pt x="84" y="212"/>
                  </a:lnTo>
                  <a:cubicBezTo>
                    <a:pt x="25" y="260"/>
                    <a:pt x="1" y="320"/>
                    <a:pt x="1" y="379"/>
                  </a:cubicBezTo>
                  <a:cubicBezTo>
                    <a:pt x="1" y="415"/>
                    <a:pt x="13" y="439"/>
                    <a:pt x="25" y="474"/>
                  </a:cubicBezTo>
                  <a:lnTo>
                    <a:pt x="3501" y="6404"/>
                  </a:lnTo>
                  <a:lnTo>
                    <a:pt x="3573" y="6368"/>
                  </a:lnTo>
                  <a:lnTo>
                    <a:pt x="3871" y="6189"/>
                  </a:lnTo>
                  <a:lnTo>
                    <a:pt x="4132" y="6023"/>
                  </a:lnTo>
                  <a:lnTo>
                    <a:pt x="668" y="81"/>
                  </a:lnTo>
                  <a:cubicBezTo>
                    <a:pt x="635" y="32"/>
                    <a:pt x="569" y="0"/>
                    <a:pt x="503"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8"/>
            <p:cNvSpPr/>
            <p:nvPr/>
          </p:nvSpPr>
          <p:spPr>
            <a:xfrm>
              <a:off x="4041575" y="2856425"/>
              <a:ext cx="96750" cy="156000"/>
            </a:xfrm>
            <a:custGeom>
              <a:rect b="b" l="l" r="r" t="t"/>
              <a:pathLst>
                <a:path extrusionOk="0" h="6240" w="3870">
                  <a:moveTo>
                    <a:pt x="245" y="0"/>
                  </a:moveTo>
                  <a:cubicBezTo>
                    <a:pt x="211" y="0"/>
                    <a:pt x="176" y="8"/>
                    <a:pt x="143" y="25"/>
                  </a:cubicBezTo>
                  <a:lnTo>
                    <a:pt x="83" y="48"/>
                  </a:lnTo>
                  <a:cubicBezTo>
                    <a:pt x="24" y="96"/>
                    <a:pt x="0" y="156"/>
                    <a:pt x="0" y="215"/>
                  </a:cubicBezTo>
                  <a:cubicBezTo>
                    <a:pt x="0" y="251"/>
                    <a:pt x="12" y="275"/>
                    <a:pt x="24" y="310"/>
                  </a:cubicBezTo>
                  <a:lnTo>
                    <a:pt x="3489" y="6240"/>
                  </a:lnTo>
                  <a:lnTo>
                    <a:pt x="3572" y="6204"/>
                  </a:lnTo>
                  <a:lnTo>
                    <a:pt x="3870" y="6025"/>
                  </a:lnTo>
                  <a:lnTo>
                    <a:pt x="393" y="84"/>
                  </a:lnTo>
                  <a:cubicBezTo>
                    <a:pt x="370" y="29"/>
                    <a:pt x="310" y="0"/>
                    <a:pt x="24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8"/>
            <p:cNvSpPr/>
            <p:nvPr/>
          </p:nvSpPr>
          <p:spPr>
            <a:xfrm>
              <a:off x="4125800" y="2997225"/>
              <a:ext cx="41100" cy="47700"/>
            </a:xfrm>
            <a:custGeom>
              <a:rect b="b" l="l" r="r" t="t"/>
              <a:pathLst>
                <a:path extrusionOk="0" h="1908" w="1644">
                  <a:moveTo>
                    <a:pt x="655" y="0"/>
                  </a:moveTo>
                  <a:lnTo>
                    <a:pt x="358" y="179"/>
                  </a:lnTo>
                  <a:lnTo>
                    <a:pt x="1" y="393"/>
                  </a:lnTo>
                  <a:lnTo>
                    <a:pt x="584" y="1786"/>
                  </a:lnTo>
                  <a:cubicBezTo>
                    <a:pt x="617" y="1862"/>
                    <a:pt x="686" y="1908"/>
                    <a:pt x="757" y="1908"/>
                  </a:cubicBezTo>
                  <a:cubicBezTo>
                    <a:pt x="787" y="1908"/>
                    <a:pt x="818" y="1899"/>
                    <a:pt x="846" y="1882"/>
                  </a:cubicBezTo>
                  <a:lnTo>
                    <a:pt x="1227" y="1655"/>
                  </a:lnTo>
                  <a:lnTo>
                    <a:pt x="1525" y="1477"/>
                  </a:lnTo>
                  <a:cubicBezTo>
                    <a:pt x="1608" y="1417"/>
                    <a:pt x="1644" y="1298"/>
                    <a:pt x="1584" y="1191"/>
                  </a:cubicBezTo>
                  <a:lnTo>
                    <a:pt x="655" y="0"/>
                  </a:ln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8"/>
            <p:cNvSpPr/>
            <p:nvPr/>
          </p:nvSpPr>
          <p:spPr>
            <a:xfrm>
              <a:off x="4125800" y="3001400"/>
              <a:ext cx="33650" cy="43525"/>
            </a:xfrm>
            <a:custGeom>
              <a:rect b="b" l="l" r="r" t="t"/>
              <a:pathLst>
                <a:path extrusionOk="0" h="1741" w="1346">
                  <a:moveTo>
                    <a:pt x="370" y="0"/>
                  </a:moveTo>
                  <a:lnTo>
                    <a:pt x="1" y="226"/>
                  </a:lnTo>
                  <a:lnTo>
                    <a:pt x="584" y="1619"/>
                  </a:lnTo>
                  <a:cubicBezTo>
                    <a:pt x="617" y="1695"/>
                    <a:pt x="686" y="1741"/>
                    <a:pt x="757" y="1741"/>
                  </a:cubicBezTo>
                  <a:cubicBezTo>
                    <a:pt x="787" y="1741"/>
                    <a:pt x="818" y="1732"/>
                    <a:pt x="846" y="1715"/>
                  </a:cubicBezTo>
                  <a:lnTo>
                    <a:pt x="1227" y="1488"/>
                  </a:lnTo>
                  <a:cubicBezTo>
                    <a:pt x="1310" y="1429"/>
                    <a:pt x="1346" y="1310"/>
                    <a:pt x="1286" y="1203"/>
                  </a:cubicBezTo>
                  <a:lnTo>
                    <a:pt x="370" y="0"/>
                  </a:ln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8"/>
            <p:cNvSpPr/>
            <p:nvPr/>
          </p:nvSpPr>
          <p:spPr>
            <a:xfrm>
              <a:off x="3857325" y="2818625"/>
              <a:ext cx="220575" cy="197375"/>
            </a:xfrm>
            <a:custGeom>
              <a:rect b="b" l="l" r="r" t="t"/>
              <a:pathLst>
                <a:path extrusionOk="0" h="7895" w="8823">
                  <a:moveTo>
                    <a:pt x="4670" y="0"/>
                  </a:moveTo>
                  <a:cubicBezTo>
                    <a:pt x="4589" y="0"/>
                    <a:pt x="4508" y="12"/>
                    <a:pt x="4429" y="36"/>
                  </a:cubicBezTo>
                  <a:cubicBezTo>
                    <a:pt x="4239" y="96"/>
                    <a:pt x="4072" y="215"/>
                    <a:pt x="3977" y="406"/>
                  </a:cubicBezTo>
                  <a:lnTo>
                    <a:pt x="310" y="6668"/>
                  </a:lnTo>
                  <a:cubicBezTo>
                    <a:pt x="0" y="7204"/>
                    <a:pt x="381" y="7895"/>
                    <a:pt x="1012" y="7895"/>
                  </a:cubicBezTo>
                  <a:lnTo>
                    <a:pt x="6989" y="7895"/>
                  </a:lnTo>
                  <a:cubicBezTo>
                    <a:pt x="7263" y="7895"/>
                    <a:pt x="7465" y="7680"/>
                    <a:pt x="7465" y="7418"/>
                  </a:cubicBezTo>
                  <a:cubicBezTo>
                    <a:pt x="7465" y="7275"/>
                    <a:pt x="7406" y="7156"/>
                    <a:pt x="7334" y="7073"/>
                  </a:cubicBezTo>
                  <a:cubicBezTo>
                    <a:pt x="7251" y="6978"/>
                    <a:pt x="7132" y="6942"/>
                    <a:pt x="6989" y="6942"/>
                  </a:cubicBezTo>
                  <a:lnTo>
                    <a:pt x="1846" y="6942"/>
                  </a:lnTo>
                  <a:cubicBezTo>
                    <a:pt x="1631" y="6942"/>
                    <a:pt x="1500" y="6716"/>
                    <a:pt x="1607" y="6537"/>
                  </a:cubicBezTo>
                  <a:lnTo>
                    <a:pt x="4429" y="1429"/>
                  </a:lnTo>
                  <a:cubicBezTo>
                    <a:pt x="4483" y="1334"/>
                    <a:pt x="4578" y="1287"/>
                    <a:pt x="4672" y="1287"/>
                  </a:cubicBezTo>
                  <a:cubicBezTo>
                    <a:pt x="4766" y="1287"/>
                    <a:pt x="4858" y="1334"/>
                    <a:pt x="4905" y="1429"/>
                  </a:cubicBezTo>
                  <a:lnTo>
                    <a:pt x="7703" y="6478"/>
                  </a:lnTo>
                  <a:cubicBezTo>
                    <a:pt x="7763" y="6561"/>
                    <a:pt x="7846" y="6656"/>
                    <a:pt x="7930" y="6704"/>
                  </a:cubicBezTo>
                  <a:cubicBezTo>
                    <a:pt x="8001" y="6728"/>
                    <a:pt x="8084" y="6763"/>
                    <a:pt x="8168" y="6763"/>
                  </a:cubicBezTo>
                  <a:cubicBezTo>
                    <a:pt x="8573" y="6763"/>
                    <a:pt x="8823" y="6311"/>
                    <a:pt x="8608" y="5954"/>
                  </a:cubicBezTo>
                  <a:lnTo>
                    <a:pt x="5370" y="406"/>
                  </a:lnTo>
                  <a:cubicBezTo>
                    <a:pt x="5213" y="139"/>
                    <a:pt x="4943" y="0"/>
                    <a:pt x="467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8"/>
            <p:cNvSpPr/>
            <p:nvPr/>
          </p:nvSpPr>
          <p:spPr>
            <a:xfrm>
              <a:off x="3857625" y="2819525"/>
              <a:ext cx="207475" cy="196475"/>
            </a:xfrm>
            <a:custGeom>
              <a:rect b="b" l="l" r="r" t="t"/>
              <a:pathLst>
                <a:path extrusionOk="0" h="7859" w="8299">
                  <a:moveTo>
                    <a:pt x="4441" y="0"/>
                  </a:moveTo>
                  <a:cubicBezTo>
                    <a:pt x="4239" y="60"/>
                    <a:pt x="4084" y="179"/>
                    <a:pt x="3977" y="370"/>
                  </a:cubicBezTo>
                  <a:lnTo>
                    <a:pt x="310" y="6632"/>
                  </a:lnTo>
                  <a:cubicBezTo>
                    <a:pt x="0" y="7168"/>
                    <a:pt x="393" y="7859"/>
                    <a:pt x="1012" y="7859"/>
                  </a:cubicBezTo>
                  <a:lnTo>
                    <a:pt x="6537" y="7859"/>
                  </a:lnTo>
                  <a:cubicBezTo>
                    <a:pt x="6798" y="7859"/>
                    <a:pt x="7013" y="7644"/>
                    <a:pt x="7013" y="7382"/>
                  </a:cubicBezTo>
                  <a:cubicBezTo>
                    <a:pt x="7013" y="7239"/>
                    <a:pt x="6953" y="7120"/>
                    <a:pt x="6882" y="7037"/>
                  </a:cubicBezTo>
                  <a:cubicBezTo>
                    <a:pt x="6787" y="6942"/>
                    <a:pt x="6668" y="6906"/>
                    <a:pt x="6537" y="6906"/>
                  </a:cubicBezTo>
                  <a:lnTo>
                    <a:pt x="1369" y="6906"/>
                  </a:lnTo>
                  <a:cubicBezTo>
                    <a:pt x="1167" y="6906"/>
                    <a:pt x="1024" y="6680"/>
                    <a:pt x="1131" y="6501"/>
                  </a:cubicBezTo>
                  <a:lnTo>
                    <a:pt x="3965" y="1393"/>
                  </a:lnTo>
                  <a:cubicBezTo>
                    <a:pt x="4097" y="1148"/>
                    <a:pt x="4258" y="1061"/>
                    <a:pt x="4409" y="1061"/>
                  </a:cubicBezTo>
                  <a:cubicBezTo>
                    <a:pt x="4626" y="1061"/>
                    <a:pt x="4823" y="1239"/>
                    <a:pt x="4893" y="1393"/>
                  </a:cubicBezTo>
                  <a:lnTo>
                    <a:pt x="7691" y="6442"/>
                  </a:lnTo>
                  <a:cubicBezTo>
                    <a:pt x="7751" y="6525"/>
                    <a:pt x="7834" y="6620"/>
                    <a:pt x="7918" y="6668"/>
                  </a:cubicBezTo>
                  <a:cubicBezTo>
                    <a:pt x="8192" y="6549"/>
                    <a:pt x="8299" y="6204"/>
                    <a:pt x="8144" y="5918"/>
                  </a:cubicBezTo>
                  <a:lnTo>
                    <a:pt x="4893" y="370"/>
                  </a:lnTo>
                  <a:cubicBezTo>
                    <a:pt x="4798" y="179"/>
                    <a:pt x="4620" y="60"/>
                    <a:pt x="4441"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8"/>
            <p:cNvSpPr/>
            <p:nvPr/>
          </p:nvSpPr>
          <p:spPr>
            <a:xfrm>
              <a:off x="3964475" y="2755475"/>
              <a:ext cx="19375" cy="137400"/>
            </a:xfrm>
            <a:custGeom>
              <a:rect b="b" l="l" r="r" t="t"/>
              <a:pathLst>
                <a:path extrusionOk="0" h="5496" w="775">
                  <a:moveTo>
                    <a:pt x="412" y="1"/>
                  </a:moveTo>
                  <a:cubicBezTo>
                    <a:pt x="337" y="1"/>
                    <a:pt x="259" y="21"/>
                    <a:pt x="191" y="62"/>
                  </a:cubicBezTo>
                  <a:cubicBezTo>
                    <a:pt x="72" y="122"/>
                    <a:pt x="0" y="217"/>
                    <a:pt x="0" y="384"/>
                  </a:cubicBezTo>
                  <a:lnTo>
                    <a:pt x="0" y="5122"/>
                  </a:lnTo>
                  <a:cubicBezTo>
                    <a:pt x="0" y="5253"/>
                    <a:pt x="72" y="5384"/>
                    <a:pt x="191" y="5444"/>
                  </a:cubicBezTo>
                  <a:cubicBezTo>
                    <a:pt x="245" y="5480"/>
                    <a:pt x="314" y="5496"/>
                    <a:pt x="380" y="5496"/>
                  </a:cubicBezTo>
                  <a:cubicBezTo>
                    <a:pt x="401" y="5496"/>
                    <a:pt x="421" y="5494"/>
                    <a:pt x="441" y="5491"/>
                  </a:cubicBezTo>
                  <a:cubicBezTo>
                    <a:pt x="643" y="5456"/>
                    <a:pt x="774" y="5289"/>
                    <a:pt x="774" y="5098"/>
                  </a:cubicBezTo>
                  <a:lnTo>
                    <a:pt x="774" y="372"/>
                  </a:lnTo>
                  <a:cubicBezTo>
                    <a:pt x="774" y="126"/>
                    <a:pt x="599" y="1"/>
                    <a:pt x="412" y="1"/>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8"/>
            <p:cNvSpPr/>
            <p:nvPr/>
          </p:nvSpPr>
          <p:spPr>
            <a:xfrm>
              <a:off x="3964475" y="2756425"/>
              <a:ext cx="9550" cy="134850"/>
            </a:xfrm>
            <a:custGeom>
              <a:rect b="b" l="l" r="r" t="t"/>
              <a:pathLst>
                <a:path extrusionOk="0" h="5394" w="382">
                  <a:moveTo>
                    <a:pt x="191" y="0"/>
                  </a:moveTo>
                  <a:cubicBezTo>
                    <a:pt x="72" y="60"/>
                    <a:pt x="0" y="167"/>
                    <a:pt x="0" y="334"/>
                  </a:cubicBezTo>
                  <a:lnTo>
                    <a:pt x="0" y="5060"/>
                  </a:lnTo>
                  <a:cubicBezTo>
                    <a:pt x="0" y="5203"/>
                    <a:pt x="72" y="5334"/>
                    <a:pt x="191" y="5394"/>
                  </a:cubicBezTo>
                  <a:cubicBezTo>
                    <a:pt x="310" y="5334"/>
                    <a:pt x="381" y="5191"/>
                    <a:pt x="381" y="5060"/>
                  </a:cubicBezTo>
                  <a:lnTo>
                    <a:pt x="381" y="334"/>
                  </a:lnTo>
                  <a:cubicBezTo>
                    <a:pt x="381" y="167"/>
                    <a:pt x="310" y="60"/>
                    <a:pt x="191"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78"/>
          <p:cNvGrpSpPr/>
          <p:nvPr/>
        </p:nvGrpSpPr>
        <p:grpSpPr>
          <a:xfrm>
            <a:off x="5393481" y="2740493"/>
            <a:ext cx="344565" cy="275137"/>
            <a:chOff x="4488950" y="2778425"/>
            <a:chExt cx="304225" cy="242925"/>
          </a:xfrm>
        </p:grpSpPr>
        <p:sp>
          <p:nvSpPr>
            <p:cNvPr id="2938" name="Google Shape;2938;p78"/>
            <p:cNvSpPr/>
            <p:nvPr/>
          </p:nvSpPr>
          <p:spPr>
            <a:xfrm>
              <a:off x="4505025" y="2783200"/>
              <a:ext cx="288150" cy="162250"/>
            </a:xfrm>
            <a:custGeom>
              <a:rect b="b" l="l" r="r" t="t"/>
              <a:pathLst>
                <a:path extrusionOk="0" h="6490" w="11526">
                  <a:moveTo>
                    <a:pt x="1893" y="1"/>
                  </a:moveTo>
                  <a:cubicBezTo>
                    <a:pt x="834" y="1"/>
                    <a:pt x="0" y="953"/>
                    <a:pt x="155" y="2001"/>
                  </a:cubicBezTo>
                  <a:cubicBezTo>
                    <a:pt x="286" y="2858"/>
                    <a:pt x="1060" y="3513"/>
                    <a:pt x="1917" y="3513"/>
                  </a:cubicBezTo>
                  <a:lnTo>
                    <a:pt x="9811" y="3513"/>
                  </a:lnTo>
                  <a:cubicBezTo>
                    <a:pt x="10359" y="3513"/>
                    <a:pt x="10787" y="3966"/>
                    <a:pt x="10787" y="4501"/>
                  </a:cubicBezTo>
                  <a:lnTo>
                    <a:pt x="10787" y="6490"/>
                  </a:lnTo>
                  <a:lnTo>
                    <a:pt x="11525" y="6490"/>
                  </a:lnTo>
                  <a:lnTo>
                    <a:pt x="11525" y="4335"/>
                  </a:lnTo>
                  <a:cubicBezTo>
                    <a:pt x="11525" y="3466"/>
                    <a:pt x="10823" y="2787"/>
                    <a:pt x="9978" y="2787"/>
                  </a:cubicBezTo>
                  <a:lnTo>
                    <a:pt x="1905" y="2787"/>
                  </a:lnTo>
                  <a:cubicBezTo>
                    <a:pt x="1298" y="2787"/>
                    <a:pt x="786" y="2239"/>
                    <a:pt x="881" y="1644"/>
                  </a:cubicBezTo>
                  <a:cubicBezTo>
                    <a:pt x="953" y="1132"/>
                    <a:pt x="1417" y="751"/>
                    <a:pt x="1917" y="751"/>
                  </a:cubicBezTo>
                  <a:lnTo>
                    <a:pt x="8549" y="751"/>
                  </a:lnTo>
                  <a:lnTo>
                    <a:pt x="8704" y="382"/>
                  </a:lnTo>
                  <a:lnTo>
                    <a:pt x="854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8"/>
            <p:cNvSpPr/>
            <p:nvPr/>
          </p:nvSpPr>
          <p:spPr>
            <a:xfrm>
              <a:off x="4504125" y="2783200"/>
              <a:ext cx="278925" cy="162250"/>
            </a:xfrm>
            <a:custGeom>
              <a:rect b="b" l="l" r="r" t="t"/>
              <a:pathLst>
                <a:path extrusionOk="0" h="6490" w="11157">
                  <a:moveTo>
                    <a:pt x="1893" y="1"/>
                  </a:moveTo>
                  <a:cubicBezTo>
                    <a:pt x="834" y="1"/>
                    <a:pt x="0" y="953"/>
                    <a:pt x="155" y="2001"/>
                  </a:cubicBezTo>
                  <a:cubicBezTo>
                    <a:pt x="274" y="2858"/>
                    <a:pt x="1060" y="3513"/>
                    <a:pt x="1929" y="3513"/>
                  </a:cubicBezTo>
                  <a:lnTo>
                    <a:pt x="9847" y="3513"/>
                  </a:lnTo>
                  <a:cubicBezTo>
                    <a:pt x="10383" y="3513"/>
                    <a:pt x="10823" y="3966"/>
                    <a:pt x="10823" y="4501"/>
                  </a:cubicBezTo>
                  <a:lnTo>
                    <a:pt x="10823" y="6490"/>
                  </a:lnTo>
                  <a:lnTo>
                    <a:pt x="11157" y="6490"/>
                  </a:lnTo>
                  <a:lnTo>
                    <a:pt x="11157" y="4013"/>
                  </a:lnTo>
                  <a:cubicBezTo>
                    <a:pt x="11157" y="3335"/>
                    <a:pt x="10621" y="2787"/>
                    <a:pt x="9954" y="2763"/>
                  </a:cubicBezTo>
                  <a:lnTo>
                    <a:pt x="1536" y="2763"/>
                  </a:lnTo>
                  <a:cubicBezTo>
                    <a:pt x="929" y="2763"/>
                    <a:pt x="429" y="2204"/>
                    <a:pt x="512" y="1596"/>
                  </a:cubicBezTo>
                  <a:cubicBezTo>
                    <a:pt x="584" y="1096"/>
                    <a:pt x="1048" y="703"/>
                    <a:pt x="1560" y="703"/>
                  </a:cubicBezTo>
                  <a:lnTo>
                    <a:pt x="8156" y="703"/>
                  </a:lnTo>
                  <a:cubicBezTo>
                    <a:pt x="8156" y="703"/>
                    <a:pt x="8180" y="703"/>
                    <a:pt x="8180" y="691"/>
                  </a:cubicBezTo>
                  <a:lnTo>
                    <a:pt x="8180" y="25"/>
                  </a:lnTo>
                  <a:cubicBezTo>
                    <a:pt x="8180" y="25"/>
                    <a:pt x="8180" y="1"/>
                    <a:pt x="815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8"/>
            <p:cNvSpPr/>
            <p:nvPr/>
          </p:nvSpPr>
          <p:spPr>
            <a:xfrm>
              <a:off x="4755350" y="2940675"/>
              <a:ext cx="37225" cy="18175"/>
            </a:xfrm>
            <a:custGeom>
              <a:rect b="b" l="l" r="r" t="t"/>
              <a:pathLst>
                <a:path extrusionOk="0" h="727" w="1489">
                  <a:moveTo>
                    <a:pt x="0" y="0"/>
                  </a:moveTo>
                  <a:lnTo>
                    <a:pt x="0" y="727"/>
                  </a:lnTo>
                  <a:lnTo>
                    <a:pt x="1310" y="727"/>
                  </a:lnTo>
                  <a:cubicBezTo>
                    <a:pt x="1417" y="727"/>
                    <a:pt x="1489" y="655"/>
                    <a:pt x="1489" y="548"/>
                  </a:cubicBezTo>
                  <a:lnTo>
                    <a:pt x="1489"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8"/>
            <p:cNvSpPr/>
            <p:nvPr/>
          </p:nvSpPr>
          <p:spPr>
            <a:xfrm>
              <a:off x="4749700" y="2940675"/>
              <a:ext cx="33350" cy="18175"/>
            </a:xfrm>
            <a:custGeom>
              <a:rect b="b" l="l" r="r" t="t"/>
              <a:pathLst>
                <a:path extrusionOk="0" h="727" w="1334">
                  <a:moveTo>
                    <a:pt x="0" y="0"/>
                  </a:moveTo>
                  <a:lnTo>
                    <a:pt x="0" y="727"/>
                  </a:lnTo>
                  <a:lnTo>
                    <a:pt x="1155" y="727"/>
                  </a:lnTo>
                  <a:cubicBezTo>
                    <a:pt x="1262" y="727"/>
                    <a:pt x="1334" y="655"/>
                    <a:pt x="1334" y="548"/>
                  </a:cubicBezTo>
                  <a:lnTo>
                    <a:pt x="1334"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8"/>
            <p:cNvSpPr/>
            <p:nvPr/>
          </p:nvSpPr>
          <p:spPr>
            <a:xfrm>
              <a:off x="4711600" y="2914175"/>
              <a:ext cx="44375" cy="107175"/>
            </a:xfrm>
            <a:custGeom>
              <a:rect b="b" l="l" r="r" t="t"/>
              <a:pathLst>
                <a:path extrusionOk="0" h="4287" w="1775">
                  <a:moveTo>
                    <a:pt x="476" y="1"/>
                  </a:moveTo>
                  <a:lnTo>
                    <a:pt x="0" y="2144"/>
                  </a:lnTo>
                  <a:cubicBezTo>
                    <a:pt x="0" y="2441"/>
                    <a:pt x="964" y="4287"/>
                    <a:pt x="964" y="4287"/>
                  </a:cubicBezTo>
                  <a:lnTo>
                    <a:pt x="1238" y="4287"/>
                  </a:lnTo>
                  <a:cubicBezTo>
                    <a:pt x="1536" y="4287"/>
                    <a:pt x="1774" y="4049"/>
                    <a:pt x="1774" y="3751"/>
                  </a:cubicBezTo>
                  <a:lnTo>
                    <a:pt x="1774" y="560"/>
                  </a:lnTo>
                  <a:cubicBezTo>
                    <a:pt x="1774" y="263"/>
                    <a:pt x="1524" y="13"/>
                    <a:pt x="1238" y="1"/>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8"/>
            <p:cNvSpPr/>
            <p:nvPr/>
          </p:nvSpPr>
          <p:spPr>
            <a:xfrm>
              <a:off x="4488950" y="2914475"/>
              <a:ext cx="245875" cy="106875"/>
            </a:xfrm>
            <a:custGeom>
              <a:rect b="b" l="l" r="r" t="t"/>
              <a:pathLst>
                <a:path extrusionOk="0" h="4275" w="9835">
                  <a:moveTo>
                    <a:pt x="536" y="1"/>
                  </a:moveTo>
                  <a:cubicBezTo>
                    <a:pt x="238" y="1"/>
                    <a:pt x="0" y="251"/>
                    <a:pt x="0" y="548"/>
                  </a:cubicBezTo>
                  <a:lnTo>
                    <a:pt x="0" y="3739"/>
                  </a:lnTo>
                  <a:cubicBezTo>
                    <a:pt x="0" y="4037"/>
                    <a:pt x="238" y="4275"/>
                    <a:pt x="536" y="4275"/>
                  </a:cubicBezTo>
                  <a:lnTo>
                    <a:pt x="810" y="4275"/>
                  </a:lnTo>
                  <a:lnTo>
                    <a:pt x="5513" y="3680"/>
                  </a:lnTo>
                  <a:lnTo>
                    <a:pt x="9311" y="4275"/>
                  </a:lnTo>
                  <a:cubicBezTo>
                    <a:pt x="9609" y="4275"/>
                    <a:pt x="9835" y="4037"/>
                    <a:pt x="9835" y="3739"/>
                  </a:cubicBezTo>
                  <a:lnTo>
                    <a:pt x="9835" y="548"/>
                  </a:lnTo>
                  <a:cubicBezTo>
                    <a:pt x="9835" y="251"/>
                    <a:pt x="9609" y="1"/>
                    <a:pt x="9323"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8"/>
            <p:cNvSpPr/>
            <p:nvPr/>
          </p:nvSpPr>
          <p:spPr>
            <a:xfrm>
              <a:off x="4521675" y="2941575"/>
              <a:ext cx="213150" cy="79775"/>
            </a:xfrm>
            <a:custGeom>
              <a:rect b="b" l="l" r="r" t="t"/>
              <a:pathLst>
                <a:path extrusionOk="0" h="3191" w="8526">
                  <a:moveTo>
                    <a:pt x="156" y="0"/>
                  </a:moveTo>
                  <a:lnTo>
                    <a:pt x="1" y="1631"/>
                  </a:lnTo>
                  <a:lnTo>
                    <a:pt x="156" y="3191"/>
                  </a:lnTo>
                  <a:lnTo>
                    <a:pt x="8526" y="3191"/>
                  </a:lnTo>
                  <a:lnTo>
                    <a:pt x="8526" y="0"/>
                  </a:lnTo>
                  <a:lnTo>
                    <a:pt x="7538" y="0"/>
                  </a:lnTo>
                  <a:lnTo>
                    <a:pt x="7216" y="191"/>
                  </a:lnTo>
                  <a:lnTo>
                    <a:pt x="6906" y="0"/>
                  </a:lnTo>
                  <a:lnTo>
                    <a:pt x="6228" y="0"/>
                  </a:lnTo>
                  <a:lnTo>
                    <a:pt x="5894" y="191"/>
                  </a:lnTo>
                  <a:lnTo>
                    <a:pt x="5609" y="0"/>
                  </a:lnTo>
                  <a:lnTo>
                    <a:pt x="4930" y="0"/>
                  </a:lnTo>
                  <a:lnTo>
                    <a:pt x="4632" y="191"/>
                  </a:lnTo>
                  <a:lnTo>
                    <a:pt x="4335" y="0"/>
                  </a:lnTo>
                  <a:lnTo>
                    <a:pt x="2370" y="0"/>
                  </a:lnTo>
                  <a:lnTo>
                    <a:pt x="2073" y="191"/>
                  </a:lnTo>
                  <a:lnTo>
                    <a:pt x="1775" y="0"/>
                  </a:lnTo>
                  <a:lnTo>
                    <a:pt x="1084" y="0"/>
                  </a:lnTo>
                  <a:lnTo>
                    <a:pt x="787" y="191"/>
                  </a:lnTo>
                  <a:lnTo>
                    <a:pt x="48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8"/>
            <p:cNvSpPr/>
            <p:nvPr/>
          </p:nvSpPr>
          <p:spPr>
            <a:xfrm>
              <a:off x="4509475" y="2941575"/>
              <a:ext cx="16100" cy="79775"/>
            </a:xfrm>
            <a:custGeom>
              <a:rect b="b" l="l" r="r" t="t"/>
              <a:pathLst>
                <a:path extrusionOk="0" h="3191" w="644">
                  <a:moveTo>
                    <a:pt x="1" y="0"/>
                  </a:moveTo>
                  <a:lnTo>
                    <a:pt x="1" y="3191"/>
                  </a:lnTo>
                  <a:lnTo>
                    <a:pt x="644" y="3191"/>
                  </a:lnTo>
                  <a:lnTo>
                    <a:pt x="644"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8"/>
            <p:cNvSpPr/>
            <p:nvPr/>
          </p:nvSpPr>
          <p:spPr>
            <a:xfrm>
              <a:off x="4541625" y="2941575"/>
              <a:ext cx="15800" cy="79775"/>
            </a:xfrm>
            <a:custGeom>
              <a:rect b="b" l="l" r="r" t="t"/>
              <a:pathLst>
                <a:path extrusionOk="0" h="3191" w="632">
                  <a:moveTo>
                    <a:pt x="298" y="0"/>
                  </a:moveTo>
                  <a:lnTo>
                    <a:pt x="1" y="1464"/>
                  </a:lnTo>
                  <a:lnTo>
                    <a:pt x="1" y="3191"/>
                  </a:lnTo>
                  <a:lnTo>
                    <a:pt x="632" y="3191"/>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8"/>
            <p:cNvSpPr/>
            <p:nvPr/>
          </p:nvSpPr>
          <p:spPr>
            <a:xfrm>
              <a:off x="4573475" y="2941575"/>
              <a:ext cx="16100" cy="79775"/>
            </a:xfrm>
            <a:custGeom>
              <a:rect b="b" l="l" r="r" t="t"/>
              <a:pathLst>
                <a:path extrusionOk="0" h="3191" w="644">
                  <a:moveTo>
                    <a:pt x="298" y="0"/>
                  </a:moveTo>
                  <a:lnTo>
                    <a:pt x="1" y="1464"/>
                  </a:lnTo>
                  <a:lnTo>
                    <a:pt x="1" y="3191"/>
                  </a:lnTo>
                  <a:lnTo>
                    <a:pt x="643" y="3191"/>
                  </a:lnTo>
                  <a:lnTo>
                    <a:pt x="64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8"/>
            <p:cNvSpPr/>
            <p:nvPr/>
          </p:nvSpPr>
          <p:spPr>
            <a:xfrm>
              <a:off x="4606225" y="2941575"/>
              <a:ext cx="16100" cy="79775"/>
            </a:xfrm>
            <a:custGeom>
              <a:rect b="b" l="l" r="r" t="t"/>
              <a:pathLst>
                <a:path extrusionOk="0" h="3191" w="644">
                  <a:moveTo>
                    <a:pt x="0" y="0"/>
                  </a:moveTo>
                  <a:lnTo>
                    <a:pt x="0" y="3191"/>
                  </a:lnTo>
                  <a:lnTo>
                    <a:pt x="643" y="3191"/>
                  </a:lnTo>
                  <a:lnTo>
                    <a:pt x="64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8"/>
            <p:cNvSpPr/>
            <p:nvPr/>
          </p:nvSpPr>
          <p:spPr>
            <a:xfrm>
              <a:off x="4638375" y="2941575"/>
              <a:ext cx="15800" cy="79775"/>
            </a:xfrm>
            <a:custGeom>
              <a:rect b="b" l="l" r="r" t="t"/>
              <a:pathLst>
                <a:path extrusionOk="0" h="3191" w="632">
                  <a:moveTo>
                    <a:pt x="274" y="0"/>
                  </a:moveTo>
                  <a:lnTo>
                    <a:pt x="0" y="1464"/>
                  </a:lnTo>
                  <a:lnTo>
                    <a:pt x="0" y="3191"/>
                  </a:lnTo>
                  <a:lnTo>
                    <a:pt x="631" y="3191"/>
                  </a:lnTo>
                  <a:lnTo>
                    <a:pt x="631"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8"/>
            <p:cNvSpPr/>
            <p:nvPr/>
          </p:nvSpPr>
          <p:spPr>
            <a:xfrm>
              <a:off x="4671100" y="2941575"/>
              <a:ext cx="15800" cy="79775"/>
            </a:xfrm>
            <a:custGeom>
              <a:rect b="b" l="l" r="r" t="t"/>
              <a:pathLst>
                <a:path extrusionOk="0" h="3191" w="632">
                  <a:moveTo>
                    <a:pt x="298" y="0"/>
                  </a:moveTo>
                  <a:lnTo>
                    <a:pt x="1" y="1464"/>
                  </a:lnTo>
                  <a:lnTo>
                    <a:pt x="1" y="3191"/>
                  </a:lnTo>
                  <a:lnTo>
                    <a:pt x="632" y="3191"/>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8"/>
            <p:cNvSpPr/>
            <p:nvPr/>
          </p:nvSpPr>
          <p:spPr>
            <a:xfrm>
              <a:off x="4702950" y="2941575"/>
              <a:ext cx="16100" cy="79775"/>
            </a:xfrm>
            <a:custGeom>
              <a:rect b="b" l="l" r="r" t="t"/>
              <a:pathLst>
                <a:path extrusionOk="0" h="3191" w="644">
                  <a:moveTo>
                    <a:pt x="298" y="0"/>
                  </a:moveTo>
                  <a:lnTo>
                    <a:pt x="1" y="1464"/>
                  </a:lnTo>
                  <a:lnTo>
                    <a:pt x="1" y="3191"/>
                  </a:lnTo>
                  <a:lnTo>
                    <a:pt x="644" y="3191"/>
                  </a:lnTo>
                  <a:lnTo>
                    <a:pt x="644"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8"/>
            <p:cNvSpPr/>
            <p:nvPr/>
          </p:nvSpPr>
          <p:spPr>
            <a:xfrm>
              <a:off x="4533900" y="2941575"/>
              <a:ext cx="15500" cy="36625"/>
            </a:xfrm>
            <a:custGeom>
              <a:rect b="b" l="l" r="r" t="t"/>
              <a:pathLst>
                <a:path extrusionOk="0" h="1465" w="620">
                  <a:moveTo>
                    <a:pt x="0" y="0"/>
                  </a:moveTo>
                  <a:lnTo>
                    <a:pt x="0" y="1298"/>
                  </a:lnTo>
                  <a:cubicBezTo>
                    <a:pt x="0" y="1393"/>
                    <a:pt x="83" y="1464"/>
                    <a:pt x="167" y="1464"/>
                  </a:cubicBezTo>
                  <a:lnTo>
                    <a:pt x="452" y="1464"/>
                  </a:lnTo>
                  <a:cubicBezTo>
                    <a:pt x="548" y="1464"/>
                    <a:pt x="619" y="1393"/>
                    <a:pt x="619" y="1298"/>
                  </a:cubicBezTo>
                  <a:lnTo>
                    <a:pt x="619"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8"/>
            <p:cNvSpPr/>
            <p:nvPr/>
          </p:nvSpPr>
          <p:spPr>
            <a:xfrm>
              <a:off x="4566025" y="2941575"/>
              <a:ext cx="15225" cy="36625"/>
            </a:xfrm>
            <a:custGeom>
              <a:rect b="b" l="l" r="r" t="t"/>
              <a:pathLst>
                <a:path extrusionOk="0" h="1465" w="609">
                  <a:moveTo>
                    <a:pt x="1" y="0"/>
                  </a:moveTo>
                  <a:lnTo>
                    <a:pt x="1" y="1298"/>
                  </a:lnTo>
                  <a:cubicBezTo>
                    <a:pt x="1" y="1393"/>
                    <a:pt x="72" y="1464"/>
                    <a:pt x="168" y="1464"/>
                  </a:cubicBezTo>
                  <a:lnTo>
                    <a:pt x="453" y="1464"/>
                  </a:lnTo>
                  <a:cubicBezTo>
                    <a:pt x="537" y="1464"/>
                    <a:pt x="608" y="1393"/>
                    <a:pt x="608" y="1298"/>
                  </a:cubicBezTo>
                  <a:lnTo>
                    <a:pt x="608"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8"/>
            <p:cNvSpPr/>
            <p:nvPr/>
          </p:nvSpPr>
          <p:spPr>
            <a:xfrm>
              <a:off x="4630625" y="2941575"/>
              <a:ext cx="15500" cy="36625"/>
            </a:xfrm>
            <a:custGeom>
              <a:rect b="b" l="l" r="r" t="t"/>
              <a:pathLst>
                <a:path extrusionOk="0" h="1465" w="620">
                  <a:moveTo>
                    <a:pt x="1" y="0"/>
                  </a:moveTo>
                  <a:lnTo>
                    <a:pt x="1" y="1298"/>
                  </a:lnTo>
                  <a:cubicBezTo>
                    <a:pt x="1" y="1393"/>
                    <a:pt x="84" y="1464"/>
                    <a:pt x="167" y="1464"/>
                  </a:cubicBezTo>
                  <a:lnTo>
                    <a:pt x="453" y="1464"/>
                  </a:lnTo>
                  <a:cubicBezTo>
                    <a:pt x="548" y="1464"/>
                    <a:pt x="620" y="1393"/>
                    <a:pt x="620" y="1298"/>
                  </a:cubicBezTo>
                  <a:lnTo>
                    <a:pt x="620"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8"/>
            <p:cNvSpPr/>
            <p:nvPr/>
          </p:nvSpPr>
          <p:spPr>
            <a:xfrm>
              <a:off x="4663075" y="2941575"/>
              <a:ext cx="15500" cy="36625"/>
            </a:xfrm>
            <a:custGeom>
              <a:rect b="b" l="l" r="r" t="t"/>
              <a:pathLst>
                <a:path extrusionOk="0" h="1465" w="620">
                  <a:moveTo>
                    <a:pt x="0" y="0"/>
                  </a:moveTo>
                  <a:lnTo>
                    <a:pt x="0" y="1298"/>
                  </a:lnTo>
                  <a:cubicBezTo>
                    <a:pt x="0" y="1393"/>
                    <a:pt x="84" y="1464"/>
                    <a:pt x="167" y="1464"/>
                  </a:cubicBezTo>
                  <a:lnTo>
                    <a:pt x="453" y="1464"/>
                  </a:lnTo>
                  <a:cubicBezTo>
                    <a:pt x="536" y="1464"/>
                    <a:pt x="619" y="1393"/>
                    <a:pt x="608" y="1298"/>
                  </a:cubicBezTo>
                  <a:lnTo>
                    <a:pt x="608"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8"/>
            <p:cNvSpPr/>
            <p:nvPr/>
          </p:nvSpPr>
          <p:spPr>
            <a:xfrm>
              <a:off x="4695225" y="2941575"/>
              <a:ext cx="15500" cy="36625"/>
            </a:xfrm>
            <a:custGeom>
              <a:rect b="b" l="l" r="r" t="t"/>
              <a:pathLst>
                <a:path extrusionOk="0" h="1465" w="620">
                  <a:moveTo>
                    <a:pt x="0" y="0"/>
                  </a:moveTo>
                  <a:lnTo>
                    <a:pt x="0" y="1298"/>
                  </a:lnTo>
                  <a:cubicBezTo>
                    <a:pt x="0" y="1393"/>
                    <a:pt x="72" y="1464"/>
                    <a:pt x="167" y="1464"/>
                  </a:cubicBezTo>
                  <a:lnTo>
                    <a:pt x="441" y="1464"/>
                  </a:lnTo>
                  <a:cubicBezTo>
                    <a:pt x="548" y="1464"/>
                    <a:pt x="619" y="1393"/>
                    <a:pt x="607" y="1298"/>
                  </a:cubicBezTo>
                  <a:lnTo>
                    <a:pt x="60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8"/>
            <p:cNvSpPr/>
            <p:nvPr/>
          </p:nvSpPr>
          <p:spPr>
            <a:xfrm>
              <a:off x="4718125" y="2778425"/>
              <a:ext cx="39625" cy="27525"/>
            </a:xfrm>
            <a:custGeom>
              <a:rect b="b" l="l" r="r" t="t"/>
              <a:pathLst>
                <a:path extrusionOk="0" h="1101" w="1585">
                  <a:moveTo>
                    <a:pt x="214" y="0"/>
                  </a:moveTo>
                  <a:cubicBezTo>
                    <a:pt x="95" y="0"/>
                    <a:pt x="1" y="81"/>
                    <a:pt x="1" y="204"/>
                  </a:cubicBezTo>
                  <a:lnTo>
                    <a:pt x="1" y="894"/>
                  </a:lnTo>
                  <a:cubicBezTo>
                    <a:pt x="1" y="1012"/>
                    <a:pt x="97" y="1100"/>
                    <a:pt x="202" y="1100"/>
                  </a:cubicBezTo>
                  <a:cubicBezTo>
                    <a:pt x="214" y="1100"/>
                    <a:pt x="227" y="1099"/>
                    <a:pt x="239" y="1097"/>
                  </a:cubicBezTo>
                  <a:lnTo>
                    <a:pt x="1394" y="942"/>
                  </a:lnTo>
                  <a:cubicBezTo>
                    <a:pt x="1489" y="918"/>
                    <a:pt x="1573" y="835"/>
                    <a:pt x="1573" y="728"/>
                  </a:cubicBezTo>
                  <a:lnTo>
                    <a:pt x="1573" y="359"/>
                  </a:lnTo>
                  <a:cubicBezTo>
                    <a:pt x="1585" y="275"/>
                    <a:pt x="1489" y="180"/>
                    <a:pt x="1394" y="168"/>
                  </a:cubicBezTo>
                  <a:lnTo>
                    <a:pt x="239" y="1"/>
                  </a:lnTo>
                  <a:cubicBezTo>
                    <a:pt x="231" y="1"/>
                    <a:pt x="223" y="0"/>
                    <a:pt x="214"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78"/>
          <p:cNvGrpSpPr/>
          <p:nvPr/>
        </p:nvGrpSpPr>
        <p:grpSpPr>
          <a:xfrm>
            <a:off x="6196495" y="2706119"/>
            <a:ext cx="334457" cy="344254"/>
            <a:chOff x="5197950" y="2748075"/>
            <a:chExt cx="295300" cy="303950"/>
          </a:xfrm>
        </p:grpSpPr>
        <p:sp>
          <p:nvSpPr>
            <p:cNvPr id="2959" name="Google Shape;2959;p78"/>
            <p:cNvSpPr/>
            <p:nvPr/>
          </p:nvSpPr>
          <p:spPr>
            <a:xfrm>
              <a:off x="5197950" y="2748075"/>
              <a:ext cx="295000" cy="270000"/>
            </a:xfrm>
            <a:custGeom>
              <a:rect b="b" l="l" r="r" t="t"/>
              <a:pathLst>
                <a:path extrusionOk="0" h="10800" w="11800">
                  <a:moveTo>
                    <a:pt x="3049" y="1"/>
                  </a:moveTo>
                  <a:cubicBezTo>
                    <a:pt x="2870" y="1"/>
                    <a:pt x="2692" y="13"/>
                    <a:pt x="2525" y="37"/>
                  </a:cubicBezTo>
                  <a:cubicBezTo>
                    <a:pt x="1084" y="263"/>
                    <a:pt x="1" y="1442"/>
                    <a:pt x="1" y="2858"/>
                  </a:cubicBezTo>
                  <a:lnTo>
                    <a:pt x="1" y="9264"/>
                  </a:lnTo>
                  <a:lnTo>
                    <a:pt x="5252" y="10800"/>
                  </a:lnTo>
                  <a:lnTo>
                    <a:pt x="11800" y="9264"/>
                  </a:lnTo>
                  <a:lnTo>
                    <a:pt x="11800" y="5811"/>
                  </a:lnTo>
                  <a:cubicBezTo>
                    <a:pt x="11800" y="4763"/>
                    <a:pt x="10895" y="3894"/>
                    <a:pt x="9764" y="3882"/>
                  </a:cubicBezTo>
                  <a:lnTo>
                    <a:pt x="7216" y="3882"/>
                  </a:lnTo>
                  <a:cubicBezTo>
                    <a:pt x="6906" y="3882"/>
                    <a:pt x="6621" y="3775"/>
                    <a:pt x="6430" y="3585"/>
                  </a:cubicBezTo>
                  <a:cubicBezTo>
                    <a:pt x="6216" y="3406"/>
                    <a:pt x="6097" y="3132"/>
                    <a:pt x="6097" y="2858"/>
                  </a:cubicBezTo>
                  <a:cubicBezTo>
                    <a:pt x="6097" y="2061"/>
                    <a:pt x="5752" y="1346"/>
                    <a:pt x="5204" y="834"/>
                  </a:cubicBezTo>
                  <a:cubicBezTo>
                    <a:pt x="4656" y="311"/>
                    <a:pt x="3894" y="1"/>
                    <a:pt x="304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8"/>
            <p:cNvSpPr/>
            <p:nvPr/>
          </p:nvSpPr>
          <p:spPr>
            <a:xfrm>
              <a:off x="5197950" y="2748975"/>
              <a:ext cx="268825" cy="269100"/>
            </a:xfrm>
            <a:custGeom>
              <a:rect b="b" l="l" r="r" t="t"/>
              <a:pathLst>
                <a:path extrusionOk="0" h="10764" w="10753">
                  <a:moveTo>
                    <a:pt x="2525" y="1"/>
                  </a:moveTo>
                  <a:cubicBezTo>
                    <a:pt x="1084" y="227"/>
                    <a:pt x="1" y="1406"/>
                    <a:pt x="1" y="2822"/>
                  </a:cubicBezTo>
                  <a:lnTo>
                    <a:pt x="1" y="9228"/>
                  </a:lnTo>
                  <a:lnTo>
                    <a:pt x="5252" y="10764"/>
                  </a:lnTo>
                  <a:lnTo>
                    <a:pt x="10752" y="9228"/>
                  </a:lnTo>
                  <a:lnTo>
                    <a:pt x="10752" y="5775"/>
                  </a:lnTo>
                  <a:cubicBezTo>
                    <a:pt x="10752" y="4727"/>
                    <a:pt x="9847" y="3858"/>
                    <a:pt x="8716" y="3846"/>
                  </a:cubicBezTo>
                  <a:lnTo>
                    <a:pt x="6168" y="3846"/>
                  </a:lnTo>
                  <a:cubicBezTo>
                    <a:pt x="5859" y="3846"/>
                    <a:pt x="5597" y="3727"/>
                    <a:pt x="5382" y="3549"/>
                  </a:cubicBezTo>
                  <a:cubicBezTo>
                    <a:pt x="5180" y="3370"/>
                    <a:pt x="5061" y="3096"/>
                    <a:pt x="5061" y="2822"/>
                  </a:cubicBezTo>
                  <a:cubicBezTo>
                    <a:pt x="5061" y="2025"/>
                    <a:pt x="4716" y="1310"/>
                    <a:pt x="4168" y="798"/>
                  </a:cubicBezTo>
                  <a:cubicBezTo>
                    <a:pt x="3728" y="394"/>
                    <a:pt x="3168" y="108"/>
                    <a:pt x="2525"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8"/>
            <p:cNvSpPr/>
            <p:nvPr/>
          </p:nvSpPr>
          <p:spPr>
            <a:xfrm>
              <a:off x="5215825" y="2979675"/>
              <a:ext cx="32750" cy="61925"/>
            </a:xfrm>
            <a:custGeom>
              <a:rect b="b" l="l" r="r" t="t"/>
              <a:pathLst>
                <a:path extrusionOk="0" h="2477" w="1310">
                  <a:moveTo>
                    <a:pt x="0" y="0"/>
                  </a:moveTo>
                  <a:lnTo>
                    <a:pt x="0" y="2477"/>
                  </a:lnTo>
                  <a:lnTo>
                    <a:pt x="1310" y="2477"/>
                  </a:lnTo>
                  <a:lnTo>
                    <a:pt x="1310" y="1238"/>
                  </a:lnTo>
                  <a:lnTo>
                    <a:pt x="1108" y="1238"/>
                  </a:lnTo>
                  <a:cubicBezTo>
                    <a:pt x="1024" y="1238"/>
                    <a:pt x="965" y="1167"/>
                    <a:pt x="965" y="1083"/>
                  </a:cubicBezTo>
                  <a:lnTo>
                    <a:pt x="965"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8"/>
            <p:cNvSpPr/>
            <p:nvPr/>
          </p:nvSpPr>
          <p:spPr>
            <a:xfrm>
              <a:off x="5215825" y="2980250"/>
              <a:ext cx="15800" cy="60750"/>
            </a:xfrm>
            <a:custGeom>
              <a:rect b="b" l="l" r="r" t="t"/>
              <a:pathLst>
                <a:path extrusionOk="0" h="2430" w="632">
                  <a:moveTo>
                    <a:pt x="0" y="1"/>
                  </a:moveTo>
                  <a:lnTo>
                    <a:pt x="0" y="2430"/>
                  </a:lnTo>
                  <a:lnTo>
                    <a:pt x="631" y="2430"/>
                  </a:lnTo>
                  <a:lnTo>
                    <a:pt x="631"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8"/>
            <p:cNvSpPr/>
            <p:nvPr/>
          </p:nvSpPr>
          <p:spPr>
            <a:xfrm>
              <a:off x="5248550" y="2979675"/>
              <a:ext cx="32775" cy="61925"/>
            </a:xfrm>
            <a:custGeom>
              <a:rect b="b" l="l" r="r" t="t"/>
              <a:pathLst>
                <a:path extrusionOk="0" h="2477" w="1311">
                  <a:moveTo>
                    <a:pt x="334" y="0"/>
                  </a:moveTo>
                  <a:lnTo>
                    <a:pt x="334" y="1095"/>
                  </a:lnTo>
                  <a:cubicBezTo>
                    <a:pt x="334" y="1179"/>
                    <a:pt x="263" y="1238"/>
                    <a:pt x="191" y="1238"/>
                  </a:cubicBezTo>
                  <a:lnTo>
                    <a:pt x="1" y="1238"/>
                  </a:lnTo>
                  <a:lnTo>
                    <a:pt x="1" y="2477"/>
                  </a:lnTo>
                  <a:lnTo>
                    <a:pt x="1311" y="2477"/>
                  </a:lnTo>
                  <a:lnTo>
                    <a:pt x="1311" y="1238"/>
                  </a:lnTo>
                  <a:lnTo>
                    <a:pt x="1132" y="1238"/>
                  </a:lnTo>
                  <a:cubicBezTo>
                    <a:pt x="1037" y="1238"/>
                    <a:pt x="977" y="1167"/>
                    <a:pt x="977" y="1095"/>
                  </a:cubicBezTo>
                  <a:lnTo>
                    <a:pt x="977"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8"/>
            <p:cNvSpPr/>
            <p:nvPr/>
          </p:nvSpPr>
          <p:spPr>
            <a:xfrm>
              <a:off x="5248550" y="2979675"/>
              <a:ext cx="15800" cy="61925"/>
            </a:xfrm>
            <a:custGeom>
              <a:rect b="b" l="l" r="r" t="t"/>
              <a:pathLst>
                <a:path extrusionOk="0" h="2477" w="632">
                  <a:moveTo>
                    <a:pt x="310" y="0"/>
                  </a:moveTo>
                  <a:lnTo>
                    <a:pt x="310" y="1095"/>
                  </a:lnTo>
                  <a:cubicBezTo>
                    <a:pt x="310" y="1179"/>
                    <a:pt x="251" y="1238"/>
                    <a:pt x="156" y="1238"/>
                  </a:cubicBezTo>
                  <a:lnTo>
                    <a:pt x="1" y="1238"/>
                  </a:lnTo>
                  <a:lnTo>
                    <a:pt x="1" y="2477"/>
                  </a:lnTo>
                  <a:lnTo>
                    <a:pt x="632" y="2477"/>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8"/>
            <p:cNvSpPr/>
            <p:nvPr/>
          </p:nvSpPr>
          <p:spPr>
            <a:xfrm>
              <a:off x="5280400" y="2979675"/>
              <a:ext cx="32775" cy="61925"/>
            </a:xfrm>
            <a:custGeom>
              <a:rect b="b" l="l" r="r" t="t"/>
              <a:pathLst>
                <a:path extrusionOk="0" h="2477" w="1311">
                  <a:moveTo>
                    <a:pt x="346" y="0"/>
                  </a:moveTo>
                  <a:lnTo>
                    <a:pt x="346" y="1095"/>
                  </a:lnTo>
                  <a:cubicBezTo>
                    <a:pt x="346" y="1179"/>
                    <a:pt x="275" y="1238"/>
                    <a:pt x="191" y="1238"/>
                  </a:cubicBezTo>
                  <a:lnTo>
                    <a:pt x="1" y="1238"/>
                  </a:lnTo>
                  <a:lnTo>
                    <a:pt x="1" y="2477"/>
                  </a:lnTo>
                  <a:lnTo>
                    <a:pt x="1311" y="2477"/>
                  </a:lnTo>
                  <a:lnTo>
                    <a:pt x="1311"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8"/>
            <p:cNvSpPr/>
            <p:nvPr/>
          </p:nvSpPr>
          <p:spPr>
            <a:xfrm>
              <a:off x="5280400" y="2979675"/>
              <a:ext cx="16100" cy="61925"/>
            </a:xfrm>
            <a:custGeom>
              <a:rect b="b" l="l" r="r" t="t"/>
              <a:pathLst>
                <a:path extrusionOk="0" h="2477" w="644">
                  <a:moveTo>
                    <a:pt x="346" y="0"/>
                  </a:moveTo>
                  <a:lnTo>
                    <a:pt x="346" y="1095"/>
                  </a:lnTo>
                  <a:cubicBezTo>
                    <a:pt x="346" y="1179"/>
                    <a:pt x="275" y="1238"/>
                    <a:pt x="191" y="1238"/>
                  </a:cubicBezTo>
                  <a:lnTo>
                    <a:pt x="1" y="1238"/>
                  </a:lnTo>
                  <a:lnTo>
                    <a:pt x="1" y="2477"/>
                  </a:lnTo>
                  <a:lnTo>
                    <a:pt x="644" y="2477"/>
                  </a:lnTo>
                  <a:lnTo>
                    <a:pt x="644"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8"/>
            <p:cNvSpPr/>
            <p:nvPr/>
          </p:nvSpPr>
          <p:spPr>
            <a:xfrm>
              <a:off x="5313150" y="2979675"/>
              <a:ext cx="32775" cy="61925"/>
            </a:xfrm>
            <a:custGeom>
              <a:rect b="b" l="l" r="r" t="t"/>
              <a:pathLst>
                <a:path extrusionOk="0" h="2477" w="1311">
                  <a:moveTo>
                    <a:pt x="1" y="0"/>
                  </a:moveTo>
                  <a:lnTo>
                    <a:pt x="1" y="2477"/>
                  </a:lnTo>
                  <a:lnTo>
                    <a:pt x="1310" y="2477"/>
                  </a:lnTo>
                  <a:lnTo>
                    <a:pt x="1310" y="1238"/>
                  </a:lnTo>
                  <a:lnTo>
                    <a:pt x="1120" y="1238"/>
                  </a:lnTo>
                  <a:cubicBezTo>
                    <a:pt x="1025" y="1238"/>
                    <a:pt x="965" y="1167"/>
                    <a:pt x="965" y="1083"/>
                  </a:cubicBezTo>
                  <a:lnTo>
                    <a:pt x="965"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8"/>
            <p:cNvSpPr/>
            <p:nvPr/>
          </p:nvSpPr>
          <p:spPr>
            <a:xfrm>
              <a:off x="5313150" y="2980250"/>
              <a:ext cx="16100" cy="60750"/>
            </a:xfrm>
            <a:custGeom>
              <a:rect b="b" l="l" r="r" t="t"/>
              <a:pathLst>
                <a:path extrusionOk="0" h="2430" w="644">
                  <a:moveTo>
                    <a:pt x="1" y="1"/>
                  </a:moveTo>
                  <a:lnTo>
                    <a:pt x="1" y="2430"/>
                  </a:lnTo>
                  <a:lnTo>
                    <a:pt x="644" y="2430"/>
                  </a:lnTo>
                  <a:lnTo>
                    <a:pt x="644"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8"/>
            <p:cNvSpPr/>
            <p:nvPr/>
          </p:nvSpPr>
          <p:spPr>
            <a:xfrm>
              <a:off x="5345300" y="2979675"/>
              <a:ext cx="32775" cy="61925"/>
            </a:xfrm>
            <a:custGeom>
              <a:rect b="b" l="l" r="r" t="t"/>
              <a:pathLst>
                <a:path extrusionOk="0" h="2477" w="1311">
                  <a:moveTo>
                    <a:pt x="334" y="0"/>
                  </a:moveTo>
                  <a:lnTo>
                    <a:pt x="334" y="1095"/>
                  </a:lnTo>
                  <a:cubicBezTo>
                    <a:pt x="334" y="1179"/>
                    <a:pt x="262" y="1238"/>
                    <a:pt x="191" y="1238"/>
                  </a:cubicBezTo>
                  <a:lnTo>
                    <a:pt x="0" y="1238"/>
                  </a:lnTo>
                  <a:lnTo>
                    <a:pt x="0" y="2477"/>
                  </a:lnTo>
                  <a:lnTo>
                    <a:pt x="1310" y="2477"/>
                  </a:lnTo>
                  <a:lnTo>
                    <a:pt x="1310" y="1238"/>
                  </a:lnTo>
                  <a:lnTo>
                    <a:pt x="1132" y="1238"/>
                  </a:lnTo>
                  <a:cubicBezTo>
                    <a:pt x="1036" y="1238"/>
                    <a:pt x="977" y="1167"/>
                    <a:pt x="977" y="1095"/>
                  </a:cubicBezTo>
                  <a:lnTo>
                    <a:pt x="977"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8"/>
            <p:cNvSpPr/>
            <p:nvPr/>
          </p:nvSpPr>
          <p:spPr>
            <a:xfrm>
              <a:off x="5345900" y="2979675"/>
              <a:ext cx="16100" cy="61925"/>
            </a:xfrm>
            <a:custGeom>
              <a:rect b="b" l="l" r="r" t="t"/>
              <a:pathLst>
                <a:path extrusionOk="0" h="2477" w="644">
                  <a:moveTo>
                    <a:pt x="310" y="0"/>
                  </a:moveTo>
                  <a:lnTo>
                    <a:pt x="310" y="1095"/>
                  </a:lnTo>
                  <a:cubicBezTo>
                    <a:pt x="310" y="1179"/>
                    <a:pt x="250" y="1238"/>
                    <a:pt x="167" y="1238"/>
                  </a:cubicBezTo>
                  <a:lnTo>
                    <a:pt x="0" y="1238"/>
                  </a:lnTo>
                  <a:lnTo>
                    <a:pt x="0" y="2477"/>
                  </a:lnTo>
                  <a:lnTo>
                    <a:pt x="643" y="2477"/>
                  </a:lnTo>
                  <a:lnTo>
                    <a:pt x="64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8"/>
            <p:cNvSpPr/>
            <p:nvPr/>
          </p:nvSpPr>
          <p:spPr>
            <a:xfrm>
              <a:off x="5378050" y="2979675"/>
              <a:ext cx="32750" cy="61925"/>
            </a:xfrm>
            <a:custGeom>
              <a:rect b="b" l="l" r="r" t="t"/>
              <a:pathLst>
                <a:path extrusionOk="0" h="2477" w="1310">
                  <a:moveTo>
                    <a:pt x="334" y="0"/>
                  </a:moveTo>
                  <a:lnTo>
                    <a:pt x="334" y="1095"/>
                  </a:lnTo>
                  <a:cubicBezTo>
                    <a:pt x="334" y="1179"/>
                    <a:pt x="262" y="1238"/>
                    <a:pt x="191" y="1238"/>
                  </a:cubicBezTo>
                  <a:lnTo>
                    <a:pt x="0" y="1238"/>
                  </a:lnTo>
                  <a:lnTo>
                    <a:pt x="0" y="2477"/>
                  </a:lnTo>
                  <a:lnTo>
                    <a:pt x="1310" y="2477"/>
                  </a:lnTo>
                  <a:lnTo>
                    <a:pt x="1310" y="1238"/>
                  </a:lnTo>
                  <a:lnTo>
                    <a:pt x="1131" y="1238"/>
                  </a:lnTo>
                  <a:cubicBezTo>
                    <a:pt x="1036" y="1238"/>
                    <a:pt x="976" y="1167"/>
                    <a:pt x="976" y="1095"/>
                  </a:cubicBezTo>
                  <a:lnTo>
                    <a:pt x="976"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8"/>
            <p:cNvSpPr/>
            <p:nvPr/>
          </p:nvSpPr>
          <p:spPr>
            <a:xfrm>
              <a:off x="5378050" y="2979675"/>
              <a:ext cx="15800" cy="61925"/>
            </a:xfrm>
            <a:custGeom>
              <a:rect b="b" l="l" r="r" t="t"/>
              <a:pathLst>
                <a:path extrusionOk="0" h="2477" w="632">
                  <a:moveTo>
                    <a:pt x="310" y="0"/>
                  </a:moveTo>
                  <a:lnTo>
                    <a:pt x="310" y="1095"/>
                  </a:lnTo>
                  <a:cubicBezTo>
                    <a:pt x="310" y="1179"/>
                    <a:pt x="250" y="1238"/>
                    <a:pt x="155" y="1238"/>
                  </a:cubicBezTo>
                  <a:lnTo>
                    <a:pt x="0" y="1238"/>
                  </a:lnTo>
                  <a:lnTo>
                    <a:pt x="0" y="2477"/>
                  </a:lnTo>
                  <a:lnTo>
                    <a:pt x="631" y="2477"/>
                  </a:lnTo>
                  <a:lnTo>
                    <a:pt x="631"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8"/>
            <p:cNvSpPr/>
            <p:nvPr/>
          </p:nvSpPr>
          <p:spPr>
            <a:xfrm>
              <a:off x="5409900" y="2979675"/>
              <a:ext cx="32750" cy="61925"/>
            </a:xfrm>
            <a:custGeom>
              <a:rect b="b" l="l" r="r" t="t"/>
              <a:pathLst>
                <a:path extrusionOk="0" h="2477" w="1310">
                  <a:moveTo>
                    <a:pt x="333" y="0"/>
                  </a:moveTo>
                  <a:lnTo>
                    <a:pt x="333" y="1095"/>
                  </a:lnTo>
                  <a:cubicBezTo>
                    <a:pt x="333" y="1179"/>
                    <a:pt x="250" y="1238"/>
                    <a:pt x="179" y="1238"/>
                  </a:cubicBezTo>
                  <a:lnTo>
                    <a:pt x="0" y="1238"/>
                  </a:lnTo>
                  <a:lnTo>
                    <a:pt x="0" y="2477"/>
                  </a:lnTo>
                  <a:lnTo>
                    <a:pt x="1310" y="2477"/>
                  </a:lnTo>
                  <a:lnTo>
                    <a:pt x="1310"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8"/>
            <p:cNvSpPr/>
            <p:nvPr/>
          </p:nvSpPr>
          <p:spPr>
            <a:xfrm>
              <a:off x="5410775" y="2979675"/>
              <a:ext cx="15800" cy="61925"/>
            </a:xfrm>
            <a:custGeom>
              <a:rect b="b" l="l" r="r" t="t"/>
              <a:pathLst>
                <a:path extrusionOk="0" h="2477" w="632">
                  <a:moveTo>
                    <a:pt x="310" y="0"/>
                  </a:moveTo>
                  <a:lnTo>
                    <a:pt x="310" y="1095"/>
                  </a:lnTo>
                  <a:cubicBezTo>
                    <a:pt x="310" y="1179"/>
                    <a:pt x="251" y="1238"/>
                    <a:pt x="156" y="1238"/>
                  </a:cubicBezTo>
                  <a:lnTo>
                    <a:pt x="1" y="1238"/>
                  </a:lnTo>
                  <a:lnTo>
                    <a:pt x="1" y="2477"/>
                  </a:lnTo>
                  <a:lnTo>
                    <a:pt x="632" y="2477"/>
                  </a:lnTo>
                  <a:lnTo>
                    <a:pt x="63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8"/>
            <p:cNvSpPr/>
            <p:nvPr/>
          </p:nvSpPr>
          <p:spPr>
            <a:xfrm>
              <a:off x="5442625" y="2980250"/>
              <a:ext cx="32775" cy="60750"/>
            </a:xfrm>
            <a:custGeom>
              <a:rect b="b" l="l" r="r" t="t"/>
              <a:pathLst>
                <a:path extrusionOk="0" h="2430" w="1311">
                  <a:moveTo>
                    <a:pt x="1" y="1"/>
                  </a:moveTo>
                  <a:lnTo>
                    <a:pt x="1" y="2430"/>
                  </a:lnTo>
                  <a:lnTo>
                    <a:pt x="1310" y="2430"/>
                  </a:lnTo>
                  <a:lnTo>
                    <a:pt x="1310"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8"/>
            <p:cNvSpPr/>
            <p:nvPr/>
          </p:nvSpPr>
          <p:spPr>
            <a:xfrm>
              <a:off x="5442625" y="2980250"/>
              <a:ext cx="16100" cy="60750"/>
            </a:xfrm>
            <a:custGeom>
              <a:rect b="b" l="l" r="r" t="t"/>
              <a:pathLst>
                <a:path extrusionOk="0" h="2430" w="644">
                  <a:moveTo>
                    <a:pt x="1" y="1"/>
                  </a:moveTo>
                  <a:lnTo>
                    <a:pt x="1" y="2430"/>
                  </a:lnTo>
                  <a:lnTo>
                    <a:pt x="644" y="2430"/>
                  </a:lnTo>
                  <a:lnTo>
                    <a:pt x="644"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8"/>
            <p:cNvSpPr/>
            <p:nvPr/>
          </p:nvSpPr>
          <p:spPr>
            <a:xfrm>
              <a:off x="5198250" y="2980250"/>
              <a:ext cx="17900" cy="71775"/>
            </a:xfrm>
            <a:custGeom>
              <a:rect b="b" l="l" r="r" t="t"/>
              <a:pathLst>
                <a:path extrusionOk="0" h="2871" w="716">
                  <a:moveTo>
                    <a:pt x="1" y="1"/>
                  </a:moveTo>
                  <a:lnTo>
                    <a:pt x="1" y="2525"/>
                  </a:lnTo>
                  <a:cubicBezTo>
                    <a:pt x="1" y="2715"/>
                    <a:pt x="144" y="2870"/>
                    <a:pt x="346" y="2870"/>
                  </a:cubicBezTo>
                  <a:lnTo>
                    <a:pt x="358" y="2870"/>
                  </a:lnTo>
                  <a:cubicBezTo>
                    <a:pt x="548" y="2870"/>
                    <a:pt x="703" y="2715"/>
                    <a:pt x="715" y="2525"/>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8"/>
            <p:cNvSpPr/>
            <p:nvPr/>
          </p:nvSpPr>
          <p:spPr>
            <a:xfrm>
              <a:off x="5475375" y="2980250"/>
              <a:ext cx="17875" cy="71775"/>
            </a:xfrm>
            <a:custGeom>
              <a:rect b="b" l="l" r="r" t="t"/>
              <a:pathLst>
                <a:path extrusionOk="0" h="2871" w="715">
                  <a:moveTo>
                    <a:pt x="0" y="1"/>
                  </a:moveTo>
                  <a:lnTo>
                    <a:pt x="0" y="2525"/>
                  </a:lnTo>
                  <a:cubicBezTo>
                    <a:pt x="0" y="2715"/>
                    <a:pt x="155" y="2870"/>
                    <a:pt x="346" y="2870"/>
                  </a:cubicBezTo>
                  <a:lnTo>
                    <a:pt x="358" y="2870"/>
                  </a:lnTo>
                  <a:cubicBezTo>
                    <a:pt x="548" y="2870"/>
                    <a:pt x="703" y="2715"/>
                    <a:pt x="715" y="2525"/>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8"/>
            <p:cNvSpPr/>
            <p:nvPr/>
          </p:nvSpPr>
          <p:spPr>
            <a:xfrm>
              <a:off x="5401850" y="2979675"/>
              <a:ext cx="16400" cy="30975"/>
            </a:xfrm>
            <a:custGeom>
              <a:rect b="b" l="l" r="r" t="t"/>
              <a:pathLst>
                <a:path extrusionOk="0" h="1239" w="656">
                  <a:moveTo>
                    <a:pt x="1" y="0"/>
                  </a:moveTo>
                  <a:lnTo>
                    <a:pt x="1" y="1083"/>
                  </a:lnTo>
                  <a:cubicBezTo>
                    <a:pt x="1" y="1179"/>
                    <a:pt x="72" y="1238"/>
                    <a:pt x="144" y="1238"/>
                  </a:cubicBezTo>
                  <a:lnTo>
                    <a:pt x="501" y="1238"/>
                  </a:lnTo>
                  <a:cubicBezTo>
                    <a:pt x="596" y="1238"/>
                    <a:pt x="655" y="1167"/>
                    <a:pt x="655" y="1083"/>
                  </a:cubicBezTo>
                  <a:lnTo>
                    <a:pt x="65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8"/>
            <p:cNvSpPr/>
            <p:nvPr/>
          </p:nvSpPr>
          <p:spPr>
            <a:xfrm>
              <a:off x="5239925" y="2979675"/>
              <a:ext cx="16400" cy="30975"/>
            </a:xfrm>
            <a:custGeom>
              <a:rect b="b" l="l" r="r" t="t"/>
              <a:pathLst>
                <a:path extrusionOk="0" h="1239" w="656">
                  <a:moveTo>
                    <a:pt x="1" y="0"/>
                  </a:moveTo>
                  <a:lnTo>
                    <a:pt x="1" y="1083"/>
                  </a:lnTo>
                  <a:cubicBezTo>
                    <a:pt x="1" y="1179"/>
                    <a:pt x="72" y="1238"/>
                    <a:pt x="144" y="1238"/>
                  </a:cubicBezTo>
                  <a:lnTo>
                    <a:pt x="501" y="1238"/>
                  </a:lnTo>
                  <a:cubicBezTo>
                    <a:pt x="596" y="1238"/>
                    <a:pt x="655" y="1167"/>
                    <a:pt x="655" y="1083"/>
                  </a:cubicBezTo>
                  <a:lnTo>
                    <a:pt x="65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8"/>
            <p:cNvSpPr/>
            <p:nvPr/>
          </p:nvSpPr>
          <p:spPr>
            <a:xfrm>
              <a:off x="5272675" y="2979675"/>
              <a:ext cx="16400" cy="30975"/>
            </a:xfrm>
            <a:custGeom>
              <a:rect b="b" l="l" r="r" t="t"/>
              <a:pathLst>
                <a:path extrusionOk="0" h="1239" w="656">
                  <a:moveTo>
                    <a:pt x="0" y="0"/>
                  </a:moveTo>
                  <a:lnTo>
                    <a:pt x="0" y="1083"/>
                  </a:lnTo>
                  <a:cubicBezTo>
                    <a:pt x="0" y="1179"/>
                    <a:pt x="72" y="1238"/>
                    <a:pt x="143" y="1238"/>
                  </a:cubicBezTo>
                  <a:lnTo>
                    <a:pt x="500" y="1238"/>
                  </a:lnTo>
                  <a:cubicBezTo>
                    <a:pt x="596" y="1238"/>
                    <a:pt x="655" y="1167"/>
                    <a:pt x="655" y="1083"/>
                  </a:cubicBezTo>
                  <a:lnTo>
                    <a:pt x="65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8"/>
            <p:cNvSpPr/>
            <p:nvPr/>
          </p:nvSpPr>
          <p:spPr>
            <a:xfrm>
              <a:off x="5337250" y="2979675"/>
              <a:ext cx="16400" cy="30975"/>
            </a:xfrm>
            <a:custGeom>
              <a:rect b="b" l="l" r="r" t="t"/>
              <a:pathLst>
                <a:path extrusionOk="0" h="1239" w="656">
                  <a:moveTo>
                    <a:pt x="1" y="0"/>
                  </a:moveTo>
                  <a:lnTo>
                    <a:pt x="1" y="1083"/>
                  </a:lnTo>
                  <a:cubicBezTo>
                    <a:pt x="1" y="1179"/>
                    <a:pt x="84" y="1238"/>
                    <a:pt x="156" y="1238"/>
                  </a:cubicBezTo>
                  <a:lnTo>
                    <a:pt x="513" y="1238"/>
                  </a:lnTo>
                  <a:cubicBezTo>
                    <a:pt x="596" y="1238"/>
                    <a:pt x="656" y="1167"/>
                    <a:pt x="656" y="1083"/>
                  </a:cubicBezTo>
                  <a:lnTo>
                    <a:pt x="656"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8"/>
            <p:cNvSpPr/>
            <p:nvPr/>
          </p:nvSpPr>
          <p:spPr>
            <a:xfrm>
              <a:off x="5369400" y="2979675"/>
              <a:ext cx="16400" cy="30975"/>
            </a:xfrm>
            <a:custGeom>
              <a:rect b="b" l="l" r="r" t="t"/>
              <a:pathLst>
                <a:path extrusionOk="0" h="1239" w="656">
                  <a:moveTo>
                    <a:pt x="1" y="0"/>
                  </a:moveTo>
                  <a:lnTo>
                    <a:pt x="1" y="1083"/>
                  </a:lnTo>
                  <a:cubicBezTo>
                    <a:pt x="1" y="1179"/>
                    <a:pt x="72" y="1238"/>
                    <a:pt x="144" y="1238"/>
                  </a:cubicBezTo>
                  <a:lnTo>
                    <a:pt x="501" y="1238"/>
                  </a:lnTo>
                  <a:cubicBezTo>
                    <a:pt x="596" y="1238"/>
                    <a:pt x="656" y="1167"/>
                    <a:pt x="656" y="1083"/>
                  </a:cubicBezTo>
                  <a:lnTo>
                    <a:pt x="656"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8"/>
            <p:cNvSpPr/>
            <p:nvPr/>
          </p:nvSpPr>
          <p:spPr>
            <a:xfrm>
              <a:off x="5219100" y="2943950"/>
              <a:ext cx="251825" cy="18775"/>
            </a:xfrm>
            <a:custGeom>
              <a:rect b="b" l="l" r="r" t="t"/>
              <a:pathLst>
                <a:path extrusionOk="0" h="751" w="10073">
                  <a:moveTo>
                    <a:pt x="405" y="0"/>
                  </a:moveTo>
                  <a:cubicBezTo>
                    <a:pt x="298" y="0"/>
                    <a:pt x="203" y="36"/>
                    <a:pt x="131" y="107"/>
                  </a:cubicBezTo>
                  <a:cubicBezTo>
                    <a:pt x="48" y="203"/>
                    <a:pt x="0" y="322"/>
                    <a:pt x="24" y="453"/>
                  </a:cubicBezTo>
                  <a:cubicBezTo>
                    <a:pt x="60" y="619"/>
                    <a:pt x="226" y="750"/>
                    <a:pt x="405" y="750"/>
                  </a:cubicBezTo>
                  <a:lnTo>
                    <a:pt x="9668" y="750"/>
                  </a:lnTo>
                  <a:cubicBezTo>
                    <a:pt x="9775" y="750"/>
                    <a:pt x="9870" y="715"/>
                    <a:pt x="9942" y="643"/>
                  </a:cubicBezTo>
                  <a:cubicBezTo>
                    <a:pt x="10025" y="560"/>
                    <a:pt x="10073" y="441"/>
                    <a:pt x="10049" y="298"/>
                  </a:cubicBezTo>
                  <a:cubicBezTo>
                    <a:pt x="10013" y="143"/>
                    <a:pt x="9847" y="0"/>
                    <a:pt x="9668"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8"/>
            <p:cNvSpPr/>
            <p:nvPr/>
          </p:nvSpPr>
          <p:spPr>
            <a:xfrm>
              <a:off x="5219100" y="2943950"/>
              <a:ext cx="230400" cy="18775"/>
            </a:xfrm>
            <a:custGeom>
              <a:rect b="b" l="l" r="r" t="t"/>
              <a:pathLst>
                <a:path extrusionOk="0" h="751" w="9216">
                  <a:moveTo>
                    <a:pt x="405" y="0"/>
                  </a:moveTo>
                  <a:cubicBezTo>
                    <a:pt x="298" y="0"/>
                    <a:pt x="203" y="36"/>
                    <a:pt x="131" y="107"/>
                  </a:cubicBezTo>
                  <a:cubicBezTo>
                    <a:pt x="48" y="203"/>
                    <a:pt x="0" y="322"/>
                    <a:pt x="24" y="453"/>
                  </a:cubicBezTo>
                  <a:cubicBezTo>
                    <a:pt x="60" y="619"/>
                    <a:pt x="226" y="750"/>
                    <a:pt x="405" y="750"/>
                  </a:cubicBezTo>
                  <a:lnTo>
                    <a:pt x="8811" y="750"/>
                  </a:lnTo>
                  <a:cubicBezTo>
                    <a:pt x="8918" y="750"/>
                    <a:pt x="9001" y="715"/>
                    <a:pt x="9073" y="643"/>
                  </a:cubicBezTo>
                  <a:cubicBezTo>
                    <a:pt x="9168" y="560"/>
                    <a:pt x="9216" y="441"/>
                    <a:pt x="9180" y="298"/>
                  </a:cubicBezTo>
                  <a:cubicBezTo>
                    <a:pt x="9156" y="143"/>
                    <a:pt x="8989" y="0"/>
                    <a:pt x="8811"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78"/>
          <p:cNvGrpSpPr/>
          <p:nvPr/>
        </p:nvGrpSpPr>
        <p:grpSpPr>
          <a:xfrm>
            <a:off x="6914591" y="2727043"/>
            <a:ext cx="344225" cy="302433"/>
            <a:chOff x="5831975" y="2766550"/>
            <a:chExt cx="303925" cy="267025"/>
          </a:xfrm>
        </p:grpSpPr>
        <p:sp>
          <p:nvSpPr>
            <p:cNvPr id="2987" name="Google Shape;2987;p78"/>
            <p:cNvSpPr/>
            <p:nvPr/>
          </p:nvSpPr>
          <p:spPr>
            <a:xfrm>
              <a:off x="5832275" y="2852575"/>
              <a:ext cx="303625" cy="108950"/>
            </a:xfrm>
            <a:custGeom>
              <a:rect b="b" l="l" r="r" t="t"/>
              <a:pathLst>
                <a:path extrusionOk="0" h="4358" w="12145">
                  <a:moveTo>
                    <a:pt x="0" y="0"/>
                  </a:moveTo>
                  <a:lnTo>
                    <a:pt x="0" y="3631"/>
                  </a:lnTo>
                  <a:lnTo>
                    <a:pt x="6072" y="4358"/>
                  </a:lnTo>
                  <a:lnTo>
                    <a:pt x="12144" y="3631"/>
                  </a:lnTo>
                  <a:lnTo>
                    <a:pt x="12144"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8"/>
            <p:cNvSpPr/>
            <p:nvPr/>
          </p:nvSpPr>
          <p:spPr>
            <a:xfrm>
              <a:off x="5831975" y="2852575"/>
              <a:ext cx="286075" cy="90800"/>
            </a:xfrm>
            <a:custGeom>
              <a:rect b="b" l="l" r="r" t="t"/>
              <a:pathLst>
                <a:path extrusionOk="0" h="3632" w="11443">
                  <a:moveTo>
                    <a:pt x="0" y="0"/>
                  </a:moveTo>
                  <a:lnTo>
                    <a:pt x="0" y="3631"/>
                  </a:lnTo>
                  <a:lnTo>
                    <a:pt x="11442" y="3631"/>
                  </a:lnTo>
                  <a:lnTo>
                    <a:pt x="11442"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8"/>
            <p:cNvSpPr/>
            <p:nvPr/>
          </p:nvSpPr>
          <p:spPr>
            <a:xfrm>
              <a:off x="5915600" y="2876650"/>
              <a:ext cx="202450" cy="66425"/>
            </a:xfrm>
            <a:custGeom>
              <a:rect b="b" l="l" r="r" t="t"/>
              <a:pathLst>
                <a:path extrusionOk="0" h="2657" w="8098">
                  <a:moveTo>
                    <a:pt x="7841" y="1"/>
                  </a:moveTo>
                  <a:cubicBezTo>
                    <a:pt x="7835" y="1"/>
                    <a:pt x="7829" y="1"/>
                    <a:pt x="7823" y="1"/>
                  </a:cubicBezTo>
                  <a:lnTo>
                    <a:pt x="7073" y="1"/>
                  </a:lnTo>
                  <a:lnTo>
                    <a:pt x="6716" y="228"/>
                  </a:lnTo>
                  <a:lnTo>
                    <a:pt x="6359" y="1"/>
                  </a:lnTo>
                  <a:lnTo>
                    <a:pt x="5656" y="1"/>
                  </a:lnTo>
                  <a:lnTo>
                    <a:pt x="5299" y="228"/>
                  </a:lnTo>
                  <a:lnTo>
                    <a:pt x="4942" y="1"/>
                  </a:lnTo>
                  <a:lnTo>
                    <a:pt x="2823" y="1"/>
                  </a:lnTo>
                  <a:lnTo>
                    <a:pt x="2465" y="228"/>
                  </a:lnTo>
                  <a:lnTo>
                    <a:pt x="2108" y="1"/>
                  </a:lnTo>
                  <a:lnTo>
                    <a:pt x="1418" y="1"/>
                  </a:lnTo>
                  <a:lnTo>
                    <a:pt x="1060" y="228"/>
                  </a:lnTo>
                  <a:lnTo>
                    <a:pt x="703" y="1"/>
                  </a:lnTo>
                  <a:lnTo>
                    <a:pt x="358" y="1"/>
                  </a:lnTo>
                  <a:lnTo>
                    <a:pt x="1" y="1490"/>
                  </a:lnTo>
                  <a:lnTo>
                    <a:pt x="358" y="2657"/>
                  </a:lnTo>
                  <a:lnTo>
                    <a:pt x="8097" y="2657"/>
                  </a:lnTo>
                  <a:lnTo>
                    <a:pt x="8097" y="287"/>
                  </a:lnTo>
                  <a:cubicBezTo>
                    <a:pt x="8097" y="128"/>
                    <a:pt x="7977" y="1"/>
                    <a:pt x="784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8"/>
            <p:cNvSpPr/>
            <p:nvPr/>
          </p:nvSpPr>
          <p:spPr>
            <a:xfrm>
              <a:off x="5905775" y="2876375"/>
              <a:ext cx="17900" cy="66700"/>
            </a:xfrm>
            <a:custGeom>
              <a:rect b="b" l="l" r="r" t="t"/>
              <a:pathLst>
                <a:path extrusionOk="0" h="2668" w="716">
                  <a:moveTo>
                    <a:pt x="299" y="1"/>
                  </a:moveTo>
                  <a:cubicBezTo>
                    <a:pt x="144" y="1"/>
                    <a:pt x="1" y="132"/>
                    <a:pt x="1" y="298"/>
                  </a:cubicBezTo>
                  <a:lnTo>
                    <a:pt x="1" y="2668"/>
                  </a:lnTo>
                  <a:lnTo>
                    <a:pt x="715" y="2668"/>
                  </a:lnTo>
                  <a:lnTo>
                    <a:pt x="715"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8"/>
            <p:cNvSpPr/>
            <p:nvPr/>
          </p:nvSpPr>
          <p:spPr>
            <a:xfrm>
              <a:off x="5941500" y="2876675"/>
              <a:ext cx="17900" cy="66400"/>
            </a:xfrm>
            <a:custGeom>
              <a:rect b="b" l="l" r="r" t="t"/>
              <a:pathLst>
                <a:path extrusionOk="0" h="2656" w="716">
                  <a:moveTo>
                    <a:pt x="358" y="0"/>
                  </a:moveTo>
                  <a:lnTo>
                    <a:pt x="1" y="1322"/>
                  </a:lnTo>
                  <a:lnTo>
                    <a:pt x="1"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8"/>
            <p:cNvSpPr/>
            <p:nvPr/>
          </p:nvSpPr>
          <p:spPr>
            <a:xfrm>
              <a:off x="5976625" y="2876675"/>
              <a:ext cx="17875" cy="66400"/>
            </a:xfrm>
            <a:custGeom>
              <a:rect b="b" l="l" r="r" t="t"/>
              <a:pathLst>
                <a:path extrusionOk="0" h="2656" w="715">
                  <a:moveTo>
                    <a:pt x="358" y="0"/>
                  </a:moveTo>
                  <a:lnTo>
                    <a:pt x="1" y="1322"/>
                  </a:lnTo>
                  <a:lnTo>
                    <a:pt x="1"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8"/>
            <p:cNvSpPr/>
            <p:nvPr/>
          </p:nvSpPr>
          <p:spPr>
            <a:xfrm>
              <a:off x="6012350" y="2876375"/>
              <a:ext cx="17875" cy="66700"/>
            </a:xfrm>
            <a:custGeom>
              <a:rect b="b" l="l" r="r" t="t"/>
              <a:pathLst>
                <a:path extrusionOk="0" h="2668" w="715">
                  <a:moveTo>
                    <a:pt x="0" y="1"/>
                  </a:moveTo>
                  <a:lnTo>
                    <a:pt x="0" y="2668"/>
                  </a:lnTo>
                  <a:lnTo>
                    <a:pt x="715" y="2668"/>
                  </a:lnTo>
                  <a:lnTo>
                    <a:pt x="715"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8"/>
            <p:cNvSpPr/>
            <p:nvPr/>
          </p:nvSpPr>
          <p:spPr>
            <a:xfrm>
              <a:off x="6047175" y="2876675"/>
              <a:ext cx="17875" cy="66400"/>
            </a:xfrm>
            <a:custGeom>
              <a:rect b="b" l="l" r="r" t="t"/>
              <a:pathLst>
                <a:path extrusionOk="0" h="2656" w="715">
                  <a:moveTo>
                    <a:pt x="358" y="0"/>
                  </a:moveTo>
                  <a:lnTo>
                    <a:pt x="0" y="1322"/>
                  </a:lnTo>
                  <a:lnTo>
                    <a:pt x="0"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8"/>
            <p:cNvSpPr/>
            <p:nvPr/>
          </p:nvSpPr>
          <p:spPr>
            <a:xfrm>
              <a:off x="6082900" y="2876675"/>
              <a:ext cx="17875" cy="66400"/>
            </a:xfrm>
            <a:custGeom>
              <a:rect b="b" l="l" r="r" t="t"/>
              <a:pathLst>
                <a:path extrusionOk="0" h="2656" w="715">
                  <a:moveTo>
                    <a:pt x="357" y="0"/>
                  </a:moveTo>
                  <a:lnTo>
                    <a:pt x="0" y="1322"/>
                  </a:lnTo>
                  <a:lnTo>
                    <a:pt x="0" y="2656"/>
                  </a:lnTo>
                  <a:lnTo>
                    <a:pt x="715" y="2656"/>
                  </a:lnTo>
                  <a:lnTo>
                    <a:pt x="71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8"/>
            <p:cNvSpPr/>
            <p:nvPr/>
          </p:nvSpPr>
          <p:spPr>
            <a:xfrm>
              <a:off x="5933175" y="2876375"/>
              <a:ext cx="17875" cy="33075"/>
            </a:xfrm>
            <a:custGeom>
              <a:rect b="b" l="l" r="r" t="t"/>
              <a:pathLst>
                <a:path extrusionOk="0" h="1323" w="715">
                  <a:moveTo>
                    <a:pt x="0" y="1"/>
                  </a:moveTo>
                  <a:lnTo>
                    <a:pt x="0" y="1191"/>
                  </a:lnTo>
                  <a:cubicBezTo>
                    <a:pt x="0" y="1263"/>
                    <a:pt x="60" y="1322"/>
                    <a:pt x="131" y="1322"/>
                  </a:cubicBezTo>
                  <a:lnTo>
                    <a:pt x="560" y="1322"/>
                  </a:lnTo>
                  <a:cubicBezTo>
                    <a:pt x="631" y="1322"/>
                    <a:pt x="691" y="1263"/>
                    <a:pt x="715" y="1191"/>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8"/>
            <p:cNvSpPr/>
            <p:nvPr/>
          </p:nvSpPr>
          <p:spPr>
            <a:xfrm>
              <a:off x="5968000" y="2876375"/>
              <a:ext cx="17875" cy="33075"/>
            </a:xfrm>
            <a:custGeom>
              <a:rect b="b" l="l" r="r" t="t"/>
              <a:pathLst>
                <a:path extrusionOk="0" h="1323" w="715">
                  <a:moveTo>
                    <a:pt x="0" y="1"/>
                  </a:moveTo>
                  <a:lnTo>
                    <a:pt x="0" y="1191"/>
                  </a:lnTo>
                  <a:cubicBezTo>
                    <a:pt x="0" y="1263"/>
                    <a:pt x="60" y="1322"/>
                    <a:pt x="131" y="1322"/>
                  </a:cubicBezTo>
                  <a:lnTo>
                    <a:pt x="572" y="1322"/>
                  </a:lnTo>
                  <a:cubicBezTo>
                    <a:pt x="643" y="1322"/>
                    <a:pt x="703" y="1263"/>
                    <a:pt x="715" y="1191"/>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8"/>
            <p:cNvSpPr/>
            <p:nvPr/>
          </p:nvSpPr>
          <p:spPr>
            <a:xfrm>
              <a:off x="6038550" y="2876375"/>
              <a:ext cx="17875" cy="33075"/>
            </a:xfrm>
            <a:custGeom>
              <a:rect b="b" l="l" r="r" t="t"/>
              <a:pathLst>
                <a:path extrusionOk="0" h="1323" w="715">
                  <a:moveTo>
                    <a:pt x="0" y="1"/>
                  </a:moveTo>
                  <a:lnTo>
                    <a:pt x="0" y="1191"/>
                  </a:lnTo>
                  <a:cubicBezTo>
                    <a:pt x="0" y="1263"/>
                    <a:pt x="72" y="1322"/>
                    <a:pt x="143" y="1322"/>
                  </a:cubicBezTo>
                  <a:lnTo>
                    <a:pt x="572" y="1322"/>
                  </a:lnTo>
                  <a:cubicBezTo>
                    <a:pt x="643" y="1322"/>
                    <a:pt x="703" y="1263"/>
                    <a:pt x="714" y="1191"/>
                  </a:cubicBezTo>
                  <a:lnTo>
                    <a:pt x="714"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8"/>
            <p:cNvSpPr/>
            <p:nvPr/>
          </p:nvSpPr>
          <p:spPr>
            <a:xfrm>
              <a:off x="6073950" y="2876375"/>
              <a:ext cx="17900" cy="33075"/>
            </a:xfrm>
            <a:custGeom>
              <a:rect b="b" l="l" r="r" t="t"/>
              <a:pathLst>
                <a:path extrusionOk="0" h="1323" w="716">
                  <a:moveTo>
                    <a:pt x="1" y="1"/>
                  </a:moveTo>
                  <a:lnTo>
                    <a:pt x="1" y="1191"/>
                  </a:lnTo>
                  <a:cubicBezTo>
                    <a:pt x="1" y="1263"/>
                    <a:pt x="60" y="1322"/>
                    <a:pt x="144" y="1322"/>
                  </a:cubicBezTo>
                  <a:lnTo>
                    <a:pt x="572" y="1322"/>
                  </a:lnTo>
                  <a:cubicBezTo>
                    <a:pt x="656" y="1322"/>
                    <a:pt x="715" y="1263"/>
                    <a:pt x="715" y="1191"/>
                  </a:cubicBezTo>
                  <a:lnTo>
                    <a:pt x="715"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8"/>
            <p:cNvSpPr/>
            <p:nvPr/>
          </p:nvSpPr>
          <p:spPr>
            <a:xfrm>
              <a:off x="5831975" y="2943350"/>
              <a:ext cx="303925" cy="90225"/>
            </a:xfrm>
            <a:custGeom>
              <a:rect b="b" l="l" r="r" t="t"/>
              <a:pathLst>
                <a:path extrusionOk="0" h="3609" w="12157">
                  <a:moveTo>
                    <a:pt x="0" y="0"/>
                  </a:moveTo>
                  <a:lnTo>
                    <a:pt x="322" y="2941"/>
                  </a:lnTo>
                  <a:cubicBezTo>
                    <a:pt x="322" y="3096"/>
                    <a:pt x="441" y="3215"/>
                    <a:pt x="595" y="3215"/>
                  </a:cubicBezTo>
                  <a:lnTo>
                    <a:pt x="11442" y="3608"/>
                  </a:lnTo>
                  <a:lnTo>
                    <a:pt x="11883" y="3608"/>
                  </a:lnTo>
                  <a:cubicBezTo>
                    <a:pt x="12037" y="3608"/>
                    <a:pt x="12156" y="3501"/>
                    <a:pt x="12156" y="3346"/>
                  </a:cubicBezTo>
                  <a:lnTo>
                    <a:pt x="12156"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8"/>
            <p:cNvSpPr/>
            <p:nvPr/>
          </p:nvSpPr>
          <p:spPr>
            <a:xfrm>
              <a:off x="5831975" y="2943050"/>
              <a:ext cx="286075" cy="90225"/>
            </a:xfrm>
            <a:custGeom>
              <a:rect b="b" l="l" r="r" t="t"/>
              <a:pathLst>
                <a:path extrusionOk="0" h="3609" w="11443">
                  <a:moveTo>
                    <a:pt x="0" y="1"/>
                  </a:moveTo>
                  <a:lnTo>
                    <a:pt x="0" y="3346"/>
                  </a:lnTo>
                  <a:cubicBezTo>
                    <a:pt x="0" y="3489"/>
                    <a:pt x="107" y="3608"/>
                    <a:pt x="262" y="3608"/>
                  </a:cubicBezTo>
                  <a:lnTo>
                    <a:pt x="750" y="3608"/>
                  </a:lnTo>
                  <a:lnTo>
                    <a:pt x="6096" y="2644"/>
                  </a:lnTo>
                  <a:lnTo>
                    <a:pt x="11442" y="3608"/>
                  </a:lnTo>
                  <a:lnTo>
                    <a:pt x="11442" y="12"/>
                  </a:lnTo>
                  <a:lnTo>
                    <a:pt x="11442"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8"/>
            <p:cNvSpPr/>
            <p:nvPr/>
          </p:nvSpPr>
          <p:spPr>
            <a:xfrm>
              <a:off x="5864125" y="2966800"/>
              <a:ext cx="253925" cy="66175"/>
            </a:xfrm>
            <a:custGeom>
              <a:rect b="b" l="l" r="r" t="t"/>
              <a:pathLst>
                <a:path extrusionOk="0" h="2647" w="10157">
                  <a:moveTo>
                    <a:pt x="9923" y="0"/>
                  </a:moveTo>
                  <a:cubicBezTo>
                    <a:pt x="9914" y="0"/>
                    <a:pt x="9904" y="1"/>
                    <a:pt x="9894" y="3"/>
                  </a:cubicBezTo>
                  <a:lnTo>
                    <a:pt x="9049" y="3"/>
                  </a:lnTo>
                  <a:lnTo>
                    <a:pt x="8620" y="146"/>
                  </a:lnTo>
                  <a:lnTo>
                    <a:pt x="8275" y="3"/>
                  </a:lnTo>
                  <a:lnTo>
                    <a:pt x="7513" y="3"/>
                  </a:lnTo>
                  <a:lnTo>
                    <a:pt x="7132" y="146"/>
                  </a:lnTo>
                  <a:lnTo>
                    <a:pt x="6739" y="3"/>
                  </a:lnTo>
                  <a:lnTo>
                    <a:pt x="6001" y="3"/>
                  </a:lnTo>
                  <a:lnTo>
                    <a:pt x="5608" y="146"/>
                  </a:lnTo>
                  <a:lnTo>
                    <a:pt x="5239" y="3"/>
                  </a:lnTo>
                  <a:lnTo>
                    <a:pt x="2965" y="3"/>
                  </a:lnTo>
                  <a:lnTo>
                    <a:pt x="2572" y="146"/>
                  </a:lnTo>
                  <a:lnTo>
                    <a:pt x="2191" y="3"/>
                  </a:lnTo>
                  <a:lnTo>
                    <a:pt x="1429" y="3"/>
                  </a:lnTo>
                  <a:lnTo>
                    <a:pt x="976" y="146"/>
                  </a:lnTo>
                  <a:lnTo>
                    <a:pt x="643" y="3"/>
                  </a:lnTo>
                  <a:lnTo>
                    <a:pt x="274" y="3"/>
                  </a:lnTo>
                  <a:lnTo>
                    <a:pt x="0" y="1158"/>
                  </a:lnTo>
                  <a:lnTo>
                    <a:pt x="274" y="2646"/>
                  </a:lnTo>
                  <a:lnTo>
                    <a:pt x="10156" y="2646"/>
                  </a:lnTo>
                  <a:lnTo>
                    <a:pt x="10156" y="277"/>
                  </a:lnTo>
                  <a:cubicBezTo>
                    <a:pt x="10156" y="134"/>
                    <a:pt x="10044" y="0"/>
                    <a:pt x="9923"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8"/>
            <p:cNvSpPr/>
            <p:nvPr/>
          </p:nvSpPr>
          <p:spPr>
            <a:xfrm>
              <a:off x="5850725" y="2966275"/>
              <a:ext cx="19075" cy="66700"/>
            </a:xfrm>
            <a:custGeom>
              <a:rect b="b" l="l" r="r" t="t"/>
              <a:pathLst>
                <a:path extrusionOk="0" h="2668" w="763">
                  <a:moveTo>
                    <a:pt x="298" y="0"/>
                  </a:moveTo>
                  <a:cubicBezTo>
                    <a:pt x="143" y="0"/>
                    <a:pt x="0" y="143"/>
                    <a:pt x="0" y="298"/>
                  </a:cubicBezTo>
                  <a:lnTo>
                    <a:pt x="0" y="2667"/>
                  </a:lnTo>
                  <a:lnTo>
                    <a:pt x="762" y="2667"/>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8"/>
            <p:cNvSpPr/>
            <p:nvPr/>
          </p:nvSpPr>
          <p:spPr>
            <a:xfrm>
              <a:off x="5889425" y="2966875"/>
              <a:ext cx="19075" cy="66100"/>
            </a:xfrm>
            <a:custGeom>
              <a:rect b="b" l="l" r="r" t="t"/>
              <a:pathLst>
                <a:path extrusionOk="0" h="2644" w="763">
                  <a:moveTo>
                    <a:pt x="393" y="0"/>
                  </a:moveTo>
                  <a:lnTo>
                    <a:pt x="0" y="1322"/>
                  </a:lnTo>
                  <a:lnTo>
                    <a:pt x="0" y="2643"/>
                  </a:lnTo>
                  <a:lnTo>
                    <a:pt x="762" y="2643"/>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8"/>
            <p:cNvSpPr/>
            <p:nvPr/>
          </p:nvSpPr>
          <p:spPr>
            <a:xfrm>
              <a:off x="5927525" y="2966875"/>
              <a:ext cx="19075" cy="66100"/>
            </a:xfrm>
            <a:custGeom>
              <a:rect b="b" l="l" r="r" t="t"/>
              <a:pathLst>
                <a:path extrusionOk="0" h="2644" w="763">
                  <a:moveTo>
                    <a:pt x="381" y="0"/>
                  </a:moveTo>
                  <a:lnTo>
                    <a:pt x="0" y="1322"/>
                  </a:lnTo>
                  <a:lnTo>
                    <a:pt x="0" y="2643"/>
                  </a:lnTo>
                  <a:lnTo>
                    <a:pt x="762" y="2643"/>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8"/>
            <p:cNvSpPr/>
            <p:nvPr/>
          </p:nvSpPr>
          <p:spPr>
            <a:xfrm>
              <a:off x="5965325" y="2966275"/>
              <a:ext cx="19075" cy="66700"/>
            </a:xfrm>
            <a:custGeom>
              <a:rect b="b" l="l" r="r" t="t"/>
              <a:pathLst>
                <a:path extrusionOk="0" h="2668" w="763">
                  <a:moveTo>
                    <a:pt x="0" y="0"/>
                  </a:moveTo>
                  <a:lnTo>
                    <a:pt x="0" y="2667"/>
                  </a:lnTo>
                  <a:lnTo>
                    <a:pt x="762" y="2667"/>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8"/>
            <p:cNvSpPr/>
            <p:nvPr/>
          </p:nvSpPr>
          <p:spPr>
            <a:xfrm>
              <a:off x="6004000" y="2966875"/>
              <a:ext cx="19075" cy="66100"/>
            </a:xfrm>
            <a:custGeom>
              <a:rect b="b" l="l" r="r" t="t"/>
              <a:pathLst>
                <a:path extrusionOk="0" h="2644" w="763">
                  <a:moveTo>
                    <a:pt x="394" y="0"/>
                  </a:moveTo>
                  <a:lnTo>
                    <a:pt x="1" y="1322"/>
                  </a:lnTo>
                  <a:lnTo>
                    <a:pt x="1" y="2643"/>
                  </a:lnTo>
                  <a:lnTo>
                    <a:pt x="763" y="2643"/>
                  </a:lnTo>
                  <a:lnTo>
                    <a:pt x="76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8"/>
            <p:cNvSpPr/>
            <p:nvPr/>
          </p:nvSpPr>
          <p:spPr>
            <a:xfrm>
              <a:off x="6042100" y="2966875"/>
              <a:ext cx="19075" cy="66100"/>
            </a:xfrm>
            <a:custGeom>
              <a:rect b="b" l="l" r="r" t="t"/>
              <a:pathLst>
                <a:path extrusionOk="0" h="2644" w="763">
                  <a:moveTo>
                    <a:pt x="382" y="0"/>
                  </a:moveTo>
                  <a:lnTo>
                    <a:pt x="1" y="1322"/>
                  </a:lnTo>
                  <a:lnTo>
                    <a:pt x="1" y="2643"/>
                  </a:lnTo>
                  <a:lnTo>
                    <a:pt x="763" y="2643"/>
                  </a:lnTo>
                  <a:lnTo>
                    <a:pt x="763"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8"/>
            <p:cNvSpPr/>
            <p:nvPr/>
          </p:nvSpPr>
          <p:spPr>
            <a:xfrm>
              <a:off x="6079925" y="2966875"/>
              <a:ext cx="19075" cy="66100"/>
            </a:xfrm>
            <a:custGeom>
              <a:rect b="b" l="l" r="r" t="t"/>
              <a:pathLst>
                <a:path extrusionOk="0" h="2644" w="763">
                  <a:moveTo>
                    <a:pt x="393" y="0"/>
                  </a:moveTo>
                  <a:lnTo>
                    <a:pt x="0" y="1322"/>
                  </a:lnTo>
                  <a:lnTo>
                    <a:pt x="0" y="2643"/>
                  </a:lnTo>
                  <a:lnTo>
                    <a:pt x="762" y="2643"/>
                  </a:lnTo>
                  <a:lnTo>
                    <a:pt x="762"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8"/>
            <p:cNvSpPr/>
            <p:nvPr/>
          </p:nvSpPr>
          <p:spPr>
            <a:xfrm>
              <a:off x="5879900" y="2966875"/>
              <a:ext cx="19075" cy="33050"/>
            </a:xfrm>
            <a:custGeom>
              <a:rect b="b" l="l" r="r" t="t"/>
              <a:pathLst>
                <a:path extrusionOk="0" h="1322" w="763">
                  <a:moveTo>
                    <a:pt x="0" y="0"/>
                  </a:moveTo>
                  <a:lnTo>
                    <a:pt x="0" y="1167"/>
                  </a:lnTo>
                  <a:cubicBezTo>
                    <a:pt x="0" y="1262"/>
                    <a:pt x="60" y="1322"/>
                    <a:pt x="143" y="1322"/>
                  </a:cubicBezTo>
                  <a:lnTo>
                    <a:pt x="607" y="1322"/>
                  </a:lnTo>
                  <a:cubicBezTo>
                    <a:pt x="703" y="1322"/>
                    <a:pt x="762" y="1250"/>
                    <a:pt x="762" y="1167"/>
                  </a:cubicBezTo>
                  <a:lnTo>
                    <a:pt x="762"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8"/>
            <p:cNvSpPr/>
            <p:nvPr/>
          </p:nvSpPr>
          <p:spPr>
            <a:xfrm>
              <a:off x="5918275" y="2966875"/>
              <a:ext cx="18800" cy="33050"/>
            </a:xfrm>
            <a:custGeom>
              <a:rect b="b" l="l" r="r" t="t"/>
              <a:pathLst>
                <a:path extrusionOk="0" h="1322" w="752">
                  <a:moveTo>
                    <a:pt x="1" y="0"/>
                  </a:moveTo>
                  <a:lnTo>
                    <a:pt x="1" y="1167"/>
                  </a:lnTo>
                  <a:cubicBezTo>
                    <a:pt x="1" y="1262"/>
                    <a:pt x="72" y="1322"/>
                    <a:pt x="144" y="1322"/>
                  </a:cubicBezTo>
                  <a:lnTo>
                    <a:pt x="608" y="1322"/>
                  </a:lnTo>
                  <a:cubicBezTo>
                    <a:pt x="680" y="1322"/>
                    <a:pt x="751" y="1250"/>
                    <a:pt x="751" y="1167"/>
                  </a:cubicBezTo>
                  <a:lnTo>
                    <a:pt x="751"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8"/>
            <p:cNvSpPr/>
            <p:nvPr/>
          </p:nvSpPr>
          <p:spPr>
            <a:xfrm>
              <a:off x="5994200" y="2966875"/>
              <a:ext cx="18775" cy="33050"/>
            </a:xfrm>
            <a:custGeom>
              <a:rect b="b" l="l" r="r" t="t"/>
              <a:pathLst>
                <a:path extrusionOk="0" h="1322" w="751">
                  <a:moveTo>
                    <a:pt x="0" y="0"/>
                  </a:moveTo>
                  <a:lnTo>
                    <a:pt x="0" y="1167"/>
                  </a:lnTo>
                  <a:cubicBezTo>
                    <a:pt x="0" y="1262"/>
                    <a:pt x="60" y="1322"/>
                    <a:pt x="143" y="1322"/>
                  </a:cubicBezTo>
                  <a:lnTo>
                    <a:pt x="607" y="1322"/>
                  </a:lnTo>
                  <a:cubicBezTo>
                    <a:pt x="679" y="1322"/>
                    <a:pt x="750" y="1250"/>
                    <a:pt x="750" y="1167"/>
                  </a:cubicBezTo>
                  <a:lnTo>
                    <a:pt x="750"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8"/>
            <p:cNvSpPr/>
            <p:nvPr/>
          </p:nvSpPr>
          <p:spPr>
            <a:xfrm>
              <a:off x="6032300" y="2966875"/>
              <a:ext cx="19075" cy="33050"/>
            </a:xfrm>
            <a:custGeom>
              <a:rect b="b" l="l" r="r" t="t"/>
              <a:pathLst>
                <a:path extrusionOk="0" h="1322" w="763">
                  <a:moveTo>
                    <a:pt x="0" y="0"/>
                  </a:moveTo>
                  <a:lnTo>
                    <a:pt x="0" y="1167"/>
                  </a:lnTo>
                  <a:cubicBezTo>
                    <a:pt x="0" y="1262"/>
                    <a:pt x="60" y="1322"/>
                    <a:pt x="155" y="1322"/>
                  </a:cubicBezTo>
                  <a:lnTo>
                    <a:pt x="619" y="1322"/>
                  </a:lnTo>
                  <a:cubicBezTo>
                    <a:pt x="703" y="1322"/>
                    <a:pt x="762" y="1250"/>
                    <a:pt x="762" y="1167"/>
                  </a:cubicBezTo>
                  <a:lnTo>
                    <a:pt x="762"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8"/>
            <p:cNvSpPr/>
            <p:nvPr/>
          </p:nvSpPr>
          <p:spPr>
            <a:xfrm>
              <a:off x="6070675" y="2966875"/>
              <a:ext cx="19075" cy="33050"/>
            </a:xfrm>
            <a:custGeom>
              <a:rect b="b" l="l" r="r" t="t"/>
              <a:pathLst>
                <a:path extrusionOk="0" h="1322" w="763">
                  <a:moveTo>
                    <a:pt x="1" y="0"/>
                  </a:moveTo>
                  <a:lnTo>
                    <a:pt x="1" y="1167"/>
                  </a:lnTo>
                  <a:cubicBezTo>
                    <a:pt x="1" y="1262"/>
                    <a:pt x="61" y="1322"/>
                    <a:pt x="156" y="1322"/>
                  </a:cubicBezTo>
                  <a:lnTo>
                    <a:pt x="608" y="1322"/>
                  </a:lnTo>
                  <a:cubicBezTo>
                    <a:pt x="692" y="1322"/>
                    <a:pt x="763" y="1250"/>
                    <a:pt x="763" y="1167"/>
                  </a:cubicBezTo>
                  <a:lnTo>
                    <a:pt x="763"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8"/>
            <p:cNvSpPr/>
            <p:nvPr/>
          </p:nvSpPr>
          <p:spPr>
            <a:xfrm>
              <a:off x="5831975" y="2803450"/>
              <a:ext cx="303925" cy="49425"/>
            </a:xfrm>
            <a:custGeom>
              <a:rect b="b" l="l" r="r" t="t"/>
              <a:pathLst>
                <a:path extrusionOk="0" h="1977" w="12157">
                  <a:moveTo>
                    <a:pt x="262" y="1"/>
                  </a:moveTo>
                  <a:cubicBezTo>
                    <a:pt x="107" y="1"/>
                    <a:pt x="0" y="120"/>
                    <a:pt x="0" y="262"/>
                  </a:cubicBezTo>
                  <a:lnTo>
                    <a:pt x="0" y="1977"/>
                  </a:lnTo>
                  <a:lnTo>
                    <a:pt x="12156" y="1977"/>
                  </a:lnTo>
                  <a:lnTo>
                    <a:pt x="12156" y="262"/>
                  </a:lnTo>
                  <a:cubicBezTo>
                    <a:pt x="12156" y="120"/>
                    <a:pt x="12037" y="1"/>
                    <a:pt x="11883"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8"/>
            <p:cNvSpPr/>
            <p:nvPr/>
          </p:nvSpPr>
          <p:spPr>
            <a:xfrm>
              <a:off x="5831975" y="2803450"/>
              <a:ext cx="286075" cy="49425"/>
            </a:xfrm>
            <a:custGeom>
              <a:rect b="b" l="l" r="r" t="t"/>
              <a:pathLst>
                <a:path extrusionOk="0" h="1977" w="11443">
                  <a:moveTo>
                    <a:pt x="262" y="1"/>
                  </a:moveTo>
                  <a:cubicBezTo>
                    <a:pt x="107" y="1"/>
                    <a:pt x="0" y="120"/>
                    <a:pt x="0" y="262"/>
                  </a:cubicBezTo>
                  <a:lnTo>
                    <a:pt x="0" y="1977"/>
                  </a:lnTo>
                  <a:lnTo>
                    <a:pt x="11442" y="1977"/>
                  </a:lnTo>
                  <a:lnTo>
                    <a:pt x="11442" y="262"/>
                  </a:lnTo>
                  <a:cubicBezTo>
                    <a:pt x="11442" y="120"/>
                    <a:pt x="11323" y="1"/>
                    <a:pt x="11168"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8"/>
            <p:cNvSpPr/>
            <p:nvPr/>
          </p:nvSpPr>
          <p:spPr>
            <a:xfrm>
              <a:off x="5851325" y="2876375"/>
              <a:ext cx="37225" cy="35750"/>
            </a:xfrm>
            <a:custGeom>
              <a:rect b="b" l="l" r="r" t="t"/>
              <a:pathLst>
                <a:path extrusionOk="0" h="1430" w="1489">
                  <a:moveTo>
                    <a:pt x="191" y="1"/>
                  </a:moveTo>
                  <a:cubicBezTo>
                    <a:pt x="83" y="1"/>
                    <a:pt x="0" y="84"/>
                    <a:pt x="0" y="191"/>
                  </a:cubicBezTo>
                  <a:lnTo>
                    <a:pt x="0" y="1429"/>
                  </a:lnTo>
                  <a:lnTo>
                    <a:pt x="1488" y="1429"/>
                  </a:lnTo>
                  <a:lnTo>
                    <a:pt x="1488" y="191"/>
                  </a:lnTo>
                  <a:cubicBezTo>
                    <a:pt x="1488" y="84"/>
                    <a:pt x="1393" y="1"/>
                    <a:pt x="1310"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8"/>
            <p:cNvSpPr/>
            <p:nvPr/>
          </p:nvSpPr>
          <p:spPr>
            <a:xfrm>
              <a:off x="5850725" y="2876375"/>
              <a:ext cx="20850" cy="35750"/>
            </a:xfrm>
            <a:custGeom>
              <a:rect b="b" l="l" r="r" t="t"/>
              <a:pathLst>
                <a:path extrusionOk="0" h="1430" w="834">
                  <a:moveTo>
                    <a:pt x="203" y="1"/>
                  </a:moveTo>
                  <a:cubicBezTo>
                    <a:pt x="96" y="1"/>
                    <a:pt x="0" y="84"/>
                    <a:pt x="0" y="191"/>
                  </a:cubicBezTo>
                  <a:lnTo>
                    <a:pt x="0" y="1429"/>
                  </a:lnTo>
                  <a:lnTo>
                    <a:pt x="834" y="1429"/>
                  </a:lnTo>
                  <a:lnTo>
                    <a:pt x="834" y="191"/>
                  </a:lnTo>
                  <a:cubicBezTo>
                    <a:pt x="834" y="84"/>
                    <a:pt x="750" y="1"/>
                    <a:pt x="643"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8"/>
            <p:cNvSpPr/>
            <p:nvPr/>
          </p:nvSpPr>
          <p:spPr>
            <a:xfrm>
              <a:off x="5850725" y="2912100"/>
              <a:ext cx="37825" cy="15500"/>
            </a:xfrm>
            <a:custGeom>
              <a:rect b="b" l="l" r="r" t="t"/>
              <a:pathLst>
                <a:path extrusionOk="0" h="620" w="1513">
                  <a:moveTo>
                    <a:pt x="0" y="0"/>
                  </a:moveTo>
                  <a:lnTo>
                    <a:pt x="0" y="429"/>
                  </a:lnTo>
                  <a:cubicBezTo>
                    <a:pt x="0" y="536"/>
                    <a:pt x="96" y="619"/>
                    <a:pt x="203" y="619"/>
                  </a:cubicBezTo>
                  <a:lnTo>
                    <a:pt x="1310" y="619"/>
                  </a:lnTo>
                  <a:cubicBezTo>
                    <a:pt x="1417" y="619"/>
                    <a:pt x="1512" y="536"/>
                    <a:pt x="1512" y="429"/>
                  </a:cubicBezTo>
                  <a:lnTo>
                    <a:pt x="1512"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8"/>
            <p:cNvSpPr/>
            <p:nvPr/>
          </p:nvSpPr>
          <p:spPr>
            <a:xfrm>
              <a:off x="5850725" y="2912100"/>
              <a:ext cx="20850" cy="15500"/>
            </a:xfrm>
            <a:custGeom>
              <a:rect b="b" l="l" r="r" t="t"/>
              <a:pathLst>
                <a:path extrusionOk="0" h="620" w="834">
                  <a:moveTo>
                    <a:pt x="0" y="0"/>
                  </a:moveTo>
                  <a:lnTo>
                    <a:pt x="0" y="429"/>
                  </a:lnTo>
                  <a:cubicBezTo>
                    <a:pt x="0" y="536"/>
                    <a:pt x="96" y="619"/>
                    <a:pt x="203" y="619"/>
                  </a:cubicBezTo>
                  <a:lnTo>
                    <a:pt x="643" y="619"/>
                  </a:lnTo>
                  <a:cubicBezTo>
                    <a:pt x="750" y="619"/>
                    <a:pt x="834" y="536"/>
                    <a:pt x="834" y="429"/>
                  </a:cubicBezTo>
                  <a:lnTo>
                    <a:pt x="83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8"/>
            <p:cNvSpPr/>
            <p:nvPr/>
          </p:nvSpPr>
          <p:spPr>
            <a:xfrm>
              <a:off x="5927800" y="2820075"/>
              <a:ext cx="113150" cy="15250"/>
            </a:xfrm>
            <a:custGeom>
              <a:rect b="b" l="l" r="r" t="t"/>
              <a:pathLst>
                <a:path extrusionOk="0" h="610" w="4526">
                  <a:moveTo>
                    <a:pt x="4454" y="0"/>
                  </a:moveTo>
                  <a:cubicBezTo>
                    <a:pt x="4450" y="0"/>
                    <a:pt x="4446" y="1"/>
                    <a:pt x="4442" y="2"/>
                  </a:cubicBezTo>
                  <a:lnTo>
                    <a:pt x="96" y="2"/>
                  </a:lnTo>
                  <a:cubicBezTo>
                    <a:pt x="49" y="2"/>
                    <a:pt x="1" y="38"/>
                    <a:pt x="1" y="98"/>
                  </a:cubicBezTo>
                  <a:lnTo>
                    <a:pt x="1" y="526"/>
                  </a:lnTo>
                  <a:cubicBezTo>
                    <a:pt x="1" y="574"/>
                    <a:pt x="37" y="609"/>
                    <a:pt x="96" y="609"/>
                  </a:cubicBezTo>
                  <a:lnTo>
                    <a:pt x="4442" y="609"/>
                  </a:lnTo>
                  <a:cubicBezTo>
                    <a:pt x="4478" y="609"/>
                    <a:pt x="4525" y="586"/>
                    <a:pt x="4525" y="526"/>
                  </a:cubicBezTo>
                  <a:lnTo>
                    <a:pt x="4525" y="98"/>
                  </a:lnTo>
                  <a:cubicBezTo>
                    <a:pt x="4525" y="44"/>
                    <a:pt x="4487" y="0"/>
                    <a:pt x="445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8"/>
            <p:cNvSpPr/>
            <p:nvPr/>
          </p:nvSpPr>
          <p:spPr>
            <a:xfrm>
              <a:off x="5927800" y="2820075"/>
              <a:ext cx="94700" cy="15250"/>
            </a:xfrm>
            <a:custGeom>
              <a:rect b="b" l="l" r="r" t="t"/>
              <a:pathLst>
                <a:path extrusionOk="0" h="610" w="3788">
                  <a:moveTo>
                    <a:pt x="3707" y="0"/>
                  </a:moveTo>
                  <a:cubicBezTo>
                    <a:pt x="3702" y="0"/>
                    <a:pt x="3697" y="1"/>
                    <a:pt x="3692" y="2"/>
                  </a:cubicBezTo>
                  <a:lnTo>
                    <a:pt x="96" y="2"/>
                  </a:lnTo>
                  <a:cubicBezTo>
                    <a:pt x="49" y="2"/>
                    <a:pt x="1" y="38"/>
                    <a:pt x="1" y="98"/>
                  </a:cubicBezTo>
                  <a:lnTo>
                    <a:pt x="1" y="526"/>
                  </a:lnTo>
                  <a:cubicBezTo>
                    <a:pt x="1" y="574"/>
                    <a:pt x="37" y="609"/>
                    <a:pt x="96" y="609"/>
                  </a:cubicBezTo>
                  <a:lnTo>
                    <a:pt x="3692" y="609"/>
                  </a:lnTo>
                  <a:cubicBezTo>
                    <a:pt x="3740" y="609"/>
                    <a:pt x="3787" y="586"/>
                    <a:pt x="3787" y="526"/>
                  </a:cubicBezTo>
                  <a:lnTo>
                    <a:pt x="3787" y="98"/>
                  </a:lnTo>
                  <a:cubicBezTo>
                    <a:pt x="3787" y="44"/>
                    <a:pt x="3749" y="0"/>
                    <a:pt x="370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8"/>
            <p:cNvSpPr/>
            <p:nvPr/>
          </p:nvSpPr>
          <p:spPr>
            <a:xfrm>
              <a:off x="5832275" y="2766550"/>
              <a:ext cx="25" cy="25"/>
            </a:xfrm>
            <a:custGeom>
              <a:rect b="b" l="l" r="r" t="t"/>
              <a:pathLst>
                <a:path extrusionOk="0" h="1" w="1">
                  <a:moveTo>
                    <a:pt x="0" y="0"/>
                  </a:move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8"/>
            <p:cNvSpPr/>
            <p:nvPr/>
          </p:nvSpPr>
          <p:spPr>
            <a:xfrm>
              <a:off x="5856075" y="2823400"/>
              <a:ext cx="8950" cy="8950"/>
            </a:xfrm>
            <a:custGeom>
              <a:rect b="b" l="l" r="r" t="t"/>
              <a:pathLst>
                <a:path extrusionOk="0" h="358" w="358">
                  <a:moveTo>
                    <a:pt x="179" y="0"/>
                  </a:moveTo>
                  <a:cubicBezTo>
                    <a:pt x="72" y="0"/>
                    <a:pt x="1" y="84"/>
                    <a:pt x="1" y="179"/>
                  </a:cubicBezTo>
                  <a:cubicBezTo>
                    <a:pt x="1" y="286"/>
                    <a:pt x="72" y="357"/>
                    <a:pt x="179" y="357"/>
                  </a:cubicBezTo>
                  <a:cubicBezTo>
                    <a:pt x="274" y="357"/>
                    <a:pt x="358" y="286"/>
                    <a:pt x="358" y="179"/>
                  </a:cubicBezTo>
                  <a:cubicBezTo>
                    <a:pt x="358" y="84"/>
                    <a:pt x="274" y="0"/>
                    <a:pt x="17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8"/>
            <p:cNvSpPr/>
            <p:nvPr/>
          </p:nvSpPr>
          <p:spPr>
            <a:xfrm>
              <a:off x="5874825" y="2823400"/>
              <a:ext cx="8950" cy="8950"/>
            </a:xfrm>
            <a:custGeom>
              <a:rect b="b" l="l" r="r" t="t"/>
              <a:pathLst>
                <a:path extrusionOk="0" h="358" w="358">
                  <a:moveTo>
                    <a:pt x="179" y="0"/>
                  </a:moveTo>
                  <a:cubicBezTo>
                    <a:pt x="84" y="0"/>
                    <a:pt x="1" y="84"/>
                    <a:pt x="1" y="179"/>
                  </a:cubicBezTo>
                  <a:cubicBezTo>
                    <a:pt x="1" y="286"/>
                    <a:pt x="84" y="357"/>
                    <a:pt x="179" y="357"/>
                  </a:cubicBezTo>
                  <a:cubicBezTo>
                    <a:pt x="286" y="357"/>
                    <a:pt x="358" y="286"/>
                    <a:pt x="358" y="179"/>
                  </a:cubicBezTo>
                  <a:cubicBezTo>
                    <a:pt x="358" y="84"/>
                    <a:pt x="286" y="0"/>
                    <a:pt x="179"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8"/>
            <p:cNvSpPr/>
            <p:nvPr/>
          </p:nvSpPr>
          <p:spPr>
            <a:xfrm>
              <a:off x="5893875" y="2823400"/>
              <a:ext cx="8950" cy="8950"/>
            </a:xfrm>
            <a:custGeom>
              <a:rect b="b" l="l" r="r" t="t"/>
              <a:pathLst>
                <a:path extrusionOk="0" h="358" w="358">
                  <a:moveTo>
                    <a:pt x="179" y="0"/>
                  </a:moveTo>
                  <a:cubicBezTo>
                    <a:pt x="84" y="0"/>
                    <a:pt x="1" y="84"/>
                    <a:pt x="1" y="179"/>
                  </a:cubicBezTo>
                  <a:cubicBezTo>
                    <a:pt x="1" y="286"/>
                    <a:pt x="84" y="357"/>
                    <a:pt x="179" y="357"/>
                  </a:cubicBezTo>
                  <a:cubicBezTo>
                    <a:pt x="286" y="357"/>
                    <a:pt x="358" y="286"/>
                    <a:pt x="358" y="179"/>
                  </a:cubicBezTo>
                  <a:cubicBezTo>
                    <a:pt x="358" y="84"/>
                    <a:pt x="286" y="0"/>
                    <a:pt x="17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8"/>
            <p:cNvSpPr/>
            <p:nvPr/>
          </p:nvSpPr>
          <p:spPr>
            <a:xfrm>
              <a:off x="6062650" y="2823400"/>
              <a:ext cx="52125" cy="8950"/>
            </a:xfrm>
            <a:custGeom>
              <a:rect b="b" l="l" r="r" t="t"/>
              <a:pathLst>
                <a:path extrusionOk="0" h="358" w="2085">
                  <a:moveTo>
                    <a:pt x="179" y="0"/>
                  </a:moveTo>
                  <a:cubicBezTo>
                    <a:pt x="72" y="0"/>
                    <a:pt x="1" y="72"/>
                    <a:pt x="1" y="179"/>
                  </a:cubicBezTo>
                  <a:cubicBezTo>
                    <a:pt x="12" y="286"/>
                    <a:pt x="84" y="357"/>
                    <a:pt x="191" y="357"/>
                  </a:cubicBezTo>
                  <a:lnTo>
                    <a:pt x="1906" y="357"/>
                  </a:lnTo>
                  <a:cubicBezTo>
                    <a:pt x="2001" y="357"/>
                    <a:pt x="2084" y="274"/>
                    <a:pt x="2084" y="179"/>
                  </a:cubicBezTo>
                  <a:cubicBezTo>
                    <a:pt x="2060" y="72"/>
                    <a:pt x="1989" y="0"/>
                    <a:pt x="1882"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78"/>
          <p:cNvGrpSpPr/>
          <p:nvPr/>
        </p:nvGrpSpPr>
        <p:grpSpPr>
          <a:xfrm>
            <a:off x="7609073" y="2718945"/>
            <a:ext cx="344565" cy="317921"/>
            <a:chOff x="6445150" y="2759400"/>
            <a:chExt cx="304225" cy="280700"/>
          </a:xfrm>
        </p:grpSpPr>
        <p:sp>
          <p:nvSpPr>
            <p:cNvPr id="3029" name="Google Shape;3029;p78"/>
            <p:cNvSpPr/>
            <p:nvPr/>
          </p:nvSpPr>
          <p:spPr>
            <a:xfrm>
              <a:off x="6445150" y="2759400"/>
              <a:ext cx="79475" cy="280700"/>
            </a:xfrm>
            <a:custGeom>
              <a:rect b="b" l="l" r="r" t="t"/>
              <a:pathLst>
                <a:path extrusionOk="0" h="11228" w="3179">
                  <a:moveTo>
                    <a:pt x="262" y="0"/>
                  </a:moveTo>
                  <a:cubicBezTo>
                    <a:pt x="119" y="0"/>
                    <a:pt x="0" y="179"/>
                    <a:pt x="0" y="393"/>
                  </a:cubicBezTo>
                  <a:lnTo>
                    <a:pt x="0" y="870"/>
                  </a:lnTo>
                  <a:lnTo>
                    <a:pt x="893" y="5644"/>
                  </a:lnTo>
                  <a:lnTo>
                    <a:pt x="0" y="10359"/>
                  </a:lnTo>
                  <a:lnTo>
                    <a:pt x="0" y="10835"/>
                  </a:lnTo>
                  <a:cubicBezTo>
                    <a:pt x="0" y="11061"/>
                    <a:pt x="119" y="11228"/>
                    <a:pt x="262" y="11228"/>
                  </a:cubicBezTo>
                  <a:lnTo>
                    <a:pt x="3167" y="11228"/>
                  </a:lnTo>
                  <a:lnTo>
                    <a:pt x="3179"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8"/>
            <p:cNvSpPr/>
            <p:nvPr/>
          </p:nvSpPr>
          <p:spPr>
            <a:xfrm>
              <a:off x="6445150" y="2781725"/>
              <a:ext cx="79475" cy="33950"/>
            </a:xfrm>
            <a:custGeom>
              <a:rect b="b" l="l" r="r" t="t"/>
              <a:pathLst>
                <a:path extrusionOk="0" h="1358" w="3179">
                  <a:moveTo>
                    <a:pt x="0" y="0"/>
                  </a:moveTo>
                  <a:lnTo>
                    <a:pt x="0" y="1358"/>
                  </a:lnTo>
                  <a:lnTo>
                    <a:pt x="3179" y="1358"/>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8"/>
            <p:cNvSpPr/>
            <p:nvPr/>
          </p:nvSpPr>
          <p:spPr>
            <a:xfrm>
              <a:off x="6445425" y="2781725"/>
              <a:ext cx="62250" cy="33950"/>
            </a:xfrm>
            <a:custGeom>
              <a:rect b="b" l="l" r="r" t="t"/>
              <a:pathLst>
                <a:path extrusionOk="0" h="1358" w="2490">
                  <a:moveTo>
                    <a:pt x="1" y="0"/>
                  </a:moveTo>
                  <a:lnTo>
                    <a:pt x="1" y="1358"/>
                  </a:lnTo>
                  <a:lnTo>
                    <a:pt x="2489" y="1358"/>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8"/>
            <p:cNvSpPr/>
            <p:nvPr/>
          </p:nvSpPr>
          <p:spPr>
            <a:xfrm>
              <a:off x="6445150" y="2815650"/>
              <a:ext cx="79475" cy="33950"/>
            </a:xfrm>
            <a:custGeom>
              <a:rect b="b" l="l" r="r" t="t"/>
              <a:pathLst>
                <a:path extrusionOk="0" h="1358" w="3179">
                  <a:moveTo>
                    <a:pt x="0" y="1"/>
                  </a:moveTo>
                  <a:lnTo>
                    <a:pt x="0" y="1358"/>
                  </a:lnTo>
                  <a:lnTo>
                    <a:pt x="3179" y="1358"/>
                  </a:lnTo>
                  <a:lnTo>
                    <a:pt x="317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8"/>
            <p:cNvSpPr/>
            <p:nvPr/>
          </p:nvSpPr>
          <p:spPr>
            <a:xfrm>
              <a:off x="6445425" y="2815650"/>
              <a:ext cx="62250" cy="33950"/>
            </a:xfrm>
            <a:custGeom>
              <a:rect b="b" l="l" r="r" t="t"/>
              <a:pathLst>
                <a:path extrusionOk="0" h="1358" w="2490">
                  <a:moveTo>
                    <a:pt x="1" y="1"/>
                  </a:moveTo>
                  <a:lnTo>
                    <a:pt x="1" y="1358"/>
                  </a:lnTo>
                  <a:lnTo>
                    <a:pt x="2489" y="1358"/>
                  </a:lnTo>
                  <a:lnTo>
                    <a:pt x="248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8"/>
            <p:cNvSpPr/>
            <p:nvPr/>
          </p:nvSpPr>
          <p:spPr>
            <a:xfrm>
              <a:off x="6445150" y="2849575"/>
              <a:ext cx="79475" cy="33975"/>
            </a:xfrm>
            <a:custGeom>
              <a:rect b="b" l="l" r="r" t="t"/>
              <a:pathLst>
                <a:path extrusionOk="0" h="1359" w="3179">
                  <a:moveTo>
                    <a:pt x="0" y="1"/>
                  </a:moveTo>
                  <a:lnTo>
                    <a:pt x="0" y="1358"/>
                  </a:lnTo>
                  <a:lnTo>
                    <a:pt x="3179" y="1358"/>
                  </a:lnTo>
                  <a:lnTo>
                    <a:pt x="317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8"/>
            <p:cNvSpPr/>
            <p:nvPr/>
          </p:nvSpPr>
          <p:spPr>
            <a:xfrm>
              <a:off x="6445425" y="2849575"/>
              <a:ext cx="62250" cy="33975"/>
            </a:xfrm>
            <a:custGeom>
              <a:rect b="b" l="l" r="r" t="t"/>
              <a:pathLst>
                <a:path extrusionOk="0" h="1359" w="2490">
                  <a:moveTo>
                    <a:pt x="1" y="1"/>
                  </a:moveTo>
                  <a:lnTo>
                    <a:pt x="1" y="1358"/>
                  </a:lnTo>
                  <a:lnTo>
                    <a:pt x="2489" y="1358"/>
                  </a:lnTo>
                  <a:lnTo>
                    <a:pt x="248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8"/>
            <p:cNvSpPr/>
            <p:nvPr/>
          </p:nvSpPr>
          <p:spPr>
            <a:xfrm>
              <a:off x="6445150" y="2883525"/>
              <a:ext cx="79475" cy="33650"/>
            </a:xfrm>
            <a:custGeom>
              <a:rect b="b" l="l" r="r" t="t"/>
              <a:pathLst>
                <a:path extrusionOk="0" h="1346" w="3179">
                  <a:moveTo>
                    <a:pt x="0" y="0"/>
                  </a:moveTo>
                  <a:lnTo>
                    <a:pt x="0" y="1346"/>
                  </a:lnTo>
                  <a:lnTo>
                    <a:pt x="3179" y="1346"/>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8"/>
            <p:cNvSpPr/>
            <p:nvPr/>
          </p:nvSpPr>
          <p:spPr>
            <a:xfrm>
              <a:off x="6445425" y="2883525"/>
              <a:ext cx="62250" cy="33650"/>
            </a:xfrm>
            <a:custGeom>
              <a:rect b="b" l="l" r="r" t="t"/>
              <a:pathLst>
                <a:path extrusionOk="0" h="1346" w="2490">
                  <a:moveTo>
                    <a:pt x="1" y="0"/>
                  </a:moveTo>
                  <a:lnTo>
                    <a:pt x="1" y="1346"/>
                  </a:lnTo>
                  <a:lnTo>
                    <a:pt x="2489" y="1346"/>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8"/>
            <p:cNvSpPr/>
            <p:nvPr/>
          </p:nvSpPr>
          <p:spPr>
            <a:xfrm>
              <a:off x="6445150" y="2917150"/>
              <a:ext cx="79475" cy="33975"/>
            </a:xfrm>
            <a:custGeom>
              <a:rect b="b" l="l" r="r" t="t"/>
              <a:pathLst>
                <a:path extrusionOk="0" h="1359" w="3179">
                  <a:moveTo>
                    <a:pt x="0" y="1"/>
                  </a:moveTo>
                  <a:lnTo>
                    <a:pt x="0" y="1358"/>
                  </a:lnTo>
                  <a:lnTo>
                    <a:pt x="3179" y="1358"/>
                  </a:lnTo>
                  <a:lnTo>
                    <a:pt x="3179"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8"/>
            <p:cNvSpPr/>
            <p:nvPr/>
          </p:nvSpPr>
          <p:spPr>
            <a:xfrm>
              <a:off x="6445425" y="2917150"/>
              <a:ext cx="62250" cy="33975"/>
            </a:xfrm>
            <a:custGeom>
              <a:rect b="b" l="l" r="r" t="t"/>
              <a:pathLst>
                <a:path extrusionOk="0" h="1359" w="2490">
                  <a:moveTo>
                    <a:pt x="1" y="1"/>
                  </a:moveTo>
                  <a:lnTo>
                    <a:pt x="1" y="1358"/>
                  </a:lnTo>
                  <a:lnTo>
                    <a:pt x="2489" y="1358"/>
                  </a:lnTo>
                  <a:lnTo>
                    <a:pt x="2489"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8"/>
            <p:cNvSpPr/>
            <p:nvPr/>
          </p:nvSpPr>
          <p:spPr>
            <a:xfrm>
              <a:off x="6445150" y="2951100"/>
              <a:ext cx="79475" cy="33950"/>
            </a:xfrm>
            <a:custGeom>
              <a:rect b="b" l="l" r="r" t="t"/>
              <a:pathLst>
                <a:path extrusionOk="0" h="1358" w="3179">
                  <a:moveTo>
                    <a:pt x="0" y="0"/>
                  </a:moveTo>
                  <a:lnTo>
                    <a:pt x="0" y="1357"/>
                  </a:lnTo>
                  <a:lnTo>
                    <a:pt x="3179" y="1357"/>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8"/>
            <p:cNvSpPr/>
            <p:nvPr/>
          </p:nvSpPr>
          <p:spPr>
            <a:xfrm>
              <a:off x="6445425" y="2951100"/>
              <a:ext cx="62250" cy="33950"/>
            </a:xfrm>
            <a:custGeom>
              <a:rect b="b" l="l" r="r" t="t"/>
              <a:pathLst>
                <a:path extrusionOk="0" h="1358" w="2490">
                  <a:moveTo>
                    <a:pt x="1" y="0"/>
                  </a:moveTo>
                  <a:lnTo>
                    <a:pt x="1" y="1357"/>
                  </a:lnTo>
                  <a:lnTo>
                    <a:pt x="2489" y="1357"/>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8"/>
            <p:cNvSpPr/>
            <p:nvPr/>
          </p:nvSpPr>
          <p:spPr>
            <a:xfrm>
              <a:off x="6445150" y="2985025"/>
              <a:ext cx="79475" cy="33950"/>
            </a:xfrm>
            <a:custGeom>
              <a:rect b="b" l="l" r="r" t="t"/>
              <a:pathLst>
                <a:path extrusionOk="0" h="1358" w="3179">
                  <a:moveTo>
                    <a:pt x="0" y="0"/>
                  </a:moveTo>
                  <a:lnTo>
                    <a:pt x="0" y="1358"/>
                  </a:lnTo>
                  <a:lnTo>
                    <a:pt x="3179" y="1358"/>
                  </a:lnTo>
                  <a:lnTo>
                    <a:pt x="317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8"/>
            <p:cNvSpPr/>
            <p:nvPr/>
          </p:nvSpPr>
          <p:spPr>
            <a:xfrm>
              <a:off x="6445425" y="2985025"/>
              <a:ext cx="62250" cy="33950"/>
            </a:xfrm>
            <a:custGeom>
              <a:rect b="b" l="l" r="r" t="t"/>
              <a:pathLst>
                <a:path extrusionOk="0" h="1358" w="2490">
                  <a:moveTo>
                    <a:pt x="1" y="0"/>
                  </a:moveTo>
                  <a:lnTo>
                    <a:pt x="1" y="1358"/>
                  </a:lnTo>
                  <a:lnTo>
                    <a:pt x="2489" y="1358"/>
                  </a:lnTo>
                  <a:lnTo>
                    <a:pt x="2489"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8"/>
            <p:cNvSpPr/>
            <p:nvPr/>
          </p:nvSpPr>
          <p:spPr>
            <a:xfrm>
              <a:off x="6445425" y="2980850"/>
              <a:ext cx="67300" cy="8950"/>
            </a:xfrm>
            <a:custGeom>
              <a:rect b="b" l="l" r="r" t="t"/>
              <a:pathLst>
                <a:path extrusionOk="0" h="358" w="2692">
                  <a:moveTo>
                    <a:pt x="1" y="1"/>
                  </a:moveTo>
                  <a:lnTo>
                    <a:pt x="1" y="358"/>
                  </a:lnTo>
                  <a:lnTo>
                    <a:pt x="2501" y="358"/>
                  </a:lnTo>
                  <a:cubicBezTo>
                    <a:pt x="2608" y="358"/>
                    <a:pt x="2692" y="274"/>
                    <a:pt x="2680" y="167"/>
                  </a:cubicBezTo>
                  <a:cubicBezTo>
                    <a:pt x="2680" y="60"/>
                    <a:pt x="2585" y="1"/>
                    <a:pt x="250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8"/>
            <p:cNvSpPr/>
            <p:nvPr/>
          </p:nvSpPr>
          <p:spPr>
            <a:xfrm>
              <a:off x="6445425" y="2946925"/>
              <a:ext cx="67300" cy="8950"/>
            </a:xfrm>
            <a:custGeom>
              <a:rect b="b" l="l" r="r" t="t"/>
              <a:pathLst>
                <a:path extrusionOk="0" h="358" w="2692">
                  <a:moveTo>
                    <a:pt x="1" y="0"/>
                  </a:moveTo>
                  <a:lnTo>
                    <a:pt x="1" y="358"/>
                  </a:lnTo>
                  <a:lnTo>
                    <a:pt x="2501" y="358"/>
                  </a:lnTo>
                  <a:cubicBezTo>
                    <a:pt x="2585" y="358"/>
                    <a:pt x="2680" y="286"/>
                    <a:pt x="2680" y="191"/>
                  </a:cubicBezTo>
                  <a:cubicBezTo>
                    <a:pt x="2692" y="96"/>
                    <a:pt x="2608" y="0"/>
                    <a:pt x="2501"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8"/>
            <p:cNvSpPr/>
            <p:nvPr/>
          </p:nvSpPr>
          <p:spPr>
            <a:xfrm>
              <a:off x="6445425" y="2913275"/>
              <a:ext cx="67300" cy="8675"/>
            </a:xfrm>
            <a:custGeom>
              <a:rect b="b" l="l" r="r" t="t"/>
              <a:pathLst>
                <a:path extrusionOk="0" h="347" w="2692">
                  <a:moveTo>
                    <a:pt x="1" y="1"/>
                  </a:moveTo>
                  <a:lnTo>
                    <a:pt x="1" y="346"/>
                  </a:lnTo>
                  <a:lnTo>
                    <a:pt x="2501" y="346"/>
                  </a:lnTo>
                  <a:cubicBezTo>
                    <a:pt x="2585" y="346"/>
                    <a:pt x="2680" y="275"/>
                    <a:pt x="2680" y="191"/>
                  </a:cubicBezTo>
                  <a:cubicBezTo>
                    <a:pt x="2692" y="84"/>
                    <a:pt x="2608" y="1"/>
                    <a:pt x="250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8"/>
            <p:cNvSpPr/>
            <p:nvPr/>
          </p:nvSpPr>
          <p:spPr>
            <a:xfrm>
              <a:off x="6445425" y="2878450"/>
              <a:ext cx="67300" cy="8975"/>
            </a:xfrm>
            <a:custGeom>
              <a:rect b="b" l="l" r="r" t="t"/>
              <a:pathLst>
                <a:path extrusionOk="0" h="359" w="2692">
                  <a:moveTo>
                    <a:pt x="1" y="1"/>
                  </a:moveTo>
                  <a:lnTo>
                    <a:pt x="1" y="358"/>
                  </a:lnTo>
                  <a:lnTo>
                    <a:pt x="2501" y="358"/>
                  </a:lnTo>
                  <a:cubicBezTo>
                    <a:pt x="2585" y="358"/>
                    <a:pt x="2680" y="299"/>
                    <a:pt x="2680" y="203"/>
                  </a:cubicBezTo>
                  <a:cubicBezTo>
                    <a:pt x="2692" y="96"/>
                    <a:pt x="2608" y="1"/>
                    <a:pt x="2501"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8"/>
            <p:cNvSpPr/>
            <p:nvPr/>
          </p:nvSpPr>
          <p:spPr>
            <a:xfrm>
              <a:off x="6445425" y="2844825"/>
              <a:ext cx="67300" cy="8950"/>
            </a:xfrm>
            <a:custGeom>
              <a:rect b="b" l="l" r="r" t="t"/>
              <a:pathLst>
                <a:path extrusionOk="0" h="358" w="2692">
                  <a:moveTo>
                    <a:pt x="1" y="0"/>
                  </a:moveTo>
                  <a:lnTo>
                    <a:pt x="1" y="358"/>
                  </a:lnTo>
                  <a:lnTo>
                    <a:pt x="2501" y="358"/>
                  </a:lnTo>
                  <a:cubicBezTo>
                    <a:pt x="2608" y="358"/>
                    <a:pt x="2692" y="262"/>
                    <a:pt x="2680" y="155"/>
                  </a:cubicBezTo>
                  <a:cubicBezTo>
                    <a:pt x="2680" y="60"/>
                    <a:pt x="2585" y="0"/>
                    <a:pt x="2501"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8"/>
            <p:cNvSpPr/>
            <p:nvPr/>
          </p:nvSpPr>
          <p:spPr>
            <a:xfrm>
              <a:off x="6445425" y="2810900"/>
              <a:ext cx="67300" cy="8950"/>
            </a:xfrm>
            <a:custGeom>
              <a:rect b="b" l="l" r="r" t="t"/>
              <a:pathLst>
                <a:path extrusionOk="0" h="358" w="2692">
                  <a:moveTo>
                    <a:pt x="1" y="0"/>
                  </a:moveTo>
                  <a:lnTo>
                    <a:pt x="1" y="357"/>
                  </a:lnTo>
                  <a:lnTo>
                    <a:pt x="2501" y="357"/>
                  </a:lnTo>
                  <a:cubicBezTo>
                    <a:pt x="2585" y="357"/>
                    <a:pt x="2680" y="298"/>
                    <a:pt x="2680" y="191"/>
                  </a:cubicBezTo>
                  <a:cubicBezTo>
                    <a:pt x="2692" y="84"/>
                    <a:pt x="2608" y="0"/>
                    <a:pt x="2501"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8"/>
            <p:cNvSpPr/>
            <p:nvPr/>
          </p:nvSpPr>
          <p:spPr>
            <a:xfrm>
              <a:off x="6487700" y="2807625"/>
              <a:ext cx="36925" cy="15800"/>
            </a:xfrm>
            <a:custGeom>
              <a:rect b="b" l="l" r="r" t="t"/>
              <a:pathLst>
                <a:path extrusionOk="0" h="632" w="1477">
                  <a:moveTo>
                    <a:pt x="144" y="0"/>
                  </a:moveTo>
                  <a:cubicBezTo>
                    <a:pt x="60" y="0"/>
                    <a:pt x="1" y="60"/>
                    <a:pt x="1" y="131"/>
                  </a:cubicBezTo>
                  <a:lnTo>
                    <a:pt x="1" y="500"/>
                  </a:lnTo>
                  <a:cubicBezTo>
                    <a:pt x="1" y="572"/>
                    <a:pt x="60" y="631"/>
                    <a:pt x="144" y="631"/>
                  </a:cubicBezTo>
                  <a:lnTo>
                    <a:pt x="1477" y="631"/>
                  </a:lnTo>
                  <a:lnTo>
                    <a:pt x="147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8"/>
            <p:cNvSpPr/>
            <p:nvPr/>
          </p:nvSpPr>
          <p:spPr>
            <a:xfrm>
              <a:off x="6487700" y="2841250"/>
              <a:ext cx="36925" cy="16100"/>
            </a:xfrm>
            <a:custGeom>
              <a:rect b="b" l="l" r="r" t="t"/>
              <a:pathLst>
                <a:path extrusionOk="0" h="644" w="1477">
                  <a:moveTo>
                    <a:pt x="144" y="1"/>
                  </a:moveTo>
                  <a:cubicBezTo>
                    <a:pt x="60" y="1"/>
                    <a:pt x="1" y="60"/>
                    <a:pt x="1" y="143"/>
                  </a:cubicBezTo>
                  <a:lnTo>
                    <a:pt x="1" y="513"/>
                  </a:lnTo>
                  <a:cubicBezTo>
                    <a:pt x="1" y="584"/>
                    <a:pt x="60" y="644"/>
                    <a:pt x="144" y="644"/>
                  </a:cubicBezTo>
                  <a:lnTo>
                    <a:pt x="1477" y="644"/>
                  </a:lnTo>
                  <a:lnTo>
                    <a:pt x="147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8"/>
            <p:cNvSpPr/>
            <p:nvPr/>
          </p:nvSpPr>
          <p:spPr>
            <a:xfrm>
              <a:off x="6487700" y="2909425"/>
              <a:ext cx="36925" cy="16100"/>
            </a:xfrm>
            <a:custGeom>
              <a:rect b="b" l="l" r="r" t="t"/>
              <a:pathLst>
                <a:path extrusionOk="0" h="644" w="1477">
                  <a:moveTo>
                    <a:pt x="144" y="0"/>
                  </a:moveTo>
                  <a:cubicBezTo>
                    <a:pt x="60" y="0"/>
                    <a:pt x="1" y="60"/>
                    <a:pt x="1" y="131"/>
                  </a:cubicBezTo>
                  <a:lnTo>
                    <a:pt x="1" y="500"/>
                  </a:lnTo>
                  <a:cubicBezTo>
                    <a:pt x="1" y="584"/>
                    <a:pt x="60" y="643"/>
                    <a:pt x="144" y="643"/>
                  </a:cubicBezTo>
                  <a:lnTo>
                    <a:pt x="1477" y="643"/>
                  </a:lnTo>
                  <a:lnTo>
                    <a:pt x="147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8"/>
            <p:cNvSpPr/>
            <p:nvPr/>
          </p:nvSpPr>
          <p:spPr>
            <a:xfrm>
              <a:off x="6487700" y="2943350"/>
              <a:ext cx="36925" cy="15800"/>
            </a:xfrm>
            <a:custGeom>
              <a:rect b="b" l="l" r="r" t="t"/>
              <a:pathLst>
                <a:path extrusionOk="0" h="632" w="1477">
                  <a:moveTo>
                    <a:pt x="144" y="0"/>
                  </a:moveTo>
                  <a:cubicBezTo>
                    <a:pt x="60" y="0"/>
                    <a:pt x="1" y="60"/>
                    <a:pt x="1" y="131"/>
                  </a:cubicBezTo>
                  <a:lnTo>
                    <a:pt x="1" y="501"/>
                  </a:lnTo>
                  <a:cubicBezTo>
                    <a:pt x="1" y="584"/>
                    <a:pt x="60" y="631"/>
                    <a:pt x="144" y="631"/>
                  </a:cubicBezTo>
                  <a:lnTo>
                    <a:pt x="1477" y="631"/>
                  </a:lnTo>
                  <a:lnTo>
                    <a:pt x="1477"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8"/>
            <p:cNvSpPr/>
            <p:nvPr/>
          </p:nvSpPr>
          <p:spPr>
            <a:xfrm>
              <a:off x="6487700" y="2977275"/>
              <a:ext cx="36925" cy="15800"/>
            </a:xfrm>
            <a:custGeom>
              <a:rect b="b" l="l" r="r" t="t"/>
              <a:pathLst>
                <a:path extrusionOk="0" h="632" w="1477">
                  <a:moveTo>
                    <a:pt x="144" y="1"/>
                  </a:moveTo>
                  <a:cubicBezTo>
                    <a:pt x="60" y="1"/>
                    <a:pt x="1" y="60"/>
                    <a:pt x="1" y="132"/>
                  </a:cubicBezTo>
                  <a:lnTo>
                    <a:pt x="1" y="501"/>
                  </a:lnTo>
                  <a:cubicBezTo>
                    <a:pt x="1" y="572"/>
                    <a:pt x="60" y="632"/>
                    <a:pt x="144" y="632"/>
                  </a:cubicBezTo>
                  <a:lnTo>
                    <a:pt x="1477" y="632"/>
                  </a:lnTo>
                  <a:lnTo>
                    <a:pt x="147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8"/>
            <p:cNvSpPr/>
            <p:nvPr/>
          </p:nvSpPr>
          <p:spPr>
            <a:xfrm>
              <a:off x="6524325" y="2759400"/>
              <a:ext cx="52700" cy="280425"/>
            </a:xfrm>
            <a:custGeom>
              <a:rect b="b" l="l" r="r" t="t"/>
              <a:pathLst>
                <a:path extrusionOk="0" h="11217" w="2108">
                  <a:moveTo>
                    <a:pt x="0" y="0"/>
                  </a:moveTo>
                  <a:lnTo>
                    <a:pt x="0" y="11216"/>
                  </a:lnTo>
                  <a:lnTo>
                    <a:pt x="1846" y="11216"/>
                  </a:lnTo>
                  <a:cubicBezTo>
                    <a:pt x="1988" y="11216"/>
                    <a:pt x="2108" y="11097"/>
                    <a:pt x="2108" y="10942"/>
                  </a:cubicBezTo>
                  <a:lnTo>
                    <a:pt x="2108" y="286"/>
                  </a:lnTo>
                  <a:cubicBezTo>
                    <a:pt x="2108" y="143"/>
                    <a:pt x="1988" y="24"/>
                    <a:pt x="1846"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8"/>
            <p:cNvSpPr/>
            <p:nvPr/>
          </p:nvSpPr>
          <p:spPr>
            <a:xfrm>
              <a:off x="6524625" y="2760000"/>
              <a:ext cx="35125" cy="280100"/>
            </a:xfrm>
            <a:custGeom>
              <a:rect b="b" l="l" r="r" t="t"/>
              <a:pathLst>
                <a:path extrusionOk="0" h="11204" w="1405">
                  <a:moveTo>
                    <a:pt x="0" y="0"/>
                  </a:moveTo>
                  <a:lnTo>
                    <a:pt x="0" y="11204"/>
                  </a:lnTo>
                  <a:lnTo>
                    <a:pt x="1000" y="11204"/>
                  </a:lnTo>
                  <a:cubicBezTo>
                    <a:pt x="1226" y="11204"/>
                    <a:pt x="1405" y="11013"/>
                    <a:pt x="1405" y="10787"/>
                  </a:cubicBezTo>
                  <a:lnTo>
                    <a:pt x="1405" y="417"/>
                  </a:lnTo>
                  <a:cubicBezTo>
                    <a:pt x="1405" y="191"/>
                    <a:pt x="1226" y="0"/>
                    <a:pt x="100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8"/>
            <p:cNvSpPr/>
            <p:nvPr/>
          </p:nvSpPr>
          <p:spPr>
            <a:xfrm>
              <a:off x="6679100" y="2760000"/>
              <a:ext cx="70275" cy="279825"/>
            </a:xfrm>
            <a:custGeom>
              <a:rect b="b" l="l" r="r" t="t"/>
              <a:pathLst>
                <a:path extrusionOk="0" h="11193" w="2811">
                  <a:moveTo>
                    <a:pt x="262" y="0"/>
                  </a:moveTo>
                  <a:cubicBezTo>
                    <a:pt x="119" y="0"/>
                    <a:pt x="0" y="119"/>
                    <a:pt x="0" y="262"/>
                  </a:cubicBezTo>
                  <a:lnTo>
                    <a:pt x="0" y="10918"/>
                  </a:lnTo>
                  <a:cubicBezTo>
                    <a:pt x="0" y="11073"/>
                    <a:pt x="119" y="11192"/>
                    <a:pt x="262" y="11192"/>
                  </a:cubicBezTo>
                  <a:lnTo>
                    <a:pt x="2548" y="11192"/>
                  </a:lnTo>
                  <a:cubicBezTo>
                    <a:pt x="2691" y="11192"/>
                    <a:pt x="2810" y="11073"/>
                    <a:pt x="2810" y="10918"/>
                  </a:cubicBezTo>
                  <a:lnTo>
                    <a:pt x="2810" y="10192"/>
                  </a:lnTo>
                  <a:lnTo>
                    <a:pt x="2048" y="5394"/>
                  </a:lnTo>
                  <a:lnTo>
                    <a:pt x="2810" y="988"/>
                  </a:lnTo>
                  <a:lnTo>
                    <a:pt x="2810" y="262"/>
                  </a:lnTo>
                  <a:cubicBezTo>
                    <a:pt x="2810" y="119"/>
                    <a:pt x="2691" y="0"/>
                    <a:pt x="2548"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8"/>
            <p:cNvSpPr/>
            <p:nvPr/>
          </p:nvSpPr>
          <p:spPr>
            <a:xfrm>
              <a:off x="6678800" y="2760000"/>
              <a:ext cx="51525" cy="280100"/>
            </a:xfrm>
            <a:custGeom>
              <a:rect b="b" l="l" r="r" t="t"/>
              <a:pathLst>
                <a:path extrusionOk="0" h="11204" w="2061">
                  <a:moveTo>
                    <a:pt x="262" y="0"/>
                  </a:moveTo>
                  <a:cubicBezTo>
                    <a:pt x="120" y="0"/>
                    <a:pt x="0" y="119"/>
                    <a:pt x="0" y="262"/>
                  </a:cubicBezTo>
                  <a:lnTo>
                    <a:pt x="0" y="10930"/>
                  </a:lnTo>
                  <a:cubicBezTo>
                    <a:pt x="0" y="11085"/>
                    <a:pt x="120" y="11204"/>
                    <a:pt x="262" y="11204"/>
                  </a:cubicBezTo>
                  <a:lnTo>
                    <a:pt x="1691" y="11204"/>
                  </a:lnTo>
                  <a:cubicBezTo>
                    <a:pt x="1905" y="11204"/>
                    <a:pt x="2060" y="11037"/>
                    <a:pt x="2060" y="10811"/>
                  </a:cubicBezTo>
                  <a:lnTo>
                    <a:pt x="2060" y="393"/>
                  </a:lnTo>
                  <a:cubicBezTo>
                    <a:pt x="2060" y="179"/>
                    <a:pt x="1905" y="0"/>
                    <a:pt x="169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8"/>
            <p:cNvSpPr/>
            <p:nvPr/>
          </p:nvSpPr>
          <p:spPr>
            <a:xfrm>
              <a:off x="6700525" y="2785300"/>
              <a:ext cx="48250" cy="229800"/>
            </a:xfrm>
            <a:custGeom>
              <a:rect b="b" l="l" r="r" t="t"/>
              <a:pathLst>
                <a:path extrusionOk="0" h="9192" w="1930">
                  <a:moveTo>
                    <a:pt x="227" y="0"/>
                  </a:moveTo>
                  <a:cubicBezTo>
                    <a:pt x="108" y="0"/>
                    <a:pt x="1" y="95"/>
                    <a:pt x="1" y="215"/>
                  </a:cubicBezTo>
                  <a:lnTo>
                    <a:pt x="1" y="8966"/>
                  </a:lnTo>
                  <a:cubicBezTo>
                    <a:pt x="1" y="9085"/>
                    <a:pt x="108" y="9192"/>
                    <a:pt x="227" y="9192"/>
                  </a:cubicBezTo>
                  <a:lnTo>
                    <a:pt x="1929" y="9192"/>
                  </a:lnTo>
                  <a:lnTo>
                    <a:pt x="1929" y="12"/>
                  </a:lnTo>
                  <a:lnTo>
                    <a:pt x="1929" y="0"/>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8"/>
            <p:cNvSpPr/>
            <p:nvPr/>
          </p:nvSpPr>
          <p:spPr>
            <a:xfrm>
              <a:off x="6701425" y="2785300"/>
              <a:ext cx="28900" cy="229800"/>
            </a:xfrm>
            <a:custGeom>
              <a:rect b="b" l="l" r="r" t="t"/>
              <a:pathLst>
                <a:path extrusionOk="0" h="9192" w="1156">
                  <a:moveTo>
                    <a:pt x="227" y="0"/>
                  </a:moveTo>
                  <a:cubicBezTo>
                    <a:pt x="107" y="0"/>
                    <a:pt x="0" y="95"/>
                    <a:pt x="0" y="215"/>
                  </a:cubicBezTo>
                  <a:lnTo>
                    <a:pt x="0" y="8966"/>
                  </a:lnTo>
                  <a:cubicBezTo>
                    <a:pt x="0" y="9085"/>
                    <a:pt x="107" y="9192"/>
                    <a:pt x="227" y="9192"/>
                  </a:cubicBezTo>
                  <a:lnTo>
                    <a:pt x="1155" y="9192"/>
                  </a:lnTo>
                  <a:lnTo>
                    <a:pt x="1155" y="12"/>
                  </a:lnTo>
                  <a:lnTo>
                    <a:pt x="1155"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8"/>
            <p:cNvSpPr/>
            <p:nvPr/>
          </p:nvSpPr>
          <p:spPr>
            <a:xfrm>
              <a:off x="6542175" y="2779350"/>
              <a:ext cx="17575" cy="41975"/>
            </a:xfrm>
            <a:custGeom>
              <a:rect b="b" l="l" r="r" t="t"/>
              <a:pathLst>
                <a:path extrusionOk="0" h="1679" w="703">
                  <a:moveTo>
                    <a:pt x="143" y="0"/>
                  </a:moveTo>
                  <a:cubicBezTo>
                    <a:pt x="72" y="0"/>
                    <a:pt x="0" y="60"/>
                    <a:pt x="0" y="143"/>
                  </a:cubicBezTo>
                  <a:lnTo>
                    <a:pt x="0" y="1524"/>
                  </a:lnTo>
                  <a:cubicBezTo>
                    <a:pt x="0" y="1607"/>
                    <a:pt x="60" y="1679"/>
                    <a:pt x="143" y="1679"/>
                  </a:cubicBezTo>
                  <a:lnTo>
                    <a:pt x="536" y="1679"/>
                  </a:lnTo>
                  <a:cubicBezTo>
                    <a:pt x="620" y="1679"/>
                    <a:pt x="703" y="1607"/>
                    <a:pt x="679" y="1524"/>
                  </a:cubicBezTo>
                  <a:lnTo>
                    <a:pt x="679" y="143"/>
                  </a:lnTo>
                  <a:cubicBezTo>
                    <a:pt x="679" y="72"/>
                    <a:pt x="620" y="0"/>
                    <a:pt x="536"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8"/>
            <p:cNvSpPr/>
            <p:nvPr/>
          </p:nvSpPr>
          <p:spPr>
            <a:xfrm>
              <a:off x="6576700" y="2767450"/>
              <a:ext cx="17300" cy="265500"/>
            </a:xfrm>
            <a:custGeom>
              <a:rect b="b" l="l" r="r" t="t"/>
              <a:pathLst>
                <a:path extrusionOk="0" h="10620" w="692">
                  <a:moveTo>
                    <a:pt x="340" y="0"/>
                  </a:moveTo>
                  <a:cubicBezTo>
                    <a:pt x="311" y="0"/>
                    <a:pt x="281" y="4"/>
                    <a:pt x="251" y="12"/>
                  </a:cubicBezTo>
                  <a:cubicBezTo>
                    <a:pt x="108" y="47"/>
                    <a:pt x="1" y="190"/>
                    <a:pt x="1" y="345"/>
                  </a:cubicBezTo>
                  <a:lnTo>
                    <a:pt x="1" y="10275"/>
                  </a:lnTo>
                  <a:cubicBezTo>
                    <a:pt x="1" y="10442"/>
                    <a:pt x="108" y="10573"/>
                    <a:pt x="251" y="10608"/>
                  </a:cubicBezTo>
                  <a:cubicBezTo>
                    <a:pt x="281" y="10616"/>
                    <a:pt x="310" y="10620"/>
                    <a:pt x="339" y="10620"/>
                  </a:cubicBezTo>
                  <a:cubicBezTo>
                    <a:pt x="530" y="10620"/>
                    <a:pt x="691" y="10461"/>
                    <a:pt x="691" y="10275"/>
                  </a:cubicBezTo>
                  <a:lnTo>
                    <a:pt x="691" y="333"/>
                  </a:lnTo>
                  <a:cubicBezTo>
                    <a:pt x="691" y="158"/>
                    <a:pt x="530" y="0"/>
                    <a:pt x="34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8"/>
            <p:cNvSpPr/>
            <p:nvPr/>
          </p:nvSpPr>
          <p:spPr>
            <a:xfrm>
              <a:off x="6593975" y="2767450"/>
              <a:ext cx="16975" cy="265500"/>
            </a:xfrm>
            <a:custGeom>
              <a:rect b="b" l="l" r="r" t="t"/>
              <a:pathLst>
                <a:path extrusionOk="0" h="10620" w="679">
                  <a:moveTo>
                    <a:pt x="339" y="0"/>
                  </a:moveTo>
                  <a:cubicBezTo>
                    <a:pt x="310" y="0"/>
                    <a:pt x="280" y="4"/>
                    <a:pt x="250" y="12"/>
                  </a:cubicBezTo>
                  <a:cubicBezTo>
                    <a:pt x="95" y="47"/>
                    <a:pt x="0" y="190"/>
                    <a:pt x="0" y="345"/>
                  </a:cubicBezTo>
                  <a:lnTo>
                    <a:pt x="0" y="10275"/>
                  </a:lnTo>
                  <a:cubicBezTo>
                    <a:pt x="0" y="10442"/>
                    <a:pt x="95" y="10573"/>
                    <a:pt x="250" y="10608"/>
                  </a:cubicBezTo>
                  <a:cubicBezTo>
                    <a:pt x="280" y="10616"/>
                    <a:pt x="310" y="10620"/>
                    <a:pt x="338" y="10620"/>
                  </a:cubicBezTo>
                  <a:cubicBezTo>
                    <a:pt x="526" y="10620"/>
                    <a:pt x="679" y="10461"/>
                    <a:pt x="679" y="10275"/>
                  </a:cubicBezTo>
                  <a:lnTo>
                    <a:pt x="679" y="333"/>
                  </a:lnTo>
                  <a:cubicBezTo>
                    <a:pt x="679" y="158"/>
                    <a:pt x="527" y="0"/>
                    <a:pt x="33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8"/>
            <p:cNvSpPr/>
            <p:nvPr/>
          </p:nvSpPr>
          <p:spPr>
            <a:xfrm>
              <a:off x="6610925" y="2767450"/>
              <a:ext cx="17300" cy="265500"/>
            </a:xfrm>
            <a:custGeom>
              <a:rect b="b" l="l" r="r" t="t"/>
              <a:pathLst>
                <a:path extrusionOk="0" h="10620" w="692">
                  <a:moveTo>
                    <a:pt x="340" y="0"/>
                  </a:moveTo>
                  <a:cubicBezTo>
                    <a:pt x="311" y="0"/>
                    <a:pt x="281" y="4"/>
                    <a:pt x="251" y="12"/>
                  </a:cubicBezTo>
                  <a:cubicBezTo>
                    <a:pt x="108" y="47"/>
                    <a:pt x="1" y="190"/>
                    <a:pt x="1" y="345"/>
                  </a:cubicBezTo>
                  <a:lnTo>
                    <a:pt x="1" y="10275"/>
                  </a:lnTo>
                  <a:cubicBezTo>
                    <a:pt x="1" y="10442"/>
                    <a:pt x="108" y="10573"/>
                    <a:pt x="251" y="10608"/>
                  </a:cubicBezTo>
                  <a:cubicBezTo>
                    <a:pt x="281" y="10616"/>
                    <a:pt x="311" y="10620"/>
                    <a:pt x="340" y="10620"/>
                  </a:cubicBezTo>
                  <a:cubicBezTo>
                    <a:pt x="530" y="10620"/>
                    <a:pt x="691" y="10461"/>
                    <a:pt x="691" y="10275"/>
                  </a:cubicBezTo>
                  <a:lnTo>
                    <a:pt x="691" y="333"/>
                  </a:lnTo>
                  <a:cubicBezTo>
                    <a:pt x="691" y="158"/>
                    <a:pt x="530" y="0"/>
                    <a:pt x="34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8"/>
            <p:cNvSpPr/>
            <p:nvPr/>
          </p:nvSpPr>
          <p:spPr>
            <a:xfrm>
              <a:off x="6627600" y="2767450"/>
              <a:ext cx="17300" cy="265500"/>
            </a:xfrm>
            <a:custGeom>
              <a:rect b="b" l="l" r="r" t="t"/>
              <a:pathLst>
                <a:path extrusionOk="0" h="10620" w="692">
                  <a:moveTo>
                    <a:pt x="347" y="0"/>
                  </a:moveTo>
                  <a:cubicBezTo>
                    <a:pt x="320" y="0"/>
                    <a:pt x="291" y="4"/>
                    <a:pt x="263" y="12"/>
                  </a:cubicBezTo>
                  <a:cubicBezTo>
                    <a:pt x="108" y="47"/>
                    <a:pt x="1" y="190"/>
                    <a:pt x="1" y="345"/>
                  </a:cubicBezTo>
                  <a:lnTo>
                    <a:pt x="1" y="10275"/>
                  </a:lnTo>
                  <a:cubicBezTo>
                    <a:pt x="1" y="10442"/>
                    <a:pt x="108" y="10573"/>
                    <a:pt x="263" y="10608"/>
                  </a:cubicBezTo>
                  <a:cubicBezTo>
                    <a:pt x="291" y="10616"/>
                    <a:pt x="319" y="10620"/>
                    <a:pt x="347" y="10620"/>
                  </a:cubicBezTo>
                  <a:cubicBezTo>
                    <a:pt x="530" y="10620"/>
                    <a:pt x="691" y="10461"/>
                    <a:pt x="691" y="10275"/>
                  </a:cubicBezTo>
                  <a:lnTo>
                    <a:pt x="691" y="333"/>
                  </a:lnTo>
                  <a:cubicBezTo>
                    <a:pt x="691" y="158"/>
                    <a:pt x="530" y="0"/>
                    <a:pt x="34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8"/>
            <p:cNvSpPr/>
            <p:nvPr/>
          </p:nvSpPr>
          <p:spPr>
            <a:xfrm>
              <a:off x="6644875" y="2767450"/>
              <a:ext cx="16975" cy="265500"/>
            </a:xfrm>
            <a:custGeom>
              <a:rect b="b" l="l" r="r" t="t"/>
              <a:pathLst>
                <a:path extrusionOk="0" h="10620" w="679">
                  <a:moveTo>
                    <a:pt x="339" y="0"/>
                  </a:moveTo>
                  <a:cubicBezTo>
                    <a:pt x="310" y="0"/>
                    <a:pt x="280" y="4"/>
                    <a:pt x="250" y="12"/>
                  </a:cubicBezTo>
                  <a:cubicBezTo>
                    <a:pt x="107" y="47"/>
                    <a:pt x="0" y="190"/>
                    <a:pt x="0" y="345"/>
                  </a:cubicBezTo>
                  <a:lnTo>
                    <a:pt x="0" y="10275"/>
                  </a:lnTo>
                  <a:cubicBezTo>
                    <a:pt x="0" y="10442"/>
                    <a:pt x="107" y="10573"/>
                    <a:pt x="250" y="10608"/>
                  </a:cubicBezTo>
                  <a:cubicBezTo>
                    <a:pt x="280" y="10616"/>
                    <a:pt x="310" y="10620"/>
                    <a:pt x="338" y="10620"/>
                  </a:cubicBezTo>
                  <a:cubicBezTo>
                    <a:pt x="526" y="10620"/>
                    <a:pt x="679" y="10461"/>
                    <a:pt x="679" y="10275"/>
                  </a:cubicBezTo>
                  <a:lnTo>
                    <a:pt x="679" y="333"/>
                  </a:lnTo>
                  <a:cubicBezTo>
                    <a:pt x="679" y="158"/>
                    <a:pt x="527" y="0"/>
                    <a:pt x="33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8"/>
            <p:cNvSpPr/>
            <p:nvPr/>
          </p:nvSpPr>
          <p:spPr>
            <a:xfrm>
              <a:off x="6661525" y="2767450"/>
              <a:ext cx="17300" cy="265500"/>
            </a:xfrm>
            <a:custGeom>
              <a:rect b="b" l="l" r="r" t="t"/>
              <a:pathLst>
                <a:path extrusionOk="0" h="10620" w="692">
                  <a:moveTo>
                    <a:pt x="340" y="0"/>
                  </a:moveTo>
                  <a:cubicBezTo>
                    <a:pt x="311" y="0"/>
                    <a:pt x="281" y="4"/>
                    <a:pt x="251" y="12"/>
                  </a:cubicBezTo>
                  <a:cubicBezTo>
                    <a:pt x="108" y="47"/>
                    <a:pt x="1" y="190"/>
                    <a:pt x="1" y="345"/>
                  </a:cubicBezTo>
                  <a:lnTo>
                    <a:pt x="1" y="10275"/>
                  </a:lnTo>
                  <a:cubicBezTo>
                    <a:pt x="1" y="10442"/>
                    <a:pt x="108" y="10573"/>
                    <a:pt x="251" y="10608"/>
                  </a:cubicBezTo>
                  <a:cubicBezTo>
                    <a:pt x="281" y="10616"/>
                    <a:pt x="311" y="10620"/>
                    <a:pt x="340" y="10620"/>
                  </a:cubicBezTo>
                  <a:cubicBezTo>
                    <a:pt x="530" y="10620"/>
                    <a:pt x="691" y="10461"/>
                    <a:pt x="691" y="10275"/>
                  </a:cubicBezTo>
                  <a:lnTo>
                    <a:pt x="691" y="333"/>
                  </a:lnTo>
                  <a:cubicBezTo>
                    <a:pt x="691" y="158"/>
                    <a:pt x="530" y="0"/>
                    <a:pt x="340"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8"/>
            <p:cNvSpPr/>
            <p:nvPr/>
          </p:nvSpPr>
          <p:spPr>
            <a:xfrm>
              <a:off x="6714825" y="2846600"/>
              <a:ext cx="10425" cy="10450"/>
            </a:xfrm>
            <a:custGeom>
              <a:rect b="b" l="l" r="r" t="t"/>
              <a:pathLst>
                <a:path extrusionOk="0" h="418" w="417">
                  <a:moveTo>
                    <a:pt x="203" y="1"/>
                  </a:moveTo>
                  <a:cubicBezTo>
                    <a:pt x="95" y="1"/>
                    <a:pt x="0" y="96"/>
                    <a:pt x="0" y="203"/>
                  </a:cubicBezTo>
                  <a:cubicBezTo>
                    <a:pt x="0" y="322"/>
                    <a:pt x="95" y="418"/>
                    <a:pt x="203" y="418"/>
                  </a:cubicBezTo>
                  <a:cubicBezTo>
                    <a:pt x="322" y="418"/>
                    <a:pt x="417" y="322"/>
                    <a:pt x="417" y="203"/>
                  </a:cubicBezTo>
                  <a:cubicBezTo>
                    <a:pt x="417" y="96"/>
                    <a:pt x="322" y="1"/>
                    <a:pt x="20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8"/>
            <p:cNvSpPr/>
            <p:nvPr/>
          </p:nvSpPr>
          <p:spPr>
            <a:xfrm>
              <a:off x="6714825" y="2890375"/>
              <a:ext cx="10425" cy="10425"/>
            </a:xfrm>
            <a:custGeom>
              <a:rect b="b" l="l" r="r" t="t"/>
              <a:pathLst>
                <a:path extrusionOk="0" h="417" w="417">
                  <a:moveTo>
                    <a:pt x="203" y="0"/>
                  </a:moveTo>
                  <a:cubicBezTo>
                    <a:pt x="95" y="0"/>
                    <a:pt x="0" y="95"/>
                    <a:pt x="0" y="214"/>
                  </a:cubicBezTo>
                  <a:cubicBezTo>
                    <a:pt x="0" y="322"/>
                    <a:pt x="95" y="417"/>
                    <a:pt x="203" y="417"/>
                  </a:cubicBezTo>
                  <a:cubicBezTo>
                    <a:pt x="322" y="417"/>
                    <a:pt x="417" y="322"/>
                    <a:pt x="417" y="214"/>
                  </a:cubicBezTo>
                  <a:cubicBezTo>
                    <a:pt x="417"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8"/>
            <p:cNvSpPr/>
            <p:nvPr/>
          </p:nvSpPr>
          <p:spPr>
            <a:xfrm>
              <a:off x="6714825" y="2934725"/>
              <a:ext cx="10425" cy="10425"/>
            </a:xfrm>
            <a:custGeom>
              <a:rect b="b" l="l" r="r" t="t"/>
              <a:pathLst>
                <a:path extrusionOk="0" h="417" w="417">
                  <a:moveTo>
                    <a:pt x="203" y="0"/>
                  </a:moveTo>
                  <a:cubicBezTo>
                    <a:pt x="95" y="0"/>
                    <a:pt x="0" y="95"/>
                    <a:pt x="0" y="203"/>
                  </a:cubicBezTo>
                  <a:cubicBezTo>
                    <a:pt x="0" y="322"/>
                    <a:pt x="95" y="417"/>
                    <a:pt x="203" y="417"/>
                  </a:cubicBezTo>
                  <a:cubicBezTo>
                    <a:pt x="322" y="417"/>
                    <a:pt x="417" y="322"/>
                    <a:pt x="417" y="203"/>
                  </a:cubicBezTo>
                  <a:cubicBezTo>
                    <a:pt x="417"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8"/>
            <p:cNvSpPr/>
            <p:nvPr/>
          </p:nvSpPr>
          <p:spPr>
            <a:xfrm>
              <a:off x="6724925" y="2912700"/>
              <a:ext cx="10450" cy="10425"/>
            </a:xfrm>
            <a:custGeom>
              <a:rect b="b" l="l" r="r" t="t"/>
              <a:pathLst>
                <a:path extrusionOk="0" h="417" w="418">
                  <a:moveTo>
                    <a:pt x="203" y="0"/>
                  </a:moveTo>
                  <a:cubicBezTo>
                    <a:pt x="84" y="0"/>
                    <a:pt x="1" y="95"/>
                    <a:pt x="1" y="214"/>
                  </a:cubicBezTo>
                  <a:cubicBezTo>
                    <a:pt x="1" y="322"/>
                    <a:pt x="84" y="417"/>
                    <a:pt x="203" y="417"/>
                  </a:cubicBezTo>
                  <a:cubicBezTo>
                    <a:pt x="322" y="417"/>
                    <a:pt x="418" y="322"/>
                    <a:pt x="418" y="214"/>
                  </a:cubicBezTo>
                  <a:cubicBezTo>
                    <a:pt x="418"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8"/>
            <p:cNvSpPr/>
            <p:nvPr/>
          </p:nvSpPr>
          <p:spPr>
            <a:xfrm>
              <a:off x="6724925" y="2956750"/>
              <a:ext cx="10450" cy="10425"/>
            </a:xfrm>
            <a:custGeom>
              <a:rect b="b" l="l" r="r" t="t"/>
              <a:pathLst>
                <a:path extrusionOk="0" h="417" w="418">
                  <a:moveTo>
                    <a:pt x="203" y="0"/>
                  </a:moveTo>
                  <a:cubicBezTo>
                    <a:pt x="84" y="0"/>
                    <a:pt x="1" y="95"/>
                    <a:pt x="1" y="203"/>
                  </a:cubicBezTo>
                  <a:cubicBezTo>
                    <a:pt x="1" y="322"/>
                    <a:pt x="84" y="417"/>
                    <a:pt x="203" y="417"/>
                  </a:cubicBezTo>
                  <a:cubicBezTo>
                    <a:pt x="322" y="417"/>
                    <a:pt x="418" y="322"/>
                    <a:pt x="418" y="203"/>
                  </a:cubicBezTo>
                  <a:cubicBezTo>
                    <a:pt x="418"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8"/>
            <p:cNvSpPr/>
            <p:nvPr/>
          </p:nvSpPr>
          <p:spPr>
            <a:xfrm>
              <a:off x="6724925" y="2868350"/>
              <a:ext cx="10450" cy="10425"/>
            </a:xfrm>
            <a:custGeom>
              <a:rect b="b" l="l" r="r" t="t"/>
              <a:pathLst>
                <a:path extrusionOk="0" h="417" w="418">
                  <a:moveTo>
                    <a:pt x="203" y="0"/>
                  </a:moveTo>
                  <a:cubicBezTo>
                    <a:pt x="84" y="0"/>
                    <a:pt x="1" y="95"/>
                    <a:pt x="1" y="214"/>
                  </a:cubicBezTo>
                  <a:cubicBezTo>
                    <a:pt x="1" y="333"/>
                    <a:pt x="84" y="417"/>
                    <a:pt x="203" y="417"/>
                  </a:cubicBezTo>
                  <a:cubicBezTo>
                    <a:pt x="322" y="417"/>
                    <a:pt x="418" y="333"/>
                    <a:pt x="418" y="214"/>
                  </a:cubicBezTo>
                  <a:cubicBezTo>
                    <a:pt x="418" y="95"/>
                    <a:pt x="322" y="0"/>
                    <a:pt x="20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8"/>
            <p:cNvSpPr/>
            <p:nvPr/>
          </p:nvSpPr>
          <p:spPr>
            <a:xfrm>
              <a:off x="6724925" y="2824575"/>
              <a:ext cx="10450" cy="10450"/>
            </a:xfrm>
            <a:custGeom>
              <a:rect b="b" l="l" r="r" t="t"/>
              <a:pathLst>
                <a:path extrusionOk="0" h="418" w="418">
                  <a:moveTo>
                    <a:pt x="203" y="1"/>
                  </a:moveTo>
                  <a:cubicBezTo>
                    <a:pt x="84" y="1"/>
                    <a:pt x="1" y="96"/>
                    <a:pt x="1" y="215"/>
                  </a:cubicBezTo>
                  <a:cubicBezTo>
                    <a:pt x="1" y="322"/>
                    <a:pt x="84" y="418"/>
                    <a:pt x="203" y="418"/>
                  </a:cubicBezTo>
                  <a:cubicBezTo>
                    <a:pt x="322" y="418"/>
                    <a:pt x="418" y="322"/>
                    <a:pt x="418" y="215"/>
                  </a:cubicBezTo>
                  <a:cubicBezTo>
                    <a:pt x="418" y="96"/>
                    <a:pt x="322" y="1"/>
                    <a:pt x="20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78"/>
          <p:cNvGrpSpPr/>
          <p:nvPr/>
        </p:nvGrpSpPr>
        <p:grpSpPr>
          <a:xfrm>
            <a:off x="7609073" y="3424895"/>
            <a:ext cx="344225" cy="206671"/>
            <a:chOff x="6445150" y="3382700"/>
            <a:chExt cx="303925" cy="182475"/>
          </a:xfrm>
        </p:grpSpPr>
        <p:sp>
          <p:nvSpPr>
            <p:cNvPr id="3076" name="Google Shape;3076;p78"/>
            <p:cNvSpPr/>
            <p:nvPr/>
          </p:nvSpPr>
          <p:spPr>
            <a:xfrm>
              <a:off x="6445425" y="3427050"/>
              <a:ext cx="69975" cy="80075"/>
            </a:xfrm>
            <a:custGeom>
              <a:rect b="b" l="l" r="r" t="t"/>
              <a:pathLst>
                <a:path extrusionOk="0" h="3203" w="2799">
                  <a:moveTo>
                    <a:pt x="370" y="0"/>
                  </a:moveTo>
                  <a:cubicBezTo>
                    <a:pt x="168" y="0"/>
                    <a:pt x="1" y="179"/>
                    <a:pt x="1" y="417"/>
                  </a:cubicBezTo>
                  <a:lnTo>
                    <a:pt x="1" y="3203"/>
                  </a:lnTo>
                  <a:lnTo>
                    <a:pt x="2799" y="3203"/>
                  </a:lnTo>
                  <a:lnTo>
                    <a:pt x="2799"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8"/>
            <p:cNvSpPr/>
            <p:nvPr/>
          </p:nvSpPr>
          <p:spPr>
            <a:xfrm>
              <a:off x="6496625" y="3403825"/>
              <a:ext cx="48850" cy="38725"/>
            </a:xfrm>
            <a:custGeom>
              <a:rect b="b" l="l" r="r" t="t"/>
              <a:pathLst>
                <a:path extrusionOk="0" h="1549" w="1954">
                  <a:moveTo>
                    <a:pt x="168" y="0"/>
                  </a:moveTo>
                  <a:cubicBezTo>
                    <a:pt x="84" y="0"/>
                    <a:pt x="1" y="84"/>
                    <a:pt x="1" y="167"/>
                  </a:cubicBezTo>
                  <a:lnTo>
                    <a:pt x="1" y="1548"/>
                  </a:lnTo>
                  <a:lnTo>
                    <a:pt x="1953" y="1548"/>
                  </a:lnTo>
                  <a:lnTo>
                    <a:pt x="1953"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8"/>
            <p:cNvSpPr/>
            <p:nvPr/>
          </p:nvSpPr>
          <p:spPr>
            <a:xfrm>
              <a:off x="6649025" y="3403825"/>
              <a:ext cx="48250" cy="38725"/>
            </a:xfrm>
            <a:custGeom>
              <a:rect b="b" l="l" r="r" t="t"/>
              <a:pathLst>
                <a:path extrusionOk="0" h="1549" w="1930">
                  <a:moveTo>
                    <a:pt x="1" y="0"/>
                  </a:moveTo>
                  <a:lnTo>
                    <a:pt x="1" y="1548"/>
                  </a:lnTo>
                  <a:lnTo>
                    <a:pt x="1930" y="1548"/>
                  </a:lnTo>
                  <a:lnTo>
                    <a:pt x="1930" y="167"/>
                  </a:lnTo>
                  <a:cubicBezTo>
                    <a:pt x="1930" y="84"/>
                    <a:pt x="1858" y="0"/>
                    <a:pt x="1787"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8"/>
            <p:cNvSpPr/>
            <p:nvPr/>
          </p:nvSpPr>
          <p:spPr>
            <a:xfrm>
              <a:off x="6545450" y="3382700"/>
              <a:ext cx="103600" cy="54475"/>
            </a:xfrm>
            <a:custGeom>
              <a:rect b="b" l="l" r="r" t="t"/>
              <a:pathLst>
                <a:path extrusionOk="0" h="2179" w="4144">
                  <a:moveTo>
                    <a:pt x="346" y="0"/>
                  </a:moveTo>
                  <a:cubicBezTo>
                    <a:pt x="155" y="0"/>
                    <a:pt x="0" y="155"/>
                    <a:pt x="0" y="345"/>
                  </a:cubicBezTo>
                  <a:lnTo>
                    <a:pt x="0" y="2179"/>
                  </a:lnTo>
                  <a:lnTo>
                    <a:pt x="4144" y="2179"/>
                  </a:lnTo>
                  <a:lnTo>
                    <a:pt x="4144" y="345"/>
                  </a:lnTo>
                  <a:cubicBezTo>
                    <a:pt x="4144" y="155"/>
                    <a:pt x="3977" y="0"/>
                    <a:pt x="3787"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8"/>
            <p:cNvSpPr/>
            <p:nvPr/>
          </p:nvSpPr>
          <p:spPr>
            <a:xfrm>
              <a:off x="6545450" y="3382700"/>
              <a:ext cx="82775" cy="54475"/>
            </a:xfrm>
            <a:custGeom>
              <a:rect b="b" l="l" r="r" t="t"/>
              <a:pathLst>
                <a:path extrusionOk="0" h="2179" w="3311">
                  <a:moveTo>
                    <a:pt x="346" y="0"/>
                  </a:moveTo>
                  <a:cubicBezTo>
                    <a:pt x="155" y="0"/>
                    <a:pt x="0" y="155"/>
                    <a:pt x="0" y="345"/>
                  </a:cubicBezTo>
                  <a:lnTo>
                    <a:pt x="0" y="2179"/>
                  </a:lnTo>
                  <a:lnTo>
                    <a:pt x="3310" y="2179"/>
                  </a:lnTo>
                  <a:lnTo>
                    <a:pt x="3310" y="345"/>
                  </a:lnTo>
                  <a:cubicBezTo>
                    <a:pt x="3310" y="155"/>
                    <a:pt x="3144" y="0"/>
                    <a:pt x="295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8"/>
            <p:cNvSpPr/>
            <p:nvPr/>
          </p:nvSpPr>
          <p:spPr>
            <a:xfrm>
              <a:off x="6679100" y="3427050"/>
              <a:ext cx="69975" cy="87825"/>
            </a:xfrm>
            <a:custGeom>
              <a:rect b="b" l="l" r="r" t="t"/>
              <a:pathLst>
                <a:path extrusionOk="0" h="3513" w="2799">
                  <a:moveTo>
                    <a:pt x="0" y="0"/>
                  </a:moveTo>
                  <a:lnTo>
                    <a:pt x="0" y="3512"/>
                  </a:lnTo>
                  <a:lnTo>
                    <a:pt x="2203" y="3512"/>
                  </a:lnTo>
                  <a:lnTo>
                    <a:pt x="2798" y="2846"/>
                  </a:lnTo>
                  <a:lnTo>
                    <a:pt x="2798" y="464"/>
                  </a:lnTo>
                  <a:cubicBezTo>
                    <a:pt x="2798" y="202"/>
                    <a:pt x="2632" y="0"/>
                    <a:pt x="2441"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8"/>
            <p:cNvSpPr/>
            <p:nvPr/>
          </p:nvSpPr>
          <p:spPr>
            <a:xfrm>
              <a:off x="6445150" y="3427050"/>
              <a:ext cx="48225" cy="87825"/>
            </a:xfrm>
            <a:custGeom>
              <a:rect b="b" l="l" r="r" t="t"/>
              <a:pathLst>
                <a:path extrusionOk="0" h="3513" w="1929">
                  <a:moveTo>
                    <a:pt x="369" y="0"/>
                  </a:moveTo>
                  <a:cubicBezTo>
                    <a:pt x="155" y="0"/>
                    <a:pt x="0" y="202"/>
                    <a:pt x="0" y="453"/>
                  </a:cubicBezTo>
                  <a:lnTo>
                    <a:pt x="0" y="2834"/>
                  </a:lnTo>
                  <a:lnTo>
                    <a:pt x="357" y="3512"/>
                  </a:lnTo>
                  <a:lnTo>
                    <a:pt x="1929" y="3512"/>
                  </a:lnTo>
                  <a:lnTo>
                    <a:pt x="1929" y="345"/>
                  </a:lnTo>
                  <a:cubicBezTo>
                    <a:pt x="1929" y="143"/>
                    <a:pt x="1810" y="0"/>
                    <a:pt x="164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8"/>
            <p:cNvSpPr/>
            <p:nvPr/>
          </p:nvSpPr>
          <p:spPr>
            <a:xfrm>
              <a:off x="6469550" y="3498175"/>
              <a:ext cx="36025" cy="66400"/>
            </a:xfrm>
            <a:custGeom>
              <a:rect b="b" l="l" r="r" t="t"/>
              <a:pathLst>
                <a:path extrusionOk="0" h="2656" w="1441">
                  <a:moveTo>
                    <a:pt x="0" y="1"/>
                  </a:moveTo>
                  <a:lnTo>
                    <a:pt x="0" y="2656"/>
                  </a:lnTo>
                  <a:lnTo>
                    <a:pt x="1441" y="2656"/>
                  </a:lnTo>
                  <a:lnTo>
                    <a:pt x="1441" y="1334"/>
                  </a:lnTo>
                  <a:lnTo>
                    <a:pt x="1084"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8"/>
            <p:cNvSpPr/>
            <p:nvPr/>
          </p:nvSpPr>
          <p:spPr>
            <a:xfrm>
              <a:off x="6454950" y="3498475"/>
              <a:ext cx="32775" cy="66700"/>
            </a:xfrm>
            <a:custGeom>
              <a:rect b="b" l="l" r="r" t="t"/>
              <a:pathLst>
                <a:path extrusionOk="0" h="2668" w="1311">
                  <a:moveTo>
                    <a:pt x="584" y="1"/>
                  </a:moveTo>
                  <a:lnTo>
                    <a:pt x="1" y="1191"/>
                  </a:lnTo>
                  <a:lnTo>
                    <a:pt x="584" y="2668"/>
                  </a:lnTo>
                  <a:lnTo>
                    <a:pt x="1311" y="2668"/>
                  </a:lnTo>
                  <a:lnTo>
                    <a:pt x="1311"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8"/>
            <p:cNvSpPr/>
            <p:nvPr/>
          </p:nvSpPr>
          <p:spPr>
            <a:xfrm>
              <a:off x="6506450" y="3498475"/>
              <a:ext cx="36050" cy="66700"/>
            </a:xfrm>
            <a:custGeom>
              <a:rect b="b" l="l" r="r" t="t"/>
              <a:pathLst>
                <a:path extrusionOk="0" h="2668" w="1442">
                  <a:moveTo>
                    <a:pt x="1" y="1"/>
                  </a:moveTo>
                  <a:lnTo>
                    <a:pt x="1" y="2668"/>
                  </a:lnTo>
                  <a:lnTo>
                    <a:pt x="1441" y="2668"/>
                  </a:lnTo>
                  <a:lnTo>
                    <a:pt x="1441"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8"/>
            <p:cNvSpPr/>
            <p:nvPr/>
          </p:nvSpPr>
          <p:spPr>
            <a:xfrm>
              <a:off x="6505575" y="3498475"/>
              <a:ext cx="18475" cy="66700"/>
            </a:xfrm>
            <a:custGeom>
              <a:rect b="b" l="l" r="r" t="t"/>
              <a:pathLst>
                <a:path extrusionOk="0" h="2668" w="739">
                  <a:moveTo>
                    <a:pt x="0" y="1"/>
                  </a:moveTo>
                  <a:lnTo>
                    <a:pt x="0" y="2668"/>
                  </a:lnTo>
                  <a:lnTo>
                    <a:pt x="738" y="2668"/>
                  </a:lnTo>
                  <a:lnTo>
                    <a:pt x="738"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8"/>
            <p:cNvSpPr/>
            <p:nvPr/>
          </p:nvSpPr>
          <p:spPr>
            <a:xfrm>
              <a:off x="6542475" y="3498475"/>
              <a:ext cx="36050" cy="66700"/>
            </a:xfrm>
            <a:custGeom>
              <a:rect b="b" l="l" r="r" t="t"/>
              <a:pathLst>
                <a:path extrusionOk="0" h="2668" w="1442">
                  <a:moveTo>
                    <a:pt x="0" y="1"/>
                  </a:moveTo>
                  <a:lnTo>
                    <a:pt x="0" y="2668"/>
                  </a:lnTo>
                  <a:lnTo>
                    <a:pt x="1441" y="2668"/>
                  </a:lnTo>
                  <a:lnTo>
                    <a:pt x="1441"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8"/>
            <p:cNvSpPr/>
            <p:nvPr/>
          </p:nvSpPr>
          <p:spPr>
            <a:xfrm>
              <a:off x="6542475" y="3498475"/>
              <a:ext cx="18175" cy="66700"/>
            </a:xfrm>
            <a:custGeom>
              <a:rect b="b" l="l" r="r" t="t"/>
              <a:pathLst>
                <a:path extrusionOk="0" h="2668" w="727">
                  <a:moveTo>
                    <a:pt x="0" y="1"/>
                  </a:moveTo>
                  <a:lnTo>
                    <a:pt x="0" y="2668"/>
                  </a:lnTo>
                  <a:lnTo>
                    <a:pt x="727" y="2668"/>
                  </a:lnTo>
                  <a:lnTo>
                    <a:pt x="727"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8"/>
            <p:cNvSpPr/>
            <p:nvPr/>
          </p:nvSpPr>
          <p:spPr>
            <a:xfrm>
              <a:off x="6578500" y="3498475"/>
              <a:ext cx="36325" cy="66700"/>
            </a:xfrm>
            <a:custGeom>
              <a:rect b="b" l="l" r="r" t="t"/>
              <a:pathLst>
                <a:path extrusionOk="0" h="2668" w="1453">
                  <a:moveTo>
                    <a:pt x="0" y="1"/>
                  </a:moveTo>
                  <a:lnTo>
                    <a:pt x="0" y="2668"/>
                  </a:lnTo>
                  <a:lnTo>
                    <a:pt x="1453" y="2668"/>
                  </a:lnTo>
                  <a:lnTo>
                    <a:pt x="1453"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8"/>
            <p:cNvSpPr/>
            <p:nvPr/>
          </p:nvSpPr>
          <p:spPr>
            <a:xfrm>
              <a:off x="6578500" y="3498475"/>
              <a:ext cx="18475" cy="66700"/>
            </a:xfrm>
            <a:custGeom>
              <a:rect b="b" l="l" r="r" t="t"/>
              <a:pathLst>
                <a:path extrusionOk="0" h="2668" w="739">
                  <a:moveTo>
                    <a:pt x="0" y="1"/>
                  </a:moveTo>
                  <a:lnTo>
                    <a:pt x="0" y="2668"/>
                  </a:lnTo>
                  <a:lnTo>
                    <a:pt x="738" y="2668"/>
                  </a:lnTo>
                  <a:lnTo>
                    <a:pt x="738"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8"/>
            <p:cNvSpPr/>
            <p:nvPr/>
          </p:nvSpPr>
          <p:spPr>
            <a:xfrm>
              <a:off x="6615400" y="3498475"/>
              <a:ext cx="36050" cy="66700"/>
            </a:xfrm>
            <a:custGeom>
              <a:rect b="b" l="l" r="r" t="t"/>
              <a:pathLst>
                <a:path extrusionOk="0" h="2668" w="1442">
                  <a:moveTo>
                    <a:pt x="0" y="1"/>
                  </a:moveTo>
                  <a:lnTo>
                    <a:pt x="0" y="2668"/>
                  </a:lnTo>
                  <a:lnTo>
                    <a:pt x="1441" y="2668"/>
                  </a:lnTo>
                  <a:lnTo>
                    <a:pt x="1441"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8"/>
            <p:cNvSpPr/>
            <p:nvPr/>
          </p:nvSpPr>
          <p:spPr>
            <a:xfrm>
              <a:off x="6629975" y="3427050"/>
              <a:ext cx="49150" cy="71150"/>
            </a:xfrm>
            <a:custGeom>
              <a:rect b="b" l="l" r="r" t="t"/>
              <a:pathLst>
                <a:path extrusionOk="0" h="2846" w="1966">
                  <a:moveTo>
                    <a:pt x="1" y="0"/>
                  </a:moveTo>
                  <a:lnTo>
                    <a:pt x="1" y="2846"/>
                  </a:lnTo>
                  <a:lnTo>
                    <a:pt x="1965" y="2846"/>
                  </a:lnTo>
                  <a:lnTo>
                    <a:pt x="1965"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8"/>
            <p:cNvSpPr/>
            <p:nvPr/>
          </p:nvSpPr>
          <p:spPr>
            <a:xfrm>
              <a:off x="6615400" y="3498475"/>
              <a:ext cx="18175" cy="66700"/>
            </a:xfrm>
            <a:custGeom>
              <a:rect b="b" l="l" r="r" t="t"/>
              <a:pathLst>
                <a:path extrusionOk="0" h="2668" w="727">
                  <a:moveTo>
                    <a:pt x="0" y="1"/>
                  </a:moveTo>
                  <a:lnTo>
                    <a:pt x="0" y="2668"/>
                  </a:lnTo>
                  <a:lnTo>
                    <a:pt x="727" y="2668"/>
                  </a:lnTo>
                  <a:lnTo>
                    <a:pt x="727"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8"/>
            <p:cNvSpPr/>
            <p:nvPr/>
          </p:nvSpPr>
          <p:spPr>
            <a:xfrm>
              <a:off x="6679100" y="3427050"/>
              <a:ext cx="49725" cy="78600"/>
            </a:xfrm>
            <a:custGeom>
              <a:rect b="b" l="l" r="r" t="t"/>
              <a:pathLst>
                <a:path extrusionOk="0" h="3144" w="1989">
                  <a:moveTo>
                    <a:pt x="0" y="0"/>
                  </a:moveTo>
                  <a:lnTo>
                    <a:pt x="0" y="3143"/>
                  </a:lnTo>
                  <a:lnTo>
                    <a:pt x="1989" y="3143"/>
                  </a:lnTo>
                  <a:lnTo>
                    <a:pt x="1989" y="369"/>
                  </a:lnTo>
                  <a:cubicBezTo>
                    <a:pt x="1989" y="167"/>
                    <a:pt x="1834" y="0"/>
                    <a:pt x="1632"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8"/>
            <p:cNvSpPr/>
            <p:nvPr/>
          </p:nvSpPr>
          <p:spPr>
            <a:xfrm>
              <a:off x="6652000" y="3498175"/>
              <a:ext cx="36050" cy="66400"/>
            </a:xfrm>
            <a:custGeom>
              <a:rect b="b" l="l" r="r" t="t"/>
              <a:pathLst>
                <a:path extrusionOk="0" h="2656" w="1442">
                  <a:moveTo>
                    <a:pt x="1" y="1"/>
                  </a:moveTo>
                  <a:lnTo>
                    <a:pt x="1" y="2656"/>
                  </a:lnTo>
                  <a:lnTo>
                    <a:pt x="1442" y="2656"/>
                  </a:lnTo>
                  <a:lnTo>
                    <a:pt x="1442" y="1334"/>
                  </a:lnTo>
                  <a:lnTo>
                    <a:pt x="1084"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8"/>
            <p:cNvSpPr/>
            <p:nvPr/>
          </p:nvSpPr>
          <p:spPr>
            <a:xfrm>
              <a:off x="6652000" y="3498475"/>
              <a:ext cx="18200" cy="66700"/>
            </a:xfrm>
            <a:custGeom>
              <a:rect b="b" l="l" r="r" t="t"/>
              <a:pathLst>
                <a:path extrusionOk="0" h="2668" w="728">
                  <a:moveTo>
                    <a:pt x="1" y="1"/>
                  </a:moveTo>
                  <a:lnTo>
                    <a:pt x="1" y="2668"/>
                  </a:lnTo>
                  <a:lnTo>
                    <a:pt x="727" y="2668"/>
                  </a:lnTo>
                  <a:lnTo>
                    <a:pt x="727" y="1"/>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8"/>
            <p:cNvSpPr/>
            <p:nvPr/>
          </p:nvSpPr>
          <p:spPr>
            <a:xfrm>
              <a:off x="6697550" y="3498475"/>
              <a:ext cx="39625" cy="66700"/>
            </a:xfrm>
            <a:custGeom>
              <a:rect b="b" l="l" r="r" t="t"/>
              <a:pathLst>
                <a:path extrusionOk="0" h="2668" w="1585">
                  <a:moveTo>
                    <a:pt x="1" y="1"/>
                  </a:moveTo>
                  <a:lnTo>
                    <a:pt x="1" y="2668"/>
                  </a:lnTo>
                  <a:lnTo>
                    <a:pt x="1096" y="2668"/>
                  </a:lnTo>
                  <a:lnTo>
                    <a:pt x="1584" y="1239"/>
                  </a:lnTo>
                  <a:lnTo>
                    <a:pt x="1096" y="1"/>
                  </a:ln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8"/>
            <p:cNvSpPr/>
            <p:nvPr/>
          </p:nvSpPr>
          <p:spPr>
            <a:xfrm>
              <a:off x="6688025" y="3498775"/>
              <a:ext cx="18175" cy="66400"/>
            </a:xfrm>
            <a:custGeom>
              <a:rect b="b" l="l" r="r" t="t"/>
              <a:pathLst>
                <a:path extrusionOk="0" h="2656" w="727">
                  <a:moveTo>
                    <a:pt x="370" y="0"/>
                  </a:moveTo>
                  <a:lnTo>
                    <a:pt x="1" y="1322"/>
                  </a:lnTo>
                  <a:lnTo>
                    <a:pt x="1" y="2656"/>
                  </a:lnTo>
                  <a:lnTo>
                    <a:pt x="727" y="2656"/>
                  </a:lnTo>
                  <a:lnTo>
                    <a:pt x="727" y="0"/>
                  </a:ln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8"/>
            <p:cNvSpPr/>
            <p:nvPr/>
          </p:nvSpPr>
          <p:spPr>
            <a:xfrm>
              <a:off x="6496625" y="3492225"/>
              <a:ext cx="18775" cy="39325"/>
            </a:xfrm>
            <a:custGeom>
              <a:rect b="b" l="l" r="r" t="t"/>
              <a:pathLst>
                <a:path extrusionOk="0" h="1573" w="751">
                  <a:moveTo>
                    <a:pt x="287" y="1"/>
                  </a:moveTo>
                  <a:lnTo>
                    <a:pt x="1" y="251"/>
                  </a:lnTo>
                  <a:lnTo>
                    <a:pt x="1" y="1429"/>
                  </a:lnTo>
                  <a:cubicBezTo>
                    <a:pt x="1" y="1501"/>
                    <a:pt x="60" y="1572"/>
                    <a:pt x="156" y="1572"/>
                  </a:cubicBezTo>
                  <a:lnTo>
                    <a:pt x="584" y="1572"/>
                  </a:lnTo>
                  <a:cubicBezTo>
                    <a:pt x="679" y="1572"/>
                    <a:pt x="751" y="1501"/>
                    <a:pt x="751" y="1429"/>
                  </a:cubicBezTo>
                  <a:lnTo>
                    <a:pt x="751" y="251"/>
                  </a:lnTo>
                  <a:lnTo>
                    <a:pt x="28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8"/>
            <p:cNvSpPr/>
            <p:nvPr/>
          </p:nvSpPr>
          <p:spPr>
            <a:xfrm>
              <a:off x="6515375" y="3427050"/>
              <a:ext cx="140525" cy="71150"/>
            </a:xfrm>
            <a:custGeom>
              <a:rect b="b" l="l" r="r" t="t"/>
              <a:pathLst>
                <a:path extrusionOk="0" h="2846" w="5621">
                  <a:moveTo>
                    <a:pt x="1" y="0"/>
                  </a:moveTo>
                  <a:lnTo>
                    <a:pt x="1" y="2846"/>
                  </a:lnTo>
                  <a:lnTo>
                    <a:pt x="5621" y="2846"/>
                  </a:lnTo>
                  <a:lnTo>
                    <a:pt x="562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8"/>
            <p:cNvSpPr/>
            <p:nvPr/>
          </p:nvSpPr>
          <p:spPr>
            <a:xfrm>
              <a:off x="6533250" y="3498475"/>
              <a:ext cx="18175" cy="33075"/>
            </a:xfrm>
            <a:custGeom>
              <a:rect b="b" l="l" r="r" t="t"/>
              <a:pathLst>
                <a:path extrusionOk="0" h="1323" w="727">
                  <a:moveTo>
                    <a:pt x="0" y="1"/>
                  </a:moveTo>
                  <a:lnTo>
                    <a:pt x="0" y="1179"/>
                  </a:lnTo>
                  <a:cubicBezTo>
                    <a:pt x="0" y="1251"/>
                    <a:pt x="60" y="1322"/>
                    <a:pt x="143" y="1322"/>
                  </a:cubicBezTo>
                  <a:lnTo>
                    <a:pt x="584" y="1322"/>
                  </a:lnTo>
                  <a:cubicBezTo>
                    <a:pt x="655" y="1322"/>
                    <a:pt x="727" y="1251"/>
                    <a:pt x="727" y="1179"/>
                  </a:cubicBezTo>
                  <a:lnTo>
                    <a:pt x="72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8"/>
            <p:cNvSpPr/>
            <p:nvPr/>
          </p:nvSpPr>
          <p:spPr>
            <a:xfrm>
              <a:off x="6606175" y="3498475"/>
              <a:ext cx="18175" cy="33075"/>
            </a:xfrm>
            <a:custGeom>
              <a:rect b="b" l="l" r="r" t="t"/>
              <a:pathLst>
                <a:path extrusionOk="0" h="1323" w="727">
                  <a:moveTo>
                    <a:pt x="0" y="1"/>
                  </a:moveTo>
                  <a:lnTo>
                    <a:pt x="0" y="1179"/>
                  </a:lnTo>
                  <a:cubicBezTo>
                    <a:pt x="0" y="1251"/>
                    <a:pt x="60" y="1322"/>
                    <a:pt x="143" y="1322"/>
                  </a:cubicBezTo>
                  <a:lnTo>
                    <a:pt x="584" y="1322"/>
                  </a:lnTo>
                  <a:cubicBezTo>
                    <a:pt x="667" y="1322"/>
                    <a:pt x="727" y="1251"/>
                    <a:pt x="727" y="1179"/>
                  </a:cubicBezTo>
                  <a:lnTo>
                    <a:pt x="72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8"/>
            <p:cNvSpPr/>
            <p:nvPr/>
          </p:nvSpPr>
          <p:spPr>
            <a:xfrm>
              <a:off x="6643075" y="3498475"/>
              <a:ext cx="18175" cy="33075"/>
            </a:xfrm>
            <a:custGeom>
              <a:rect b="b" l="l" r="r" t="t"/>
              <a:pathLst>
                <a:path extrusionOk="0" h="1323" w="727">
                  <a:moveTo>
                    <a:pt x="1" y="1"/>
                  </a:moveTo>
                  <a:lnTo>
                    <a:pt x="1" y="1179"/>
                  </a:lnTo>
                  <a:cubicBezTo>
                    <a:pt x="1" y="1251"/>
                    <a:pt x="60" y="1322"/>
                    <a:pt x="144" y="1322"/>
                  </a:cubicBezTo>
                  <a:lnTo>
                    <a:pt x="572" y="1322"/>
                  </a:lnTo>
                  <a:cubicBezTo>
                    <a:pt x="656" y="1322"/>
                    <a:pt x="727" y="1251"/>
                    <a:pt x="727" y="1179"/>
                  </a:cubicBezTo>
                  <a:lnTo>
                    <a:pt x="72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8"/>
            <p:cNvSpPr/>
            <p:nvPr/>
          </p:nvSpPr>
          <p:spPr>
            <a:xfrm>
              <a:off x="6679100" y="3498475"/>
              <a:ext cx="18175" cy="33075"/>
            </a:xfrm>
            <a:custGeom>
              <a:rect b="b" l="l" r="r" t="t"/>
              <a:pathLst>
                <a:path extrusionOk="0" h="1323" w="727">
                  <a:moveTo>
                    <a:pt x="0" y="1"/>
                  </a:moveTo>
                  <a:lnTo>
                    <a:pt x="0" y="1179"/>
                  </a:lnTo>
                  <a:cubicBezTo>
                    <a:pt x="0" y="1251"/>
                    <a:pt x="60" y="1322"/>
                    <a:pt x="143" y="1322"/>
                  </a:cubicBezTo>
                  <a:lnTo>
                    <a:pt x="584" y="1322"/>
                  </a:lnTo>
                  <a:cubicBezTo>
                    <a:pt x="667" y="1322"/>
                    <a:pt x="727" y="1251"/>
                    <a:pt x="727" y="1179"/>
                  </a:cubicBezTo>
                  <a:lnTo>
                    <a:pt x="727"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8"/>
            <p:cNvSpPr/>
            <p:nvPr/>
          </p:nvSpPr>
          <p:spPr>
            <a:xfrm>
              <a:off x="6724925" y="3498475"/>
              <a:ext cx="24150" cy="66700"/>
            </a:xfrm>
            <a:custGeom>
              <a:rect b="b" l="l" r="r" t="t"/>
              <a:pathLst>
                <a:path extrusionOk="0" h="2668" w="966">
                  <a:moveTo>
                    <a:pt x="1" y="1"/>
                  </a:moveTo>
                  <a:lnTo>
                    <a:pt x="1" y="2668"/>
                  </a:lnTo>
                  <a:lnTo>
                    <a:pt x="632" y="2668"/>
                  </a:lnTo>
                  <a:cubicBezTo>
                    <a:pt x="811" y="2668"/>
                    <a:pt x="965" y="2513"/>
                    <a:pt x="965" y="2334"/>
                  </a:cubicBezTo>
                  <a:lnTo>
                    <a:pt x="965"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8"/>
            <p:cNvSpPr/>
            <p:nvPr/>
          </p:nvSpPr>
          <p:spPr>
            <a:xfrm>
              <a:off x="6445425" y="3498475"/>
              <a:ext cx="24150" cy="66100"/>
            </a:xfrm>
            <a:custGeom>
              <a:rect b="b" l="l" r="r" t="t"/>
              <a:pathLst>
                <a:path extrusionOk="0" h="2644" w="966">
                  <a:moveTo>
                    <a:pt x="1" y="1"/>
                  </a:moveTo>
                  <a:lnTo>
                    <a:pt x="1" y="2322"/>
                  </a:lnTo>
                  <a:cubicBezTo>
                    <a:pt x="1" y="2501"/>
                    <a:pt x="144" y="2644"/>
                    <a:pt x="322" y="2644"/>
                  </a:cubicBezTo>
                  <a:lnTo>
                    <a:pt x="965" y="2644"/>
                  </a:lnTo>
                  <a:lnTo>
                    <a:pt x="965"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8"/>
            <p:cNvSpPr/>
            <p:nvPr/>
          </p:nvSpPr>
          <p:spPr>
            <a:xfrm>
              <a:off x="6571650" y="3437750"/>
              <a:ext cx="51500" cy="28600"/>
            </a:xfrm>
            <a:custGeom>
              <a:rect b="b" l="l" r="r" t="t"/>
              <a:pathLst>
                <a:path extrusionOk="0" h="1144" w="2060">
                  <a:moveTo>
                    <a:pt x="119" y="1"/>
                  </a:moveTo>
                  <a:cubicBezTo>
                    <a:pt x="36" y="1"/>
                    <a:pt x="0" y="60"/>
                    <a:pt x="0" y="120"/>
                  </a:cubicBezTo>
                  <a:lnTo>
                    <a:pt x="0" y="1025"/>
                  </a:lnTo>
                  <a:cubicBezTo>
                    <a:pt x="0" y="1108"/>
                    <a:pt x="60" y="1144"/>
                    <a:pt x="119" y="1144"/>
                  </a:cubicBezTo>
                  <a:lnTo>
                    <a:pt x="1941" y="1144"/>
                  </a:lnTo>
                  <a:cubicBezTo>
                    <a:pt x="2024" y="1144"/>
                    <a:pt x="2060" y="1084"/>
                    <a:pt x="2060" y="1025"/>
                  </a:cubicBezTo>
                  <a:lnTo>
                    <a:pt x="2060" y="120"/>
                  </a:lnTo>
                  <a:cubicBezTo>
                    <a:pt x="2060" y="48"/>
                    <a:pt x="2024" y="1"/>
                    <a:pt x="1941" y="1"/>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8"/>
            <p:cNvSpPr/>
            <p:nvPr/>
          </p:nvSpPr>
          <p:spPr>
            <a:xfrm>
              <a:off x="6571650" y="3437750"/>
              <a:ext cx="41100" cy="28600"/>
            </a:xfrm>
            <a:custGeom>
              <a:rect b="b" l="l" r="r" t="t"/>
              <a:pathLst>
                <a:path extrusionOk="0" h="1144" w="1644">
                  <a:moveTo>
                    <a:pt x="119" y="1"/>
                  </a:moveTo>
                  <a:cubicBezTo>
                    <a:pt x="36" y="1"/>
                    <a:pt x="0" y="60"/>
                    <a:pt x="0" y="120"/>
                  </a:cubicBezTo>
                  <a:lnTo>
                    <a:pt x="0" y="1025"/>
                  </a:lnTo>
                  <a:cubicBezTo>
                    <a:pt x="0" y="1108"/>
                    <a:pt x="60" y="1144"/>
                    <a:pt x="119" y="1144"/>
                  </a:cubicBezTo>
                  <a:lnTo>
                    <a:pt x="1524" y="1144"/>
                  </a:lnTo>
                  <a:cubicBezTo>
                    <a:pt x="1608" y="1144"/>
                    <a:pt x="1643" y="1084"/>
                    <a:pt x="1643" y="1025"/>
                  </a:cubicBezTo>
                  <a:lnTo>
                    <a:pt x="1643" y="120"/>
                  </a:lnTo>
                  <a:cubicBezTo>
                    <a:pt x="1643" y="48"/>
                    <a:pt x="1584" y="1"/>
                    <a:pt x="1524" y="1"/>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8"/>
            <p:cNvSpPr/>
            <p:nvPr/>
          </p:nvSpPr>
          <p:spPr>
            <a:xfrm>
              <a:off x="6633250" y="3437750"/>
              <a:ext cx="15800" cy="48550"/>
            </a:xfrm>
            <a:custGeom>
              <a:rect b="b" l="l" r="r" t="t"/>
              <a:pathLst>
                <a:path extrusionOk="0" h="1942" w="632">
                  <a:moveTo>
                    <a:pt x="108" y="1"/>
                  </a:moveTo>
                  <a:cubicBezTo>
                    <a:pt x="48" y="1"/>
                    <a:pt x="1" y="48"/>
                    <a:pt x="1" y="108"/>
                  </a:cubicBezTo>
                  <a:lnTo>
                    <a:pt x="1" y="1834"/>
                  </a:lnTo>
                  <a:cubicBezTo>
                    <a:pt x="1" y="1894"/>
                    <a:pt x="48" y="1941"/>
                    <a:pt x="108" y="1941"/>
                  </a:cubicBezTo>
                  <a:lnTo>
                    <a:pt x="525" y="1941"/>
                  </a:lnTo>
                  <a:cubicBezTo>
                    <a:pt x="584" y="1941"/>
                    <a:pt x="632" y="1894"/>
                    <a:pt x="632" y="1834"/>
                  </a:cubicBezTo>
                  <a:lnTo>
                    <a:pt x="632" y="108"/>
                  </a:lnTo>
                  <a:cubicBezTo>
                    <a:pt x="632" y="48"/>
                    <a:pt x="584" y="1"/>
                    <a:pt x="525"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8"/>
            <p:cNvSpPr/>
            <p:nvPr/>
          </p:nvSpPr>
          <p:spPr>
            <a:xfrm>
              <a:off x="6632950" y="3437750"/>
              <a:ext cx="8675" cy="48550"/>
            </a:xfrm>
            <a:custGeom>
              <a:rect b="b" l="l" r="r" t="t"/>
              <a:pathLst>
                <a:path extrusionOk="0" h="1942" w="347">
                  <a:moveTo>
                    <a:pt x="84" y="1"/>
                  </a:moveTo>
                  <a:cubicBezTo>
                    <a:pt x="37" y="1"/>
                    <a:pt x="1" y="48"/>
                    <a:pt x="1" y="108"/>
                  </a:cubicBezTo>
                  <a:lnTo>
                    <a:pt x="1" y="1834"/>
                  </a:lnTo>
                  <a:cubicBezTo>
                    <a:pt x="1" y="1894"/>
                    <a:pt x="37" y="1941"/>
                    <a:pt x="108" y="1941"/>
                  </a:cubicBezTo>
                  <a:lnTo>
                    <a:pt x="239" y="1941"/>
                  </a:lnTo>
                  <a:cubicBezTo>
                    <a:pt x="299" y="1941"/>
                    <a:pt x="346" y="1894"/>
                    <a:pt x="346" y="1834"/>
                  </a:cubicBezTo>
                  <a:lnTo>
                    <a:pt x="346" y="108"/>
                  </a:lnTo>
                  <a:cubicBezTo>
                    <a:pt x="346" y="48"/>
                    <a:pt x="310" y="1"/>
                    <a:pt x="215"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8"/>
            <p:cNvSpPr/>
            <p:nvPr/>
          </p:nvSpPr>
          <p:spPr>
            <a:xfrm>
              <a:off x="6572250" y="3476750"/>
              <a:ext cx="50325" cy="8950"/>
            </a:xfrm>
            <a:custGeom>
              <a:rect b="b" l="l" r="r" t="t"/>
              <a:pathLst>
                <a:path extrusionOk="0" h="358" w="2013">
                  <a:moveTo>
                    <a:pt x="179" y="0"/>
                  </a:moveTo>
                  <a:cubicBezTo>
                    <a:pt x="71" y="0"/>
                    <a:pt x="0" y="84"/>
                    <a:pt x="0" y="179"/>
                  </a:cubicBezTo>
                  <a:cubicBezTo>
                    <a:pt x="12" y="286"/>
                    <a:pt x="83" y="358"/>
                    <a:pt x="191" y="358"/>
                  </a:cubicBezTo>
                  <a:lnTo>
                    <a:pt x="1834" y="358"/>
                  </a:lnTo>
                  <a:cubicBezTo>
                    <a:pt x="1941" y="358"/>
                    <a:pt x="2012" y="286"/>
                    <a:pt x="2012" y="179"/>
                  </a:cubicBezTo>
                  <a:cubicBezTo>
                    <a:pt x="2000" y="84"/>
                    <a:pt x="1917" y="0"/>
                    <a:pt x="1822"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8"/>
            <p:cNvSpPr/>
            <p:nvPr/>
          </p:nvSpPr>
          <p:spPr>
            <a:xfrm>
              <a:off x="6572250" y="3476750"/>
              <a:ext cx="39900" cy="8950"/>
            </a:xfrm>
            <a:custGeom>
              <a:rect b="b" l="l" r="r" t="t"/>
              <a:pathLst>
                <a:path extrusionOk="0" h="358" w="1596">
                  <a:moveTo>
                    <a:pt x="179" y="0"/>
                  </a:moveTo>
                  <a:cubicBezTo>
                    <a:pt x="71" y="0"/>
                    <a:pt x="0" y="84"/>
                    <a:pt x="0" y="179"/>
                  </a:cubicBezTo>
                  <a:cubicBezTo>
                    <a:pt x="12" y="286"/>
                    <a:pt x="83" y="358"/>
                    <a:pt x="191" y="358"/>
                  </a:cubicBezTo>
                  <a:lnTo>
                    <a:pt x="1417" y="358"/>
                  </a:lnTo>
                  <a:cubicBezTo>
                    <a:pt x="1524" y="358"/>
                    <a:pt x="1595" y="286"/>
                    <a:pt x="1595" y="179"/>
                  </a:cubicBezTo>
                  <a:cubicBezTo>
                    <a:pt x="1584" y="84"/>
                    <a:pt x="1500" y="0"/>
                    <a:pt x="1405"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8"/>
            <p:cNvSpPr/>
            <p:nvPr/>
          </p:nvSpPr>
          <p:spPr>
            <a:xfrm>
              <a:off x="6548725" y="3437750"/>
              <a:ext cx="8950" cy="8950"/>
            </a:xfrm>
            <a:custGeom>
              <a:rect b="b" l="l" r="r" t="t"/>
              <a:pathLst>
                <a:path extrusionOk="0" h="358" w="358">
                  <a:moveTo>
                    <a:pt x="179" y="1"/>
                  </a:moveTo>
                  <a:cubicBezTo>
                    <a:pt x="84" y="1"/>
                    <a:pt x="0" y="84"/>
                    <a:pt x="0" y="179"/>
                  </a:cubicBezTo>
                  <a:cubicBezTo>
                    <a:pt x="0" y="275"/>
                    <a:pt x="84" y="358"/>
                    <a:pt x="179" y="358"/>
                  </a:cubicBezTo>
                  <a:cubicBezTo>
                    <a:pt x="286" y="358"/>
                    <a:pt x="358" y="275"/>
                    <a:pt x="358" y="179"/>
                  </a:cubicBezTo>
                  <a:cubicBezTo>
                    <a:pt x="358" y="84"/>
                    <a:pt x="286" y="1"/>
                    <a:pt x="179"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8"/>
            <p:cNvSpPr/>
            <p:nvPr/>
          </p:nvSpPr>
          <p:spPr>
            <a:xfrm>
              <a:off x="6548725" y="3476750"/>
              <a:ext cx="8950" cy="8950"/>
            </a:xfrm>
            <a:custGeom>
              <a:rect b="b" l="l" r="r" t="t"/>
              <a:pathLst>
                <a:path extrusionOk="0" h="358" w="358">
                  <a:moveTo>
                    <a:pt x="179" y="0"/>
                  </a:moveTo>
                  <a:cubicBezTo>
                    <a:pt x="84" y="0"/>
                    <a:pt x="0" y="84"/>
                    <a:pt x="0" y="179"/>
                  </a:cubicBezTo>
                  <a:cubicBezTo>
                    <a:pt x="0" y="286"/>
                    <a:pt x="84" y="358"/>
                    <a:pt x="179" y="358"/>
                  </a:cubicBezTo>
                  <a:cubicBezTo>
                    <a:pt x="286" y="358"/>
                    <a:pt x="358" y="286"/>
                    <a:pt x="358" y="179"/>
                  </a:cubicBezTo>
                  <a:cubicBezTo>
                    <a:pt x="358" y="84"/>
                    <a:pt x="286" y="0"/>
                    <a:pt x="179"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8"/>
            <p:cNvSpPr/>
            <p:nvPr/>
          </p:nvSpPr>
          <p:spPr>
            <a:xfrm>
              <a:off x="6548725" y="3457400"/>
              <a:ext cx="8950" cy="8950"/>
            </a:xfrm>
            <a:custGeom>
              <a:rect b="b" l="l" r="r" t="t"/>
              <a:pathLst>
                <a:path extrusionOk="0" h="358" w="358">
                  <a:moveTo>
                    <a:pt x="179" y="1"/>
                  </a:moveTo>
                  <a:cubicBezTo>
                    <a:pt x="84" y="1"/>
                    <a:pt x="0" y="84"/>
                    <a:pt x="0" y="179"/>
                  </a:cubicBezTo>
                  <a:cubicBezTo>
                    <a:pt x="0" y="286"/>
                    <a:pt x="84" y="358"/>
                    <a:pt x="179" y="358"/>
                  </a:cubicBezTo>
                  <a:cubicBezTo>
                    <a:pt x="286" y="358"/>
                    <a:pt x="358" y="286"/>
                    <a:pt x="358" y="179"/>
                  </a:cubicBezTo>
                  <a:cubicBezTo>
                    <a:pt x="358" y="84"/>
                    <a:pt x="286" y="1"/>
                    <a:pt x="179"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78"/>
          <p:cNvGrpSpPr/>
          <p:nvPr/>
        </p:nvGrpSpPr>
        <p:grpSpPr>
          <a:xfrm>
            <a:off x="6914931" y="3369596"/>
            <a:ext cx="343886" cy="317100"/>
            <a:chOff x="5832275" y="3333875"/>
            <a:chExt cx="303625" cy="279975"/>
          </a:xfrm>
        </p:grpSpPr>
        <p:sp>
          <p:nvSpPr>
            <p:cNvPr id="3117" name="Google Shape;3117;p78"/>
            <p:cNvSpPr/>
            <p:nvPr/>
          </p:nvSpPr>
          <p:spPr>
            <a:xfrm>
              <a:off x="6048650" y="3337750"/>
              <a:ext cx="20875" cy="8950"/>
            </a:xfrm>
            <a:custGeom>
              <a:rect b="b" l="l" r="r" t="t"/>
              <a:pathLst>
                <a:path extrusionOk="0" h="358" w="835">
                  <a:moveTo>
                    <a:pt x="180" y="0"/>
                  </a:moveTo>
                  <a:cubicBezTo>
                    <a:pt x="84" y="0"/>
                    <a:pt x="1" y="72"/>
                    <a:pt x="1" y="179"/>
                  </a:cubicBezTo>
                  <a:cubicBezTo>
                    <a:pt x="25" y="286"/>
                    <a:pt x="96" y="357"/>
                    <a:pt x="203" y="357"/>
                  </a:cubicBezTo>
                  <a:lnTo>
                    <a:pt x="656" y="357"/>
                  </a:lnTo>
                  <a:cubicBezTo>
                    <a:pt x="763" y="357"/>
                    <a:pt x="834" y="286"/>
                    <a:pt x="834" y="179"/>
                  </a:cubicBezTo>
                  <a:cubicBezTo>
                    <a:pt x="822" y="72"/>
                    <a:pt x="751" y="0"/>
                    <a:pt x="644"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8"/>
            <p:cNvSpPr/>
            <p:nvPr/>
          </p:nvSpPr>
          <p:spPr>
            <a:xfrm>
              <a:off x="5885550" y="3337750"/>
              <a:ext cx="186350" cy="69700"/>
            </a:xfrm>
            <a:custGeom>
              <a:rect b="b" l="l" r="r" t="t"/>
              <a:pathLst>
                <a:path extrusionOk="0" h="2788" w="7454">
                  <a:moveTo>
                    <a:pt x="810" y="0"/>
                  </a:moveTo>
                  <a:cubicBezTo>
                    <a:pt x="393" y="0"/>
                    <a:pt x="60" y="322"/>
                    <a:pt x="24" y="738"/>
                  </a:cubicBezTo>
                  <a:cubicBezTo>
                    <a:pt x="0" y="1203"/>
                    <a:pt x="381" y="1596"/>
                    <a:pt x="846" y="1596"/>
                  </a:cubicBezTo>
                  <a:lnTo>
                    <a:pt x="6084" y="1596"/>
                  </a:lnTo>
                  <a:cubicBezTo>
                    <a:pt x="6632" y="1596"/>
                    <a:pt x="7096" y="2036"/>
                    <a:pt x="7096" y="2608"/>
                  </a:cubicBezTo>
                  <a:cubicBezTo>
                    <a:pt x="7096" y="2697"/>
                    <a:pt x="7170" y="2787"/>
                    <a:pt x="7269" y="2787"/>
                  </a:cubicBezTo>
                  <a:cubicBezTo>
                    <a:pt x="7275" y="2787"/>
                    <a:pt x="7281" y="2787"/>
                    <a:pt x="7287" y="2786"/>
                  </a:cubicBezTo>
                  <a:cubicBezTo>
                    <a:pt x="7394" y="2786"/>
                    <a:pt x="7454" y="2691"/>
                    <a:pt x="7418" y="2584"/>
                  </a:cubicBezTo>
                  <a:cubicBezTo>
                    <a:pt x="7418" y="1846"/>
                    <a:pt x="6811" y="1238"/>
                    <a:pt x="6049" y="1238"/>
                  </a:cubicBezTo>
                  <a:lnTo>
                    <a:pt x="798" y="1238"/>
                  </a:lnTo>
                  <a:cubicBezTo>
                    <a:pt x="536" y="1238"/>
                    <a:pt x="310" y="977"/>
                    <a:pt x="381" y="679"/>
                  </a:cubicBezTo>
                  <a:cubicBezTo>
                    <a:pt x="441" y="488"/>
                    <a:pt x="619" y="357"/>
                    <a:pt x="810" y="357"/>
                  </a:cubicBezTo>
                  <a:lnTo>
                    <a:pt x="4882" y="357"/>
                  </a:lnTo>
                  <a:cubicBezTo>
                    <a:pt x="4977" y="357"/>
                    <a:pt x="5060" y="286"/>
                    <a:pt x="5060" y="179"/>
                  </a:cubicBezTo>
                  <a:cubicBezTo>
                    <a:pt x="5037" y="72"/>
                    <a:pt x="4965" y="0"/>
                    <a:pt x="4858"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8"/>
            <p:cNvSpPr/>
            <p:nvPr/>
          </p:nvSpPr>
          <p:spPr>
            <a:xfrm>
              <a:off x="5832275" y="3403525"/>
              <a:ext cx="303625" cy="210325"/>
            </a:xfrm>
            <a:custGeom>
              <a:rect b="b" l="l" r="r" t="t"/>
              <a:pathLst>
                <a:path extrusionOk="0" h="8413" w="12145">
                  <a:moveTo>
                    <a:pt x="11752" y="0"/>
                  </a:moveTo>
                  <a:lnTo>
                    <a:pt x="11752" y="12"/>
                  </a:lnTo>
                  <a:lnTo>
                    <a:pt x="381" y="12"/>
                  </a:lnTo>
                  <a:cubicBezTo>
                    <a:pt x="155" y="12"/>
                    <a:pt x="0" y="191"/>
                    <a:pt x="0" y="405"/>
                  </a:cubicBezTo>
                  <a:lnTo>
                    <a:pt x="0" y="7275"/>
                  </a:lnTo>
                  <a:cubicBezTo>
                    <a:pt x="0" y="7692"/>
                    <a:pt x="310" y="8037"/>
                    <a:pt x="714" y="8073"/>
                  </a:cubicBezTo>
                  <a:lnTo>
                    <a:pt x="3286" y="8287"/>
                  </a:lnTo>
                  <a:cubicBezTo>
                    <a:pt x="4215" y="8371"/>
                    <a:pt x="5144" y="8412"/>
                    <a:pt x="6071" y="8412"/>
                  </a:cubicBezTo>
                  <a:cubicBezTo>
                    <a:pt x="6998" y="8412"/>
                    <a:pt x="7924" y="8371"/>
                    <a:pt x="8846" y="8287"/>
                  </a:cubicBezTo>
                  <a:lnTo>
                    <a:pt x="11299" y="8073"/>
                  </a:lnTo>
                  <a:lnTo>
                    <a:pt x="11430" y="8049"/>
                  </a:lnTo>
                  <a:cubicBezTo>
                    <a:pt x="11835" y="8013"/>
                    <a:pt x="12144" y="7668"/>
                    <a:pt x="12144" y="7263"/>
                  </a:cubicBezTo>
                  <a:lnTo>
                    <a:pt x="12144" y="393"/>
                  </a:lnTo>
                  <a:cubicBezTo>
                    <a:pt x="12144" y="167"/>
                    <a:pt x="11966" y="0"/>
                    <a:pt x="11752"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8"/>
            <p:cNvSpPr/>
            <p:nvPr/>
          </p:nvSpPr>
          <p:spPr>
            <a:xfrm>
              <a:off x="5832275" y="3403825"/>
              <a:ext cx="282500" cy="210025"/>
            </a:xfrm>
            <a:custGeom>
              <a:rect b="b" l="l" r="r" t="t"/>
              <a:pathLst>
                <a:path extrusionOk="0" h="8401" w="11300">
                  <a:moveTo>
                    <a:pt x="10497" y="0"/>
                  </a:moveTo>
                  <a:cubicBezTo>
                    <a:pt x="10490" y="0"/>
                    <a:pt x="10484" y="0"/>
                    <a:pt x="10478" y="0"/>
                  </a:cubicBezTo>
                  <a:lnTo>
                    <a:pt x="381" y="0"/>
                  </a:lnTo>
                  <a:cubicBezTo>
                    <a:pt x="167" y="0"/>
                    <a:pt x="0" y="179"/>
                    <a:pt x="0" y="393"/>
                  </a:cubicBezTo>
                  <a:lnTo>
                    <a:pt x="0" y="7263"/>
                  </a:lnTo>
                  <a:cubicBezTo>
                    <a:pt x="0" y="7680"/>
                    <a:pt x="310" y="8025"/>
                    <a:pt x="714" y="8061"/>
                  </a:cubicBezTo>
                  <a:lnTo>
                    <a:pt x="3286" y="8275"/>
                  </a:lnTo>
                  <a:cubicBezTo>
                    <a:pt x="4215" y="8359"/>
                    <a:pt x="5147" y="8400"/>
                    <a:pt x="6077" y="8400"/>
                  </a:cubicBezTo>
                  <a:cubicBezTo>
                    <a:pt x="7007" y="8400"/>
                    <a:pt x="7936" y="8359"/>
                    <a:pt x="8858" y="8275"/>
                  </a:cubicBezTo>
                  <a:lnTo>
                    <a:pt x="10537" y="8132"/>
                  </a:lnTo>
                  <a:cubicBezTo>
                    <a:pt x="10966" y="8085"/>
                    <a:pt x="11299" y="7728"/>
                    <a:pt x="11299" y="7299"/>
                  </a:cubicBezTo>
                  <a:lnTo>
                    <a:pt x="11299" y="834"/>
                  </a:lnTo>
                  <a:cubicBezTo>
                    <a:pt x="11299" y="388"/>
                    <a:pt x="10918" y="0"/>
                    <a:pt x="1049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8"/>
            <p:cNvSpPr/>
            <p:nvPr/>
          </p:nvSpPr>
          <p:spPr>
            <a:xfrm>
              <a:off x="5871550" y="3507400"/>
              <a:ext cx="8950" cy="52125"/>
            </a:xfrm>
            <a:custGeom>
              <a:rect b="b" l="l" r="r" t="t"/>
              <a:pathLst>
                <a:path extrusionOk="0" h="2085" w="358">
                  <a:moveTo>
                    <a:pt x="179" y="1"/>
                  </a:moveTo>
                  <a:cubicBezTo>
                    <a:pt x="84" y="1"/>
                    <a:pt x="1" y="84"/>
                    <a:pt x="1" y="179"/>
                  </a:cubicBezTo>
                  <a:lnTo>
                    <a:pt x="1" y="1894"/>
                  </a:lnTo>
                  <a:cubicBezTo>
                    <a:pt x="1" y="1989"/>
                    <a:pt x="84" y="2072"/>
                    <a:pt x="179" y="2084"/>
                  </a:cubicBezTo>
                  <a:cubicBezTo>
                    <a:pt x="286" y="2084"/>
                    <a:pt x="358" y="2001"/>
                    <a:pt x="358" y="1906"/>
                  </a:cubicBezTo>
                  <a:lnTo>
                    <a:pt x="358" y="179"/>
                  </a:lnTo>
                  <a:cubicBezTo>
                    <a:pt x="358" y="72"/>
                    <a:pt x="275" y="1"/>
                    <a:pt x="17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8"/>
            <p:cNvSpPr/>
            <p:nvPr/>
          </p:nvSpPr>
          <p:spPr>
            <a:xfrm>
              <a:off x="5921550" y="3506175"/>
              <a:ext cx="8975" cy="73375"/>
            </a:xfrm>
            <a:custGeom>
              <a:rect b="b" l="l" r="r" t="t"/>
              <a:pathLst>
                <a:path extrusionOk="0" h="2935" w="359">
                  <a:moveTo>
                    <a:pt x="186" y="1"/>
                  </a:moveTo>
                  <a:cubicBezTo>
                    <a:pt x="180" y="1"/>
                    <a:pt x="174" y="1"/>
                    <a:pt x="168" y="2"/>
                  </a:cubicBezTo>
                  <a:cubicBezTo>
                    <a:pt x="72" y="38"/>
                    <a:pt x="1" y="109"/>
                    <a:pt x="1" y="193"/>
                  </a:cubicBezTo>
                  <a:lnTo>
                    <a:pt x="1" y="2752"/>
                  </a:lnTo>
                  <a:cubicBezTo>
                    <a:pt x="1" y="2848"/>
                    <a:pt x="60" y="2931"/>
                    <a:pt x="168" y="2931"/>
                  </a:cubicBezTo>
                  <a:cubicBezTo>
                    <a:pt x="178" y="2934"/>
                    <a:pt x="188" y="2935"/>
                    <a:pt x="198" y="2935"/>
                  </a:cubicBezTo>
                  <a:cubicBezTo>
                    <a:pt x="282" y="2935"/>
                    <a:pt x="358" y="2848"/>
                    <a:pt x="358" y="2752"/>
                  </a:cubicBezTo>
                  <a:lnTo>
                    <a:pt x="358" y="181"/>
                  </a:lnTo>
                  <a:cubicBezTo>
                    <a:pt x="358" y="80"/>
                    <a:pt x="275" y="1"/>
                    <a:pt x="186"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8"/>
            <p:cNvSpPr/>
            <p:nvPr/>
          </p:nvSpPr>
          <p:spPr>
            <a:xfrm>
              <a:off x="5860250" y="3471650"/>
              <a:ext cx="81275" cy="24175"/>
            </a:xfrm>
            <a:custGeom>
              <a:rect b="b" l="l" r="r" t="t"/>
              <a:pathLst>
                <a:path extrusionOk="0" h="967" w="3251">
                  <a:moveTo>
                    <a:pt x="3114" y="1"/>
                  </a:moveTo>
                  <a:cubicBezTo>
                    <a:pt x="3108" y="1"/>
                    <a:pt x="3102" y="1"/>
                    <a:pt x="3096" y="2"/>
                  </a:cubicBezTo>
                  <a:lnTo>
                    <a:pt x="155" y="2"/>
                  </a:lnTo>
                  <a:cubicBezTo>
                    <a:pt x="72" y="2"/>
                    <a:pt x="0" y="73"/>
                    <a:pt x="0" y="169"/>
                  </a:cubicBezTo>
                  <a:lnTo>
                    <a:pt x="0" y="800"/>
                  </a:lnTo>
                  <a:cubicBezTo>
                    <a:pt x="0" y="895"/>
                    <a:pt x="72" y="966"/>
                    <a:pt x="155" y="966"/>
                  </a:cubicBezTo>
                  <a:lnTo>
                    <a:pt x="3096" y="966"/>
                  </a:lnTo>
                  <a:cubicBezTo>
                    <a:pt x="3179" y="966"/>
                    <a:pt x="3251" y="895"/>
                    <a:pt x="3251" y="800"/>
                  </a:cubicBezTo>
                  <a:lnTo>
                    <a:pt x="3251" y="169"/>
                  </a:lnTo>
                  <a:cubicBezTo>
                    <a:pt x="3251" y="69"/>
                    <a:pt x="3189" y="1"/>
                    <a:pt x="3114"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8"/>
            <p:cNvSpPr/>
            <p:nvPr/>
          </p:nvSpPr>
          <p:spPr>
            <a:xfrm>
              <a:off x="5860250" y="3471650"/>
              <a:ext cx="66400" cy="24175"/>
            </a:xfrm>
            <a:custGeom>
              <a:rect b="b" l="l" r="r" t="t"/>
              <a:pathLst>
                <a:path extrusionOk="0" h="967" w="2656">
                  <a:moveTo>
                    <a:pt x="2519" y="1"/>
                  </a:moveTo>
                  <a:cubicBezTo>
                    <a:pt x="2513" y="1"/>
                    <a:pt x="2507" y="1"/>
                    <a:pt x="2501" y="2"/>
                  </a:cubicBezTo>
                  <a:lnTo>
                    <a:pt x="155" y="2"/>
                  </a:lnTo>
                  <a:cubicBezTo>
                    <a:pt x="72" y="2"/>
                    <a:pt x="0" y="73"/>
                    <a:pt x="0" y="169"/>
                  </a:cubicBezTo>
                  <a:lnTo>
                    <a:pt x="0" y="800"/>
                  </a:lnTo>
                  <a:cubicBezTo>
                    <a:pt x="0" y="895"/>
                    <a:pt x="72" y="966"/>
                    <a:pt x="155" y="966"/>
                  </a:cubicBezTo>
                  <a:lnTo>
                    <a:pt x="2501" y="966"/>
                  </a:lnTo>
                  <a:cubicBezTo>
                    <a:pt x="2584" y="966"/>
                    <a:pt x="2655" y="895"/>
                    <a:pt x="2655" y="800"/>
                  </a:cubicBezTo>
                  <a:lnTo>
                    <a:pt x="2655" y="169"/>
                  </a:lnTo>
                  <a:cubicBezTo>
                    <a:pt x="2655" y="69"/>
                    <a:pt x="2594" y="1"/>
                    <a:pt x="2519"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8"/>
            <p:cNvSpPr/>
            <p:nvPr/>
          </p:nvSpPr>
          <p:spPr>
            <a:xfrm>
              <a:off x="5860250" y="3434475"/>
              <a:ext cx="18475" cy="18475"/>
            </a:xfrm>
            <a:custGeom>
              <a:rect b="b" l="l" r="r" t="t"/>
              <a:pathLst>
                <a:path extrusionOk="0" h="739" w="739">
                  <a:moveTo>
                    <a:pt x="369" y="1"/>
                  </a:moveTo>
                  <a:cubicBezTo>
                    <a:pt x="155" y="1"/>
                    <a:pt x="0" y="167"/>
                    <a:pt x="0" y="370"/>
                  </a:cubicBezTo>
                  <a:cubicBezTo>
                    <a:pt x="0" y="572"/>
                    <a:pt x="155" y="739"/>
                    <a:pt x="369" y="739"/>
                  </a:cubicBezTo>
                  <a:cubicBezTo>
                    <a:pt x="572" y="739"/>
                    <a:pt x="738" y="572"/>
                    <a:pt x="738" y="370"/>
                  </a:cubicBezTo>
                  <a:cubicBezTo>
                    <a:pt x="738" y="167"/>
                    <a:pt x="572" y="1"/>
                    <a:pt x="36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8"/>
            <p:cNvSpPr/>
            <p:nvPr/>
          </p:nvSpPr>
          <p:spPr>
            <a:xfrm>
              <a:off x="5891800" y="3434475"/>
              <a:ext cx="18475" cy="18475"/>
            </a:xfrm>
            <a:custGeom>
              <a:rect b="b" l="l" r="r" t="t"/>
              <a:pathLst>
                <a:path extrusionOk="0" h="739" w="739">
                  <a:moveTo>
                    <a:pt x="369" y="1"/>
                  </a:moveTo>
                  <a:cubicBezTo>
                    <a:pt x="167" y="1"/>
                    <a:pt x="0" y="167"/>
                    <a:pt x="0" y="370"/>
                  </a:cubicBezTo>
                  <a:cubicBezTo>
                    <a:pt x="0" y="572"/>
                    <a:pt x="167" y="739"/>
                    <a:pt x="369" y="739"/>
                  </a:cubicBezTo>
                  <a:cubicBezTo>
                    <a:pt x="572" y="739"/>
                    <a:pt x="739" y="572"/>
                    <a:pt x="739" y="370"/>
                  </a:cubicBezTo>
                  <a:cubicBezTo>
                    <a:pt x="739" y="167"/>
                    <a:pt x="572" y="1"/>
                    <a:pt x="36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8"/>
            <p:cNvSpPr/>
            <p:nvPr/>
          </p:nvSpPr>
          <p:spPr>
            <a:xfrm>
              <a:off x="5859350" y="3538350"/>
              <a:ext cx="32475" cy="37250"/>
            </a:xfrm>
            <a:custGeom>
              <a:rect b="b" l="l" r="r" t="t"/>
              <a:pathLst>
                <a:path extrusionOk="0" h="1490" w="1299">
                  <a:moveTo>
                    <a:pt x="191" y="1"/>
                  </a:moveTo>
                  <a:cubicBezTo>
                    <a:pt x="96" y="1"/>
                    <a:pt x="1" y="84"/>
                    <a:pt x="1" y="191"/>
                  </a:cubicBezTo>
                  <a:lnTo>
                    <a:pt x="1" y="1287"/>
                  </a:lnTo>
                  <a:cubicBezTo>
                    <a:pt x="1" y="1394"/>
                    <a:pt x="96" y="1489"/>
                    <a:pt x="191" y="1489"/>
                  </a:cubicBezTo>
                  <a:lnTo>
                    <a:pt x="1108" y="1489"/>
                  </a:lnTo>
                  <a:cubicBezTo>
                    <a:pt x="1203" y="1489"/>
                    <a:pt x="1298" y="1394"/>
                    <a:pt x="1298" y="1287"/>
                  </a:cubicBezTo>
                  <a:lnTo>
                    <a:pt x="1298" y="191"/>
                  </a:lnTo>
                  <a:cubicBezTo>
                    <a:pt x="1298" y="84"/>
                    <a:pt x="1227" y="13"/>
                    <a:pt x="1108"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8"/>
            <p:cNvSpPr/>
            <p:nvPr/>
          </p:nvSpPr>
          <p:spPr>
            <a:xfrm>
              <a:off x="5859350" y="3538350"/>
              <a:ext cx="18175" cy="37250"/>
            </a:xfrm>
            <a:custGeom>
              <a:rect b="b" l="l" r="r" t="t"/>
              <a:pathLst>
                <a:path extrusionOk="0" h="1490" w="727">
                  <a:moveTo>
                    <a:pt x="191" y="1"/>
                  </a:moveTo>
                  <a:cubicBezTo>
                    <a:pt x="96" y="1"/>
                    <a:pt x="1" y="84"/>
                    <a:pt x="1" y="191"/>
                  </a:cubicBezTo>
                  <a:lnTo>
                    <a:pt x="1" y="1287"/>
                  </a:lnTo>
                  <a:cubicBezTo>
                    <a:pt x="1" y="1394"/>
                    <a:pt x="96" y="1489"/>
                    <a:pt x="191" y="1489"/>
                  </a:cubicBezTo>
                  <a:lnTo>
                    <a:pt x="536" y="1489"/>
                  </a:lnTo>
                  <a:cubicBezTo>
                    <a:pt x="643" y="1489"/>
                    <a:pt x="727" y="1394"/>
                    <a:pt x="727" y="1287"/>
                  </a:cubicBezTo>
                  <a:lnTo>
                    <a:pt x="727" y="191"/>
                  </a:lnTo>
                  <a:cubicBezTo>
                    <a:pt x="727" y="84"/>
                    <a:pt x="643" y="13"/>
                    <a:pt x="536"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8"/>
            <p:cNvSpPr/>
            <p:nvPr/>
          </p:nvSpPr>
          <p:spPr>
            <a:xfrm>
              <a:off x="5909950" y="3524375"/>
              <a:ext cx="32475" cy="37225"/>
            </a:xfrm>
            <a:custGeom>
              <a:rect b="b" l="l" r="r" t="t"/>
              <a:pathLst>
                <a:path extrusionOk="0" h="1489" w="1299">
                  <a:moveTo>
                    <a:pt x="191" y="0"/>
                  </a:moveTo>
                  <a:cubicBezTo>
                    <a:pt x="96" y="0"/>
                    <a:pt x="1" y="96"/>
                    <a:pt x="1" y="203"/>
                  </a:cubicBezTo>
                  <a:lnTo>
                    <a:pt x="1" y="1298"/>
                  </a:lnTo>
                  <a:cubicBezTo>
                    <a:pt x="1" y="1405"/>
                    <a:pt x="96" y="1489"/>
                    <a:pt x="191" y="1489"/>
                  </a:cubicBezTo>
                  <a:lnTo>
                    <a:pt x="1108" y="1489"/>
                  </a:lnTo>
                  <a:cubicBezTo>
                    <a:pt x="1203" y="1489"/>
                    <a:pt x="1298" y="1405"/>
                    <a:pt x="1298" y="1298"/>
                  </a:cubicBezTo>
                  <a:lnTo>
                    <a:pt x="1298" y="203"/>
                  </a:lnTo>
                  <a:cubicBezTo>
                    <a:pt x="1298" y="108"/>
                    <a:pt x="1203" y="24"/>
                    <a:pt x="110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8"/>
            <p:cNvSpPr/>
            <p:nvPr/>
          </p:nvSpPr>
          <p:spPr>
            <a:xfrm>
              <a:off x="5909950" y="3524375"/>
              <a:ext cx="18175" cy="37225"/>
            </a:xfrm>
            <a:custGeom>
              <a:rect b="b" l="l" r="r" t="t"/>
              <a:pathLst>
                <a:path extrusionOk="0" h="1489" w="727">
                  <a:moveTo>
                    <a:pt x="191" y="0"/>
                  </a:moveTo>
                  <a:cubicBezTo>
                    <a:pt x="96" y="0"/>
                    <a:pt x="1" y="96"/>
                    <a:pt x="1" y="203"/>
                  </a:cubicBezTo>
                  <a:lnTo>
                    <a:pt x="1" y="1298"/>
                  </a:lnTo>
                  <a:cubicBezTo>
                    <a:pt x="1" y="1405"/>
                    <a:pt x="96" y="1489"/>
                    <a:pt x="191" y="1489"/>
                  </a:cubicBezTo>
                  <a:lnTo>
                    <a:pt x="536" y="1489"/>
                  </a:lnTo>
                  <a:cubicBezTo>
                    <a:pt x="644" y="1489"/>
                    <a:pt x="727" y="1405"/>
                    <a:pt x="727" y="1298"/>
                  </a:cubicBezTo>
                  <a:lnTo>
                    <a:pt x="727" y="203"/>
                  </a:lnTo>
                  <a:cubicBezTo>
                    <a:pt x="727" y="108"/>
                    <a:pt x="644" y="24"/>
                    <a:pt x="536"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8"/>
            <p:cNvSpPr/>
            <p:nvPr/>
          </p:nvSpPr>
          <p:spPr>
            <a:xfrm>
              <a:off x="6007875" y="3333875"/>
              <a:ext cx="45275" cy="17275"/>
            </a:xfrm>
            <a:custGeom>
              <a:rect b="b" l="l" r="r" t="t"/>
              <a:pathLst>
                <a:path extrusionOk="0" h="691" w="1811">
                  <a:moveTo>
                    <a:pt x="132" y="0"/>
                  </a:moveTo>
                  <a:cubicBezTo>
                    <a:pt x="60" y="0"/>
                    <a:pt x="1" y="60"/>
                    <a:pt x="1" y="143"/>
                  </a:cubicBezTo>
                  <a:lnTo>
                    <a:pt x="1" y="560"/>
                  </a:lnTo>
                  <a:cubicBezTo>
                    <a:pt x="1" y="631"/>
                    <a:pt x="60" y="691"/>
                    <a:pt x="132" y="691"/>
                  </a:cubicBezTo>
                  <a:lnTo>
                    <a:pt x="1680" y="691"/>
                  </a:lnTo>
                  <a:cubicBezTo>
                    <a:pt x="1751" y="691"/>
                    <a:pt x="1811" y="620"/>
                    <a:pt x="1811" y="560"/>
                  </a:cubicBezTo>
                  <a:lnTo>
                    <a:pt x="1811" y="143"/>
                  </a:lnTo>
                  <a:cubicBezTo>
                    <a:pt x="1811" y="60"/>
                    <a:pt x="1751" y="0"/>
                    <a:pt x="1680"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8"/>
            <p:cNvSpPr/>
            <p:nvPr/>
          </p:nvSpPr>
          <p:spPr>
            <a:xfrm>
              <a:off x="5965025" y="3431800"/>
              <a:ext cx="36025" cy="36050"/>
            </a:xfrm>
            <a:custGeom>
              <a:rect b="b" l="l" r="r" t="t"/>
              <a:pathLst>
                <a:path extrusionOk="0" h="1442" w="1441">
                  <a:moveTo>
                    <a:pt x="429" y="1"/>
                  </a:moveTo>
                  <a:cubicBezTo>
                    <a:pt x="191" y="1"/>
                    <a:pt x="0" y="191"/>
                    <a:pt x="0" y="429"/>
                  </a:cubicBezTo>
                  <a:lnTo>
                    <a:pt x="0" y="1441"/>
                  </a:lnTo>
                  <a:lnTo>
                    <a:pt x="1441" y="1441"/>
                  </a:lnTo>
                  <a:lnTo>
                    <a:pt x="1441" y="1"/>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8"/>
            <p:cNvSpPr/>
            <p:nvPr/>
          </p:nvSpPr>
          <p:spPr>
            <a:xfrm>
              <a:off x="6001025" y="3431500"/>
              <a:ext cx="36350" cy="36050"/>
            </a:xfrm>
            <a:custGeom>
              <a:rect b="b" l="l" r="r" t="t"/>
              <a:pathLst>
                <a:path extrusionOk="0" h="1442" w="1454">
                  <a:moveTo>
                    <a:pt x="1" y="1"/>
                  </a:moveTo>
                  <a:lnTo>
                    <a:pt x="1" y="1441"/>
                  </a:lnTo>
                  <a:lnTo>
                    <a:pt x="1453" y="1441"/>
                  </a:lnTo>
                  <a:lnTo>
                    <a:pt x="1453"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8"/>
            <p:cNvSpPr/>
            <p:nvPr/>
          </p:nvSpPr>
          <p:spPr>
            <a:xfrm>
              <a:off x="6036750" y="3431500"/>
              <a:ext cx="36350" cy="36050"/>
            </a:xfrm>
            <a:custGeom>
              <a:rect b="b" l="l" r="r" t="t"/>
              <a:pathLst>
                <a:path extrusionOk="0" h="1442" w="1454">
                  <a:moveTo>
                    <a:pt x="1" y="1"/>
                  </a:moveTo>
                  <a:lnTo>
                    <a:pt x="1" y="1441"/>
                  </a:lnTo>
                  <a:lnTo>
                    <a:pt x="1453" y="1441"/>
                  </a:lnTo>
                  <a:lnTo>
                    <a:pt x="145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8"/>
            <p:cNvSpPr/>
            <p:nvPr/>
          </p:nvSpPr>
          <p:spPr>
            <a:xfrm>
              <a:off x="6073075" y="3431800"/>
              <a:ext cx="36025" cy="36050"/>
            </a:xfrm>
            <a:custGeom>
              <a:rect b="b" l="l" r="r" t="t"/>
              <a:pathLst>
                <a:path extrusionOk="0" h="1442" w="1441">
                  <a:moveTo>
                    <a:pt x="0" y="1"/>
                  </a:moveTo>
                  <a:lnTo>
                    <a:pt x="0" y="1441"/>
                  </a:lnTo>
                  <a:lnTo>
                    <a:pt x="1441" y="1441"/>
                  </a:lnTo>
                  <a:lnTo>
                    <a:pt x="1441" y="429"/>
                  </a:lnTo>
                  <a:cubicBezTo>
                    <a:pt x="1441" y="191"/>
                    <a:pt x="1250" y="1"/>
                    <a:pt x="1012" y="1"/>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8"/>
            <p:cNvSpPr/>
            <p:nvPr/>
          </p:nvSpPr>
          <p:spPr>
            <a:xfrm>
              <a:off x="5965025" y="3467225"/>
              <a:ext cx="36025" cy="36050"/>
            </a:xfrm>
            <a:custGeom>
              <a:rect b="b" l="l" r="r" t="t"/>
              <a:pathLst>
                <a:path extrusionOk="0" h="1442" w="1441">
                  <a:moveTo>
                    <a:pt x="0" y="0"/>
                  </a:moveTo>
                  <a:lnTo>
                    <a:pt x="0" y="1441"/>
                  </a:lnTo>
                  <a:lnTo>
                    <a:pt x="1441" y="1441"/>
                  </a:lnTo>
                  <a:lnTo>
                    <a:pt x="144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8"/>
            <p:cNvSpPr/>
            <p:nvPr/>
          </p:nvSpPr>
          <p:spPr>
            <a:xfrm>
              <a:off x="6001025" y="3467225"/>
              <a:ext cx="36350" cy="36050"/>
            </a:xfrm>
            <a:custGeom>
              <a:rect b="b" l="l" r="r" t="t"/>
              <a:pathLst>
                <a:path extrusionOk="0" h="1442" w="1454">
                  <a:moveTo>
                    <a:pt x="1" y="0"/>
                  </a:moveTo>
                  <a:lnTo>
                    <a:pt x="1" y="1441"/>
                  </a:lnTo>
                  <a:lnTo>
                    <a:pt x="1453" y="1441"/>
                  </a:lnTo>
                  <a:lnTo>
                    <a:pt x="1453"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8"/>
            <p:cNvSpPr/>
            <p:nvPr/>
          </p:nvSpPr>
          <p:spPr>
            <a:xfrm>
              <a:off x="6036750" y="3467225"/>
              <a:ext cx="36350" cy="36050"/>
            </a:xfrm>
            <a:custGeom>
              <a:rect b="b" l="l" r="r" t="t"/>
              <a:pathLst>
                <a:path extrusionOk="0" h="1442" w="1454">
                  <a:moveTo>
                    <a:pt x="1" y="0"/>
                  </a:moveTo>
                  <a:lnTo>
                    <a:pt x="1" y="1441"/>
                  </a:lnTo>
                  <a:lnTo>
                    <a:pt x="1453" y="1441"/>
                  </a:lnTo>
                  <a:lnTo>
                    <a:pt x="1453"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8"/>
            <p:cNvSpPr/>
            <p:nvPr/>
          </p:nvSpPr>
          <p:spPr>
            <a:xfrm>
              <a:off x="6073075" y="3467225"/>
              <a:ext cx="36025" cy="36050"/>
            </a:xfrm>
            <a:custGeom>
              <a:rect b="b" l="l" r="r" t="t"/>
              <a:pathLst>
                <a:path extrusionOk="0" h="1442" w="1441">
                  <a:moveTo>
                    <a:pt x="0" y="0"/>
                  </a:moveTo>
                  <a:lnTo>
                    <a:pt x="0" y="1441"/>
                  </a:lnTo>
                  <a:lnTo>
                    <a:pt x="1441" y="1441"/>
                  </a:lnTo>
                  <a:lnTo>
                    <a:pt x="144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8"/>
            <p:cNvSpPr/>
            <p:nvPr/>
          </p:nvSpPr>
          <p:spPr>
            <a:xfrm>
              <a:off x="5965025" y="3503250"/>
              <a:ext cx="36025" cy="36025"/>
            </a:xfrm>
            <a:custGeom>
              <a:rect b="b" l="l" r="r" t="t"/>
              <a:pathLst>
                <a:path extrusionOk="0" h="1441" w="1441">
                  <a:moveTo>
                    <a:pt x="0" y="0"/>
                  </a:moveTo>
                  <a:lnTo>
                    <a:pt x="0" y="1441"/>
                  </a:lnTo>
                  <a:lnTo>
                    <a:pt x="1441" y="1441"/>
                  </a:lnTo>
                  <a:lnTo>
                    <a:pt x="1441" y="0"/>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8"/>
            <p:cNvSpPr/>
            <p:nvPr/>
          </p:nvSpPr>
          <p:spPr>
            <a:xfrm>
              <a:off x="6001025" y="3503250"/>
              <a:ext cx="36350" cy="36025"/>
            </a:xfrm>
            <a:custGeom>
              <a:rect b="b" l="l" r="r" t="t"/>
              <a:pathLst>
                <a:path extrusionOk="0" h="1441" w="1454">
                  <a:moveTo>
                    <a:pt x="1" y="0"/>
                  </a:moveTo>
                  <a:lnTo>
                    <a:pt x="1" y="1441"/>
                  </a:lnTo>
                  <a:lnTo>
                    <a:pt x="1453" y="1441"/>
                  </a:lnTo>
                  <a:lnTo>
                    <a:pt x="1453"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8"/>
            <p:cNvSpPr/>
            <p:nvPr/>
          </p:nvSpPr>
          <p:spPr>
            <a:xfrm>
              <a:off x="6036750" y="3503250"/>
              <a:ext cx="36350" cy="36025"/>
            </a:xfrm>
            <a:custGeom>
              <a:rect b="b" l="l" r="r" t="t"/>
              <a:pathLst>
                <a:path extrusionOk="0" h="1441" w="1454">
                  <a:moveTo>
                    <a:pt x="1" y="0"/>
                  </a:moveTo>
                  <a:lnTo>
                    <a:pt x="1" y="1441"/>
                  </a:lnTo>
                  <a:lnTo>
                    <a:pt x="1453" y="1441"/>
                  </a:lnTo>
                  <a:lnTo>
                    <a:pt x="1453"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8"/>
            <p:cNvSpPr/>
            <p:nvPr/>
          </p:nvSpPr>
          <p:spPr>
            <a:xfrm>
              <a:off x="6073075" y="3503250"/>
              <a:ext cx="36025" cy="36025"/>
            </a:xfrm>
            <a:custGeom>
              <a:rect b="b" l="l" r="r" t="t"/>
              <a:pathLst>
                <a:path extrusionOk="0" h="1441" w="1441">
                  <a:moveTo>
                    <a:pt x="0" y="0"/>
                  </a:moveTo>
                  <a:lnTo>
                    <a:pt x="0" y="1441"/>
                  </a:lnTo>
                  <a:lnTo>
                    <a:pt x="1441" y="1441"/>
                  </a:lnTo>
                  <a:lnTo>
                    <a:pt x="1441"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8"/>
            <p:cNvSpPr/>
            <p:nvPr/>
          </p:nvSpPr>
          <p:spPr>
            <a:xfrm>
              <a:off x="5965025" y="3538950"/>
              <a:ext cx="36025" cy="36050"/>
            </a:xfrm>
            <a:custGeom>
              <a:rect b="b" l="l" r="r" t="t"/>
              <a:pathLst>
                <a:path extrusionOk="0" h="1442" w="1441">
                  <a:moveTo>
                    <a:pt x="0" y="1"/>
                  </a:moveTo>
                  <a:lnTo>
                    <a:pt x="0" y="1013"/>
                  </a:lnTo>
                  <a:cubicBezTo>
                    <a:pt x="0" y="1251"/>
                    <a:pt x="191" y="1441"/>
                    <a:pt x="429" y="1441"/>
                  </a:cubicBezTo>
                  <a:lnTo>
                    <a:pt x="1441" y="1441"/>
                  </a:lnTo>
                  <a:lnTo>
                    <a:pt x="1441"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8"/>
            <p:cNvSpPr/>
            <p:nvPr/>
          </p:nvSpPr>
          <p:spPr>
            <a:xfrm>
              <a:off x="6001025" y="3538950"/>
              <a:ext cx="36350" cy="36050"/>
            </a:xfrm>
            <a:custGeom>
              <a:rect b="b" l="l" r="r" t="t"/>
              <a:pathLst>
                <a:path extrusionOk="0" h="1442" w="1454">
                  <a:moveTo>
                    <a:pt x="1" y="1"/>
                  </a:moveTo>
                  <a:lnTo>
                    <a:pt x="1" y="1441"/>
                  </a:lnTo>
                  <a:lnTo>
                    <a:pt x="1453" y="1441"/>
                  </a:lnTo>
                  <a:lnTo>
                    <a:pt x="145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8"/>
            <p:cNvSpPr/>
            <p:nvPr/>
          </p:nvSpPr>
          <p:spPr>
            <a:xfrm>
              <a:off x="6036750" y="3538950"/>
              <a:ext cx="36350" cy="36050"/>
            </a:xfrm>
            <a:custGeom>
              <a:rect b="b" l="l" r="r" t="t"/>
              <a:pathLst>
                <a:path extrusionOk="0" h="1442" w="1454">
                  <a:moveTo>
                    <a:pt x="1" y="1"/>
                  </a:moveTo>
                  <a:lnTo>
                    <a:pt x="1" y="1441"/>
                  </a:lnTo>
                  <a:lnTo>
                    <a:pt x="1453" y="1441"/>
                  </a:lnTo>
                  <a:lnTo>
                    <a:pt x="1453" y="1"/>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8"/>
            <p:cNvSpPr/>
            <p:nvPr/>
          </p:nvSpPr>
          <p:spPr>
            <a:xfrm>
              <a:off x="6073075" y="3538950"/>
              <a:ext cx="36025" cy="36050"/>
            </a:xfrm>
            <a:custGeom>
              <a:rect b="b" l="l" r="r" t="t"/>
              <a:pathLst>
                <a:path extrusionOk="0" h="1442" w="1441">
                  <a:moveTo>
                    <a:pt x="0" y="1"/>
                  </a:moveTo>
                  <a:lnTo>
                    <a:pt x="0" y="1441"/>
                  </a:lnTo>
                  <a:lnTo>
                    <a:pt x="1012" y="1441"/>
                  </a:lnTo>
                  <a:cubicBezTo>
                    <a:pt x="1250" y="1441"/>
                    <a:pt x="1441" y="1251"/>
                    <a:pt x="1441" y="1013"/>
                  </a:cubicBezTo>
                  <a:lnTo>
                    <a:pt x="1441" y="1"/>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78"/>
          <p:cNvGrpSpPr/>
          <p:nvPr/>
        </p:nvGrpSpPr>
        <p:grpSpPr>
          <a:xfrm>
            <a:off x="6195164" y="3355778"/>
            <a:ext cx="337147" cy="344225"/>
            <a:chOff x="5196775" y="3321675"/>
            <a:chExt cx="297675" cy="303925"/>
          </a:xfrm>
        </p:grpSpPr>
        <p:sp>
          <p:nvSpPr>
            <p:cNvPr id="3149" name="Google Shape;3149;p78"/>
            <p:cNvSpPr/>
            <p:nvPr/>
          </p:nvSpPr>
          <p:spPr>
            <a:xfrm>
              <a:off x="5214625" y="3340200"/>
              <a:ext cx="46450" cy="45775"/>
            </a:xfrm>
            <a:custGeom>
              <a:rect b="b" l="l" r="r" t="t"/>
              <a:pathLst>
                <a:path extrusionOk="0" h="1831" w="1858">
                  <a:moveTo>
                    <a:pt x="995" y="0"/>
                  </a:moveTo>
                  <a:cubicBezTo>
                    <a:pt x="923" y="0"/>
                    <a:pt x="852" y="27"/>
                    <a:pt x="798" y="81"/>
                  </a:cubicBezTo>
                  <a:lnTo>
                    <a:pt x="108" y="783"/>
                  </a:lnTo>
                  <a:cubicBezTo>
                    <a:pt x="1" y="879"/>
                    <a:pt x="1" y="1057"/>
                    <a:pt x="108" y="1164"/>
                  </a:cubicBezTo>
                  <a:lnTo>
                    <a:pt x="775" y="1831"/>
                  </a:lnTo>
                  <a:lnTo>
                    <a:pt x="1858" y="748"/>
                  </a:lnTo>
                  <a:lnTo>
                    <a:pt x="1191" y="81"/>
                  </a:lnTo>
                  <a:cubicBezTo>
                    <a:pt x="1138" y="27"/>
                    <a:pt x="1066" y="0"/>
                    <a:pt x="995"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8"/>
            <p:cNvSpPr/>
            <p:nvPr/>
          </p:nvSpPr>
          <p:spPr>
            <a:xfrm>
              <a:off x="5430125" y="3339900"/>
              <a:ext cx="46475" cy="45800"/>
            </a:xfrm>
            <a:custGeom>
              <a:rect b="b" l="l" r="r" t="t"/>
              <a:pathLst>
                <a:path extrusionOk="0" h="1832" w="1859">
                  <a:moveTo>
                    <a:pt x="862" y="1"/>
                  </a:moveTo>
                  <a:cubicBezTo>
                    <a:pt x="792" y="1"/>
                    <a:pt x="721" y="27"/>
                    <a:pt x="667" y="81"/>
                  </a:cubicBezTo>
                  <a:lnTo>
                    <a:pt x="1" y="748"/>
                  </a:lnTo>
                  <a:lnTo>
                    <a:pt x="1084" y="1831"/>
                  </a:lnTo>
                  <a:lnTo>
                    <a:pt x="1751" y="1164"/>
                  </a:lnTo>
                  <a:cubicBezTo>
                    <a:pt x="1858" y="1057"/>
                    <a:pt x="1858" y="879"/>
                    <a:pt x="1751" y="771"/>
                  </a:cubicBezTo>
                  <a:lnTo>
                    <a:pt x="1048" y="81"/>
                  </a:lnTo>
                  <a:cubicBezTo>
                    <a:pt x="1001" y="27"/>
                    <a:pt x="932" y="1"/>
                    <a:pt x="86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8"/>
            <p:cNvSpPr/>
            <p:nvPr/>
          </p:nvSpPr>
          <p:spPr>
            <a:xfrm>
              <a:off x="5430125" y="3555025"/>
              <a:ext cx="46475" cy="45800"/>
            </a:xfrm>
            <a:custGeom>
              <a:rect b="b" l="l" r="r" t="t"/>
              <a:pathLst>
                <a:path extrusionOk="0" h="1832" w="1859">
                  <a:moveTo>
                    <a:pt x="1084" y="1"/>
                  </a:moveTo>
                  <a:lnTo>
                    <a:pt x="1" y="1084"/>
                  </a:lnTo>
                  <a:lnTo>
                    <a:pt x="667" y="1751"/>
                  </a:lnTo>
                  <a:cubicBezTo>
                    <a:pt x="721" y="1805"/>
                    <a:pt x="792" y="1831"/>
                    <a:pt x="862" y="1831"/>
                  </a:cubicBezTo>
                  <a:cubicBezTo>
                    <a:pt x="932" y="1831"/>
                    <a:pt x="1001" y="1805"/>
                    <a:pt x="1048" y="1751"/>
                  </a:cubicBezTo>
                  <a:lnTo>
                    <a:pt x="1751" y="1060"/>
                  </a:lnTo>
                  <a:cubicBezTo>
                    <a:pt x="1858" y="953"/>
                    <a:pt x="1858" y="775"/>
                    <a:pt x="1751" y="667"/>
                  </a:cubicBezTo>
                  <a:lnTo>
                    <a:pt x="1084"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8"/>
            <p:cNvSpPr/>
            <p:nvPr/>
          </p:nvSpPr>
          <p:spPr>
            <a:xfrm>
              <a:off x="5214625" y="3555025"/>
              <a:ext cx="46450" cy="45800"/>
            </a:xfrm>
            <a:custGeom>
              <a:rect b="b" l="l" r="r" t="t"/>
              <a:pathLst>
                <a:path extrusionOk="0" h="1832" w="1858">
                  <a:moveTo>
                    <a:pt x="775" y="1"/>
                  </a:moveTo>
                  <a:lnTo>
                    <a:pt x="108" y="667"/>
                  </a:lnTo>
                  <a:cubicBezTo>
                    <a:pt x="1" y="775"/>
                    <a:pt x="1" y="953"/>
                    <a:pt x="108" y="1048"/>
                  </a:cubicBezTo>
                  <a:lnTo>
                    <a:pt x="798" y="1751"/>
                  </a:lnTo>
                  <a:cubicBezTo>
                    <a:pt x="852" y="1805"/>
                    <a:pt x="923" y="1831"/>
                    <a:pt x="995" y="1831"/>
                  </a:cubicBezTo>
                  <a:cubicBezTo>
                    <a:pt x="1066" y="1831"/>
                    <a:pt x="1138" y="1805"/>
                    <a:pt x="1191" y="1751"/>
                  </a:cubicBezTo>
                  <a:lnTo>
                    <a:pt x="1858" y="1084"/>
                  </a:lnTo>
                  <a:lnTo>
                    <a:pt x="775"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8"/>
            <p:cNvSpPr/>
            <p:nvPr/>
          </p:nvSpPr>
          <p:spPr>
            <a:xfrm>
              <a:off x="5196775" y="3321675"/>
              <a:ext cx="297675" cy="297675"/>
            </a:xfrm>
            <a:custGeom>
              <a:rect b="b" l="l" r="r" t="t"/>
              <a:pathLst>
                <a:path extrusionOk="0" h="11907" w="11907">
                  <a:moveTo>
                    <a:pt x="5953" y="0"/>
                  </a:moveTo>
                  <a:cubicBezTo>
                    <a:pt x="5846" y="0"/>
                    <a:pt x="5727" y="12"/>
                    <a:pt x="5620" y="12"/>
                  </a:cubicBezTo>
                  <a:cubicBezTo>
                    <a:pt x="2489" y="179"/>
                    <a:pt x="0" y="2786"/>
                    <a:pt x="0" y="5953"/>
                  </a:cubicBezTo>
                  <a:cubicBezTo>
                    <a:pt x="0" y="9120"/>
                    <a:pt x="2501" y="11728"/>
                    <a:pt x="5620" y="11895"/>
                  </a:cubicBezTo>
                  <a:cubicBezTo>
                    <a:pt x="5727" y="11906"/>
                    <a:pt x="5846" y="11906"/>
                    <a:pt x="5953" y="11906"/>
                  </a:cubicBezTo>
                  <a:cubicBezTo>
                    <a:pt x="9239" y="11906"/>
                    <a:pt x="11906" y="9239"/>
                    <a:pt x="11906" y="5953"/>
                  </a:cubicBezTo>
                  <a:cubicBezTo>
                    <a:pt x="11906" y="2667"/>
                    <a:pt x="9239" y="0"/>
                    <a:pt x="5953"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8"/>
            <p:cNvSpPr/>
            <p:nvPr/>
          </p:nvSpPr>
          <p:spPr>
            <a:xfrm>
              <a:off x="5196775" y="3321975"/>
              <a:ext cx="281300" cy="297075"/>
            </a:xfrm>
            <a:custGeom>
              <a:rect b="b" l="l" r="r" t="t"/>
              <a:pathLst>
                <a:path extrusionOk="0" h="11883" w="11252">
                  <a:moveTo>
                    <a:pt x="5620" y="0"/>
                  </a:moveTo>
                  <a:cubicBezTo>
                    <a:pt x="2512" y="0"/>
                    <a:pt x="0" y="2667"/>
                    <a:pt x="0" y="5941"/>
                  </a:cubicBezTo>
                  <a:cubicBezTo>
                    <a:pt x="0" y="9216"/>
                    <a:pt x="2512" y="11883"/>
                    <a:pt x="5620" y="11883"/>
                  </a:cubicBezTo>
                  <a:cubicBezTo>
                    <a:pt x="8728" y="11883"/>
                    <a:pt x="11252" y="9216"/>
                    <a:pt x="11252" y="5941"/>
                  </a:cubicBezTo>
                  <a:cubicBezTo>
                    <a:pt x="11252" y="2667"/>
                    <a:pt x="8728" y="0"/>
                    <a:pt x="562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8"/>
            <p:cNvSpPr/>
            <p:nvPr/>
          </p:nvSpPr>
          <p:spPr>
            <a:xfrm>
              <a:off x="5219400" y="3344300"/>
              <a:ext cx="252425" cy="252425"/>
            </a:xfrm>
            <a:custGeom>
              <a:rect b="b" l="l" r="r" t="t"/>
              <a:pathLst>
                <a:path extrusionOk="0" h="10097" w="10097">
                  <a:moveTo>
                    <a:pt x="5048" y="0"/>
                  </a:moveTo>
                  <a:cubicBezTo>
                    <a:pt x="4882" y="0"/>
                    <a:pt x="4715" y="12"/>
                    <a:pt x="4560" y="36"/>
                  </a:cubicBezTo>
                  <a:cubicBezTo>
                    <a:pt x="2000" y="286"/>
                    <a:pt x="0" y="2429"/>
                    <a:pt x="0" y="5048"/>
                  </a:cubicBezTo>
                  <a:cubicBezTo>
                    <a:pt x="0" y="7668"/>
                    <a:pt x="1988" y="9811"/>
                    <a:pt x="4560" y="10061"/>
                  </a:cubicBezTo>
                  <a:cubicBezTo>
                    <a:pt x="4715" y="10085"/>
                    <a:pt x="4882" y="10097"/>
                    <a:pt x="5048" y="10097"/>
                  </a:cubicBezTo>
                  <a:cubicBezTo>
                    <a:pt x="7834" y="10097"/>
                    <a:pt x="10097" y="7834"/>
                    <a:pt x="10097" y="5048"/>
                  </a:cubicBezTo>
                  <a:cubicBezTo>
                    <a:pt x="10097" y="2262"/>
                    <a:pt x="7834" y="0"/>
                    <a:pt x="5048"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8"/>
            <p:cNvSpPr/>
            <p:nvPr/>
          </p:nvSpPr>
          <p:spPr>
            <a:xfrm>
              <a:off x="5219400" y="3345175"/>
              <a:ext cx="227725" cy="250650"/>
            </a:xfrm>
            <a:custGeom>
              <a:rect b="b" l="l" r="r" t="t"/>
              <a:pathLst>
                <a:path extrusionOk="0" h="10026" w="9109">
                  <a:moveTo>
                    <a:pt x="4560" y="1"/>
                  </a:moveTo>
                  <a:cubicBezTo>
                    <a:pt x="2036" y="1"/>
                    <a:pt x="0" y="2239"/>
                    <a:pt x="0" y="5013"/>
                  </a:cubicBezTo>
                  <a:cubicBezTo>
                    <a:pt x="0" y="7788"/>
                    <a:pt x="2036" y="10026"/>
                    <a:pt x="4560" y="10026"/>
                  </a:cubicBezTo>
                  <a:cubicBezTo>
                    <a:pt x="7072" y="10026"/>
                    <a:pt x="9108" y="7788"/>
                    <a:pt x="9108" y="5013"/>
                  </a:cubicBezTo>
                  <a:cubicBezTo>
                    <a:pt x="9108" y="2239"/>
                    <a:pt x="7072" y="1"/>
                    <a:pt x="4560"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8"/>
            <p:cNvSpPr/>
            <p:nvPr/>
          </p:nvSpPr>
          <p:spPr>
            <a:xfrm>
              <a:off x="5289350" y="3414250"/>
              <a:ext cx="112225" cy="112525"/>
            </a:xfrm>
            <a:custGeom>
              <a:rect b="b" l="l" r="r" t="t"/>
              <a:pathLst>
                <a:path extrusionOk="0" h="4501" w="4489">
                  <a:moveTo>
                    <a:pt x="2250" y="0"/>
                  </a:moveTo>
                  <a:cubicBezTo>
                    <a:pt x="1012" y="0"/>
                    <a:pt x="0" y="1012"/>
                    <a:pt x="0" y="2250"/>
                  </a:cubicBezTo>
                  <a:cubicBezTo>
                    <a:pt x="0" y="3489"/>
                    <a:pt x="1012" y="4501"/>
                    <a:pt x="2250" y="4501"/>
                  </a:cubicBezTo>
                  <a:cubicBezTo>
                    <a:pt x="3489" y="4501"/>
                    <a:pt x="4489" y="3489"/>
                    <a:pt x="4489" y="2250"/>
                  </a:cubicBezTo>
                  <a:cubicBezTo>
                    <a:pt x="4489" y="1012"/>
                    <a:pt x="3489" y="0"/>
                    <a:pt x="2250"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8"/>
            <p:cNvSpPr/>
            <p:nvPr/>
          </p:nvSpPr>
          <p:spPr>
            <a:xfrm>
              <a:off x="5298575" y="3418225"/>
              <a:ext cx="90800" cy="207375"/>
            </a:xfrm>
            <a:custGeom>
              <a:rect b="b" l="l" r="r" t="t"/>
              <a:pathLst>
                <a:path extrusionOk="0" h="8295" w="3632">
                  <a:moveTo>
                    <a:pt x="553" y="0"/>
                  </a:moveTo>
                  <a:cubicBezTo>
                    <a:pt x="504" y="0"/>
                    <a:pt x="455" y="7"/>
                    <a:pt x="405" y="20"/>
                  </a:cubicBezTo>
                  <a:cubicBezTo>
                    <a:pt x="143" y="115"/>
                    <a:pt x="0" y="401"/>
                    <a:pt x="95" y="663"/>
                  </a:cubicBezTo>
                  <a:cubicBezTo>
                    <a:pt x="155" y="817"/>
                    <a:pt x="274" y="913"/>
                    <a:pt x="405" y="960"/>
                  </a:cubicBezTo>
                  <a:lnTo>
                    <a:pt x="3024" y="8164"/>
                  </a:lnTo>
                  <a:cubicBezTo>
                    <a:pt x="3052" y="8247"/>
                    <a:pt x="3116" y="8294"/>
                    <a:pt x="3194" y="8294"/>
                  </a:cubicBezTo>
                  <a:cubicBezTo>
                    <a:pt x="3216" y="8294"/>
                    <a:pt x="3239" y="8291"/>
                    <a:pt x="3262" y="8283"/>
                  </a:cubicBezTo>
                  <a:lnTo>
                    <a:pt x="3489" y="8199"/>
                  </a:lnTo>
                  <a:cubicBezTo>
                    <a:pt x="3596" y="8164"/>
                    <a:pt x="3632" y="8056"/>
                    <a:pt x="3608" y="7949"/>
                  </a:cubicBezTo>
                  <a:lnTo>
                    <a:pt x="988" y="758"/>
                  </a:lnTo>
                  <a:cubicBezTo>
                    <a:pt x="1060" y="639"/>
                    <a:pt x="1096" y="484"/>
                    <a:pt x="1036" y="341"/>
                  </a:cubicBezTo>
                  <a:cubicBezTo>
                    <a:pt x="958" y="127"/>
                    <a:pt x="769" y="0"/>
                    <a:pt x="553"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8"/>
            <p:cNvSpPr/>
            <p:nvPr/>
          </p:nvSpPr>
          <p:spPr>
            <a:xfrm>
              <a:off x="5301550" y="3418225"/>
              <a:ext cx="90800" cy="207375"/>
            </a:xfrm>
            <a:custGeom>
              <a:rect b="b" l="l" r="r" t="t"/>
              <a:pathLst>
                <a:path extrusionOk="0" h="8295" w="3632">
                  <a:moveTo>
                    <a:pt x="3091" y="0"/>
                  </a:moveTo>
                  <a:cubicBezTo>
                    <a:pt x="2875" y="0"/>
                    <a:pt x="2686" y="127"/>
                    <a:pt x="2608" y="341"/>
                  </a:cubicBezTo>
                  <a:cubicBezTo>
                    <a:pt x="2548" y="484"/>
                    <a:pt x="2584" y="639"/>
                    <a:pt x="2655" y="758"/>
                  </a:cubicBezTo>
                  <a:lnTo>
                    <a:pt x="36" y="7949"/>
                  </a:lnTo>
                  <a:cubicBezTo>
                    <a:pt x="0" y="8056"/>
                    <a:pt x="48" y="8164"/>
                    <a:pt x="155" y="8199"/>
                  </a:cubicBezTo>
                  <a:lnTo>
                    <a:pt x="381" y="8283"/>
                  </a:lnTo>
                  <a:cubicBezTo>
                    <a:pt x="402" y="8291"/>
                    <a:pt x="424" y="8294"/>
                    <a:pt x="445" y="8294"/>
                  </a:cubicBezTo>
                  <a:cubicBezTo>
                    <a:pt x="520" y="8294"/>
                    <a:pt x="592" y="8247"/>
                    <a:pt x="619" y="8164"/>
                  </a:cubicBezTo>
                  <a:lnTo>
                    <a:pt x="3239" y="960"/>
                  </a:lnTo>
                  <a:cubicBezTo>
                    <a:pt x="3370" y="913"/>
                    <a:pt x="3489" y="817"/>
                    <a:pt x="3548" y="663"/>
                  </a:cubicBezTo>
                  <a:cubicBezTo>
                    <a:pt x="3632" y="401"/>
                    <a:pt x="3501" y="115"/>
                    <a:pt x="3239" y="20"/>
                  </a:cubicBezTo>
                  <a:cubicBezTo>
                    <a:pt x="3189" y="7"/>
                    <a:pt x="3139" y="0"/>
                    <a:pt x="3091"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78"/>
          <p:cNvGrpSpPr/>
          <p:nvPr/>
        </p:nvGrpSpPr>
        <p:grpSpPr>
          <a:xfrm>
            <a:off x="5392802" y="3385452"/>
            <a:ext cx="345245" cy="285217"/>
            <a:chOff x="4488350" y="3347875"/>
            <a:chExt cx="304825" cy="251825"/>
          </a:xfrm>
        </p:grpSpPr>
        <p:sp>
          <p:nvSpPr>
            <p:cNvPr id="3161" name="Google Shape;3161;p78"/>
            <p:cNvSpPr/>
            <p:nvPr/>
          </p:nvSpPr>
          <p:spPr>
            <a:xfrm>
              <a:off x="4501450" y="3493075"/>
              <a:ext cx="24125" cy="88775"/>
            </a:xfrm>
            <a:custGeom>
              <a:rect b="b" l="l" r="r" t="t"/>
              <a:pathLst>
                <a:path extrusionOk="0" h="3551" w="965">
                  <a:moveTo>
                    <a:pt x="774" y="1"/>
                  </a:moveTo>
                  <a:cubicBezTo>
                    <a:pt x="687" y="1"/>
                    <a:pt x="606" y="59"/>
                    <a:pt x="596" y="157"/>
                  </a:cubicBezTo>
                  <a:lnTo>
                    <a:pt x="12" y="3336"/>
                  </a:lnTo>
                  <a:cubicBezTo>
                    <a:pt x="0" y="3431"/>
                    <a:pt x="48" y="3538"/>
                    <a:pt x="155" y="3550"/>
                  </a:cubicBezTo>
                  <a:lnTo>
                    <a:pt x="191" y="3550"/>
                  </a:lnTo>
                  <a:cubicBezTo>
                    <a:pt x="274" y="3550"/>
                    <a:pt x="357" y="3491"/>
                    <a:pt x="369" y="3396"/>
                  </a:cubicBezTo>
                  <a:lnTo>
                    <a:pt x="953" y="217"/>
                  </a:lnTo>
                  <a:cubicBezTo>
                    <a:pt x="965" y="121"/>
                    <a:pt x="905" y="26"/>
                    <a:pt x="798" y="2"/>
                  </a:cubicBezTo>
                  <a:cubicBezTo>
                    <a:pt x="790" y="1"/>
                    <a:pt x="782" y="1"/>
                    <a:pt x="77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8"/>
            <p:cNvSpPr/>
            <p:nvPr/>
          </p:nvSpPr>
          <p:spPr>
            <a:xfrm>
              <a:off x="4756225" y="3493075"/>
              <a:ext cx="23850" cy="87575"/>
            </a:xfrm>
            <a:custGeom>
              <a:rect b="b" l="l" r="r" t="t"/>
              <a:pathLst>
                <a:path extrusionOk="0" h="3503" w="954">
                  <a:moveTo>
                    <a:pt x="192" y="1"/>
                  </a:moveTo>
                  <a:cubicBezTo>
                    <a:pt x="184" y="1"/>
                    <a:pt x="176" y="1"/>
                    <a:pt x="168" y="2"/>
                  </a:cubicBezTo>
                  <a:cubicBezTo>
                    <a:pt x="61" y="26"/>
                    <a:pt x="1" y="109"/>
                    <a:pt x="13" y="217"/>
                  </a:cubicBezTo>
                  <a:lnTo>
                    <a:pt x="584" y="3360"/>
                  </a:lnTo>
                  <a:cubicBezTo>
                    <a:pt x="596" y="3443"/>
                    <a:pt x="668" y="3503"/>
                    <a:pt x="763" y="3503"/>
                  </a:cubicBezTo>
                  <a:lnTo>
                    <a:pt x="787" y="3503"/>
                  </a:lnTo>
                  <a:cubicBezTo>
                    <a:pt x="894" y="3491"/>
                    <a:pt x="953" y="3396"/>
                    <a:pt x="942" y="3300"/>
                  </a:cubicBezTo>
                  <a:lnTo>
                    <a:pt x="370" y="157"/>
                  </a:lnTo>
                  <a:cubicBezTo>
                    <a:pt x="359" y="59"/>
                    <a:pt x="278" y="1"/>
                    <a:pt x="192"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8"/>
            <p:cNvSpPr/>
            <p:nvPr/>
          </p:nvSpPr>
          <p:spPr>
            <a:xfrm>
              <a:off x="4610975" y="3347875"/>
              <a:ext cx="59550" cy="27400"/>
            </a:xfrm>
            <a:custGeom>
              <a:rect b="b" l="l" r="r" t="t"/>
              <a:pathLst>
                <a:path extrusionOk="0" h="1096" w="2382">
                  <a:moveTo>
                    <a:pt x="513" y="0"/>
                  </a:moveTo>
                  <a:cubicBezTo>
                    <a:pt x="227" y="0"/>
                    <a:pt x="1" y="214"/>
                    <a:pt x="1" y="500"/>
                  </a:cubicBezTo>
                  <a:lnTo>
                    <a:pt x="1" y="1095"/>
                  </a:lnTo>
                  <a:lnTo>
                    <a:pt x="2382" y="1095"/>
                  </a:lnTo>
                  <a:lnTo>
                    <a:pt x="2382" y="500"/>
                  </a:lnTo>
                  <a:cubicBezTo>
                    <a:pt x="2382" y="214"/>
                    <a:pt x="2168" y="0"/>
                    <a:pt x="188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8"/>
            <p:cNvSpPr/>
            <p:nvPr/>
          </p:nvSpPr>
          <p:spPr>
            <a:xfrm>
              <a:off x="4741950" y="3465725"/>
              <a:ext cx="32475" cy="31875"/>
            </a:xfrm>
            <a:custGeom>
              <a:rect b="b" l="l" r="r" t="t"/>
              <a:pathLst>
                <a:path extrusionOk="0" h="1275" w="1299">
                  <a:moveTo>
                    <a:pt x="0" y="1"/>
                  </a:moveTo>
                  <a:lnTo>
                    <a:pt x="0" y="1275"/>
                  </a:lnTo>
                  <a:lnTo>
                    <a:pt x="953" y="1275"/>
                  </a:lnTo>
                  <a:cubicBezTo>
                    <a:pt x="1155" y="1275"/>
                    <a:pt x="1298" y="1132"/>
                    <a:pt x="1298" y="953"/>
                  </a:cubicBezTo>
                  <a:lnTo>
                    <a:pt x="1298" y="346"/>
                  </a:lnTo>
                  <a:cubicBezTo>
                    <a:pt x="1298" y="144"/>
                    <a:pt x="1132" y="1"/>
                    <a:pt x="95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8"/>
            <p:cNvSpPr/>
            <p:nvPr/>
          </p:nvSpPr>
          <p:spPr>
            <a:xfrm>
              <a:off x="4507400" y="3465725"/>
              <a:ext cx="32175" cy="31875"/>
            </a:xfrm>
            <a:custGeom>
              <a:rect b="b" l="l" r="r" t="t"/>
              <a:pathLst>
                <a:path extrusionOk="0" h="1275" w="1287">
                  <a:moveTo>
                    <a:pt x="334" y="1"/>
                  </a:moveTo>
                  <a:cubicBezTo>
                    <a:pt x="155" y="1"/>
                    <a:pt x="0" y="144"/>
                    <a:pt x="0" y="346"/>
                  </a:cubicBezTo>
                  <a:lnTo>
                    <a:pt x="0" y="953"/>
                  </a:lnTo>
                  <a:cubicBezTo>
                    <a:pt x="0" y="1132"/>
                    <a:pt x="143" y="1275"/>
                    <a:pt x="334" y="1275"/>
                  </a:cubicBezTo>
                  <a:lnTo>
                    <a:pt x="1286" y="1275"/>
                  </a:lnTo>
                  <a:lnTo>
                    <a:pt x="1286"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8"/>
            <p:cNvSpPr/>
            <p:nvPr/>
          </p:nvSpPr>
          <p:spPr>
            <a:xfrm>
              <a:off x="4523175" y="3364525"/>
              <a:ext cx="235175" cy="235175"/>
            </a:xfrm>
            <a:custGeom>
              <a:rect b="b" l="l" r="r" t="t"/>
              <a:pathLst>
                <a:path extrusionOk="0" h="9407" w="9407">
                  <a:moveTo>
                    <a:pt x="4703" y="1"/>
                  </a:moveTo>
                  <a:cubicBezTo>
                    <a:pt x="2108" y="1"/>
                    <a:pt x="0" y="2108"/>
                    <a:pt x="0" y="4704"/>
                  </a:cubicBezTo>
                  <a:cubicBezTo>
                    <a:pt x="0" y="7299"/>
                    <a:pt x="2108" y="9407"/>
                    <a:pt x="4703" y="9407"/>
                  </a:cubicBezTo>
                  <a:cubicBezTo>
                    <a:pt x="7299" y="9407"/>
                    <a:pt x="9406" y="7299"/>
                    <a:pt x="9406" y="4704"/>
                  </a:cubicBezTo>
                  <a:cubicBezTo>
                    <a:pt x="9406" y="2108"/>
                    <a:pt x="7299" y="1"/>
                    <a:pt x="4703"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8"/>
            <p:cNvSpPr/>
            <p:nvPr/>
          </p:nvSpPr>
          <p:spPr>
            <a:xfrm>
              <a:off x="4540425" y="3381500"/>
              <a:ext cx="200950" cy="200950"/>
            </a:xfrm>
            <a:custGeom>
              <a:rect b="b" l="l" r="r" t="t"/>
              <a:pathLst>
                <a:path extrusionOk="0" h="8038" w="8038">
                  <a:moveTo>
                    <a:pt x="4013" y="0"/>
                  </a:moveTo>
                  <a:cubicBezTo>
                    <a:pt x="3882" y="0"/>
                    <a:pt x="3763" y="0"/>
                    <a:pt x="3644" y="24"/>
                  </a:cubicBezTo>
                  <a:cubicBezTo>
                    <a:pt x="1608" y="215"/>
                    <a:pt x="1" y="1929"/>
                    <a:pt x="1" y="4025"/>
                  </a:cubicBezTo>
                  <a:cubicBezTo>
                    <a:pt x="1" y="6120"/>
                    <a:pt x="1608" y="7835"/>
                    <a:pt x="3644" y="8025"/>
                  </a:cubicBezTo>
                  <a:cubicBezTo>
                    <a:pt x="3763" y="8037"/>
                    <a:pt x="3894" y="8037"/>
                    <a:pt x="4013" y="8037"/>
                  </a:cubicBezTo>
                  <a:cubicBezTo>
                    <a:pt x="6240" y="8037"/>
                    <a:pt x="8038" y="6239"/>
                    <a:pt x="8038" y="4025"/>
                  </a:cubicBezTo>
                  <a:cubicBezTo>
                    <a:pt x="8038" y="1810"/>
                    <a:pt x="6240" y="0"/>
                    <a:pt x="4013"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8"/>
            <p:cNvSpPr/>
            <p:nvPr/>
          </p:nvSpPr>
          <p:spPr>
            <a:xfrm>
              <a:off x="4540425" y="3382100"/>
              <a:ext cx="182200" cy="200050"/>
            </a:xfrm>
            <a:custGeom>
              <a:rect b="b" l="l" r="r" t="t"/>
              <a:pathLst>
                <a:path extrusionOk="0" h="8002" w="7288">
                  <a:moveTo>
                    <a:pt x="3644" y="0"/>
                  </a:moveTo>
                  <a:cubicBezTo>
                    <a:pt x="1608" y="191"/>
                    <a:pt x="1" y="1905"/>
                    <a:pt x="1" y="4001"/>
                  </a:cubicBezTo>
                  <a:cubicBezTo>
                    <a:pt x="1" y="6096"/>
                    <a:pt x="1608" y="7811"/>
                    <a:pt x="3644" y="8001"/>
                  </a:cubicBezTo>
                  <a:cubicBezTo>
                    <a:pt x="5680" y="7811"/>
                    <a:pt x="7288" y="6096"/>
                    <a:pt x="7288" y="4001"/>
                  </a:cubicBezTo>
                  <a:cubicBezTo>
                    <a:pt x="7288" y="1905"/>
                    <a:pt x="5680" y="191"/>
                    <a:pt x="3644"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8"/>
            <p:cNvSpPr/>
            <p:nvPr/>
          </p:nvSpPr>
          <p:spPr>
            <a:xfrm>
              <a:off x="4594025" y="3421650"/>
              <a:ext cx="94375" cy="18500"/>
            </a:xfrm>
            <a:custGeom>
              <a:rect b="b" l="l" r="r" t="t"/>
              <a:pathLst>
                <a:path extrusionOk="0" h="740" w="3775">
                  <a:moveTo>
                    <a:pt x="3647" y="0"/>
                  </a:moveTo>
                  <a:cubicBezTo>
                    <a:pt x="3642" y="0"/>
                    <a:pt x="3637" y="1"/>
                    <a:pt x="3631" y="2"/>
                  </a:cubicBezTo>
                  <a:lnTo>
                    <a:pt x="143" y="2"/>
                  </a:lnTo>
                  <a:cubicBezTo>
                    <a:pt x="72" y="2"/>
                    <a:pt x="0" y="61"/>
                    <a:pt x="0" y="157"/>
                  </a:cubicBezTo>
                  <a:lnTo>
                    <a:pt x="0" y="585"/>
                  </a:lnTo>
                  <a:cubicBezTo>
                    <a:pt x="0" y="657"/>
                    <a:pt x="60" y="740"/>
                    <a:pt x="143" y="740"/>
                  </a:cubicBezTo>
                  <a:lnTo>
                    <a:pt x="3631" y="740"/>
                  </a:lnTo>
                  <a:cubicBezTo>
                    <a:pt x="3703" y="740"/>
                    <a:pt x="3774" y="680"/>
                    <a:pt x="3774" y="585"/>
                  </a:cubicBezTo>
                  <a:lnTo>
                    <a:pt x="3774" y="157"/>
                  </a:lnTo>
                  <a:cubicBezTo>
                    <a:pt x="3774" y="68"/>
                    <a:pt x="3713" y="0"/>
                    <a:pt x="3647"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8"/>
            <p:cNvSpPr/>
            <p:nvPr/>
          </p:nvSpPr>
          <p:spPr>
            <a:xfrm>
              <a:off x="4594025" y="3421650"/>
              <a:ext cx="76500" cy="18500"/>
            </a:xfrm>
            <a:custGeom>
              <a:rect b="b" l="l" r="r" t="t"/>
              <a:pathLst>
                <a:path extrusionOk="0" h="740" w="3060">
                  <a:moveTo>
                    <a:pt x="2933" y="0"/>
                  </a:moveTo>
                  <a:cubicBezTo>
                    <a:pt x="2928" y="0"/>
                    <a:pt x="2922" y="1"/>
                    <a:pt x="2917" y="2"/>
                  </a:cubicBezTo>
                  <a:lnTo>
                    <a:pt x="143" y="2"/>
                  </a:lnTo>
                  <a:cubicBezTo>
                    <a:pt x="72" y="2"/>
                    <a:pt x="0" y="61"/>
                    <a:pt x="0" y="157"/>
                  </a:cubicBezTo>
                  <a:lnTo>
                    <a:pt x="0" y="585"/>
                  </a:lnTo>
                  <a:cubicBezTo>
                    <a:pt x="0" y="657"/>
                    <a:pt x="60" y="740"/>
                    <a:pt x="143" y="740"/>
                  </a:cubicBezTo>
                  <a:lnTo>
                    <a:pt x="2917" y="740"/>
                  </a:lnTo>
                  <a:cubicBezTo>
                    <a:pt x="2989" y="740"/>
                    <a:pt x="3060" y="680"/>
                    <a:pt x="3060" y="585"/>
                  </a:cubicBezTo>
                  <a:lnTo>
                    <a:pt x="3060" y="157"/>
                  </a:lnTo>
                  <a:cubicBezTo>
                    <a:pt x="3060" y="68"/>
                    <a:pt x="2999" y="0"/>
                    <a:pt x="293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8"/>
            <p:cNvSpPr/>
            <p:nvPr/>
          </p:nvSpPr>
          <p:spPr>
            <a:xfrm>
              <a:off x="4488350" y="3570500"/>
              <a:ext cx="32775" cy="28900"/>
            </a:xfrm>
            <a:custGeom>
              <a:rect b="b" l="l" r="r" t="t"/>
              <a:pathLst>
                <a:path extrusionOk="0" h="1156" w="1311">
                  <a:moveTo>
                    <a:pt x="369" y="1"/>
                  </a:moveTo>
                  <a:cubicBezTo>
                    <a:pt x="262" y="1"/>
                    <a:pt x="179" y="84"/>
                    <a:pt x="155" y="179"/>
                  </a:cubicBezTo>
                  <a:lnTo>
                    <a:pt x="24" y="894"/>
                  </a:lnTo>
                  <a:cubicBezTo>
                    <a:pt x="0" y="1037"/>
                    <a:pt x="96" y="1156"/>
                    <a:pt x="238" y="1156"/>
                  </a:cubicBezTo>
                  <a:lnTo>
                    <a:pt x="953" y="1156"/>
                  </a:lnTo>
                  <a:cubicBezTo>
                    <a:pt x="1048" y="1156"/>
                    <a:pt x="1143" y="1072"/>
                    <a:pt x="1155" y="977"/>
                  </a:cubicBezTo>
                  <a:lnTo>
                    <a:pt x="1298" y="263"/>
                  </a:lnTo>
                  <a:cubicBezTo>
                    <a:pt x="1310" y="120"/>
                    <a:pt x="1215" y="1"/>
                    <a:pt x="1084"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8"/>
            <p:cNvSpPr/>
            <p:nvPr/>
          </p:nvSpPr>
          <p:spPr>
            <a:xfrm>
              <a:off x="4760400" y="3570500"/>
              <a:ext cx="32775" cy="28900"/>
            </a:xfrm>
            <a:custGeom>
              <a:rect b="b" l="l" r="r" t="t"/>
              <a:pathLst>
                <a:path extrusionOk="0" h="1156" w="1311">
                  <a:moveTo>
                    <a:pt x="239" y="1"/>
                  </a:moveTo>
                  <a:cubicBezTo>
                    <a:pt x="96" y="1"/>
                    <a:pt x="1" y="120"/>
                    <a:pt x="24" y="263"/>
                  </a:cubicBezTo>
                  <a:lnTo>
                    <a:pt x="155" y="977"/>
                  </a:lnTo>
                  <a:cubicBezTo>
                    <a:pt x="167" y="1072"/>
                    <a:pt x="263" y="1156"/>
                    <a:pt x="370" y="1156"/>
                  </a:cubicBezTo>
                  <a:lnTo>
                    <a:pt x="1072" y="1156"/>
                  </a:lnTo>
                  <a:cubicBezTo>
                    <a:pt x="1203" y="1156"/>
                    <a:pt x="1310" y="1037"/>
                    <a:pt x="1275" y="894"/>
                  </a:cubicBezTo>
                  <a:lnTo>
                    <a:pt x="1144" y="179"/>
                  </a:lnTo>
                  <a:cubicBezTo>
                    <a:pt x="1132" y="84"/>
                    <a:pt x="1048" y="1"/>
                    <a:pt x="953"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8"/>
            <p:cNvSpPr/>
            <p:nvPr/>
          </p:nvSpPr>
          <p:spPr>
            <a:xfrm>
              <a:off x="4640750" y="3485500"/>
              <a:ext cx="66400" cy="60075"/>
            </a:xfrm>
            <a:custGeom>
              <a:rect b="b" l="l" r="r" t="t"/>
              <a:pathLst>
                <a:path extrusionOk="0" h="2403" w="2656">
                  <a:moveTo>
                    <a:pt x="1329" y="1"/>
                  </a:moveTo>
                  <a:cubicBezTo>
                    <a:pt x="1209" y="1"/>
                    <a:pt x="1090" y="19"/>
                    <a:pt x="977" y="55"/>
                  </a:cubicBezTo>
                  <a:cubicBezTo>
                    <a:pt x="786" y="115"/>
                    <a:pt x="631" y="222"/>
                    <a:pt x="477" y="353"/>
                  </a:cubicBezTo>
                  <a:cubicBezTo>
                    <a:pt x="0" y="817"/>
                    <a:pt x="0" y="1579"/>
                    <a:pt x="465" y="2055"/>
                  </a:cubicBezTo>
                  <a:cubicBezTo>
                    <a:pt x="596" y="2186"/>
                    <a:pt x="774" y="2294"/>
                    <a:pt x="953" y="2353"/>
                  </a:cubicBezTo>
                  <a:cubicBezTo>
                    <a:pt x="1068" y="2386"/>
                    <a:pt x="1186" y="2402"/>
                    <a:pt x="1305" y="2402"/>
                  </a:cubicBezTo>
                  <a:cubicBezTo>
                    <a:pt x="1616" y="2402"/>
                    <a:pt x="1926" y="2288"/>
                    <a:pt x="2167" y="2055"/>
                  </a:cubicBezTo>
                  <a:cubicBezTo>
                    <a:pt x="2644" y="1591"/>
                    <a:pt x="2655" y="817"/>
                    <a:pt x="2179" y="353"/>
                  </a:cubicBezTo>
                  <a:cubicBezTo>
                    <a:pt x="1956" y="121"/>
                    <a:pt x="1640" y="1"/>
                    <a:pt x="1329"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8"/>
            <p:cNvSpPr/>
            <p:nvPr/>
          </p:nvSpPr>
          <p:spPr>
            <a:xfrm>
              <a:off x="4640750" y="3486875"/>
              <a:ext cx="48550" cy="57475"/>
            </a:xfrm>
            <a:custGeom>
              <a:rect b="b" l="l" r="r" t="t"/>
              <a:pathLst>
                <a:path extrusionOk="0" h="2299" w="1942">
                  <a:moveTo>
                    <a:pt x="977" y="0"/>
                  </a:moveTo>
                  <a:cubicBezTo>
                    <a:pt x="786" y="60"/>
                    <a:pt x="631" y="167"/>
                    <a:pt x="477" y="298"/>
                  </a:cubicBezTo>
                  <a:cubicBezTo>
                    <a:pt x="0" y="762"/>
                    <a:pt x="0" y="1524"/>
                    <a:pt x="465" y="2000"/>
                  </a:cubicBezTo>
                  <a:cubicBezTo>
                    <a:pt x="596" y="2131"/>
                    <a:pt x="774" y="2239"/>
                    <a:pt x="953" y="2298"/>
                  </a:cubicBezTo>
                  <a:cubicBezTo>
                    <a:pt x="1131" y="2239"/>
                    <a:pt x="1298" y="2131"/>
                    <a:pt x="1453" y="2000"/>
                  </a:cubicBezTo>
                  <a:cubicBezTo>
                    <a:pt x="1929" y="1536"/>
                    <a:pt x="1941" y="762"/>
                    <a:pt x="1465" y="298"/>
                  </a:cubicBezTo>
                  <a:cubicBezTo>
                    <a:pt x="1334" y="167"/>
                    <a:pt x="1155" y="60"/>
                    <a:pt x="97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78"/>
          <p:cNvGrpSpPr/>
          <p:nvPr/>
        </p:nvGrpSpPr>
        <p:grpSpPr>
          <a:xfrm>
            <a:off x="4683483" y="3414758"/>
            <a:ext cx="344225" cy="226916"/>
            <a:chOff x="3862075" y="3373750"/>
            <a:chExt cx="303925" cy="200350"/>
          </a:xfrm>
        </p:grpSpPr>
        <p:sp>
          <p:nvSpPr>
            <p:cNvPr id="3176" name="Google Shape;3176;p78"/>
            <p:cNvSpPr/>
            <p:nvPr/>
          </p:nvSpPr>
          <p:spPr>
            <a:xfrm>
              <a:off x="4137400" y="3426300"/>
              <a:ext cx="17300" cy="16250"/>
            </a:xfrm>
            <a:custGeom>
              <a:rect b="b" l="l" r="r" t="t"/>
              <a:pathLst>
                <a:path extrusionOk="0" h="650" w="692">
                  <a:moveTo>
                    <a:pt x="488" y="0"/>
                  </a:moveTo>
                  <a:cubicBezTo>
                    <a:pt x="441" y="0"/>
                    <a:pt x="394" y="18"/>
                    <a:pt x="358" y="54"/>
                  </a:cubicBezTo>
                  <a:lnTo>
                    <a:pt x="72" y="340"/>
                  </a:lnTo>
                  <a:cubicBezTo>
                    <a:pt x="1" y="399"/>
                    <a:pt x="1" y="518"/>
                    <a:pt x="72" y="590"/>
                  </a:cubicBezTo>
                  <a:cubicBezTo>
                    <a:pt x="120" y="637"/>
                    <a:pt x="168" y="649"/>
                    <a:pt x="215" y="649"/>
                  </a:cubicBezTo>
                  <a:cubicBezTo>
                    <a:pt x="275" y="649"/>
                    <a:pt x="310" y="625"/>
                    <a:pt x="334" y="590"/>
                  </a:cubicBezTo>
                  <a:lnTo>
                    <a:pt x="608" y="316"/>
                  </a:lnTo>
                  <a:cubicBezTo>
                    <a:pt x="691" y="256"/>
                    <a:pt x="691" y="137"/>
                    <a:pt x="608" y="54"/>
                  </a:cubicBezTo>
                  <a:cubicBezTo>
                    <a:pt x="578" y="18"/>
                    <a:pt x="534" y="0"/>
                    <a:pt x="488"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8"/>
            <p:cNvSpPr/>
            <p:nvPr/>
          </p:nvSpPr>
          <p:spPr>
            <a:xfrm>
              <a:off x="4018050" y="3545725"/>
              <a:ext cx="17000" cy="16475"/>
            </a:xfrm>
            <a:custGeom>
              <a:rect b="b" l="l" r="r" t="t"/>
              <a:pathLst>
                <a:path extrusionOk="0" h="659" w="680">
                  <a:moveTo>
                    <a:pt x="487" y="1"/>
                  </a:moveTo>
                  <a:cubicBezTo>
                    <a:pt x="441" y="1"/>
                    <a:pt x="393" y="22"/>
                    <a:pt x="358" y="63"/>
                  </a:cubicBezTo>
                  <a:lnTo>
                    <a:pt x="72" y="337"/>
                  </a:lnTo>
                  <a:cubicBezTo>
                    <a:pt x="0" y="397"/>
                    <a:pt x="0" y="516"/>
                    <a:pt x="72" y="599"/>
                  </a:cubicBezTo>
                  <a:cubicBezTo>
                    <a:pt x="120" y="635"/>
                    <a:pt x="167" y="658"/>
                    <a:pt x="203" y="658"/>
                  </a:cubicBezTo>
                  <a:cubicBezTo>
                    <a:pt x="251" y="658"/>
                    <a:pt x="298" y="635"/>
                    <a:pt x="322" y="599"/>
                  </a:cubicBezTo>
                  <a:lnTo>
                    <a:pt x="608" y="313"/>
                  </a:lnTo>
                  <a:cubicBezTo>
                    <a:pt x="679" y="254"/>
                    <a:pt x="679" y="135"/>
                    <a:pt x="608" y="63"/>
                  </a:cubicBezTo>
                  <a:cubicBezTo>
                    <a:pt x="578" y="22"/>
                    <a:pt x="533" y="1"/>
                    <a:pt x="487"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8"/>
            <p:cNvSpPr/>
            <p:nvPr/>
          </p:nvSpPr>
          <p:spPr>
            <a:xfrm>
              <a:off x="4137400" y="3545725"/>
              <a:ext cx="17000" cy="16475"/>
            </a:xfrm>
            <a:custGeom>
              <a:rect b="b" l="l" r="r" t="t"/>
              <a:pathLst>
                <a:path extrusionOk="0" h="659" w="680">
                  <a:moveTo>
                    <a:pt x="202" y="1"/>
                  </a:moveTo>
                  <a:cubicBezTo>
                    <a:pt x="156" y="1"/>
                    <a:pt x="108" y="22"/>
                    <a:pt x="72" y="63"/>
                  </a:cubicBezTo>
                  <a:cubicBezTo>
                    <a:pt x="1" y="123"/>
                    <a:pt x="1" y="242"/>
                    <a:pt x="72" y="313"/>
                  </a:cubicBezTo>
                  <a:lnTo>
                    <a:pt x="358" y="599"/>
                  </a:lnTo>
                  <a:cubicBezTo>
                    <a:pt x="406" y="635"/>
                    <a:pt x="453" y="658"/>
                    <a:pt x="489" y="658"/>
                  </a:cubicBezTo>
                  <a:cubicBezTo>
                    <a:pt x="549" y="658"/>
                    <a:pt x="596" y="635"/>
                    <a:pt x="608" y="599"/>
                  </a:cubicBezTo>
                  <a:cubicBezTo>
                    <a:pt x="680" y="528"/>
                    <a:pt x="680" y="420"/>
                    <a:pt x="608" y="337"/>
                  </a:cubicBezTo>
                  <a:lnTo>
                    <a:pt x="322" y="63"/>
                  </a:lnTo>
                  <a:cubicBezTo>
                    <a:pt x="293" y="22"/>
                    <a:pt x="248" y="1"/>
                    <a:pt x="202"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8"/>
            <p:cNvSpPr/>
            <p:nvPr/>
          </p:nvSpPr>
          <p:spPr>
            <a:xfrm>
              <a:off x="3870700" y="3424800"/>
              <a:ext cx="14925" cy="14175"/>
            </a:xfrm>
            <a:custGeom>
              <a:rect b="b" l="l" r="r" t="t"/>
              <a:pathLst>
                <a:path extrusionOk="0" h="567" w="597">
                  <a:moveTo>
                    <a:pt x="202" y="1"/>
                  </a:moveTo>
                  <a:cubicBezTo>
                    <a:pt x="156" y="1"/>
                    <a:pt x="108" y="19"/>
                    <a:pt x="72" y="54"/>
                  </a:cubicBezTo>
                  <a:cubicBezTo>
                    <a:pt x="1" y="114"/>
                    <a:pt x="1" y="233"/>
                    <a:pt x="72" y="316"/>
                  </a:cubicBezTo>
                  <a:lnTo>
                    <a:pt x="263" y="507"/>
                  </a:lnTo>
                  <a:cubicBezTo>
                    <a:pt x="310" y="554"/>
                    <a:pt x="358" y="566"/>
                    <a:pt x="406" y="566"/>
                  </a:cubicBezTo>
                  <a:cubicBezTo>
                    <a:pt x="441" y="566"/>
                    <a:pt x="501" y="531"/>
                    <a:pt x="525" y="507"/>
                  </a:cubicBezTo>
                  <a:cubicBezTo>
                    <a:pt x="596" y="447"/>
                    <a:pt x="596" y="328"/>
                    <a:pt x="525" y="257"/>
                  </a:cubicBezTo>
                  <a:lnTo>
                    <a:pt x="322" y="54"/>
                  </a:lnTo>
                  <a:cubicBezTo>
                    <a:pt x="293" y="19"/>
                    <a:pt x="248" y="1"/>
                    <a:pt x="202"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8"/>
            <p:cNvSpPr/>
            <p:nvPr/>
          </p:nvSpPr>
          <p:spPr>
            <a:xfrm>
              <a:off x="3965650" y="3519450"/>
              <a:ext cx="14925" cy="13875"/>
            </a:xfrm>
            <a:custGeom>
              <a:rect b="b" l="l" r="r" t="t"/>
              <a:pathLst>
                <a:path extrusionOk="0" h="555" w="597">
                  <a:moveTo>
                    <a:pt x="202" y="1"/>
                  </a:moveTo>
                  <a:cubicBezTo>
                    <a:pt x="156" y="1"/>
                    <a:pt x="108" y="19"/>
                    <a:pt x="72" y="55"/>
                  </a:cubicBezTo>
                  <a:cubicBezTo>
                    <a:pt x="1" y="114"/>
                    <a:pt x="1" y="233"/>
                    <a:pt x="72" y="305"/>
                  </a:cubicBezTo>
                  <a:lnTo>
                    <a:pt x="263" y="495"/>
                  </a:lnTo>
                  <a:cubicBezTo>
                    <a:pt x="311" y="543"/>
                    <a:pt x="358" y="555"/>
                    <a:pt x="394" y="555"/>
                  </a:cubicBezTo>
                  <a:cubicBezTo>
                    <a:pt x="442" y="555"/>
                    <a:pt x="489" y="543"/>
                    <a:pt x="513" y="495"/>
                  </a:cubicBezTo>
                  <a:cubicBezTo>
                    <a:pt x="596" y="436"/>
                    <a:pt x="596" y="316"/>
                    <a:pt x="513" y="245"/>
                  </a:cubicBezTo>
                  <a:lnTo>
                    <a:pt x="322" y="55"/>
                  </a:lnTo>
                  <a:cubicBezTo>
                    <a:pt x="293" y="19"/>
                    <a:pt x="248" y="1"/>
                    <a:pt x="202"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8"/>
            <p:cNvSpPr/>
            <p:nvPr/>
          </p:nvSpPr>
          <p:spPr>
            <a:xfrm>
              <a:off x="3870700" y="3519450"/>
              <a:ext cx="14925" cy="13875"/>
            </a:xfrm>
            <a:custGeom>
              <a:rect b="b" l="l" r="r" t="t"/>
              <a:pathLst>
                <a:path extrusionOk="0" h="555" w="597">
                  <a:moveTo>
                    <a:pt x="403" y="1"/>
                  </a:moveTo>
                  <a:cubicBezTo>
                    <a:pt x="355" y="1"/>
                    <a:pt x="304" y="19"/>
                    <a:pt x="263" y="55"/>
                  </a:cubicBezTo>
                  <a:lnTo>
                    <a:pt x="72" y="245"/>
                  </a:lnTo>
                  <a:cubicBezTo>
                    <a:pt x="1" y="305"/>
                    <a:pt x="1" y="424"/>
                    <a:pt x="72" y="495"/>
                  </a:cubicBezTo>
                  <a:cubicBezTo>
                    <a:pt x="120" y="543"/>
                    <a:pt x="168" y="555"/>
                    <a:pt x="203" y="555"/>
                  </a:cubicBezTo>
                  <a:cubicBezTo>
                    <a:pt x="251" y="555"/>
                    <a:pt x="299" y="543"/>
                    <a:pt x="322" y="495"/>
                  </a:cubicBezTo>
                  <a:lnTo>
                    <a:pt x="525" y="305"/>
                  </a:lnTo>
                  <a:cubicBezTo>
                    <a:pt x="596" y="245"/>
                    <a:pt x="596" y="126"/>
                    <a:pt x="525" y="55"/>
                  </a:cubicBezTo>
                  <a:cubicBezTo>
                    <a:pt x="495" y="19"/>
                    <a:pt x="450" y="1"/>
                    <a:pt x="403"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8"/>
            <p:cNvSpPr/>
            <p:nvPr/>
          </p:nvSpPr>
          <p:spPr>
            <a:xfrm>
              <a:off x="4011200" y="3410325"/>
              <a:ext cx="50325" cy="49475"/>
            </a:xfrm>
            <a:custGeom>
              <a:rect b="b" l="l" r="r" t="t"/>
              <a:pathLst>
                <a:path extrusionOk="0" h="1979" w="2013">
                  <a:moveTo>
                    <a:pt x="1014" y="1"/>
                  </a:moveTo>
                  <a:cubicBezTo>
                    <a:pt x="932" y="1"/>
                    <a:pt x="848" y="28"/>
                    <a:pt x="775" y="86"/>
                  </a:cubicBezTo>
                  <a:lnTo>
                    <a:pt x="179" y="598"/>
                  </a:lnTo>
                  <a:cubicBezTo>
                    <a:pt x="36" y="729"/>
                    <a:pt x="1" y="955"/>
                    <a:pt x="144" y="1098"/>
                  </a:cubicBezTo>
                  <a:lnTo>
                    <a:pt x="870" y="1979"/>
                  </a:lnTo>
                  <a:lnTo>
                    <a:pt x="2013" y="1014"/>
                  </a:lnTo>
                  <a:lnTo>
                    <a:pt x="1287" y="133"/>
                  </a:lnTo>
                  <a:cubicBezTo>
                    <a:pt x="1220" y="46"/>
                    <a:pt x="1119" y="1"/>
                    <a:pt x="101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8"/>
            <p:cNvSpPr/>
            <p:nvPr/>
          </p:nvSpPr>
          <p:spPr>
            <a:xfrm>
              <a:off x="3942450" y="3410400"/>
              <a:ext cx="45550" cy="44050"/>
            </a:xfrm>
            <a:custGeom>
              <a:rect b="b" l="l" r="r" t="t"/>
              <a:pathLst>
                <a:path extrusionOk="0" h="1762" w="1822">
                  <a:moveTo>
                    <a:pt x="926" y="1"/>
                  </a:moveTo>
                  <a:cubicBezTo>
                    <a:pt x="814" y="1"/>
                    <a:pt x="704" y="49"/>
                    <a:pt x="631" y="142"/>
                  </a:cubicBezTo>
                  <a:lnTo>
                    <a:pt x="0" y="892"/>
                  </a:lnTo>
                  <a:lnTo>
                    <a:pt x="1048" y="1761"/>
                  </a:lnTo>
                  <a:lnTo>
                    <a:pt x="1667" y="1023"/>
                  </a:lnTo>
                  <a:cubicBezTo>
                    <a:pt x="1822" y="857"/>
                    <a:pt x="1786" y="607"/>
                    <a:pt x="1620" y="476"/>
                  </a:cubicBezTo>
                  <a:lnTo>
                    <a:pt x="1179" y="95"/>
                  </a:lnTo>
                  <a:cubicBezTo>
                    <a:pt x="1105" y="31"/>
                    <a:pt x="1015" y="1"/>
                    <a:pt x="926"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8"/>
            <p:cNvSpPr/>
            <p:nvPr/>
          </p:nvSpPr>
          <p:spPr>
            <a:xfrm>
              <a:off x="4006750" y="3414825"/>
              <a:ext cx="159250" cy="159275"/>
            </a:xfrm>
            <a:custGeom>
              <a:rect b="b" l="l" r="r" t="t"/>
              <a:pathLst>
                <a:path extrusionOk="0" h="6371" w="6370">
                  <a:moveTo>
                    <a:pt x="3191" y="1"/>
                  </a:moveTo>
                  <a:cubicBezTo>
                    <a:pt x="3096" y="1"/>
                    <a:pt x="3024" y="13"/>
                    <a:pt x="2929" y="13"/>
                  </a:cubicBezTo>
                  <a:cubicBezTo>
                    <a:pt x="1298" y="132"/>
                    <a:pt x="0" y="1513"/>
                    <a:pt x="0" y="3180"/>
                  </a:cubicBezTo>
                  <a:cubicBezTo>
                    <a:pt x="0" y="4847"/>
                    <a:pt x="1298" y="6216"/>
                    <a:pt x="2929" y="6347"/>
                  </a:cubicBezTo>
                  <a:cubicBezTo>
                    <a:pt x="3024" y="6371"/>
                    <a:pt x="3096" y="6371"/>
                    <a:pt x="3191" y="6371"/>
                  </a:cubicBezTo>
                  <a:cubicBezTo>
                    <a:pt x="4941" y="6371"/>
                    <a:pt x="6370" y="4942"/>
                    <a:pt x="6370" y="3180"/>
                  </a:cubicBezTo>
                  <a:cubicBezTo>
                    <a:pt x="6370" y="1406"/>
                    <a:pt x="4941" y="1"/>
                    <a:pt x="3191"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8"/>
            <p:cNvSpPr/>
            <p:nvPr/>
          </p:nvSpPr>
          <p:spPr>
            <a:xfrm>
              <a:off x="4006750" y="3415125"/>
              <a:ext cx="146750" cy="158375"/>
            </a:xfrm>
            <a:custGeom>
              <a:rect b="b" l="l" r="r" t="t"/>
              <a:pathLst>
                <a:path extrusionOk="0" h="6335" w="5870">
                  <a:moveTo>
                    <a:pt x="2929" y="1"/>
                  </a:moveTo>
                  <a:cubicBezTo>
                    <a:pt x="1310" y="1"/>
                    <a:pt x="0" y="1418"/>
                    <a:pt x="0" y="3168"/>
                  </a:cubicBezTo>
                  <a:cubicBezTo>
                    <a:pt x="0" y="4918"/>
                    <a:pt x="1310" y="6335"/>
                    <a:pt x="2929" y="6335"/>
                  </a:cubicBezTo>
                  <a:cubicBezTo>
                    <a:pt x="4548" y="6335"/>
                    <a:pt x="5870" y="4918"/>
                    <a:pt x="5870" y="3168"/>
                  </a:cubicBezTo>
                  <a:cubicBezTo>
                    <a:pt x="5870" y="1418"/>
                    <a:pt x="4548" y="1"/>
                    <a:pt x="292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8"/>
            <p:cNvSpPr/>
            <p:nvPr/>
          </p:nvSpPr>
          <p:spPr>
            <a:xfrm>
              <a:off x="4025800" y="3433600"/>
              <a:ext cx="121150" cy="121450"/>
            </a:xfrm>
            <a:custGeom>
              <a:rect b="b" l="l" r="r" t="t"/>
              <a:pathLst>
                <a:path extrusionOk="0" h="4858" w="4846">
                  <a:moveTo>
                    <a:pt x="2429" y="0"/>
                  </a:moveTo>
                  <a:cubicBezTo>
                    <a:pt x="2250" y="0"/>
                    <a:pt x="2084" y="36"/>
                    <a:pt x="1917" y="60"/>
                  </a:cubicBezTo>
                  <a:cubicBezTo>
                    <a:pt x="822" y="298"/>
                    <a:pt x="0" y="1274"/>
                    <a:pt x="0" y="2429"/>
                  </a:cubicBezTo>
                  <a:cubicBezTo>
                    <a:pt x="0" y="3596"/>
                    <a:pt x="833" y="4560"/>
                    <a:pt x="1917" y="4798"/>
                  </a:cubicBezTo>
                  <a:cubicBezTo>
                    <a:pt x="2084" y="4846"/>
                    <a:pt x="2250" y="4858"/>
                    <a:pt x="2429" y="4858"/>
                  </a:cubicBezTo>
                  <a:cubicBezTo>
                    <a:pt x="3762" y="4858"/>
                    <a:pt x="4846" y="3774"/>
                    <a:pt x="4846" y="2429"/>
                  </a:cubicBezTo>
                  <a:cubicBezTo>
                    <a:pt x="4846" y="1095"/>
                    <a:pt x="3762" y="0"/>
                    <a:pt x="2429" y="0"/>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8"/>
            <p:cNvSpPr/>
            <p:nvPr/>
          </p:nvSpPr>
          <p:spPr>
            <a:xfrm>
              <a:off x="4025800" y="3435075"/>
              <a:ext cx="96150" cy="118500"/>
            </a:xfrm>
            <a:custGeom>
              <a:rect b="b" l="l" r="r" t="t"/>
              <a:pathLst>
                <a:path extrusionOk="0" h="4740" w="3846">
                  <a:moveTo>
                    <a:pt x="1917" y="1"/>
                  </a:moveTo>
                  <a:cubicBezTo>
                    <a:pt x="857" y="1"/>
                    <a:pt x="0" y="1060"/>
                    <a:pt x="0" y="2370"/>
                  </a:cubicBezTo>
                  <a:cubicBezTo>
                    <a:pt x="0" y="3680"/>
                    <a:pt x="857" y="4739"/>
                    <a:pt x="1917" y="4739"/>
                  </a:cubicBezTo>
                  <a:cubicBezTo>
                    <a:pt x="2977" y="4739"/>
                    <a:pt x="3846" y="3680"/>
                    <a:pt x="3846" y="2370"/>
                  </a:cubicBezTo>
                  <a:cubicBezTo>
                    <a:pt x="3846" y="1060"/>
                    <a:pt x="2977" y="1"/>
                    <a:pt x="191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8"/>
            <p:cNvSpPr/>
            <p:nvPr/>
          </p:nvSpPr>
          <p:spPr>
            <a:xfrm>
              <a:off x="3862075" y="3415425"/>
              <a:ext cx="126825" cy="127425"/>
            </a:xfrm>
            <a:custGeom>
              <a:rect b="b" l="l" r="r" t="t"/>
              <a:pathLst>
                <a:path extrusionOk="0" h="5097" w="5073">
                  <a:moveTo>
                    <a:pt x="2537" y="1"/>
                  </a:moveTo>
                  <a:cubicBezTo>
                    <a:pt x="2441" y="1"/>
                    <a:pt x="2358" y="1"/>
                    <a:pt x="2263" y="13"/>
                  </a:cubicBezTo>
                  <a:cubicBezTo>
                    <a:pt x="1001" y="167"/>
                    <a:pt x="1" y="1239"/>
                    <a:pt x="1" y="2549"/>
                  </a:cubicBezTo>
                  <a:cubicBezTo>
                    <a:pt x="1" y="3858"/>
                    <a:pt x="989" y="4942"/>
                    <a:pt x="2263" y="5073"/>
                  </a:cubicBezTo>
                  <a:cubicBezTo>
                    <a:pt x="2358" y="5097"/>
                    <a:pt x="2441" y="5097"/>
                    <a:pt x="2537" y="5097"/>
                  </a:cubicBezTo>
                  <a:cubicBezTo>
                    <a:pt x="3942" y="5097"/>
                    <a:pt x="5073" y="3942"/>
                    <a:pt x="5073" y="2549"/>
                  </a:cubicBezTo>
                  <a:cubicBezTo>
                    <a:pt x="5073" y="1144"/>
                    <a:pt x="3942" y="1"/>
                    <a:pt x="2537"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8"/>
            <p:cNvSpPr/>
            <p:nvPr/>
          </p:nvSpPr>
          <p:spPr>
            <a:xfrm>
              <a:off x="3862375" y="3415725"/>
              <a:ext cx="113125" cy="126525"/>
            </a:xfrm>
            <a:custGeom>
              <a:rect b="b" l="l" r="r" t="t"/>
              <a:pathLst>
                <a:path extrusionOk="0" h="5061" w="4525">
                  <a:moveTo>
                    <a:pt x="2263" y="1"/>
                  </a:moveTo>
                  <a:cubicBezTo>
                    <a:pt x="1001" y="155"/>
                    <a:pt x="1" y="1227"/>
                    <a:pt x="1" y="2537"/>
                  </a:cubicBezTo>
                  <a:cubicBezTo>
                    <a:pt x="1" y="3846"/>
                    <a:pt x="989" y="4930"/>
                    <a:pt x="2263" y="5061"/>
                  </a:cubicBezTo>
                  <a:cubicBezTo>
                    <a:pt x="3537" y="4918"/>
                    <a:pt x="4525" y="3846"/>
                    <a:pt x="4525" y="2537"/>
                  </a:cubicBezTo>
                  <a:cubicBezTo>
                    <a:pt x="4525" y="1227"/>
                    <a:pt x="3537" y="144"/>
                    <a:pt x="2263"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8"/>
            <p:cNvSpPr/>
            <p:nvPr/>
          </p:nvSpPr>
          <p:spPr>
            <a:xfrm>
              <a:off x="3882325" y="3434775"/>
              <a:ext cx="86925" cy="87825"/>
            </a:xfrm>
            <a:custGeom>
              <a:rect b="b" l="l" r="r" t="t"/>
              <a:pathLst>
                <a:path extrusionOk="0" h="3513" w="3477">
                  <a:moveTo>
                    <a:pt x="1739" y="1"/>
                  </a:moveTo>
                  <a:cubicBezTo>
                    <a:pt x="1584" y="1"/>
                    <a:pt x="1441" y="36"/>
                    <a:pt x="1310" y="60"/>
                  </a:cubicBezTo>
                  <a:cubicBezTo>
                    <a:pt x="560" y="251"/>
                    <a:pt x="0" y="941"/>
                    <a:pt x="0" y="1763"/>
                  </a:cubicBezTo>
                  <a:cubicBezTo>
                    <a:pt x="0" y="2572"/>
                    <a:pt x="548" y="3263"/>
                    <a:pt x="1310" y="3453"/>
                  </a:cubicBezTo>
                  <a:cubicBezTo>
                    <a:pt x="1441" y="3501"/>
                    <a:pt x="1584" y="3513"/>
                    <a:pt x="1739" y="3513"/>
                  </a:cubicBezTo>
                  <a:cubicBezTo>
                    <a:pt x="2691" y="3513"/>
                    <a:pt x="3477" y="2739"/>
                    <a:pt x="3477" y="1775"/>
                  </a:cubicBezTo>
                  <a:cubicBezTo>
                    <a:pt x="3477" y="810"/>
                    <a:pt x="2703" y="36"/>
                    <a:pt x="1739" y="1"/>
                  </a:cubicBez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8"/>
            <p:cNvSpPr/>
            <p:nvPr/>
          </p:nvSpPr>
          <p:spPr>
            <a:xfrm>
              <a:off x="3882325" y="3436575"/>
              <a:ext cx="65500" cy="84850"/>
            </a:xfrm>
            <a:custGeom>
              <a:rect b="b" l="l" r="r" t="t"/>
              <a:pathLst>
                <a:path extrusionOk="0" h="3394" w="2620">
                  <a:moveTo>
                    <a:pt x="1310" y="0"/>
                  </a:moveTo>
                  <a:cubicBezTo>
                    <a:pt x="560" y="202"/>
                    <a:pt x="0" y="881"/>
                    <a:pt x="0" y="1703"/>
                  </a:cubicBezTo>
                  <a:cubicBezTo>
                    <a:pt x="0" y="2524"/>
                    <a:pt x="548" y="3203"/>
                    <a:pt x="1310" y="3393"/>
                  </a:cubicBezTo>
                  <a:cubicBezTo>
                    <a:pt x="2048" y="3203"/>
                    <a:pt x="2620" y="2524"/>
                    <a:pt x="2620" y="1703"/>
                  </a:cubicBezTo>
                  <a:cubicBezTo>
                    <a:pt x="2620" y="881"/>
                    <a:pt x="2060" y="202"/>
                    <a:pt x="1310"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8"/>
            <p:cNvSpPr/>
            <p:nvPr/>
          </p:nvSpPr>
          <p:spPr>
            <a:xfrm>
              <a:off x="3911500" y="3464850"/>
              <a:ext cx="28300" cy="28300"/>
            </a:xfrm>
            <a:custGeom>
              <a:rect b="b" l="l" r="r" t="t"/>
              <a:pathLst>
                <a:path extrusionOk="0" h="1132" w="1132">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8"/>
            <p:cNvSpPr/>
            <p:nvPr/>
          </p:nvSpPr>
          <p:spPr>
            <a:xfrm>
              <a:off x="4059425" y="3467225"/>
              <a:ext cx="54200" cy="54200"/>
            </a:xfrm>
            <a:custGeom>
              <a:rect b="b" l="l" r="r" t="t"/>
              <a:pathLst>
                <a:path extrusionOk="0" h="2168" w="2168">
                  <a:moveTo>
                    <a:pt x="1084" y="0"/>
                  </a:moveTo>
                  <a:cubicBezTo>
                    <a:pt x="477" y="0"/>
                    <a:pt x="0" y="489"/>
                    <a:pt x="0" y="1084"/>
                  </a:cubicBezTo>
                  <a:cubicBezTo>
                    <a:pt x="0" y="1679"/>
                    <a:pt x="477" y="2167"/>
                    <a:pt x="1084" y="2167"/>
                  </a:cubicBezTo>
                  <a:cubicBezTo>
                    <a:pt x="1679" y="2167"/>
                    <a:pt x="2167" y="1679"/>
                    <a:pt x="2167" y="1084"/>
                  </a:cubicBezTo>
                  <a:cubicBezTo>
                    <a:pt x="2167" y="489"/>
                    <a:pt x="1679" y="0"/>
                    <a:pt x="1084"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8"/>
            <p:cNvSpPr/>
            <p:nvPr/>
          </p:nvSpPr>
          <p:spPr>
            <a:xfrm>
              <a:off x="3972200" y="3393675"/>
              <a:ext cx="26225" cy="28025"/>
            </a:xfrm>
            <a:custGeom>
              <a:rect b="b" l="l" r="r" t="t"/>
              <a:pathLst>
                <a:path extrusionOk="0" h="1121" w="1049">
                  <a:moveTo>
                    <a:pt x="847" y="0"/>
                  </a:moveTo>
                  <a:cubicBezTo>
                    <a:pt x="793" y="0"/>
                    <a:pt x="738" y="24"/>
                    <a:pt x="703" y="73"/>
                  </a:cubicBezTo>
                  <a:lnTo>
                    <a:pt x="60" y="823"/>
                  </a:lnTo>
                  <a:cubicBezTo>
                    <a:pt x="1" y="906"/>
                    <a:pt x="13" y="1026"/>
                    <a:pt x="96" y="1085"/>
                  </a:cubicBezTo>
                  <a:cubicBezTo>
                    <a:pt x="120" y="1109"/>
                    <a:pt x="168" y="1121"/>
                    <a:pt x="215" y="1121"/>
                  </a:cubicBezTo>
                  <a:cubicBezTo>
                    <a:pt x="251" y="1121"/>
                    <a:pt x="310" y="1109"/>
                    <a:pt x="346" y="1049"/>
                  </a:cubicBezTo>
                  <a:lnTo>
                    <a:pt x="989" y="287"/>
                  </a:lnTo>
                  <a:cubicBezTo>
                    <a:pt x="1049" y="216"/>
                    <a:pt x="1025" y="97"/>
                    <a:pt x="953" y="37"/>
                  </a:cubicBezTo>
                  <a:cubicBezTo>
                    <a:pt x="924" y="12"/>
                    <a:pt x="886" y="0"/>
                    <a:pt x="84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8"/>
            <p:cNvSpPr/>
            <p:nvPr/>
          </p:nvSpPr>
          <p:spPr>
            <a:xfrm>
              <a:off x="4001375" y="3393875"/>
              <a:ext cx="27125" cy="29325"/>
            </a:xfrm>
            <a:custGeom>
              <a:rect b="b" l="l" r="r" t="t"/>
              <a:pathLst>
                <a:path extrusionOk="0" h="1173" w="1085">
                  <a:moveTo>
                    <a:pt x="197" y="0"/>
                  </a:moveTo>
                  <a:cubicBezTo>
                    <a:pt x="156" y="0"/>
                    <a:pt x="116" y="15"/>
                    <a:pt x="84" y="41"/>
                  </a:cubicBezTo>
                  <a:cubicBezTo>
                    <a:pt x="1" y="101"/>
                    <a:pt x="1" y="220"/>
                    <a:pt x="60" y="303"/>
                  </a:cubicBezTo>
                  <a:lnTo>
                    <a:pt x="739" y="1113"/>
                  </a:lnTo>
                  <a:cubicBezTo>
                    <a:pt x="763" y="1160"/>
                    <a:pt x="810" y="1172"/>
                    <a:pt x="870" y="1172"/>
                  </a:cubicBezTo>
                  <a:cubicBezTo>
                    <a:pt x="918" y="1172"/>
                    <a:pt x="965" y="1160"/>
                    <a:pt x="989" y="1148"/>
                  </a:cubicBezTo>
                  <a:cubicBezTo>
                    <a:pt x="1084" y="1089"/>
                    <a:pt x="1084" y="970"/>
                    <a:pt x="1025" y="898"/>
                  </a:cubicBezTo>
                  <a:lnTo>
                    <a:pt x="334" y="77"/>
                  </a:lnTo>
                  <a:cubicBezTo>
                    <a:pt x="301" y="24"/>
                    <a:pt x="249" y="0"/>
                    <a:pt x="19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8"/>
            <p:cNvSpPr/>
            <p:nvPr/>
          </p:nvSpPr>
          <p:spPr>
            <a:xfrm>
              <a:off x="3968925" y="3373750"/>
              <a:ext cx="63725" cy="28600"/>
            </a:xfrm>
            <a:custGeom>
              <a:rect b="b" l="l" r="r" t="t"/>
              <a:pathLst>
                <a:path extrusionOk="0" h="1144" w="2549">
                  <a:moveTo>
                    <a:pt x="561" y="1"/>
                  </a:moveTo>
                  <a:cubicBezTo>
                    <a:pt x="418" y="1"/>
                    <a:pt x="263" y="60"/>
                    <a:pt x="168" y="168"/>
                  </a:cubicBezTo>
                  <a:cubicBezTo>
                    <a:pt x="60" y="275"/>
                    <a:pt x="1" y="418"/>
                    <a:pt x="1" y="584"/>
                  </a:cubicBezTo>
                  <a:cubicBezTo>
                    <a:pt x="1" y="894"/>
                    <a:pt x="263" y="1144"/>
                    <a:pt x="572" y="1144"/>
                  </a:cubicBezTo>
                  <a:lnTo>
                    <a:pt x="1977" y="1144"/>
                  </a:lnTo>
                  <a:cubicBezTo>
                    <a:pt x="2120" y="1144"/>
                    <a:pt x="2275" y="1084"/>
                    <a:pt x="2382" y="989"/>
                  </a:cubicBezTo>
                  <a:cubicBezTo>
                    <a:pt x="2489" y="882"/>
                    <a:pt x="2549" y="727"/>
                    <a:pt x="2549" y="572"/>
                  </a:cubicBezTo>
                  <a:cubicBezTo>
                    <a:pt x="2549" y="251"/>
                    <a:pt x="2275" y="1"/>
                    <a:pt x="1965"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8"/>
            <p:cNvSpPr/>
            <p:nvPr/>
          </p:nvSpPr>
          <p:spPr>
            <a:xfrm>
              <a:off x="3968350" y="3373750"/>
              <a:ext cx="48825" cy="28600"/>
            </a:xfrm>
            <a:custGeom>
              <a:rect b="b" l="l" r="r" t="t"/>
              <a:pathLst>
                <a:path extrusionOk="0" h="1144" w="1953">
                  <a:moveTo>
                    <a:pt x="572" y="1"/>
                  </a:moveTo>
                  <a:cubicBezTo>
                    <a:pt x="429" y="1"/>
                    <a:pt x="274" y="60"/>
                    <a:pt x="167" y="168"/>
                  </a:cubicBezTo>
                  <a:cubicBezTo>
                    <a:pt x="60" y="275"/>
                    <a:pt x="0" y="418"/>
                    <a:pt x="0" y="584"/>
                  </a:cubicBezTo>
                  <a:cubicBezTo>
                    <a:pt x="0" y="894"/>
                    <a:pt x="274" y="1144"/>
                    <a:pt x="584" y="1144"/>
                  </a:cubicBezTo>
                  <a:lnTo>
                    <a:pt x="1393" y="1144"/>
                  </a:lnTo>
                  <a:cubicBezTo>
                    <a:pt x="1548" y="1144"/>
                    <a:pt x="1691" y="1084"/>
                    <a:pt x="1786" y="989"/>
                  </a:cubicBezTo>
                  <a:cubicBezTo>
                    <a:pt x="1893" y="882"/>
                    <a:pt x="1953" y="727"/>
                    <a:pt x="1953" y="572"/>
                  </a:cubicBezTo>
                  <a:cubicBezTo>
                    <a:pt x="1953" y="251"/>
                    <a:pt x="1691" y="1"/>
                    <a:pt x="1381"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8" name="Google Shape;3198;p78"/>
          <p:cNvGrpSpPr/>
          <p:nvPr/>
        </p:nvGrpSpPr>
        <p:grpSpPr>
          <a:xfrm>
            <a:off x="4023743" y="3367246"/>
            <a:ext cx="345556" cy="239432"/>
            <a:chOff x="3279575" y="3331800"/>
            <a:chExt cx="305100" cy="211400"/>
          </a:xfrm>
        </p:grpSpPr>
        <p:sp>
          <p:nvSpPr>
            <p:cNvPr id="3199" name="Google Shape;3199;p78"/>
            <p:cNvSpPr/>
            <p:nvPr/>
          </p:nvSpPr>
          <p:spPr>
            <a:xfrm>
              <a:off x="3503400" y="3460375"/>
              <a:ext cx="8950" cy="54500"/>
            </a:xfrm>
            <a:custGeom>
              <a:rect b="b" l="l" r="r" t="t"/>
              <a:pathLst>
                <a:path extrusionOk="0" h="2180" w="358">
                  <a:moveTo>
                    <a:pt x="179" y="1"/>
                  </a:moveTo>
                  <a:cubicBezTo>
                    <a:pt x="72" y="12"/>
                    <a:pt x="1" y="96"/>
                    <a:pt x="1" y="203"/>
                  </a:cubicBezTo>
                  <a:lnTo>
                    <a:pt x="1" y="2001"/>
                  </a:lnTo>
                  <a:cubicBezTo>
                    <a:pt x="1" y="2084"/>
                    <a:pt x="72" y="2179"/>
                    <a:pt x="179" y="2179"/>
                  </a:cubicBezTo>
                  <a:cubicBezTo>
                    <a:pt x="274" y="2179"/>
                    <a:pt x="358" y="2108"/>
                    <a:pt x="358" y="2001"/>
                  </a:cubicBezTo>
                  <a:lnTo>
                    <a:pt x="358" y="179"/>
                  </a:lnTo>
                  <a:cubicBezTo>
                    <a:pt x="358" y="84"/>
                    <a:pt x="286"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8"/>
            <p:cNvSpPr/>
            <p:nvPr/>
          </p:nvSpPr>
          <p:spPr>
            <a:xfrm>
              <a:off x="3477500" y="3506525"/>
              <a:ext cx="60150" cy="36675"/>
            </a:xfrm>
            <a:custGeom>
              <a:rect b="b" l="l" r="r" t="t"/>
              <a:pathLst>
                <a:path extrusionOk="0" h="1467" w="2406">
                  <a:moveTo>
                    <a:pt x="1215" y="0"/>
                  </a:moveTo>
                  <a:cubicBezTo>
                    <a:pt x="1168" y="0"/>
                    <a:pt x="1108" y="24"/>
                    <a:pt x="1084" y="60"/>
                  </a:cubicBezTo>
                  <a:lnTo>
                    <a:pt x="72" y="1167"/>
                  </a:lnTo>
                  <a:cubicBezTo>
                    <a:pt x="1" y="1238"/>
                    <a:pt x="13" y="1369"/>
                    <a:pt x="96" y="1429"/>
                  </a:cubicBezTo>
                  <a:cubicBezTo>
                    <a:pt x="132" y="1455"/>
                    <a:pt x="170" y="1467"/>
                    <a:pt x="207" y="1467"/>
                  </a:cubicBezTo>
                  <a:cubicBezTo>
                    <a:pt x="255" y="1467"/>
                    <a:pt x="300" y="1446"/>
                    <a:pt x="334" y="1405"/>
                  </a:cubicBezTo>
                  <a:lnTo>
                    <a:pt x="1203" y="452"/>
                  </a:lnTo>
                  <a:lnTo>
                    <a:pt x="2061" y="1405"/>
                  </a:lnTo>
                  <a:cubicBezTo>
                    <a:pt x="2096" y="1453"/>
                    <a:pt x="2156" y="1464"/>
                    <a:pt x="2203" y="1464"/>
                  </a:cubicBezTo>
                  <a:cubicBezTo>
                    <a:pt x="2239" y="1464"/>
                    <a:pt x="2287" y="1453"/>
                    <a:pt x="2334" y="1417"/>
                  </a:cubicBezTo>
                  <a:cubicBezTo>
                    <a:pt x="2406" y="1357"/>
                    <a:pt x="2406" y="1238"/>
                    <a:pt x="2346" y="1167"/>
                  </a:cubicBezTo>
                  <a:lnTo>
                    <a:pt x="1346" y="60"/>
                  </a:lnTo>
                  <a:cubicBezTo>
                    <a:pt x="1322" y="24"/>
                    <a:pt x="1263" y="0"/>
                    <a:pt x="121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8"/>
            <p:cNvSpPr/>
            <p:nvPr/>
          </p:nvSpPr>
          <p:spPr>
            <a:xfrm>
              <a:off x="3475125" y="3504550"/>
              <a:ext cx="27700" cy="38300"/>
            </a:xfrm>
            <a:custGeom>
              <a:rect b="b" l="l" r="r" t="t"/>
              <a:pathLst>
                <a:path extrusionOk="0" h="1532" w="1108">
                  <a:moveTo>
                    <a:pt x="200" y="1"/>
                  </a:moveTo>
                  <a:cubicBezTo>
                    <a:pt x="168" y="1"/>
                    <a:pt x="136" y="7"/>
                    <a:pt x="108" y="19"/>
                  </a:cubicBezTo>
                  <a:cubicBezTo>
                    <a:pt x="12" y="79"/>
                    <a:pt x="0" y="186"/>
                    <a:pt x="48" y="281"/>
                  </a:cubicBezTo>
                  <a:lnTo>
                    <a:pt x="751" y="1436"/>
                  </a:lnTo>
                  <a:cubicBezTo>
                    <a:pt x="774" y="1496"/>
                    <a:pt x="834" y="1532"/>
                    <a:pt x="893" y="1532"/>
                  </a:cubicBezTo>
                  <a:cubicBezTo>
                    <a:pt x="929" y="1532"/>
                    <a:pt x="965" y="1532"/>
                    <a:pt x="1001" y="1496"/>
                  </a:cubicBezTo>
                  <a:cubicBezTo>
                    <a:pt x="1084" y="1436"/>
                    <a:pt x="1108" y="1329"/>
                    <a:pt x="1060" y="1246"/>
                  </a:cubicBezTo>
                  <a:lnTo>
                    <a:pt x="358" y="79"/>
                  </a:lnTo>
                  <a:cubicBezTo>
                    <a:pt x="319" y="24"/>
                    <a:pt x="259" y="1"/>
                    <a:pt x="200"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8"/>
            <p:cNvSpPr/>
            <p:nvPr/>
          </p:nvSpPr>
          <p:spPr>
            <a:xfrm>
              <a:off x="3316475" y="3477350"/>
              <a:ext cx="9250" cy="64900"/>
            </a:xfrm>
            <a:custGeom>
              <a:rect b="b" l="l" r="r" t="t"/>
              <a:pathLst>
                <a:path extrusionOk="0" h="2596" w="370">
                  <a:moveTo>
                    <a:pt x="179" y="0"/>
                  </a:moveTo>
                  <a:cubicBezTo>
                    <a:pt x="84" y="12"/>
                    <a:pt x="0" y="84"/>
                    <a:pt x="0" y="191"/>
                  </a:cubicBezTo>
                  <a:lnTo>
                    <a:pt x="0" y="2417"/>
                  </a:lnTo>
                  <a:cubicBezTo>
                    <a:pt x="0" y="2512"/>
                    <a:pt x="84" y="2596"/>
                    <a:pt x="179" y="2596"/>
                  </a:cubicBezTo>
                  <a:cubicBezTo>
                    <a:pt x="274" y="2596"/>
                    <a:pt x="370" y="2524"/>
                    <a:pt x="370" y="2417"/>
                  </a:cubicBezTo>
                  <a:lnTo>
                    <a:pt x="370" y="179"/>
                  </a:lnTo>
                  <a:cubicBezTo>
                    <a:pt x="370" y="72"/>
                    <a:pt x="274"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8"/>
            <p:cNvSpPr/>
            <p:nvPr/>
          </p:nvSpPr>
          <p:spPr>
            <a:xfrm>
              <a:off x="3316175" y="3437450"/>
              <a:ext cx="61650" cy="54800"/>
            </a:xfrm>
            <a:custGeom>
              <a:rect b="b" l="l" r="r" t="t"/>
              <a:pathLst>
                <a:path extrusionOk="0" h="2192" w="2466">
                  <a:moveTo>
                    <a:pt x="1" y="1"/>
                  </a:moveTo>
                  <a:lnTo>
                    <a:pt x="1" y="2037"/>
                  </a:lnTo>
                  <a:cubicBezTo>
                    <a:pt x="1" y="2132"/>
                    <a:pt x="84" y="2192"/>
                    <a:pt x="155" y="2192"/>
                  </a:cubicBezTo>
                  <a:lnTo>
                    <a:pt x="2310" y="2192"/>
                  </a:lnTo>
                  <a:cubicBezTo>
                    <a:pt x="2406" y="2192"/>
                    <a:pt x="2465" y="2108"/>
                    <a:pt x="2465" y="2037"/>
                  </a:cubicBezTo>
                  <a:lnTo>
                    <a:pt x="2465" y="1"/>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8"/>
            <p:cNvSpPr/>
            <p:nvPr/>
          </p:nvSpPr>
          <p:spPr>
            <a:xfrm>
              <a:off x="3316775" y="3437450"/>
              <a:ext cx="46150" cy="54800"/>
            </a:xfrm>
            <a:custGeom>
              <a:rect b="b" l="l" r="r" t="t"/>
              <a:pathLst>
                <a:path extrusionOk="0" h="2192" w="1846">
                  <a:moveTo>
                    <a:pt x="0" y="1"/>
                  </a:moveTo>
                  <a:lnTo>
                    <a:pt x="0" y="2192"/>
                  </a:lnTo>
                  <a:lnTo>
                    <a:pt x="1846" y="2192"/>
                  </a:lnTo>
                  <a:lnTo>
                    <a:pt x="1846"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8"/>
            <p:cNvSpPr/>
            <p:nvPr/>
          </p:nvSpPr>
          <p:spPr>
            <a:xfrm>
              <a:off x="3316775" y="3422575"/>
              <a:ext cx="61050" cy="14900"/>
            </a:xfrm>
            <a:custGeom>
              <a:rect b="b" l="l" r="r" t="t"/>
              <a:pathLst>
                <a:path extrusionOk="0" h="596" w="2442">
                  <a:moveTo>
                    <a:pt x="143" y="0"/>
                  </a:moveTo>
                  <a:cubicBezTo>
                    <a:pt x="60" y="0"/>
                    <a:pt x="0" y="72"/>
                    <a:pt x="0" y="143"/>
                  </a:cubicBezTo>
                  <a:lnTo>
                    <a:pt x="0" y="596"/>
                  </a:lnTo>
                  <a:lnTo>
                    <a:pt x="2441" y="596"/>
                  </a:lnTo>
                  <a:lnTo>
                    <a:pt x="2441" y="143"/>
                  </a:lnTo>
                  <a:cubicBezTo>
                    <a:pt x="2441" y="72"/>
                    <a:pt x="2382" y="12"/>
                    <a:pt x="2298"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8"/>
            <p:cNvSpPr/>
            <p:nvPr/>
          </p:nvSpPr>
          <p:spPr>
            <a:xfrm>
              <a:off x="3316775" y="3422575"/>
              <a:ext cx="46150" cy="14900"/>
            </a:xfrm>
            <a:custGeom>
              <a:rect b="b" l="l" r="r" t="t"/>
              <a:pathLst>
                <a:path extrusionOk="0" h="596" w="1846">
                  <a:moveTo>
                    <a:pt x="143" y="0"/>
                  </a:moveTo>
                  <a:cubicBezTo>
                    <a:pt x="60" y="0"/>
                    <a:pt x="0" y="72"/>
                    <a:pt x="0" y="143"/>
                  </a:cubicBezTo>
                  <a:lnTo>
                    <a:pt x="0" y="596"/>
                  </a:lnTo>
                  <a:lnTo>
                    <a:pt x="1846" y="596"/>
                  </a:lnTo>
                  <a:lnTo>
                    <a:pt x="1846" y="143"/>
                  </a:lnTo>
                  <a:cubicBezTo>
                    <a:pt x="1846" y="72"/>
                    <a:pt x="1786" y="12"/>
                    <a:pt x="1703"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8"/>
            <p:cNvSpPr/>
            <p:nvPr/>
          </p:nvSpPr>
          <p:spPr>
            <a:xfrm>
              <a:off x="3477500" y="3437450"/>
              <a:ext cx="61050" cy="27125"/>
            </a:xfrm>
            <a:custGeom>
              <a:rect b="b" l="l" r="r" t="t"/>
              <a:pathLst>
                <a:path extrusionOk="0" h="1085" w="2442">
                  <a:moveTo>
                    <a:pt x="1" y="1"/>
                  </a:moveTo>
                  <a:lnTo>
                    <a:pt x="1" y="965"/>
                  </a:lnTo>
                  <a:cubicBezTo>
                    <a:pt x="1" y="1025"/>
                    <a:pt x="36" y="1084"/>
                    <a:pt x="120" y="1084"/>
                  </a:cubicBezTo>
                  <a:lnTo>
                    <a:pt x="2322" y="1084"/>
                  </a:lnTo>
                  <a:cubicBezTo>
                    <a:pt x="2382" y="1084"/>
                    <a:pt x="2442" y="1037"/>
                    <a:pt x="2442" y="965"/>
                  </a:cubicBezTo>
                  <a:lnTo>
                    <a:pt x="2442" y="1"/>
                  </a:ln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8"/>
            <p:cNvSpPr/>
            <p:nvPr/>
          </p:nvSpPr>
          <p:spPr>
            <a:xfrm>
              <a:off x="3477800" y="3437450"/>
              <a:ext cx="47350" cy="27125"/>
            </a:xfrm>
            <a:custGeom>
              <a:rect b="b" l="l" r="r" t="t"/>
              <a:pathLst>
                <a:path extrusionOk="0" h="1085" w="1894">
                  <a:moveTo>
                    <a:pt x="1" y="1"/>
                  </a:moveTo>
                  <a:lnTo>
                    <a:pt x="1" y="965"/>
                  </a:lnTo>
                  <a:cubicBezTo>
                    <a:pt x="1" y="1025"/>
                    <a:pt x="48" y="1084"/>
                    <a:pt x="120" y="1084"/>
                  </a:cubicBezTo>
                  <a:lnTo>
                    <a:pt x="1775" y="1084"/>
                  </a:lnTo>
                  <a:cubicBezTo>
                    <a:pt x="1834" y="1084"/>
                    <a:pt x="1894" y="1037"/>
                    <a:pt x="1894" y="965"/>
                  </a:cubicBezTo>
                  <a:lnTo>
                    <a:pt x="1894" y="1"/>
                  </a:ln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8"/>
            <p:cNvSpPr/>
            <p:nvPr/>
          </p:nvSpPr>
          <p:spPr>
            <a:xfrm>
              <a:off x="3477500" y="3422575"/>
              <a:ext cx="61050" cy="14900"/>
            </a:xfrm>
            <a:custGeom>
              <a:rect b="b" l="l" r="r" t="t"/>
              <a:pathLst>
                <a:path extrusionOk="0" h="596" w="2442">
                  <a:moveTo>
                    <a:pt x="120" y="0"/>
                  </a:moveTo>
                  <a:cubicBezTo>
                    <a:pt x="60" y="0"/>
                    <a:pt x="1" y="60"/>
                    <a:pt x="1" y="120"/>
                  </a:cubicBezTo>
                  <a:lnTo>
                    <a:pt x="1" y="596"/>
                  </a:lnTo>
                  <a:lnTo>
                    <a:pt x="2442" y="596"/>
                  </a:lnTo>
                  <a:lnTo>
                    <a:pt x="2442" y="120"/>
                  </a:lnTo>
                  <a:cubicBezTo>
                    <a:pt x="2442" y="60"/>
                    <a:pt x="2394" y="12"/>
                    <a:pt x="2322"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8"/>
            <p:cNvSpPr/>
            <p:nvPr/>
          </p:nvSpPr>
          <p:spPr>
            <a:xfrm>
              <a:off x="3477500" y="3422875"/>
              <a:ext cx="47650" cy="14900"/>
            </a:xfrm>
            <a:custGeom>
              <a:rect b="b" l="l" r="r" t="t"/>
              <a:pathLst>
                <a:path extrusionOk="0" h="596" w="1906">
                  <a:moveTo>
                    <a:pt x="120" y="0"/>
                  </a:moveTo>
                  <a:cubicBezTo>
                    <a:pt x="60" y="0"/>
                    <a:pt x="1" y="60"/>
                    <a:pt x="1" y="119"/>
                  </a:cubicBezTo>
                  <a:lnTo>
                    <a:pt x="1" y="596"/>
                  </a:lnTo>
                  <a:lnTo>
                    <a:pt x="1846" y="596"/>
                  </a:lnTo>
                  <a:cubicBezTo>
                    <a:pt x="1870" y="596"/>
                    <a:pt x="1906" y="572"/>
                    <a:pt x="1906" y="536"/>
                  </a:cubicBezTo>
                  <a:lnTo>
                    <a:pt x="1906" y="167"/>
                  </a:lnTo>
                  <a:cubicBezTo>
                    <a:pt x="1906" y="72"/>
                    <a:pt x="1810" y="0"/>
                    <a:pt x="172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8"/>
            <p:cNvSpPr/>
            <p:nvPr/>
          </p:nvSpPr>
          <p:spPr>
            <a:xfrm>
              <a:off x="3364700" y="3413050"/>
              <a:ext cx="125325" cy="125325"/>
            </a:xfrm>
            <a:custGeom>
              <a:rect b="b" l="l" r="r" t="t"/>
              <a:pathLst>
                <a:path extrusionOk="0" h="5013" w="5013">
                  <a:moveTo>
                    <a:pt x="2534" y="0"/>
                  </a:moveTo>
                  <a:cubicBezTo>
                    <a:pt x="2527" y="0"/>
                    <a:pt x="2520" y="0"/>
                    <a:pt x="2512" y="0"/>
                  </a:cubicBezTo>
                  <a:cubicBezTo>
                    <a:pt x="2405" y="0"/>
                    <a:pt x="2322" y="0"/>
                    <a:pt x="2227" y="24"/>
                  </a:cubicBezTo>
                  <a:cubicBezTo>
                    <a:pt x="965" y="155"/>
                    <a:pt x="0" y="1227"/>
                    <a:pt x="0" y="2501"/>
                  </a:cubicBezTo>
                  <a:cubicBezTo>
                    <a:pt x="0" y="3787"/>
                    <a:pt x="977" y="4858"/>
                    <a:pt x="2227" y="4989"/>
                  </a:cubicBezTo>
                  <a:cubicBezTo>
                    <a:pt x="2322" y="5013"/>
                    <a:pt x="2429" y="5013"/>
                    <a:pt x="2512" y="5013"/>
                  </a:cubicBezTo>
                  <a:cubicBezTo>
                    <a:pt x="3894" y="5013"/>
                    <a:pt x="5013" y="3894"/>
                    <a:pt x="5013" y="2513"/>
                  </a:cubicBezTo>
                  <a:cubicBezTo>
                    <a:pt x="5013" y="1127"/>
                    <a:pt x="3905" y="0"/>
                    <a:pt x="253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8"/>
            <p:cNvSpPr/>
            <p:nvPr/>
          </p:nvSpPr>
          <p:spPr>
            <a:xfrm>
              <a:off x="3364400" y="3413650"/>
              <a:ext cx="111650" cy="124150"/>
            </a:xfrm>
            <a:custGeom>
              <a:rect b="b" l="l" r="r" t="t"/>
              <a:pathLst>
                <a:path extrusionOk="0" h="4966" w="4466">
                  <a:moveTo>
                    <a:pt x="2227" y="0"/>
                  </a:moveTo>
                  <a:cubicBezTo>
                    <a:pt x="965" y="131"/>
                    <a:pt x="0" y="1203"/>
                    <a:pt x="0" y="2489"/>
                  </a:cubicBezTo>
                  <a:cubicBezTo>
                    <a:pt x="0" y="3763"/>
                    <a:pt x="977" y="4834"/>
                    <a:pt x="2227" y="4965"/>
                  </a:cubicBezTo>
                  <a:cubicBezTo>
                    <a:pt x="3489" y="4834"/>
                    <a:pt x="4465" y="3775"/>
                    <a:pt x="4465" y="2489"/>
                  </a:cubicBezTo>
                  <a:cubicBezTo>
                    <a:pt x="4465" y="1191"/>
                    <a:pt x="3489" y="131"/>
                    <a:pt x="222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8"/>
            <p:cNvSpPr/>
            <p:nvPr/>
          </p:nvSpPr>
          <p:spPr>
            <a:xfrm>
              <a:off x="3428700" y="3473475"/>
              <a:ext cx="37225" cy="37225"/>
            </a:xfrm>
            <a:custGeom>
              <a:rect b="b" l="l" r="r" t="t"/>
              <a:pathLst>
                <a:path extrusionOk="0" h="1489" w="1489">
                  <a:moveTo>
                    <a:pt x="738" y="0"/>
                  </a:moveTo>
                  <a:cubicBezTo>
                    <a:pt x="655" y="0"/>
                    <a:pt x="560" y="12"/>
                    <a:pt x="476" y="48"/>
                  </a:cubicBezTo>
                  <a:cubicBezTo>
                    <a:pt x="191" y="155"/>
                    <a:pt x="0" y="429"/>
                    <a:pt x="0" y="751"/>
                  </a:cubicBezTo>
                  <a:cubicBezTo>
                    <a:pt x="0" y="1072"/>
                    <a:pt x="191" y="1346"/>
                    <a:pt x="476" y="1441"/>
                  </a:cubicBezTo>
                  <a:cubicBezTo>
                    <a:pt x="560" y="1477"/>
                    <a:pt x="655" y="1489"/>
                    <a:pt x="738" y="1489"/>
                  </a:cubicBezTo>
                  <a:cubicBezTo>
                    <a:pt x="1155" y="1489"/>
                    <a:pt x="1488" y="1167"/>
                    <a:pt x="1488" y="751"/>
                  </a:cubicBezTo>
                  <a:cubicBezTo>
                    <a:pt x="1488" y="334"/>
                    <a:pt x="1143" y="0"/>
                    <a:pt x="738"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8"/>
            <p:cNvSpPr/>
            <p:nvPr/>
          </p:nvSpPr>
          <p:spPr>
            <a:xfrm>
              <a:off x="3428700" y="3474675"/>
              <a:ext cx="23825" cy="34850"/>
            </a:xfrm>
            <a:custGeom>
              <a:rect b="b" l="l" r="r" t="t"/>
              <a:pathLst>
                <a:path extrusionOk="0" h="1394" w="953">
                  <a:moveTo>
                    <a:pt x="476" y="0"/>
                  </a:moveTo>
                  <a:cubicBezTo>
                    <a:pt x="191" y="107"/>
                    <a:pt x="0" y="381"/>
                    <a:pt x="0" y="703"/>
                  </a:cubicBezTo>
                  <a:cubicBezTo>
                    <a:pt x="0" y="1024"/>
                    <a:pt x="191" y="1298"/>
                    <a:pt x="476" y="1393"/>
                  </a:cubicBezTo>
                  <a:cubicBezTo>
                    <a:pt x="762" y="1298"/>
                    <a:pt x="953" y="1012"/>
                    <a:pt x="953" y="703"/>
                  </a:cubicBezTo>
                  <a:cubicBezTo>
                    <a:pt x="953" y="381"/>
                    <a:pt x="762" y="107"/>
                    <a:pt x="476"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8"/>
            <p:cNvSpPr/>
            <p:nvPr/>
          </p:nvSpPr>
          <p:spPr>
            <a:xfrm>
              <a:off x="3442075" y="3364800"/>
              <a:ext cx="48250" cy="32800"/>
            </a:xfrm>
            <a:custGeom>
              <a:rect b="b" l="l" r="r" t="t"/>
              <a:pathLst>
                <a:path extrusionOk="0" h="1312" w="1930">
                  <a:moveTo>
                    <a:pt x="1849" y="0"/>
                  </a:moveTo>
                  <a:cubicBezTo>
                    <a:pt x="1845" y="0"/>
                    <a:pt x="1840" y="1"/>
                    <a:pt x="1834" y="2"/>
                  </a:cubicBezTo>
                  <a:lnTo>
                    <a:pt x="108" y="2"/>
                  </a:lnTo>
                  <a:cubicBezTo>
                    <a:pt x="37" y="2"/>
                    <a:pt x="1" y="49"/>
                    <a:pt x="1" y="109"/>
                  </a:cubicBezTo>
                  <a:lnTo>
                    <a:pt x="1" y="1204"/>
                  </a:lnTo>
                  <a:cubicBezTo>
                    <a:pt x="1" y="1264"/>
                    <a:pt x="49" y="1311"/>
                    <a:pt x="108" y="1311"/>
                  </a:cubicBezTo>
                  <a:lnTo>
                    <a:pt x="1834" y="1311"/>
                  </a:lnTo>
                  <a:cubicBezTo>
                    <a:pt x="1894" y="1311"/>
                    <a:pt x="1930" y="1264"/>
                    <a:pt x="1930" y="1204"/>
                  </a:cubicBezTo>
                  <a:lnTo>
                    <a:pt x="1930" y="109"/>
                  </a:lnTo>
                  <a:cubicBezTo>
                    <a:pt x="1930" y="54"/>
                    <a:pt x="1900" y="0"/>
                    <a:pt x="1849"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8"/>
            <p:cNvSpPr/>
            <p:nvPr/>
          </p:nvSpPr>
          <p:spPr>
            <a:xfrm>
              <a:off x="3442075" y="3364800"/>
              <a:ext cx="32475" cy="32800"/>
            </a:xfrm>
            <a:custGeom>
              <a:rect b="b" l="l" r="r" t="t"/>
              <a:pathLst>
                <a:path extrusionOk="0" h="1312" w="1299">
                  <a:moveTo>
                    <a:pt x="1207" y="0"/>
                  </a:moveTo>
                  <a:cubicBezTo>
                    <a:pt x="1202" y="0"/>
                    <a:pt x="1197" y="1"/>
                    <a:pt x="1192" y="2"/>
                  </a:cubicBezTo>
                  <a:lnTo>
                    <a:pt x="108" y="2"/>
                  </a:lnTo>
                  <a:cubicBezTo>
                    <a:pt x="37" y="2"/>
                    <a:pt x="1" y="49"/>
                    <a:pt x="1" y="109"/>
                  </a:cubicBezTo>
                  <a:lnTo>
                    <a:pt x="1" y="1204"/>
                  </a:lnTo>
                  <a:cubicBezTo>
                    <a:pt x="1" y="1264"/>
                    <a:pt x="49" y="1311"/>
                    <a:pt x="108" y="1311"/>
                  </a:cubicBezTo>
                  <a:lnTo>
                    <a:pt x="1192" y="1311"/>
                  </a:lnTo>
                  <a:cubicBezTo>
                    <a:pt x="1251" y="1311"/>
                    <a:pt x="1299" y="1264"/>
                    <a:pt x="1299" y="1204"/>
                  </a:cubicBezTo>
                  <a:lnTo>
                    <a:pt x="1299" y="109"/>
                  </a:lnTo>
                  <a:cubicBezTo>
                    <a:pt x="1299" y="54"/>
                    <a:pt x="1259" y="0"/>
                    <a:pt x="1207"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8"/>
            <p:cNvSpPr/>
            <p:nvPr/>
          </p:nvSpPr>
          <p:spPr>
            <a:xfrm>
              <a:off x="3364700" y="3364800"/>
              <a:ext cx="48825" cy="32800"/>
            </a:xfrm>
            <a:custGeom>
              <a:rect b="b" l="l" r="r" t="t"/>
              <a:pathLst>
                <a:path extrusionOk="0" h="1312" w="1953">
                  <a:moveTo>
                    <a:pt x="1849" y="0"/>
                  </a:moveTo>
                  <a:cubicBezTo>
                    <a:pt x="1844" y="0"/>
                    <a:pt x="1839" y="1"/>
                    <a:pt x="1834" y="2"/>
                  </a:cubicBezTo>
                  <a:lnTo>
                    <a:pt x="107" y="2"/>
                  </a:lnTo>
                  <a:cubicBezTo>
                    <a:pt x="36" y="2"/>
                    <a:pt x="0" y="49"/>
                    <a:pt x="0" y="109"/>
                  </a:cubicBezTo>
                  <a:lnTo>
                    <a:pt x="0" y="1204"/>
                  </a:lnTo>
                  <a:cubicBezTo>
                    <a:pt x="0" y="1264"/>
                    <a:pt x="48" y="1311"/>
                    <a:pt x="107" y="1311"/>
                  </a:cubicBezTo>
                  <a:lnTo>
                    <a:pt x="1846" y="1311"/>
                  </a:lnTo>
                  <a:cubicBezTo>
                    <a:pt x="1905" y="1311"/>
                    <a:pt x="1953" y="1264"/>
                    <a:pt x="1953" y="1204"/>
                  </a:cubicBezTo>
                  <a:lnTo>
                    <a:pt x="1953" y="109"/>
                  </a:lnTo>
                  <a:cubicBezTo>
                    <a:pt x="1953" y="54"/>
                    <a:pt x="1903" y="0"/>
                    <a:pt x="1849"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8"/>
            <p:cNvSpPr/>
            <p:nvPr/>
          </p:nvSpPr>
          <p:spPr>
            <a:xfrm>
              <a:off x="3364700" y="3365000"/>
              <a:ext cx="32750" cy="32900"/>
            </a:xfrm>
            <a:custGeom>
              <a:rect b="b" l="l" r="r" t="t"/>
              <a:pathLst>
                <a:path extrusionOk="0" h="1316" w="1310">
                  <a:moveTo>
                    <a:pt x="1218" y="0"/>
                  </a:moveTo>
                  <a:cubicBezTo>
                    <a:pt x="1209" y="0"/>
                    <a:pt x="1200" y="2"/>
                    <a:pt x="1191" y="6"/>
                  </a:cubicBezTo>
                  <a:lnTo>
                    <a:pt x="107" y="6"/>
                  </a:lnTo>
                  <a:cubicBezTo>
                    <a:pt x="36" y="6"/>
                    <a:pt x="0" y="53"/>
                    <a:pt x="0" y="113"/>
                  </a:cubicBezTo>
                  <a:lnTo>
                    <a:pt x="0" y="1208"/>
                  </a:lnTo>
                  <a:cubicBezTo>
                    <a:pt x="0" y="1280"/>
                    <a:pt x="48" y="1315"/>
                    <a:pt x="107" y="1315"/>
                  </a:cubicBezTo>
                  <a:lnTo>
                    <a:pt x="1191" y="1315"/>
                  </a:lnTo>
                  <a:cubicBezTo>
                    <a:pt x="1262" y="1315"/>
                    <a:pt x="1310" y="1256"/>
                    <a:pt x="1310" y="1196"/>
                  </a:cubicBezTo>
                  <a:lnTo>
                    <a:pt x="1310" y="101"/>
                  </a:lnTo>
                  <a:cubicBezTo>
                    <a:pt x="1310" y="51"/>
                    <a:pt x="1267" y="0"/>
                    <a:pt x="1218"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8"/>
            <p:cNvSpPr/>
            <p:nvPr/>
          </p:nvSpPr>
          <p:spPr>
            <a:xfrm>
              <a:off x="3351900" y="3504275"/>
              <a:ext cx="28300" cy="38575"/>
            </a:xfrm>
            <a:custGeom>
              <a:rect b="b" l="l" r="r" t="t"/>
              <a:pathLst>
                <a:path extrusionOk="0" h="1543" w="1132">
                  <a:moveTo>
                    <a:pt x="919" y="1"/>
                  </a:moveTo>
                  <a:cubicBezTo>
                    <a:pt x="856" y="1"/>
                    <a:pt x="794" y="35"/>
                    <a:pt x="762" y="90"/>
                  </a:cubicBezTo>
                  <a:lnTo>
                    <a:pt x="60" y="1257"/>
                  </a:lnTo>
                  <a:cubicBezTo>
                    <a:pt x="0" y="1340"/>
                    <a:pt x="36" y="1459"/>
                    <a:pt x="119" y="1507"/>
                  </a:cubicBezTo>
                  <a:cubicBezTo>
                    <a:pt x="155" y="1519"/>
                    <a:pt x="179" y="1543"/>
                    <a:pt x="215" y="1543"/>
                  </a:cubicBezTo>
                  <a:cubicBezTo>
                    <a:pt x="274" y="1543"/>
                    <a:pt x="334" y="1507"/>
                    <a:pt x="381" y="1447"/>
                  </a:cubicBezTo>
                  <a:lnTo>
                    <a:pt x="1072" y="292"/>
                  </a:lnTo>
                  <a:cubicBezTo>
                    <a:pt x="1131" y="197"/>
                    <a:pt x="1108" y="78"/>
                    <a:pt x="1012" y="30"/>
                  </a:cubicBezTo>
                  <a:cubicBezTo>
                    <a:pt x="984" y="10"/>
                    <a:pt x="951" y="1"/>
                    <a:pt x="91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8"/>
            <p:cNvSpPr/>
            <p:nvPr/>
          </p:nvSpPr>
          <p:spPr>
            <a:xfrm>
              <a:off x="3422725" y="3382975"/>
              <a:ext cx="8975" cy="34000"/>
            </a:xfrm>
            <a:custGeom>
              <a:rect b="b" l="l" r="r" t="t"/>
              <a:pathLst>
                <a:path extrusionOk="0" h="1360" w="359">
                  <a:moveTo>
                    <a:pt x="180" y="1"/>
                  </a:moveTo>
                  <a:cubicBezTo>
                    <a:pt x="72" y="25"/>
                    <a:pt x="1" y="96"/>
                    <a:pt x="1" y="203"/>
                  </a:cubicBezTo>
                  <a:lnTo>
                    <a:pt x="1" y="1180"/>
                  </a:lnTo>
                  <a:cubicBezTo>
                    <a:pt x="1" y="1280"/>
                    <a:pt x="64" y="1359"/>
                    <a:pt x="159" y="1359"/>
                  </a:cubicBezTo>
                  <a:cubicBezTo>
                    <a:pt x="166" y="1359"/>
                    <a:pt x="173" y="1359"/>
                    <a:pt x="180" y="1358"/>
                  </a:cubicBezTo>
                  <a:cubicBezTo>
                    <a:pt x="263" y="1358"/>
                    <a:pt x="358" y="1287"/>
                    <a:pt x="358" y="1180"/>
                  </a:cubicBezTo>
                  <a:lnTo>
                    <a:pt x="358" y="180"/>
                  </a:lnTo>
                  <a:cubicBezTo>
                    <a:pt x="358" y="84"/>
                    <a:pt x="287" y="1"/>
                    <a:pt x="180"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8"/>
            <p:cNvSpPr/>
            <p:nvPr/>
          </p:nvSpPr>
          <p:spPr>
            <a:xfrm>
              <a:off x="3409050" y="3382975"/>
              <a:ext cx="36625" cy="8975"/>
            </a:xfrm>
            <a:custGeom>
              <a:rect b="b" l="l" r="r" t="t"/>
              <a:pathLst>
                <a:path extrusionOk="0" h="359" w="1465">
                  <a:moveTo>
                    <a:pt x="179" y="1"/>
                  </a:moveTo>
                  <a:cubicBezTo>
                    <a:pt x="72" y="1"/>
                    <a:pt x="0" y="84"/>
                    <a:pt x="0" y="180"/>
                  </a:cubicBezTo>
                  <a:cubicBezTo>
                    <a:pt x="12" y="287"/>
                    <a:pt x="84" y="358"/>
                    <a:pt x="191" y="358"/>
                  </a:cubicBezTo>
                  <a:lnTo>
                    <a:pt x="1286" y="358"/>
                  </a:lnTo>
                  <a:cubicBezTo>
                    <a:pt x="1393" y="358"/>
                    <a:pt x="1465" y="275"/>
                    <a:pt x="1465" y="180"/>
                  </a:cubicBezTo>
                  <a:cubicBezTo>
                    <a:pt x="1453" y="84"/>
                    <a:pt x="1381" y="1"/>
                    <a:pt x="127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8"/>
            <p:cNvSpPr/>
            <p:nvPr/>
          </p:nvSpPr>
          <p:spPr>
            <a:xfrm>
              <a:off x="3551025" y="3374550"/>
              <a:ext cx="8950" cy="168625"/>
            </a:xfrm>
            <a:custGeom>
              <a:rect b="b" l="l" r="r" t="t"/>
              <a:pathLst>
                <a:path extrusionOk="0" h="6745" w="358">
                  <a:moveTo>
                    <a:pt x="200" y="1"/>
                  </a:moveTo>
                  <a:cubicBezTo>
                    <a:pt x="189" y="1"/>
                    <a:pt x="179" y="2"/>
                    <a:pt x="167" y="5"/>
                  </a:cubicBezTo>
                  <a:cubicBezTo>
                    <a:pt x="60" y="5"/>
                    <a:pt x="1" y="88"/>
                    <a:pt x="1" y="183"/>
                  </a:cubicBezTo>
                  <a:lnTo>
                    <a:pt x="1" y="6553"/>
                  </a:lnTo>
                  <a:cubicBezTo>
                    <a:pt x="1" y="6636"/>
                    <a:pt x="60" y="6732"/>
                    <a:pt x="167" y="6743"/>
                  </a:cubicBezTo>
                  <a:cubicBezTo>
                    <a:pt x="174" y="6744"/>
                    <a:pt x="181" y="6745"/>
                    <a:pt x="188" y="6745"/>
                  </a:cubicBezTo>
                  <a:cubicBezTo>
                    <a:pt x="285" y="6745"/>
                    <a:pt x="358" y="6665"/>
                    <a:pt x="358" y="6565"/>
                  </a:cubicBezTo>
                  <a:lnTo>
                    <a:pt x="358" y="183"/>
                  </a:lnTo>
                  <a:cubicBezTo>
                    <a:pt x="358" y="87"/>
                    <a:pt x="291" y="1"/>
                    <a:pt x="200"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8"/>
            <p:cNvSpPr/>
            <p:nvPr/>
          </p:nvSpPr>
          <p:spPr>
            <a:xfrm>
              <a:off x="3295050" y="3382650"/>
              <a:ext cx="8950" cy="160225"/>
            </a:xfrm>
            <a:custGeom>
              <a:rect b="b" l="l" r="r" t="t"/>
              <a:pathLst>
                <a:path extrusionOk="0" h="6409" w="358">
                  <a:moveTo>
                    <a:pt x="187" y="1"/>
                  </a:moveTo>
                  <a:cubicBezTo>
                    <a:pt x="181" y="1"/>
                    <a:pt x="174" y="1"/>
                    <a:pt x="167" y="2"/>
                  </a:cubicBezTo>
                  <a:cubicBezTo>
                    <a:pt x="60" y="2"/>
                    <a:pt x="0" y="97"/>
                    <a:pt x="0" y="181"/>
                  </a:cubicBezTo>
                  <a:lnTo>
                    <a:pt x="0" y="6229"/>
                  </a:lnTo>
                  <a:cubicBezTo>
                    <a:pt x="0" y="6312"/>
                    <a:pt x="72" y="6408"/>
                    <a:pt x="167" y="6408"/>
                  </a:cubicBezTo>
                  <a:cubicBezTo>
                    <a:pt x="173" y="6408"/>
                    <a:pt x="179" y="6409"/>
                    <a:pt x="185" y="6409"/>
                  </a:cubicBezTo>
                  <a:cubicBezTo>
                    <a:pt x="283" y="6409"/>
                    <a:pt x="357" y="6319"/>
                    <a:pt x="357" y="6229"/>
                  </a:cubicBezTo>
                  <a:lnTo>
                    <a:pt x="357" y="181"/>
                  </a:lnTo>
                  <a:cubicBezTo>
                    <a:pt x="357" y="80"/>
                    <a:pt x="284" y="1"/>
                    <a:pt x="187"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8"/>
            <p:cNvSpPr/>
            <p:nvPr/>
          </p:nvSpPr>
          <p:spPr>
            <a:xfrm>
              <a:off x="3279575" y="3337025"/>
              <a:ext cx="78900" cy="67425"/>
            </a:xfrm>
            <a:custGeom>
              <a:rect b="b" l="l" r="r" t="t"/>
              <a:pathLst>
                <a:path extrusionOk="0" h="2697" w="3156">
                  <a:moveTo>
                    <a:pt x="2957" y="0"/>
                  </a:moveTo>
                  <a:cubicBezTo>
                    <a:pt x="2914" y="0"/>
                    <a:pt x="2871" y="15"/>
                    <a:pt x="2834" y="41"/>
                  </a:cubicBezTo>
                  <a:lnTo>
                    <a:pt x="83" y="2375"/>
                  </a:lnTo>
                  <a:cubicBezTo>
                    <a:pt x="0" y="2434"/>
                    <a:pt x="0" y="2553"/>
                    <a:pt x="60" y="2637"/>
                  </a:cubicBezTo>
                  <a:cubicBezTo>
                    <a:pt x="83" y="2672"/>
                    <a:pt x="143" y="2696"/>
                    <a:pt x="191" y="2696"/>
                  </a:cubicBezTo>
                  <a:cubicBezTo>
                    <a:pt x="238" y="2696"/>
                    <a:pt x="262" y="2672"/>
                    <a:pt x="310" y="2660"/>
                  </a:cubicBezTo>
                  <a:lnTo>
                    <a:pt x="3060" y="327"/>
                  </a:lnTo>
                  <a:cubicBezTo>
                    <a:pt x="3155" y="267"/>
                    <a:pt x="3155" y="148"/>
                    <a:pt x="3096" y="77"/>
                  </a:cubicBezTo>
                  <a:cubicBezTo>
                    <a:pt x="3062" y="24"/>
                    <a:pt x="3011" y="0"/>
                    <a:pt x="2957"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8"/>
            <p:cNvSpPr/>
            <p:nvPr/>
          </p:nvSpPr>
          <p:spPr>
            <a:xfrm>
              <a:off x="3360525" y="3408875"/>
              <a:ext cx="134275" cy="133975"/>
            </a:xfrm>
            <a:custGeom>
              <a:rect b="b" l="l" r="r" t="t"/>
              <a:pathLst>
                <a:path extrusionOk="0" h="5359" w="5371">
                  <a:moveTo>
                    <a:pt x="2679" y="334"/>
                  </a:moveTo>
                  <a:cubicBezTo>
                    <a:pt x="3965" y="334"/>
                    <a:pt x="5001" y="1394"/>
                    <a:pt x="5001" y="2656"/>
                  </a:cubicBezTo>
                  <a:cubicBezTo>
                    <a:pt x="5001" y="3942"/>
                    <a:pt x="3965" y="4978"/>
                    <a:pt x="2679" y="4978"/>
                  </a:cubicBezTo>
                  <a:cubicBezTo>
                    <a:pt x="2596" y="4978"/>
                    <a:pt x="2501" y="4978"/>
                    <a:pt x="2418" y="4966"/>
                  </a:cubicBezTo>
                  <a:cubicBezTo>
                    <a:pt x="1239" y="4835"/>
                    <a:pt x="346" y="3846"/>
                    <a:pt x="346" y="2656"/>
                  </a:cubicBezTo>
                  <a:cubicBezTo>
                    <a:pt x="346" y="1489"/>
                    <a:pt x="1239" y="489"/>
                    <a:pt x="2418" y="358"/>
                  </a:cubicBezTo>
                  <a:cubicBezTo>
                    <a:pt x="2501" y="334"/>
                    <a:pt x="2596" y="334"/>
                    <a:pt x="2679" y="334"/>
                  </a:cubicBezTo>
                  <a:close/>
                  <a:moveTo>
                    <a:pt x="2679" y="1"/>
                  </a:moveTo>
                  <a:cubicBezTo>
                    <a:pt x="2572" y="1"/>
                    <a:pt x="2489" y="1"/>
                    <a:pt x="2382" y="13"/>
                  </a:cubicBezTo>
                  <a:cubicBezTo>
                    <a:pt x="1025" y="156"/>
                    <a:pt x="1" y="1310"/>
                    <a:pt x="1" y="2680"/>
                  </a:cubicBezTo>
                  <a:cubicBezTo>
                    <a:pt x="1" y="4049"/>
                    <a:pt x="1025" y="5192"/>
                    <a:pt x="2382" y="5335"/>
                  </a:cubicBezTo>
                  <a:cubicBezTo>
                    <a:pt x="2477" y="5359"/>
                    <a:pt x="2572" y="5359"/>
                    <a:pt x="2679" y="5359"/>
                  </a:cubicBezTo>
                  <a:cubicBezTo>
                    <a:pt x="4156" y="5359"/>
                    <a:pt x="5358" y="4144"/>
                    <a:pt x="5370" y="2692"/>
                  </a:cubicBezTo>
                  <a:cubicBezTo>
                    <a:pt x="5370" y="1203"/>
                    <a:pt x="4168" y="1"/>
                    <a:pt x="2679" y="1"/>
                  </a:cubicBezTo>
                  <a:close/>
                </a:path>
              </a:pathLst>
            </a:custGeom>
            <a:solidFill>
              <a:srgbClr val="026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8"/>
            <p:cNvSpPr/>
            <p:nvPr/>
          </p:nvSpPr>
          <p:spPr>
            <a:xfrm>
              <a:off x="3310225" y="3331800"/>
              <a:ext cx="73550" cy="16375"/>
            </a:xfrm>
            <a:custGeom>
              <a:rect b="b" l="l" r="r" t="t"/>
              <a:pathLst>
                <a:path extrusionOk="0" h="655" w="2942">
                  <a:moveTo>
                    <a:pt x="358" y="0"/>
                  </a:moveTo>
                  <a:cubicBezTo>
                    <a:pt x="203" y="0"/>
                    <a:pt x="48" y="119"/>
                    <a:pt x="36" y="262"/>
                  </a:cubicBezTo>
                  <a:cubicBezTo>
                    <a:pt x="0" y="464"/>
                    <a:pt x="167" y="655"/>
                    <a:pt x="358" y="655"/>
                  </a:cubicBezTo>
                  <a:lnTo>
                    <a:pt x="2584" y="655"/>
                  </a:lnTo>
                  <a:cubicBezTo>
                    <a:pt x="2739" y="655"/>
                    <a:pt x="2894" y="536"/>
                    <a:pt x="2906" y="381"/>
                  </a:cubicBezTo>
                  <a:cubicBezTo>
                    <a:pt x="2941" y="179"/>
                    <a:pt x="2786" y="0"/>
                    <a:pt x="2584"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8"/>
            <p:cNvSpPr/>
            <p:nvPr/>
          </p:nvSpPr>
          <p:spPr>
            <a:xfrm>
              <a:off x="3517975" y="3358150"/>
              <a:ext cx="66700" cy="43925"/>
            </a:xfrm>
            <a:custGeom>
              <a:rect b="b" l="l" r="r" t="t"/>
              <a:pathLst>
                <a:path extrusionOk="0" h="1757" w="2668">
                  <a:moveTo>
                    <a:pt x="2294" y="1"/>
                  </a:moveTo>
                  <a:cubicBezTo>
                    <a:pt x="2239" y="1"/>
                    <a:pt x="2183" y="14"/>
                    <a:pt x="2132" y="41"/>
                  </a:cubicBezTo>
                  <a:lnTo>
                    <a:pt x="203" y="1149"/>
                  </a:lnTo>
                  <a:cubicBezTo>
                    <a:pt x="49" y="1232"/>
                    <a:pt x="1" y="1434"/>
                    <a:pt x="84" y="1589"/>
                  </a:cubicBezTo>
                  <a:cubicBezTo>
                    <a:pt x="147" y="1699"/>
                    <a:pt x="251" y="1757"/>
                    <a:pt x="362" y="1757"/>
                  </a:cubicBezTo>
                  <a:cubicBezTo>
                    <a:pt x="420" y="1757"/>
                    <a:pt x="480" y="1741"/>
                    <a:pt x="537" y="1708"/>
                  </a:cubicBezTo>
                  <a:lnTo>
                    <a:pt x="2454" y="613"/>
                  </a:lnTo>
                  <a:cubicBezTo>
                    <a:pt x="2620" y="518"/>
                    <a:pt x="2668" y="327"/>
                    <a:pt x="2573" y="161"/>
                  </a:cubicBezTo>
                  <a:cubicBezTo>
                    <a:pt x="2517" y="56"/>
                    <a:pt x="2407" y="1"/>
                    <a:pt x="2294" y="1"/>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78"/>
          <p:cNvGrpSpPr/>
          <p:nvPr/>
        </p:nvGrpSpPr>
        <p:grpSpPr>
          <a:xfrm>
            <a:off x="3336680" y="3324745"/>
            <a:ext cx="344225" cy="324348"/>
            <a:chOff x="2672950" y="3294275"/>
            <a:chExt cx="303925" cy="286375"/>
          </a:xfrm>
        </p:grpSpPr>
        <p:sp>
          <p:nvSpPr>
            <p:cNvPr id="3229" name="Google Shape;3229;p78"/>
            <p:cNvSpPr/>
            <p:nvPr/>
          </p:nvSpPr>
          <p:spPr>
            <a:xfrm>
              <a:off x="2950650" y="3461875"/>
              <a:ext cx="8950" cy="117600"/>
            </a:xfrm>
            <a:custGeom>
              <a:rect b="b" l="l" r="r" t="t"/>
              <a:pathLst>
                <a:path extrusionOk="0" h="4704" w="358">
                  <a:moveTo>
                    <a:pt x="179" y="0"/>
                  </a:moveTo>
                  <a:cubicBezTo>
                    <a:pt x="72" y="24"/>
                    <a:pt x="1" y="95"/>
                    <a:pt x="1" y="203"/>
                  </a:cubicBezTo>
                  <a:lnTo>
                    <a:pt x="1" y="4513"/>
                  </a:lnTo>
                  <a:cubicBezTo>
                    <a:pt x="1" y="4620"/>
                    <a:pt x="72" y="4703"/>
                    <a:pt x="179" y="4703"/>
                  </a:cubicBezTo>
                  <a:cubicBezTo>
                    <a:pt x="263" y="4703"/>
                    <a:pt x="358" y="4632"/>
                    <a:pt x="358" y="4524"/>
                  </a:cubicBezTo>
                  <a:lnTo>
                    <a:pt x="358" y="179"/>
                  </a:lnTo>
                  <a:cubicBezTo>
                    <a:pt x="358" y="83"/>
                    <a:pt x="275"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8"/>
            <p:cNvSpPr/>
            <p:nvPr/>
          </p:nvSpPr>
          <p:spPr>
            <a:xfrm>
              <a:off x="2700625" y="3422575"/>
              <a:ext cx="8950" cy="35750"/>
            </a:xfrm>
            <a:custGeom>
              <a:rect b="b" l="l" r="r" t="t"/>
              <a:pathLst>
                <a:path extrusionOk="0" h="1430" w="358">
                  <a:moveTo>
                    <a:pt x="179" y="0"/>
                  </a:moveTo>
                  <a:cubicBezTo>
                    <a:pt x="72" y="0"/>
                    <a:pt x="0" y="84"/>
                    <a:pt x="0" y="191"/>
                  </a:cubicBezTo>
                  <a:lnTo>
                    <a:pt x="0" y="489"/>
                  </a:lnTo>
                  <a:lnTo>
                    <a:pt x="0" y="929"/>
                  </a:lnTo>
                  <a:lnTo>
                    <a:pt x="0" y="1227"/>
                  </a:lnTo>
                  <a:cubicBezTo>
                    <a:pt x="0" y="1334"/>
                    <a:pt x="72" y="1417"/>
                    <a:pt x="179" y="1429"/>
                  </a:cubicBezTo>
                  <a:cubicBezTo>
                    <a:pt x="274" y="1429"/>
                    <a:pt x="358" y="1346"/>
                    <a:pt x="358" y="1251"/>
                  </a:cubicBezTo>
                  <a:lnTo>
                    <a:pt x="358" y="929"/>
                  </a:lnTo>
                  <a:lnTo>
                    <a:pt x="358" y="489"/>
                  </a:lnTo>
                  <a:lnTo>
                    <a:pt x="358" y="179"/>
                  </a:lnTo>
                  <a:cubicBezTo>
                    <a:pt x="358" y="72"/>
                    <a:pt x="274"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8"/>
            <p:cNvSpPr/>
            <p:nvPr/>
          </p:nvSpPr>
          <p:spPr>
            <a:xfrm>
              <a:off x="2728300" y="3338925"/>
              <a:ext cx="8950" cy="119100"/>
            </a:xfrm>
            <a:custGeom>
              <a:rect b="b" l="l" r="r" t="t"/>
              <a:pathLst>
                <a:path extrusionOk="0" h="4764" w="358">
                  <a:moveTo>
                    <a:pt x="179" y="1"/>
                  </a:moveTo>
                  <a:cubicBezTo>
                    <a:pt x="84" y="1"/>
                    <a:pt x="1" y="84"/>
                    <a:pt x="1" y="191"/>
                  </a:cubicBezTo>
                  <a:lnTo>
                    <a:pt x="1" y="358"/>
                  </a:lnTo>
                  <a:lnTo>
                    <a:pt x="1" y="4406"/>
                  </a:lnTo>
                  <a:lnTo>
                    <a:pt x="1" y="4561"/>
                  </a:lnTo>
                  <a:cubicBezTo>
                    <a:pt x="1" y="4668"/>
                    <a:pt x="84" y="4740"/>
                    <a:pt x="179" y="4763"/>
                  </a:cubicBezTo>
                  <a:cubicBezTo>
                    <a:pt x="286" y="4763"/>
                    <a:pt x="358" y="4680"/>
                    <a:pt x="358" y="4573"/>
                  </a:cubicBezTo>
                  <a:lnTo>
                    <a:pt x="358" y="4394"/>
                  </a:lnTo>
                  <a:lnTo>
                    <a:pt x="358" y="346"/>
                  </a:lnTo>
                  <a:lnTo>
                    <a:pt x="358" y="179"/>
                  </a:lnTo>
                  <a:cubicBezTo>
                    <a:pt x="358" y="72"/>
                    <a:pt x="286"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8"/>
            <p:cNvSpPr/>
            <p:nvPr/>
          </p:nvSpPr>
          <p:spPr>
            <a:xfrm>
              <a:off x="2715500" y="3302250"/>
              <a:ext cx="67000" cy="54575"/>
            </a:xfrm>
            <a:custGeom>
              <a:rect b="b" l="l" r="r" t="t"/>
              <a:pathLst>
                <a:path extrusionOk="0" h="2183" w="2680">
                  <a:moveTo>
                    <a:pt x="2479" y="1"/>
                  </a:moveTo>
                  <a:cubicBezTo>
                    <a:pt x="2437" y="1"/>
                    <a:pt x="2394" y="13"/>
                    <a:pt x="2358" y="39"/>
                  </a:cubicBezTo>
                  <a:lnTo>
                    <a:pt x="84" y="1849"/>
                  </a:lnTo>
                  <a:cubicBezTo>
                    <a:pt x="13" y="1908"/>
                    <a:pt x="1" y="2027"/>
                    <a:pt x="60" y="2099"/>
                  </a:cubicBezTo>
                  <a:cubicBezTo>
                    <a:pt x="84" y="2158"/>
                    <a:pt x="144" y="2182"/>
                    <a:pt x="203" y="2182"/>
                  </a:cubicBezTo>
                  <a:cubicBezTo>
                    <a:pt x="251" y="2182"/>
                    <a:pt x="275" y="2158"/>
                    <a:pt x="310" y="2135"/>
                  </a:cubicBezTo>
                  <a:lnTo>
                    <a:pt x="2584" y="313"/>
                  </a:lnTo>
                  <a:cubicBezTo>
                    <a:pt x="2656" y="253"/>
                    <a:pt x="2680" y="134"/>
                    <a:pt x="2620" y="63"/>
                  </a:cubicBezTo>
                  <a:cubicBezTo>
                    <a:pt x="2586" y="22"/>
                    <a:pt x="2533" y="1"/>
                    <a:pt x="2479"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8"/>
            <p:cNvSpPr/>
            <p:nvPr/>
          </p:nvSpPr>
          <p:spPr>
            <a:xfrm>
              <a:off x="2864925" y="3365125"/>
              <a:ext cx="8950" cy="215250"/>
            </a:xfrm>
            <a:custGeom>
              <a:rect b="b" l="l" r="r" t="t"/>
              <a:pathLst>
                <a:path extrusionOk="0" h="8610" w="358">
                  <a:moveTo>
                    <a:pt x="179" y="1"/>
                  </a:moveTo>
                  <a:cubicBezTo>
                    <a:pt x="72" y="1"/>
                    <a:pt x="1" y="84"/>
                    <a:pt x="1" y="179"/>
                  </a:cubicBezTo>
                  <a:lnTo>
                    <a:pt x="1" y="751"/>
                  </a:lnTo>
                  <a:lnTo>
                    <a:pt x="1" y="7859"/>
                  </a:lnTo>
                  <a:lnTo>
                    <a:pt x="1" y="8430"/>
                  </a:lnTo>
                  <a:cubicBezTo>
                    <a:pt x="1" y="8514"/>
                    <a:pt x="60" y="8609"/>
                    <a:pt x="167" y="8609"/>
                  </a:cubicBezTo>
                  <a:cubicBezTo>
                    <a:pt x="174" y="8610"/>
                    <a:pt x="181" y="8610"/>
                    <a:pt x="188" y="8610"/>
                  </a:cubicBezTo>
                  <a:cubicBezTo>
                    <a:pt x="285" y="8610"/>
                    <a:pt x="358" y="8530"/>
                    <a:pt x="358" y="8430"/>
                  </a:cubicBezTo>
                  <a:lnTo>
                    <a:pt x="358" y="7859"/>
                  </a:lnTo>
                  <a:lnTo>
                    <a:pt x="358" y="751"/>
                  </a:lnTo>
                  <a:lnTo>
                    <a:pt x="358" y="179"/>
                  </a:lnTo>
                  <a:cubicBezTo>
                    <a:pt x="358" y="96"/>
                    <a:pt x="286"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8"/>
            <p:cNvSpPr/>
            <p:nvPr/>
          </p:nvSpPr>
          <p:spPr>
            <a:xfrm>
              <a:off x="2940825" y="3406500"/>
              <a:ext cx="8950" cy="50025"/>
            </a:xfrm>
            <a:custGeom>
              <a:rect b="b" l="l" r="r" t="t"/>
              <a:pathLst>
                <a:path extrusionOk="0" h="2001" w="358">
                  <a:moveTo>
                    <a:pt x="179" y="1"/>
                  </a:moveTo>
                  <a:cubicBezTo>
                    <a:pt x="72" y="1"/>
                    <a:pt x="1" y="72"/>
                    <a:pt x="1" y="179"/>
                  </a:cubicBezTo>
                  <a:lnTo>
                    <a:pt x="1" y="465"/>
                  </a:lnTo>
                  <a:lnTo>
                    <a:pt x="1" y="1525"/>
                  </a:lnTo>
                  <a:lnTo>
                    <a:pt x="1" y="1798"/>
                  </a:lnTo>
                  <a:cubicBezTo>
                    <a:pt x="1" y="1906"/>
                    <a:pt x="72" y="1977"/>
                    <a:pt x="179" y="2001"/>
                  </a:cubicBezTo>
                  <a:cubicBezTo>
                    <a:pt x="287" y="2001"/>
                    <a:pt x="358" y="1917"/>
                    <a:pt x="358" y="1822"/>
                  </a:cubicBezTo>
                  <a:lnTo>
                    <a:pt x="358" y="1536"/>
                  </a:lnTo>
                  <a:lnTo>
                    <a:pt x="358" y="477"/>
                  </a:lnTo>
                  <a:lnTo>
                    <a:pt x="358" y="191"/>
                  </a:lnTo>
                  <a:cubicBezTo>
                    <a:pt x="358" y="96"/>
                    <a:pt x="287" y="1"/>
                    <a:pt x="1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8"/>
            <p:cNvSpPr/>
            <p:nvPr/>
          </p:nvSpPr>
          <p:spPr>
            <a:xfrm>
              <a:off x="2909875" y="3338925"/>
              <a:ext cx="8950" cy="117600"/>
            </a:xfrm>
            <a:custGeom>
              <a:rect b="b" l="l" r="r" t="t"/>
              <a:pathLst>
                <a:path extrusionOk="0" h="4704" w="358">
                  <a:moveTo>
                    <a:pt x="179" y="1"/>
                  </a:moveTo>
                  <a:cubicBezTo>
                    <a:pt x="72" y="1"/>
                    <a:pt x="1" y="84"/>
                    <a:pt x="1" y="191"/>
                  </a:cubicBezTo>
                  <a:lnTo>
                    <a:pt x="1" y="298"/>
                  </a:lnTo>
                  <a:lnTo>
                    <a:pt x="1" y="4406"/>
                  </a:lnTo>
                  <a:lnTo>
                    <a:pt x="1" y="4501"/>
                  </a:lnTo>
                  <a:cubicBezTo>
                    <a:pt x="1" y="4609"/>
                    <a:pt x="72" y="4680"/>
                    <a:pt x="179" y="4704"/>
                  </a:cubicBezTo>
                  <a:cubicBezTo>
                    <a:pt x="286" y="4704"/>
                    <a:pt x="358" y="4620"/>
                    <a:pt x="358" y="4525"/>
                  </a:cubicBezTo>
                  <a:lnTo>
                    <a:pt x="358" y="4406"/>
                  </a:lnTo>
                  <a:lnTo>
                    <a:pt x="358" y="298"/>
                  </a:lnTo>
                  <a:lnTo>
                    <a:pt x="358" y="179"/>
                  </a:lnTo>
                  <a:cubicBezTo>
                    <a:pt x="358" y="72"/>
                    <a:pt x="286" y="1"/>
                    <a:pt x="179"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8"/>
            <p:cNvSpPr/>
            <p:nvPr/>
          </p:nvSpPr>
          <p:spPr>
            <a:xfrm>
              <a:off x="2773850" y="3367500"/>
              <a:ext cx="8950" cy="212575"/>
            </a:xfrm>
            <a:custGeom>
              <a:rect b="b" l="l" r="r" t="t"/>
              <a:pathLst>
                <a:path extrusionOk="0" h="8503" w="358">
                  <a:moveTo>
                    <a:pt x="179" y="1"/>
                  </a:moveTo>
                  <a:cubicBezTo>
                    <a:pt x="72" y="1"/>
                    <a:pt x="0" y="72"/>
                    <a:pt x="0" y="179"/>
                  </a:cubicBezTo>
                  <a:lnTo>
                    <a:pt x="0" y="8323"/>
                  </a:lnTo>
                  <a:cubicBezTo>
                    <a:pt x="0" y="8407"/>
                    <a:pt x="60" y="8502"/>
                    <a:pt x="167" y="8502"/>
                  </a:cubicBezTo>
                  <a:cubicBezTo>
                    <a:pt x="172" y="8503"/>
                    <a:pt x="178" y="8503"/>
                    <a:pt x="183" y="8503"/>
                  </a:cubicBezTo>
                  <a:cubicBezTo>
                    <a:pt x="273" y="8503"/>
                    <a:pt x="358" y="8413"/>
                    <a:pt x="358" y="8323"/>
                  </a:cubicBezTo>
                  <a:lnTo>
                    <a:pt x="358" y="168"/>
                  </a:lnTo>
                  <a:cubicBezTo>
                    <a:pt x="358" y="84"/>
                    <a:pt x="262" y="1"/>
                    <a:pt x="179"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8"/>
            <p:cNvSpPr/>
            <p:nvPr/>
          </p:nvSpPr>
          <p:spPr>
            <a:xfrm>
              <a:off x="2688125" y="3461875"/>
              <a:ext cx="8950" cy="117600"/>
            </a:xfrm>
            <a:custGeom>
              <a:rect b="b" l="l" r="r" t="t"/>
              <a:pathLst>
                <a:path extrusionOk="0" h="4704" w="358">
                  <a:moveTo>
                    <a:pt x="179" y="0"/>
                  </a:moveTo>
                  <a:cubicBezTo>
                    <a:pt x="84" y="24"/>
                    <a:pt x="0" y="95"/>
                    <a:pt x="0" y="203"/>
                  </a:cubicBezTo>
                  <a:lnTo>
                    <a:pt x="0" y="4513"/>
                  </a:lnTo>
                  <a:cubicBezTo>
                    <a:pt x="0" y="4620"/>
                    <a:pt x="84" y="4703"/>
                    <a:pt x="179" y="4703"/>
                  </a:cubicBezTo>
                  <a:cubicBezTo>
                    <a:pt x="274" y="4703"/>
                    <a:pt x="358" y="4632"/>
                    <a:pt x="358" y="4524"/>
                  </a:cubicBezTo>
                  <a:lnTo>
                    <a:pt x="358" y="179"/>
                  </a:lnTo>
                  <a:cubicBezTo>
                    <a:pt x="358" y="83"/>
                    <a:pt x="286" y="0"/>
                    <a:pt x="179"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8"/>
            <p:cNvSpPr/>
            <p:nvPr/>
          </p:nvSpPr>
          <p:spPr>
            <a:xfrm>
              <a:off x="2811050" y="3502950"/>
              <a:ext cx="25625" cy="72650"/>
            </a:xfrm>
            <a:custGeom>
              <a:rect b="b" l="l" r="r" t="t"/>
              <a:pathLst>
                <a:path extrusionOk="0" h="2906" w="1025">
                  <a:moveTo>
                    <a:pt x="1" y="0"/>
                  </a:moveTo>
                  <a:lnTo>
                    <a:pt x="1" y="2750"/>
                  </a:lnTo>
                  <a:cubicBezTo>
                    <a:pt x="1" y="2846"/>
                    <a:pt x="72" y="2905"/>
                    <a:pt x="144" y="2905"/>
                  </a:cubicBezTo>
                  <a:lnTo>
                    <a:pt x="882" y="2905"/>
                  </a:lnTo>
                  <a:cubicBezTo>
                    <a:pt x="965" y="2905"/>
                    <a:pt x="1025" y="2822"/>
                    <a:pt x="1025" y="2750"/>
                  </a:cubicBezTo>
                  <a:lnTo>
                    <a:pt x="1025"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8"/>
            <p:cNvSpPr/>
            <p:nvPr/>
          </p:nvSpPr>
          <p:spPr>
            <a:xfrm>
              <a:off x="2811050" y="3502950"/>
              <a:ext cx="13125" cy="72650"/>
            </a:xfrm>
            <a:custGeom>
              <a:rect b="b" l="l" r="r" t="t"/>
              <a:pathLst>
                <a:path extrusionOk="0" h="2906" w="525">
                  <a:moveTo>
                    <a:pt x="1" y="0"/>
                  </a:moveTo>
                  <a:lnTo>
                    <a:pt x="1" y="2750"/>
                  </a:lnTo>
                  <a:cubicBezTo>
                    <a:pt x="1" y="2846"/>
                    <a:pt x="72" y="2905"/>
                    <a:pt x="144" y="2905"/>
                  </a:cubicBezTo>
                  <a:lnTo>
                    <a:pt x="370" y="2905"/>
                  </a:lnTo>
                  <a:cubicBezTo>
                    <a:pt x="465" y="2905"/>
                    <a:pt x="525" y="2822"/>
                    <a:pt x="525" y="2750"/>
                  </a:cubicBezTo>
                  <a:lnTo>
                    <a:pt x="525"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8"/>
            <p:cNvSpPr/>
            <p:nvPr/>
          </p:nvSpPr>
          <p:spPr>
            <a:xfrm>
              <a:off x="2797350" y="3471700"/>
              <a:ext cx="53625" cy="53600"/>
            </a:xfrm>
            <a:custGeom>
              <a:rect b="b" l="l" r="r" t="t"/>
              <a:pathLst>
                <a:path extrusionOk="0" h="2144" w="2145">
                  <a:moveTo>
                    <a:pt x="1073" y="0"/>
                  </a:moveTo>
                  <a:cubicBezTo>
                    <a:pt x="965" y="0"/>
                    <a:pt x="858" y="12"/>
                    <a:pt x="775" y="48"/>
                  </a:cubicBezTo>
                  <a:cubicBezTo>
                    <a:pt x="322" y="167"/>
                    <a:pt x="1" y="583"/>
                    <a:pt x="1" y="1072"/>
                  </a:cubicBezTo>
                  <a:cubicBezTo>
                    <a:pt x="1" y="1560"/>
                    <a:pt x="322" y="1965"/>
                    <a:pt x="775" y="2095"/>
                  </a:cubicBezTo>
                  <a:cubicBezTo>
                    <a:pt x="858" y="2131"/>
                    <a:pt x="965" y="2143"/>
                    <a:pt x="1073" y="2143"/>
                  </a:cubicBezTo>
                  <a:cubicBezTo>
                    <a:pt x="1668" y="2143"/>
                    <a:pt x="2144" y="1667"/>
                    <a:pt x="2144" y="1072"/>
                  </a:cubicBezTo>
                  <a:cubicBezTo>
                    <a:pt x="2144" y="476"/>
                    <a:pt x="1668" y="0"/>
                    <a:pt x="107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8"/>
            <p:cNvSpPr/>
            <p:nvPr/>
          </p:nvSpPr>
          <p:spPr>
            <a:xfrm>
              <a:off x="2797350" y="3472875"/>
              <a:ext cx="38725" cy="51225"/>
            </a:xfrm>
            <a:custGeom>
              <a:rect b="b" l="l" r="r" t="t"/>
              <a:pathLst>
                <a:path extrusionOk="0" h="2049" w="1549">
                  <a:moveTo>
                    <a:pt x="775" y="1"/>
                  </a:moveTo>
                  <a:cubicBezTo>
                    <a:pt x="322" y="120"/>
                    <a:pt x="1" y="536"/>
                    <a:pt x="1" y="1025"/>
                  </a:cubicBezTo>
                  <a:cubicBezTo>
                    <a:pt x="1" y="1513"/>
                    <a:pt x="322" y="1918"/>
                    <a:pt x="775" y="2048"/>
                  </a:cubicBezTo>
                  <a:cubicBezTo>
                    <a:pt x="1215" y="1929"/>
                    <a:pt x="1549" y="1513"/>
                    <a:pt x="1549" y="1025"/>
                  </a:cubicBezTo>
                  <a:cubicBezTo>
                    <a:pt x="1549" y="536"/>
                    <a:pt x="1215" y="120"/>
                    <a:pt x="77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8"/>
            <p:cNvSpPr/>
            <p:nvPr/>
          </p:nvSpPr>
          <p:spPr>
            <a:xfrm>
              <a:off x="2803325" y="3558000"/>
              <a:ext cx="41675" cy="22650"/>
            </a:xfrm>
            <a:custGeom>
              <a:rect b="b" l="l" r="r" t="t"/>
              <a:pathLst>
                <a:path extrusionOk="0" h="906" w="1667">
                  <a:moveTo>
                    <a:pt x="322" y="1"/>
                  </a:moveTo>
                  <a:lnTo>
                    <a:pt x="36" y="703"/>
                  </a:lnTo>
                  <a:cubicBezTo>
                    <a:pt x="0" y="799"/>
                    <a:pt x="72" y="906"/>
                    <a:pt x="179" y="906"/>
                  </a:cubicBezTo>
                  <a:lnTo>
                    <a:pt x="1500" y="906"/>
                  </a:lnTo>
                  <a:cubicBezTo>
                    <a:pt x="1607" y="906"/>
                    <a:pt x="1667" y="799"/>
                    <a:pt x="1631" y="703"/>
                  </a:cubicBezTo>
                  <a:lnTo>
                    <a:pt x="1345"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8"/>
            <p:cNvSpPr/>
            <p:nvPr/>
          </p:nvSpPr>
          <p:spPr>
            <a:xfrm>
              <a:off x="2802725" y="3558000"/>
              <a:ext cx="29475" cy="22650"/>
            </a:xfrm>
            <a:custGeom>
              <a:rect b="b" l="l" r="r" t="t"/>
              <a:pathLst>
                <a:path extrusionOk="0" h="906" w="1179">
                  <a:moveTo>
                    <a:pt x="334" y="1"/>
                  </a:moveTo>
                  <a:lnTo>
                    <a:pt x="48" y="703"/>
                  </a:lnTo>
                  <a:cubicBezTo>
                    <a:pt x="0" y="799"/>
                    <a:pt x="84" y="906"/>
                    <a:pt x="179" y="906"/>
                  </a:cubicBezTo>
                  <a:lnTo>
                    <a:pt x="1000" y="906"/>
                  </a:lnTo>
                  <a:cubicBezTo>
                    <a:pt x="1108" y="906"/>
                    <a:pt x="1179" y="799"/>
                    <a:pt x="1119" y="703"/>
                  </a:cubicBezTo>
                  <a:lnTo>
                    <a:pt x="834"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8"/>
            <p:cNvSpPr/>
            <p:nvPr/>
          </p:nvSpPr>
          <p:spPr>
            <a:xfrm>
              <a:off x="2773850" y="3425250"/>
              <a:ext cx="100325" cy="15800"/>
            </a:xfrm>
            <a:custGeom>
              <a:rect b="b" l="l" r="r" t="t"/>
              <a:pathLst>
                <a:path extrusionOk="0" h="632" w="4013">
                  <a:moveTo>
                    <a:pt x="0" y="1"/>
                  </a:moveTo>
                  <a:lnTo>
                    <a:pt x="0" y="632"/>
                  </a:lnTo>
                  <a:lnTo>
                    <a:pt x="4013" y="632"/>
                  </a:lnTo>
                  <a:lnTo>
                    <a:pt x="4013"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8"/>
            <p:cNvSpPr/>
            <p:nvPr/>
          </p:nvSpPr>
          <p:spPr>
            <a:xfrm>
              <a:off x="2773850" y="3425250"/>
              <a:ext cx="79500" cy="15800"/>
            </a:xfrm>
            <a:custGeom>
              <a:rect b="b" l="l" r="r" t="t"/>
              <a:pathLst>
                <a:path extrusionOk="0" h="632" w="3180">
                  <a:moveTo>
                    <a:pt x="0" y="1"/>
                  </a:moveTo>
                  <a:lnTo>
                    <a:pt x="0" y="632"/>
                  </a:lnTo>
                  <a:lnTo>
                    <a:pt x="3179" y="632"/>
                  </a:lnTo>
                  <a:lnTo>
                    <a:pt x="3179"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8"/>
            <p:cNvSpPr/>
            <p:nvPr/>
          </p:nvSpPr>
          <p:spPr>
            <a:xfrm>
              <a:off x="2864925" y="3449375"/>
              <a:ext cx="94675" cy="16075"/>
            </a:xfrm>
            <a:custGeom>
              <a:rect b="b" l="l" r="r" t="t"/>
              <a:pathLst>
                <a:path extrusionOk="0" h="643" w="3787">
                  <a:moveTo>
                    <a:pt x="1" y="0"/>
                  </a:moveTo>
                  <a:lnTo>
                    <a:pt x="1" y="643"/>
                  </a:lnTo>
                  <a:lnTo>
                    <a:pt x="3787" y="643"/>
                  </a:lnTo>
                  <a:lnTo>
                    <a:pt x="3787" y="167"/>
                  </a:lnTo>
                  <a:cubicBezTo>
                    <a:pt x="3787" y="71"/>
                    <a:pt x="3704" y="0"/>
                    <a:pt x="3620"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8"/>
            <p:cNvSpPr/>
            <p:nvPr/>
          </p:nvSpPr>
          <p:spPr>
            <a:xfrm>
              <a:off x="2864925" y="3449375"/>
              <a:ext cx="79800" cy="16075"/>
            </a:xfrm>
            <a:custGeom>
              <a:rect b="b" l="l" r="r" t="t"/>
              <a:pathLst>
                <a:path extrusionOk="0" h="643" w="3192">
                  <a:moveTo>
                    <a:pt x="1" y="0"/>
                  </a:moveTo>
                  <a:lnTo>
                    <a:pt x="1" y="643"/>
                  </a:lnTo>
                  <a:lnTo>
                    <a:pt x="3192" y="643"/>
                  </a:lnTo>
                  <a:lnTo>
                    <a:pt x="3192" y="167"/>
                  </a:lnTo>
                  <a:cubicBezTo>
                    <a:pt x="3192" y="71"/>
                    <a:pt x="3108" y="0"/>
                    <a:pt x="3025"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8"/>
            <p:cNvSpPr/>
            <p:nvPr/>
          </p:nvSpPr>
          <p:spPr>
            <a:xfrm>
              <a:off x="2688125" y="3449375"/>
              <a:ext cx="90500" cy="16075"/>
            </a:xfrm>
            <a:custGeom>
              <a:rect b="b" l="l" r="r" t="t"/>
              <a:pathLst>
                <a:path extrusionOk="0" h="643" w="3620">
                  <a:moveTo>
                    <a:pt x="215" y="0"/>
                  </a:moveTo>
                  <a:cubicBezTo>
                    <a:pt x="96" y="0"/>
                    <a:pt x="0" y="83"/>
                    <a:pt x="0" y="202"/>
                  </a:cubicBezTo>
                  <a:lnTo>
                    <a:pt x="0" y="643"/>
                  </a:lnTo>
                  <a:lnTo>
                    <a:pt x="3608" y="643"/>
                  </a:lnTo>
                  <a:lnTo>
                    <a:pt x="3620"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8"/>
            <p:cNvSpPr/>
            <p:nvPr/>
          </p:nvSpPr>
          <p:spPr>
            <a:xfrm>
              <a:off x="2838150" y="3351425"/>
              <a:ext cx="62525" cy="32775"/>
            </a:xfrm>
            <a:custGeom>
              <a:rect b="b" l="l" r="r" t="t"/>
              <a:pathLst>
                <a:path extrusionOk="0" h="1311" w="2501">
                  <a:moveTo>
                    <a:pt x="667" y="1"/>
                  </a:moveTo>
                  <a:cubicBezTo>
                    <a:pt x="488" y="1"/>
                    <a:pt x="333" y="72"/>
                    <a:pt x="214" y="191"/>
                  </a:cubicBezTo>
                  <a:cubicBezTo>
                    <a:pt x="72" y="334"/>
                    <a:pt x="0" y="513"/>
                    <a:pt x="12" y="703"/>
                  </a:cubicBezTo>
                  <a:cubicBezTo>
                    <a:pt x="48" y="1049"/>
                    <a:pt x="345" y="1311"/>
                    <a:pt x="691" y="1311"/>
                  </a:cubicBezTo>
                  <a:lnTo>
                    <a:pt x="1846" y="1311"/>
                  </a:lnTo>
                  <a:cubicBezTo>
                    <a:pt x="2024" y="1311"/>
                    <a:pt x="2191" y="1239"/>
                    <a:pt x="2310" y="1120"/>
                  </a:cubicBezTo>
                  <a:cubicBezTo>
                    <a:pt x="2429" y="1001"/>
                    <a:pt x="2500" y="834"/>
                    <a:pt x="2500" y="656"/>
                  </a:cubicBezTo>
                  <a:cubicBezTo>
                    <a:pt x="2500" y="299"/>
                    <a:pt x="2203" y="1"/>
                    <a:pt x="183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8"/>
            <p:cNvSpPr/>
            <p:nvPr/>
          </p:nvSpPr>
          <p:spPr>
            <a:xfrm>
              <a:off x="2838150" y="3351425"/>
              <a:ext cx="44950" cy="32775"/>
            </a:xfrm>
            <a:custGeom>
              <a:rect b="b" l="l" r="r" t="t"/>
              <a:pathLst>
                <a:path extrusionOk="0" h="1311" w="1798">
                  <a:moveTo>
                    <a:pt x="667" y="1"/>
                  </a:moveTo>
                  <a:cubicBezTo>
                    <a:pt x="488" y="1"/>
                    <a:pt x="322" y="72"/>
                    <a:pt x="214" y="191"/>
                  </a:cubicBezTo>
                  <a:cubicBezTo>
                    <a:pt x="72" y="334"/>
                    <a:pt x="0" y="513"/>
                    <a:pt x="12" y="703"/>
                  </a:cubicBezTo>
                  <a:cubicBezTo>
                    <a:pt x="48" y="1049"/>
                    <a:pt x="345" y="1311"/>
                    <a:pt x="691" y="1311"/>
                  </a:cubicBezTo>
                  <a:lnTo>
                    <a:pt x="1143" y="1311"/>
                  </a:lnTo>
                  <a:cubicBezTo>
                    <a:pt x="1322" y="1311"/>
                    <a:pt x="1488" y="1239"/>
                    <a:pt x="1607" y="1120"/>
                  </a:cubicBezTo>
                  <a:cubicBezTo>
                    <a:pt x="1727" y="1001"/>
                    <a:pt x="1798" y="834"/>
                    <a:pt x="1798" y="656"/>
                  </a:cubicBezTo>
                  <a:cubicBezTo>
                    <a:pt x="1798" y="299"/>
                    <a:pt x="1500" y="1"/>
                    <a:pt x="1131"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8"/>
            <p:cNvSpPr/>
            <p:nvPr/>
          </p:nvSpPr>
          <p:spPr>
            <a:xfrm>
              <a:off x="2914050" y="3382400"/>
              <a:ext cx="62825" cy="32750"/>
            </a:xfrm>
            <a:custGeom>
              <a:rect b="b" l="l" r="r" t="t"/>
              <a:pathLst>
                <a:path extrusionOk="0" h="1310" w="2513">
                  <a:moveTo>
                    <a:pt x="667" y="0"/>
                  </a:moveTo>
                  <a:cubicBezTo>
                    <a:pt x="488" y="0"/>
                    <a:pt x="334" y="72"/>
                    <a:pt x="215" y="191"/>
                  </a:cubicBezTo>
                  <a:cubicBezTo>
                    <a:pt x="72" y="322"/>
                    <a:pt x="0" y="500"/>
                    <a:pt x="12" y="703"/>
                  </a:cubicBezTo>
                  <a:cubicBezTo>
                    <a:pt x="48" y="1036"/>
                    <a:pt x="345" y="1310"/>
                    <a:pt x="691" y="1310"/>
                  </a:cubicBezTo>
                  <a:lnTo>
                    <a:pt x="1846" y="1310"/>
                  </a:lnTo>
                  <a:cubicBezTo>
                    <a:pt x="2024" y="1310"/>
                    <a:pt x="2191" y="1238"/>
                    <a:pt x="2310" y="1119"/>
                  </a:cubicBezTo>
                  <a:cubicBezTo>
                    <a:pt x="2441" y="976"/>
                    <a:pt x="2512" y="798"/>
                    <a:pt x="2501" y="607"/>
                  </a:cubicBezTo>
                  <a:cubicBezTo>
                    <a:pt x="2477" y="262"/>
                    <a:pt x="2179" y="0"/>
                    <a:pt x="183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8"/>
            <p:cNvSpPr/>
            <p:nvPr/>
          </p:nvSpPr>
          <p:spPr>
            <a:xfrm>
              <a:off x="2914350" y="3382400"/>
              <a:ext cx="44375" cy="32750"/>
            </a:xfrm>
            <a:custGeom>
              <a:rect b="b" l="l" r="r" t="t"/>
              <a:pathLst>
                <a:path extrusionOk="0" h="1310" w="1775">
                  <a:moveTo>
                    <a:pt x="679" y="0"/>
                  </a:moveTo>
                  <a:cubicBezTo>
                    <a:pt x="500" y="0"/>
                    <a:pt x="333" y="72"/>
                    <a:pt x="214" y="191"/>
                  </a:cubicBezTo>
                  <a:cubicBezTo>
                    <a:pt x="83" y="322"/>
                    <a:pt x="0" y="500"/>
                    <a:pt x="24" y="703"/>
                  </a:cubicBezTo>
                  <a:cubicBezTo>
                    <a:pt x="48" y="1036"/>
                    <a:pt x="345" y="1310"/>
                    <a:pt x="691" y="1310"/>
                  </a:cubicBezTo>
                  <a:lnTo>
                    <a:pt x="1107" y="1310"/>
                  </a:lnTo>
                  <a:cubicBezTo>
                    <a:pt x="1286" y="1310"/>
                    <a:pt x="1453" y="1238"/>
                    <a:pt x="1572" y="1119"/>
                  </a:cubicBezTo>
                  <a:cubicBezTo>
                    <a:pt x="1703" y="976"/>
                    <a:pt x="1774" y="798"/>
                    <a:pt x="1762" y="607"/>
                  </a:cubicBezTo>
                  <a:cubicBezTo>
                    <a:pt x="1727" y="262"/>
                    <a:pt x="1429" y="0"/>
                    <a:pt x="1095"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8"/>
            <p:cNvSpPr/>
            <p:nvPr/>
          </p:nvSpPr>
          <p:spPr>
            <a:xfrm>
              <a:off x="2732475" y="3433300"/>
              <a:ext cx="62525" cy="32750"/>
            </a:xfrm>
            <a:custGeom>
              <a:rect b="b" l="l" r="r" t="t"/>
              <a:pathLst>
                <a:path extrusionOk="0" h="1310" w="2501">
                  <a:moveTo>
                    <a:pt x="667" y="0"/>
                  </a:moveTo>
                  <a:cubicBezTo>
                    <a:pt x="489" y="0"/>
                    <a:pt x="334" y="72"/>
                    <a:pt x="215" y="191"/>
                  </a:cubicBezTo>
                  <a:cubicBezTo>
                    <a:pt x="72" y="333"/>
                    <a:pt x="0" y="512"/>
                    <a:pt x="12" y="703"/>
                  </a:cubicBezTo>
                  <a:cubicBezTo>
                    <a:pt x="48" y="1048"/>
                    <a:pt x="346" y="1310"/>
                    <a:pt x="691" y="1310"/>
                  </a:cubicBezTo>
                  <a:lnTo>
                    <a:pt x="1846" y="1310"/>
                  </a:lnTo>
                  <a:cubicBezTo>
                    <a:pt x="2024" y="1310"/>
                    <a:pt x="2191" y="1238"/>
                    <a:pt x="2310" y="1119"/>
                  </a:cubicBezTo>
                  <a:cubicBezTo>
                    <a:pt x="2429" y="1000"/>
                    <a:pt x="2501" y="834"/>
                    <a:pt x="2501" y="655"/>
                  </a:cubicBezTo>
                  <a:cubicBezTo>
                    <a:pt x="2501" y="298"/>
                    <a:pt x="2203" y="0"/>
                    <a:pt x="183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8"/>
            <p:cNvSpPr/>
            <p:nvPr/>
          </p:nvSpPr>
          <p:spPr>
            <a:xfrm>
              <a:off x="2732775" y="3433300"/>
              <a:ext cx="48250" cy="32750"/>
            </a:xfrm>
            <a:custGeom>
              <a:rect b="b" l="l" r="r" t="t"/>
              <a:pathLst>
                <a:path extrusionOk="0" h="1310" w="1930">
                  <a:moveTo>
                    <a:pt x="679" y="0"/>
                  </a:moveTo>
                  <a:cubicBezTo>
                    <a:pt x="500" y="0"/>
                    <a:pt x="334" y="72"/>
                    <a:pt x="215" y="191"/>
                  </a:cubicBezTo>
                  <a:cubicBezTo>
                    <a:pt x="84" y="333"/>
                    <a:pt x="0" y="512"/>
                    <a:pt x="24" y="703"/>
                  </a:cubicBezTo>
                  <a:cubicBezTo>
                    <a:pt x="48" y="1048"/>
                    <a:pt x="346" y="1310"/>
                    <a:pt x="691" y="1310"/>
                  </a:cubicBezTo>
                  <a:lnTo>
                    <a:pt x="1250" y="1310"/>
                  </a:lnTo>
                  <a:cubicBezTo>
                    <a:pt x="1429" y="1310"/>
                    <a:pt x="1596" y="1238"/>
                    <a:pt x="1715" y="1119"/>
                  </a:cubicBezTo>
                  <a:cubicBezTo>
                    <a:pt x="1846" y="988"/>
                    <a:pt x="1929" y="810"/>
                    <a:pt x="1905" y="607"/>
                  </a:cubicBezTo>
                  <a:cubicBezTo>
                    <a:pt x="1881" y="274"/>
                    <a:pt x="1584" y="0"/>
                    <a:pt x="123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8"/>
            <p:cNvSpPr/>
            <p:nvPr/>
          </p:nvSpPr>
          <p:spPr>
            <a:xfrm>
              <a:off x="2746750" y="3351425"/>
              <a:ext cx="62550" cy="32775"/>
            </a:xfrm>
            <a:custGeom>
              <a:rect b="b" l="l" r="r" t="t"/>
              <a:pathLst>
                <a:path extrusionOk="0" h="1311" w="2502">
                  <a:moveTo>
                    <a:pt x="668" y="1"/>
                  </a:moveTo>
                  <a:cubicBezTo>
                    <a:pt x="489" y="1"/>
                    <a:pt x="322" y="72"/>
                    <a:pt x="203" y="191"/>
                  </a:cubicBezTo>
                  <a:cubicBezTo>
                    <a:pt x="72" y="334"/>
                    <a:pt x="1" y="513"/>
                    <a:pt x="13" y="703"/>
                  </a:cubicBezTo>
                  <a:cubicBezTo>
                    <a:pt x="37" y="1049"/>
                    <a:pt x="334" y="1311"/>
                    <a:pt x="680" y="1311"/>
                  </a:cubicBezTo>
                  <a:lnTo>
                    <a:pt x="1846" y="1311"/>
                  </a:lnTo>
                  <a:cubicBezTo>
                    <a:pt x="2025" y="1311"/>
                    <a:pt x="2180" y="1239"/>
                    <a:pt x="2299" y="1120"/>
                  </a:cubicBezTo>
                  <a:cubicBezTo>
                    <a:pt x="2418" y="1001"/>
                    <a:pt x="2501" y="834"/>
                    <a:pt x="2501" y="656"/>
                  </a:cubicBezTo>
                  <a:cubicBezTo>
                    <a:pt x="2501" y="299"/>
                    <a:pt x="2215" y="1"/>
                    <a:pt x="182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8"/>
            <p:cNvSpPr/>
            <p:nvPr/>
          </p:nvSpPr>
          <p:spPr>
            <a:xfrm>
              <a:off x="2746750" y="3351425"/>
              <a:ext cx="44975" cy="32775"/>
            </a:xfrm>
            <a:custGeom>
              <a:rect b="b" l="l" r="r" t="t"/>
              <a:pathLst>
                <a:path extrusionOk="0" h="1311" w="1799">
                  <a:moveTo>
                    <a:pt x="668" y="1"/>
                  </a:moveTo>
                  <a:cubicBezTo>
                    <a:pt x="489" y="1"/>
                    <a:pt x="322" y="72"/>
                    <a:pt x="203" y="191"/>
                  </a:cubicBezTo>
                  <a:cubicBezTo>
                    <a:pt x="72" y="334"/>
                    <a:pt x="1" y="513"/>
                    <a:pt x="13" y="703"/>
                  </a:cubicBezTo>
                  <a:cubicBezTo>
                    <a:pt x="37" y="1049"/>
                    <a:pt x="334" y="1311"/>
                    <a:pt x="680" y="1311"/>
                  </a:cubicBezTo>
                  <a:lnTo>
                    <a:pt x="1144" y="1311"/>
                  </a:lnTo>
                  <a:cubicBezTo>
                    <a:pt x="1322" y="1311"/>
                    <a:pt x="1489" y="1239"/>
                    <a:pt x="1608" y="1120"/>
                  </a:cubicBezTo>
                  <a:cubicBezTo>
                    <a:pt x="1727" y="1001"/>
                    <a:pt x="1799" y="834"/>
                    <a:pt x="1799" y="656"/>
                  </a:cubicBezTo>
                  <a:cubicBezTo>
                    <a:pt x="1799" y="299"/>
                    <a:pt x="1513" y="1"/>
                    <a:pt x="113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8"/>
            <p:cNvSpPr/>
            <p:nvPr/>
          </p:nvSpPr>
          <p:spPr>
            <a:xfrm>
              <a:off x="2677100" y="3391625"/>
              <a:ext cx="56575" cy="38725"/>
            </a:xfrm>
            <a:custGeom>
              <a:rect b="b" l="l" r="r" t="t"/>
              <a:pathLst>
                <a:path extrusionOk="0" h="1549" w="2263">
                  <a:moveTo>
                    <a:pt x="1" y="0"/>
                  </a:moveTo>
                  <a:lnTo>
                    <a:pt x="1" y="1548"/>
                  </a:lnTo>
                  <a:lnTo>
                    <a:pt x="2263" y="1548"/>
                  </a:lnTo>
                  <a:lnTo>
                    <a:pt x="2263"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8"/>
            <p:cNvSpPr/>
            <p:nvPr/>
          </p:nvSpPr>
          <p:spPr>
            <a:xfrm>
              <a:off x="2677100" y="3391625"/>
              <a:ext cx="42000" cy="38725"/>
            </a:xfrm>
            <a:custGeom>
              <a:rect b="b" l="l" r="r" t="t"/>
              <a:pathLst>
                <a:path extrusionOk="0" h="1549" w="1680">
                  <a:moveTo>
                    <a:pt x="1" y="0"/>
                  </a:moveTo>
                  <a:lnTo>
                    <a:pt x="1" y="1548"/>
                  </a:lnTo>
                  <a:lnTo>
                    <a:pt x="1680" y="1548"/>
                  </a:lnTo>
                  <a:lnTo>
                    <a:pt x="1680"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8"/>
            <p:cNvSpPr/>
            <p:nvPr/>
          </p:nvSpPr>
          <p:spPr>
            <a:xfrm>
              <a:off x="2866425" y="3315625"/>
              <a:ext cx="78300" cy="44225"/>
            </a:xfrm>
            <a:custGeom>
              <a:rect b="b" l="l" r="r" t="t"/>
              <a:pathLst>
                <a:path extrusionOk="0" h="1769" w="3132">
                  <a:moveTo>
                    <a:pt x="204" y="0"/>
                  </a:moveTo>
                  <a:cubicBezTo>
                    <a:pt x="139" y="0"/>
                    <a:pt x="82" y="32"/>
                    <a:pt x="48" y="99"/>
                  </a:cubicBezTo>
                  <a:cubicBezTo>
                    <a:pt x="0" y="183"/>
                    <a:pt x="36" y="290"/>
                    <a:pt x="119" y="338"/>
                  </a:cubicBezTo>
                  <a:lnTo>
                    <a:pt x="2846" y="1742"/>
                  </a:lnTo>
                  <a:cubicBezTo>
                    <a:pt x="2858" y="1742"/>
                    <a:pt x="2893" y="1766"/>
                    <a:pt x="2905" y="1766"/>
                  </a:cubicBezTo>
                  <a:cubicBezTo>
                    <a:pt x="2913" y="1768"/>
                    <a:pt x="2920" y="1768"/>
                    <a:pt x="2927" y="1768"/>
                  </a:cubicBezTo>
                  <a:cubicBezTo>
                    <a:pt x="2989" y="1768"/>
                    <a:pt x="3041" y="1724"/>
                    <a:pt x="3084" y="1671"/>
                  </a:cubicBezTo>
                  <a:cubicBezTo>
                    <a:pt x="3132" y="1588"/>
                    <a:pt x="3096" y="1481"/>
                    <a:pt x="3012" y="1433"/>
                  </a:cubicBezTo>
                  <a:lnTo>
                    <a:pt x="286" y="16"/>
                  </a:lnTo>
                  <a:cubicBezTo>
                    <a:pt x="258" y="6"/>
                    <a:pt x="230" y="0"/>
                    <a:pt x="20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8"/>
            <p:cNvSpPr/>
            <p:nvPr/>
          </p:nvSpPr>
          <p:spPr>
            <a:xfrm>
              <a:off x="2691100" y="3406200"/>
              <a:ext cx="9850" cy="9550"/>
            </a:xfrm>
            <a:custGeom>
              <a:rect b="b" l="l" r="r" t="t"/>
              <a:pathLst>
                <a:path extrusionOk="0" h="382" w="394">
                  <a:moveTo>
                    <a:pt x="191" y="1"/>
                  </a:moveTo>
                  <a:cubicBezTo>
                    <a:pt x="96" y="1"/>
                    <a:pt x="0" y="84"/>
                    <a:pt x="0" y="191"/>
                  </a:cubicBezTo>
                  <a:cubicBezTo>
                    <a:pt x="0" y="298"/>
                    <a:pt x="96" y="382"/>
                    <a:pt x="191" y="382"/>
                  </a:cubicBezTo>
                  <a:cubicBezTo>
                    <a:pt x="298" y="382"/>
                    <a:pt x="393" y="298"/>
                    <a:pt x="393" y="191"/>
                  </a:cubicBezTo>
                  <a:cubicBezTo>
                    <a:pt x="393" y="84"/>
                    <a:pt x="298" y="1"/>
                    <a:pt x="191"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8"/>
            <p:cNvSpPr/>
            <p:nvPr/>
          </p:nvSpPr>
          <p:spPr>
            <a:xfrm>
              <a:off x="2709550" y="3406200"/>
              <a:ext cx="9550" cy="9550"/>
            </a:xfrm>
            <a:custGeom>
              <a:rect b="b" l="l" r="r" t="t"/>
              <a:pathLst>
                <a:path extrusionOk="0" h="382" w="382">
                  <a:moveTo>
                    <a:pt x="191" y="1"/>
                  </a:moveTo>
                  <a:cubicBezTo>
                    <a:pt x="84" y="1"/>
                    <a:pt x="1" y="84"/>
                    <a:pt x="1" y="191"/>
                  </a:cubicBezTo>
                  <a:cubicBezTo>
                    <a:pt x="1" y="298"/>
                    <a:pt x="84" y="382"/>
                    <a:pt x="191" y="382"/>
                  </a:cubicBezTo>
                  <a:cubicBezTo>
                    <a:pt x="298" y="382"/>
                    <a:pt x="382" y="298"/>
                    <a:pt x="382" y="191"/>
                  </a:cubicBezTo>
                  <a:cubicBezTo>
                    <a:pt x="382" y="84"/>
                    <a:pt x="298" y="1"/>
                    <a:pt x="191"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8"/>
            <p:cNvSpPr/>
            <p:nvPr/>
          </p:nvSpPr>
          <p:spPr>
            <a:xfrm>
              <a:off x="2672950" y="3387150"/>
              <a:ext cx="65200" cy="47350"/>
            </a:xfrm>
            <a:custGeom>
              <a:rect b="b" l="l" r="r" t="t"/>
              <a:pathLst>
                <a:path extrusionOk="0" h="1894" w="2608">
                  <a:moveTo>
                    <a:pt x="2215" y="346"/>
                  </a:moveTo>
                  <a:lnTo>
                    <a:pt x="2215" y="1537"/>
                  </a:lnTo>
                  <a:lnTo>
                    <a:pt x="345" y="1537"/>
                  </a:lnTo>
                  <a:lnTo>
                    <a:pt x="345" y="346"/>
                  </a:lnTo>
                  <a:close/>
                  <a:moveTo>
                    <a:pt x="179" y="1"/>
                  </a:moveTo>
                  <a:cubicBezTo>
                    <a:pt x="72" y="1"/>
                    <a:pt x="0" y="72"/>
                    <a:pt x="0" y="179"/>
                  </a:cubicBezTo>
                  <a:lnTo>
                    <a:pt x="0" y="1715"/>
                  </a:lnTo>
                  <a:cubicBezTo>
                    <a:pt x="0" y="1822"/>
                    <a:pt x="72" y="1894"/>
                    <a:pt x="179" y="1894"/>
                  </a:cubicBezTo>
                  <a:lnTo>
                    <a:pt x="2429" y="1894"/>
                  </a:lnTo>
                  <a:cubicBezTo>
                    <a:pt x="2536" y="1894"/>
                    <a:pt x="2608" y="1822"/>
                    <a:pt x="2608" y="1715"/>
                  </a:cubicBezTo>
                  <a:lnTo>
                    <a:pt x="2608" y="179"/>
                  </a:lnTo>
                  <a:cubicBezTo>
                    <a:pt x="2608" y="72"/>
                    <a:pt x="2536" y="1"/>
                    <a:pt x="2429"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8"/>
            <p:cNvSpPr/>
            <p:nvPr/>
          </p:nvSpPr>
          <p:spPr>
            <a:xfrm>
              <a:off x="2840825" y="3308575"/>
              <a:ext cx="57775" cy="16100"/>
            </a:xfrm>
            <a:custGeom>
              <a:rect b="b" l="l" r="r" t="t"/>
              <a:pathLst>
                <a:path extrusionOk="0" h="644" w="2311">
                  <a:moveTo>
                    <a:pt x="310" y="0"/>
                  </a:moveTo>
                  <a:cubicBezTo>
                    <a:pt x="215" y="0"/>
                    <a:pt x="143" y="36"/>
                    <a:pt x="84" y="96"/>
                  </a:cubicBezTo>
                  <a:cubicBezTo>
                    <a:pt x="24" y="155"/>
                    <a:pt x="0" y="227"/>
                    <a:pt x="0" y="322"/>
                  </a:cubicBezTo>
                  <a:cubicBezTo>
                    <a:pt x="0" y="500"/>
                    <a:pt x="143" y="643"/>
                    <a:pt x="322" y="643"/>
                  </a:cubicBezTo>
                  <a:lnTo>
                    <a:pt x="1989" y="643"/>
                  </a:lnTo>
                  <a:cubicBezTo>
                    <a:pt x="2084" y="643"/>
                    <a:pt x="2155" y="620"/>
                    <a:pt x="2215" y="560"/>
                  </a:cubicBezTo>
                  <a:cubicBezTo>
                    <a:pt x="2274" y="500"/>
                    <a:pt x="2310" y="417"/>
                    <a:pt x="2310" y="334"/>
                  </a:cubicBezTo>
                  <a:cubicBezTo>
                    <a:pt x="2310" y="155"/>
                    <a:pt x="2167" y="0"/>
                    <a:pt x="197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8"/>
            <p:cNvSpPr/>
            <p:nvPr/>
          </p:nvSpPr>
          <p:spPr>
            <a:xfrm>
              <a:off x="2841125" y="3308575"/>
              <a:ext cx="41700" cy="16100"/>
            </a:xfrm>
            <a:custGeom>
              <a:rect b="b" l="l" r="r" t="t"/>
              <a:pathLst>
                <a:path extrusionOk="0" h="644" w="1668">
                  <a:moveTo>
                    <a:pt x="310" y="0"/>
                  </a:moveTo>
                  <a:cubicBezTo>
                    <a:pt x="226" y="0"/>
                    <a:pt x="143" y="36"/>
                    <a:pt x="95" y="96"/>
                  </a:cubicBezTo>
                  <a:cubicBezTo>
                    <a:pt x="36" y="167"/>
                    <a:pt x="0" y="239"/>
                    <a:pt x="0" y="346"/>
                  </a:cubicBezTo>
                  <a:cubicBezTo>
                    <a:pt x="12" y="512"/>
                    <a:pt x="167" y="643"/>
                    <a:pt x="334" y="643"/>
                  </a:cubicBezTo>
                  <a:lnTo>
                    <a:pt x="1357" y="643"/>
                  </a:lnTo>
                  <a:cubicBezTo>
                    <a:pt x="1441" y="643"/>
                    <a:pt x="1524" y="620"/>
                    <a:pt x="1584" y="560"/>
                  </a:cubicBezTo>
                  <a:cubicBezTo>
                    <a:pt x="1631" y="500"/>
                    <a:pt x="1667" y="417"/>
                    <a:pt x="1667" y="334"/>
                  </a:cubicBezTo>
                  <a:cubicBezTo>
                    <a:pt x="1667" y="155"/>
                    <a:pt x="1524" y="0"/>
                    <a:pt x="1357"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8"/>
            <p:cNvSpPr/>
            <p:nvPr/>
          </p:nvSpPr>
          <p:spPr>
            <a:xfrm>
              <a:off x="2749150" y="3294275"/>
              <a:ext cx="58050" cy="15800"/>
            </a:xfrm>
            <a:custGeom>
              <a:rect b="b" l="l" r="r" t="t"/>
              <a:pathLst>
                <a:path extrusionOk="0" h="632" w="2322">
                  <a:moveTo>
                    <a:pt x="345" y="1"/>
                  </a:moveTo>
                  <a:cubicBezTo>
                    <a:pt x="179" y="1"/>
                    <a:pt x="36" y="132"/>
                    <a:pt x="12" y="299"/>
                  </a:cubicBezTo>
                  <a:cubicBezTo>
                    <a:pt x="0" y="394"/>
                    <a:pt x="48" y="489"/>
                    <a:pt x="107" y="549"/>
                  </a:cubicBezTo>
                  <a:cubicBezTo>
                    <a:pt x="167" y="608"/>
                    <a:pt x="238" y="632"/>
                    <a:pt x="334" y="632"/>
                  </a:cubicBezTo>
                  <a:lnTo>
                    <a:pt x="2000" y="632"/>
                  </a:lnTo>
                  <a:cubicBezTo>
                    <a:pt x="2179" y="632"/>
                    <a:pt x="2322" y="489"/>
                    <a:pt x="2322" y="310"/>
                  </a:cubicBezTo>
                  <a:cubicBezTo>
                    <a:pt x="2322" y="215"/>
                    <a:pt x="2286" y="132"/>
                    <a:pt x="2227" y="84"/>
                  </a:cubicBezTo>
                  <a:cubicBezTo>
                    <a:pt x="2167" y="25"/>
                    <a:pt x="2084" y="1"/>
                    <a:pt x="2000"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8"/>
            <p:cNvSpPr/>
            <p:nvPr/>
          </p:nvSpPr>
          <p:spPr>
            <a:xfrm>
              <a:off x="2749150" y="3294275"/>
              <a:ext cx="42575" cy="15800"/>
            </a:xfrm>
            <a:custGeom>
              <a:rect b="b" l="l" r="r" t="t"/>
              <a:pathLst>
                <a:path extrusionOk="0" h="632" w="1703">
                  <a:moveTo>
                    <a:pt x="334" y="1"/>
                  </a:moveTo>
                  <a:cubicBezTo>
                    <a:pt x="155" y="1"/>
                    <a:pt x="0" y="144"/>
                    <a:pt x="0" y="322"/>
                  </a:cubicBezTo>
                  <a:cubicBezTo>
                    <a:pt x="0" y="418"/>
                    <a:pt x="36" y="489"/>
                    <a:pt x="95" y="549"/>
                  </a:cubicBezTo>
                  <a:cubicBezTo>
                    <a:pt x="155" y="608"/>
                    <a:pt x="226" y="632"/>
                    <a:pt x="310" y="632"/>
                  </a:cubicBezTo>
                  <a:lnTo>
                    <a:pt x="1369" y="632"/>
                  </a:lnTo>
                  <a:cubicBezTo>
                    <a:pt x="1548" y="632"/>
                    <a:pt x="1703" y="489"/>
                    <a:pt x="1703" y="310"/>
                  </a:cubicBezTo>
                  <a:cubicBezTo>
                    <a:pt x="1703" y="215"/>
                    <a:pt x="1655" y="132"/>
                    <a:pt x="1607" y="84"/>
                  </a:cubicBezTo>
                  <a:cubicBezTo>
                    <a:pt x="1548" y="25"/>
                    <a:pt x="1477" y="1"/>
                    <a:pt x="1393"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78"/>
          <p:cNvGrpSpPr/>
          <p:nvPr/>
        </p:nvGrpSpPr>
        <p:grpSpPr>
          <a:xfrm>
            <a:off x="2603746" y="3340913"/>
            <a:ext cx="344594" cy="291333"/>
            <a:chOff x="2025825" y="3308550"/>
            <a:chExt cx="304250" cy="257225"/>
          </a:xfrm>
        </p:grpSpPr>
        <p:sp>
          <p:nvSpPr>
            <p:cNvPr id="3268" name="Google Shape;3268;p78"/>
            <p:cNvSpPr/>
            <p:nvPr/>
          </p:nvSpPr>
          <p:spPr>
            <a:xfrm>
              <a:off x="2026425" y="3394900"/>
              <a:ext cx="303650" cy="170875"/>
            </a:xfrm>
            <a:custGeom>
              <a:rect b="b" l="l" r="r" t="t"/>
              <a:pathLst>
                <a:path extrusionOk="0" h="6835" w="12146">
                  <a:moveTo>
                    <a:pt x="6216" y="0"/>
                  </a:moveTo>
                  <a:lnTo>
                    <a:pt x="1" y="536"/>
                  </a:lnTo>
                  <a:lnTo>
                    <a:pt x="1" y="6346"/>
                  </a:lnTo>
                  <a:cubicBezTo>
                    <a:pt x="1" y="6608"/>
                    <a:pt x="215" y="6834"/>
                    <a:pt x="489" y="6834"/>
                  </a:cubicBezTo>
                  <a:lnTo>
                    <a:pt x="11645" y="6834"/>
                  </a:lnTo>
                  <a:cubicBezTo>
                    <a:pt x="11919" y="6834"/>
                    <a:pt x="12145" y="6608"/>
                    <a:pt x="12145" y="6346"/>
                  </a:cubicBezTo>
                  <a:lnTo>
                    <a:pt x="12145" y="536"/>
                  </a:lnTo>
                  <a:lnTo>
                    <a:pt x="6216" y="0"/>
                  </a:lnTo>
                  <a:close/>
                </a:path>
              </a:pathLst>
            </a:custGeom>
            <a:solidFill>
              <a:srgbClr val="BAA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8"/>
            <p:cNvSpPr/>
            <p:nvPr/>
          </p:nvSpPr>
          <p:spPr>
            <a:xfrm>
              <a:off x="2026425" y="3384175"/>
              <a:ext cx="284600" cy="181600"/>
            </a:xfrm>
            <a:custGeom>
              <a:rect b="b" l="l" r="r" t="t"/>
              <a:pathLst>
                <a:path extrusionOk="0" h="7264" w="11384">
                  <a:moveTo>
                    <a:pt x="1" y="1"/>
                  </a:moveTo>
                  <a:lnTo>
                    <a:pt x="1" y="6775"/>
                  </a:lnTo>
                  <a:cubicBezTo>
                    <a:pt x="1" y="7037"/>
                    <a:pt x="215" y="7263"/>
                    <a:pt x="489" y="7263"/>
                  </a:cubicBezTo>
                  <a:lnTo>
                    <a:pt x="10895" y="7263"/>
                  </a:lnTo>
                  <a:cubicBezTo>
                    <a:pt x="11157" y="7263"/>
                    <a:pt x="11383" y="7037"/>
                    <a:pt x="11383" y="6775"/>
                  </a:cubicBezTo>
                  <a:lnTo>
                    <a:pt x="11383" y="1"/>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8"/>
            <p:cNvSpPr/>
            <p:nvPr/>
          </p:nvSpPr>
          <p:spPr>
            <a:xfrm>
              <a:off x="2056500" y="3440125"/>
              <a:ext cx="8950" cy="108700"/>
            </a:xfrm>
            <a:custGeom>
              <a:rect b="b" l="l" r="r" t="t"/>
              <a:pathLst>
                <a:path extrusionOk="0" h="4348" w="358">
                  <a:moveTo>
                    <a:pt x="179" y="1"/>
                  </a:moveTo>
                  <a:cubicBezTo>
                    <a:pt x="72" y="1"/>
                    <a:pt x="0" y="84"/>
                    <a:pt x="0" y="180"/>
                  </a:cubicBezTo>
                  <a:lnTo>
                    <a:pt x="0" y="4168"/>
                  </a:lnTo>
                  <a:cubicBezTo>
                    <a:pt x="0" y="4251"/>
                    <a:pt x="60" y="4347"/>
                    <a:pt x="167" y="4347"/>
                  </a:cubicBezTo>
                  <a:cubicBezTo>
                    <a:pt x="172" y="4347"/>
                    <a:pt x="178" y="4348"/>
                    <a:pt x="183" y="4348"/>
                  </a:cubicBezTo>
                  <a:cubicBezTo>
                    <a:pt x="273" y="4348"/>
                    <a:pt x="357" y="4258"/>
                    <a:pt x="357" y="4168"/>
                  </a:cubicBezTo>
                  <a:lnTo>
                    <a:pt x="357" y="180"/>
                  </a:lnTo>
                  <a:cubicBezTo>
                    <a:pt x="357" y="84"/>
                    <a:pt x="262" y="1"/>
                    <a:pt x="179" y="1"/>
                  </a:cubicBezTo>
                  <a:close/>
                </a:path>
              </a:pathLst>
            </a:custGeom>
            <a:solidFill>
              <a:srgbClr val="7B7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8"/>
            <p:cNvSpPr/>
            <p:nvPr/>
          </p:nvSpPr>
          <p:spPr>
            <a:xfrm>
              <a:off x="2103225" y="3440125"/>
              <a:ext cx="8950" cy="108700"/>
            </a:xfrm>
            <a:custGeom>
              <a:rect b="b" l="l" r="r" t="t"/>
              <a:pathLst>
                <a:path extrusionOk="0" h="4348" w="358">
                  <a:moveTo>
                    <a:pt x="179" y="1"/>
                  </a:moveTo>
                  <a:cubicBezTo>
                    <a:pt x="84" y="1"/>
                    <a:pt x="1" y="84"/>
                    <a:pt x="1" y="180"/>
                  </a:cubicBezTo>
                  <a:lnTo>
                    <a:pt x="1" y="4168"/>
                  </a:lnTo>
                  <a:cubicBezTo>
                    <a:pt x="1" y="4251"/>
                    <a:pt x="60" y="4347"/>
                    <a:pt x="167" y="4347"/>
                  </a:cubicBezTo>
                  <a:cubicBezTo>
                    <a:pt x="173" y="4347"/>
                    <a:pt x="179" y="4348"/>
                    <a:pt x="185" y="4348"/>
                  </a:cubicBezTo>
                  <a:cubicBezTo>
                    <a:pt x="284" y="4348"/>
                    <a:pt x="358" y="4258"/>
                    <a:pt x="358" y="4168"/>
                  </a:cubicBezTo>
                  <a:lnTo>
                    <a:pt x="358" y="180"/>
                  </a:lnTo>
                  <a:cubicBezTo>
                    <a:pt x="358" y="84"/>
                    <a:pt x="274" y="1"/>
                    <a:pt x="179" y="1"/>
                  </a:cubicBezTo>
                  <a:close/>
                </a:path>
              </a:pathLst>
            </a:custGeom>
            <a:solidFill>
              <a:srgbClr val="7B7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8"/>
            <p:cNvSpPr/>
            <p:nvPr/>
          </p:nvSpPr>
          <p:spPr>
            <a:xfrm>
              <a:off x="2150250" y="3440125"/>
              <a:ext cx="8950" cy="108700"/>
            </a:xfrm>
            <a:custGeom>
              <a:rect b="b" l="l" r="r" t="t"/>
              <a:pathLst>
                <a:path extrusionOk="0" h="4348" w="358">
                  <a:moveTo>
                    <a:pt x="179" y="1"/>
                  </a:moveTo>
                  <a:cubicBezTo>
                    <a:pt x="72" y="1"/>
                    <a:pt x="1" y="84"/>
                    <a:pt x="1" y="180"/>
                  </a:cubicBezTo>
                  <a:lnTo>
                    <a:pt x="1" y="4168"/>
                  </a:lnTo>
                  <a:cubicBezTo>
                    <a:pt x="1" y="4251"/>
                    <a:pt x="60" y="4347"/>
                    <a:pt x="167" y="4347"/>
                  </a:cubicBezTo>
                  <a:cubicBezTo>
                    <a:pt x="173" y="4347"/>
                    <a:pt x="178" y="4348"/>
                    <a:pt x="184" y="4348"/>
                  </a:cubicBezTo>
                  <a:cubicBezTo>
                    <a:pt x="273" y="4348"/>
                    <a:pt x="358" y="4258"/>
                    <a:pt x="358" y="4168"/>
                  </a:cubicBezTo>
                  <a:lnTo>
                    <a:pt x="358" y="180"/>
                  </a:lnTo>
                  <a:cubicBezTo>
                    <a:pt x="358" y="84"/>
                    <a:pt x="263" y="1"/>
                    <a:pt x="179" y="1"/>
                  </a:cubicBezTo>
                  <a:close/>
                </a:path>
              </a:pathLst>
            </a:custGeom>
            <a:solidFill>
              <a:srgbClr val="7B7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8"/>
            <p:cNvSpPr/>
            <p:nvPr/>
          </p:nvSpPr>
          <p:spPr>
            <a:xfrm>
              <a:off x="2197000" y="3440125"/>
              <a:ext cx="8950" cy="108700"/>
            </a:xfrm>
            <a:custGeom>
              <a:rect b="b" l="l" r="r" t="t"/>
              <a:pathLst>
                <a:path extrusionOk="0" h="4348" w="358">
                  <a:moveTo>
                    <a:pt x="179" y="1"/>
                  </a:moveTo>
                  <a:cubicBezTo>
                    <a:pt x="83" y="1"/>
                    <a:pt x="0" y="84"/>
                    <a:pt x="0" y="180"/>
                  </a:cubicBezTo>
                  <a:lnTo>
                    <a:pt x="0" y="4168"/>
                  </a:lnTo>
                  <a:cubicBezTo>
                    <a:pt x="0" y="4251"/>
                    <a:pt x="60" y="4347"/>
                    <a:pt x="167" y="4347"/>
                  </a:cubicBezTo>
                  <a:cubicBezTo>
                    <a:pt x="173" y="4347"/>
                    <a:pt x="179" y="4348"/>
                    <a:pt x="185" y="4348"/>
                  </a:cubicBezTo>
                  <a:cubicBezTo>
                    <a:pt x="283" y="4348"/>
                    <a:pt x="357" y="4258"/>
                    <a:pt x="357" y="4168"/>
                  </a:cubicBezTo>
                  <a:lnTo>
                    <a:pt x="357" y="180"/>
                  </a:lnTo>
                  <a:cubicBezTo>
                    <a:pt x="357" y="84"/>
                    <a:pt x="274" y="1"/>
                    <a:pt x="179" y="1"/>
                  </a:cubicBezTo>
                  <a:close/>
                </a:path>
              </a:pathLst>
            </a:custGeom>
            <a:solidFill>
              <a:srgbClr val="7B7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8"/>
            <p:cNvSpPr/>
            <p:nvPr/>
          </p:nvSpPr>
          <p:spPr>
            <a:xfrm>
              <a:off x="2244025" y="3440125"/>
              <a:ext cx="8950" cy="108700"/>
            </a:xfrm>
            <a:custGeom>
              <a:rect b="b" l="l" r="r" t="t"/>
              <a:pathLst>
                <a:path extrusionOk="0" h="4348" w="358">
                  <a:moveTo>
                    <a:pt x="179" y="1"/>
                  </a:moveTo>
                  <a:cubicBezTo>
                    <a:pt x="72" y="1"/>
                    <a:pt x="0" y="84"/>
                    <a:pt x="0" y="180"/>
                  </a:cubicBezTo>
                  <a:lnTo>
                    <a:pt x="0" y="4168"/>
                  </a:lnTo>
                  <a:cubicBezTo>
                    <a:pt x="0" y="4251"/>
                    <a:pt x="60" y="4347"/>
                    <a:pt x="155" y="4347"/>
                  </a:cubicBezTo>
                  <a:cubicBezTo>
                    <a:pt x="161" y="4347"/>
                    <a:pt x="167" y="4348"/>
                    <a:pt x="173" y="4348"/>
                  </a:cubicBezTo>
                  <a:cubicBezTo>
                    <a:pt x="273" y="4348"/>
                    <a:pt x="357" y="4258"/>
                    <a:pt x="357" y="4168"/>
                  </a:cubicBezTo>
                  <a:lnTo>
                    <a:pt x="357" y="180"/>
                  </a:lnTo>
                  <a:cubicBezTo>
                    <a:pt x="357" y="84"/>
                    <a:pt x="262" y="1"/>
                    <a:pt x="179" y="1"/>
                  </a:cubicBezTo>
                  <a:close/>
                </a:path>
              </a:pathLst>
            </a:custGeom>
            <a:solidFill>
              <a:srgbClr val="7B7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8"/>
            <p:cNvSpPr/>
            <p:nvPr/>
          </p:nvSpPr>
          <p:spPr>
            <a:xfrm>
              <a:off x="2290750" y="3440125"/>
              <a:ext cx="8950" cy="108700"/>
            </a:xfrm>
            <a:custGeom>
              <a:rect b="b" l="l" r="r" t="t"/>
              <a:pathLst>
                <a:path extrusionOk="0" h="4348" w="358">
                  <a:moveTo>
                    <a:pt x="179" y="1"/>
                  </a:moveTo>
                  <a:cubicBezTo>
                    <a:pt x="72" y="1"/>
                    <a:pt x="1" y="84"/>
                    <a:pt x="1" y="180"/>
                  </a:cubicBezTo>
                  <a:lnTo>
                    <a:pt x="1" y="4168"/>
                  </a:lnTo>
                  <a:cubicBezTo>
                    <a:pt x="1" y="4251"/>
                    <a:pt x="60" y="4347"/>
                    <a:pt x="167" y="4347"/>
                  </a:cubicBezTo>
                  <a:cubicBezTo>
                    <a:pt x="173" y="4347"/>
                    <a:pt x="179" y="4348"/>
                    <a:pt x="185" y="4348"/>
                  </a:cubicBezTo>
                  <a:cubicBezTo>
                    <a:pt x="284" y="4348"/>
                    <a:pt x="358" y="4258"/>
                    <a:pt x="358" y="4168"/>
                  </a:cubicBezTo>
                  <a:lnTo>
                    <a:pt x="358" y="180"/>
                  </a:lnTo>
                  <a:cubicBezTo>
                    <a:pt x="358" y="84"/>
                    <a:pt x="274" y="1"/>
                    <a:pt x="179" y="1"/>
                  </a:cubicBezTo>
                  <a:close/>
                </a:path>
              </a:pathLst>
            </a:custGeom>
            <a:solidFill>
              <a:srgbClr val="7B71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8"/>
            <p:cNvSpPr/>
            <p:nvPr/>
          </p:nvSpPr>
          <p:spPr>
            <a:xfrm>
              <a:off x="2048750" y="3473475"/>
              <a:ext cx="24150" cy="27100"/>
            </a:xfrm>
            <a:custGeom>
              <a:rect b="b" l="l" r="r" t="t"/>
              <a:pathLst>
                <a:path extrusionOk="0" h="1084" w="966">
                  <a:moveTo>
                    <a:pt x="132" y="0"/>
                  </a:moveTo>
                  <a:cubicBezTo>
                    <a:pt x="60" y="0"/>
                    <a:pt x="1" y="60"/>
                    <a:pt x="1" y="131"/>
                  </a:cubicBezTo>
                  <a:lnTo>
                    <a:pt x="1" y="953"/>
                  </a:lnTo>
                  <a:cubicBezTo>
                    <a:pt x="1" y="1024"/>
                    <a:pt x="60" y="1084"/>
                    <a:pt x="132" y="1084"/>
                  </a:cubicBezTo>
                  <a:lnTo>
                    <a:pt x="834" y="1084"/>
                  </a:lnTo>
                  <a:cubicBezTo>
                    <a:pt x="906" y="1084"/>
                    <a:pt x="965" y="1024"/>
                    <a:pt x="965" y="953"/>
                  </a:cubicBezTo>
                  <a:lnTo>
                    <a:pt x="965" y="131"/>
                  </a:lnTo>
                  <a:cubicBezTo>
                    <a:pt x="965" y="60"/>
                    <a:pt x="906" y="0"/>
                    <a:pt x="834"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8"/>
            <p:cNvSpPr/>
            <p:nvPr/>
          </p:nvSpPr>
          <p:spPr>
            <a:xfrm>
              <a:off x="2095500" y="3459775"/>
              <a:ext cx="24725" cy="27125"/>
            </a:xfrm>
            <a:custGeom>
              <a:rect b="b" l="l" r="r" t="t"/>
              <a:pathLst>
                <a:path extrusionOk="0" h="1085" w="989">
                  <a:moveTo>
                    <a:pt x="131" y="1"/>
                  </a:moveTo>
                  <a:cubicBezTo>
                    <a:pt x="60" y="1"/>
                    <a:pt x="0" y="60"/>
                    <a:pt x="0" y="132"/>
                  </a:cubicBezTo>
                  <a:lnTo>
                    <a:pt x="0" y="953"/>
                  </a:lnTo>
                  <a:cubicBezTo>
                    <a:pt x="0" y="1025"/>
                    <a:pt x="60" y="1084"/>
                    <a:pt x="131" y="1084"/>
                  </a:cubicBezTo>
                  <a:lnTo>
                    <a:pt x="833" y="1084"/>
                  </a:lnTo>
                  <a:cubicBezTo>
                    <a:pt x="905" y="1084"/>
                    <a:pt x="988" y="1025"/>
                    <a:pt x="964" y="953"/>
                  </a:cubicBezTo>
                  <a:lnTo>
                    <a:pt x="964" y="132"/>
                  </a:lnTo>
                  <a:cubicBezTo>
                    <a:pt x="964" y="60"/>
                    <a:pt x="905" y="1"/>
                    <a:pt x="833"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8"/>
            <p:cNvSpPr/>
            <p:nvPr/>
          </p:nvSpPr>
          <p:spPr>
            <a:xfrm>
              <a:off x="2142225" y="3477650"/>
              <a:ext cx="24725" cy="27100"/>
            </a:xfrm>
            <a:custGeom>
              <a:rect b="b" l="l" r="r" t="t"/>
              <a:pathLst>
                <a:path extrusionOk="0" h="1084" w="989">
                  <a:moveTo>
                    <a:pt x="143" y="0"/>
                  </a:moveTo>
                  <a:cubicBezTo>
                    <a:pt x="60" y="0"/>
                    <a:pt x="0" y="60"/>
                    <a:pt x="0" y="131"/>
                  </a:cubicBezTo>
                  <a:lnTo>
                    <a:pt x="0" y="953"/>
                  </a:lnTo>
                  <a:cubicBezTo>
                    <a:pt x="0" y="1024"/>
                    <a:pt x="60" y="1084"/>
                    <a:pt x="143" y="1084"/>
                  </a:cubicBezTo>
                  <a:lnTo>
                    <a:pt x="846" y="1084"/>
                  </a:lnTo>
                  <a:cubicBezTo>
                    <a:pt x="917" y="1084"/>
                    <a:pt x="989" y="1024"/>
                    <a:pt x="977" y="953"/>
                  </a:cubicBezTo>
                  <a:lnTo>
                    <a:pt x="977" y="131"/>
                  </a:lnTo>
                  <a:cubicBezTo>
                    <a:pt x="977" y="60"/>
                    <a:pt x="917" y="0"/>
                    <a:pt x="846"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8"/>
            <p:cNvSpPr/>
            <p:nvPr/>
          </p:nvSpPr>
          <p:spPr>
            <a:xfrm>
              <a:off x="2189250" y="3486275"/>
              <a:ext cx="24725" cy="27100"/>
            </a:xfrm>
            <a:custGeom>
              <a:rect b="b" l="l" r="r" t="t"/>
              <a:pathLst>
                <a:path extrusionOk="0" h="1084" w="989">
                  <a:moveTo>
                    <a:pt x="131" y="0"/>
                  </a:moveTo>
                  <a:cubicBezTo>
                    <a:pt x="60" y="0"/>
                    <a:pt x="0" y="60"/>
                    <a:pt x="0" y="131"/>
                  </a:cubicBezTo>
                  <a:lnTo>
                    <a:pt x="0" y="953"/>
                  </a:lnTo>
                  <a:cubicBezTo>
                    <a:pt x="0" y="1024"/>
                    <a:pt x="60" y="1084"/>
                    <a:pt x="131" y="1084"/>
                  </a:cubicBezTo>
                  <a:lnTo>
                    <a:pt x="834" y="1084"/>
                  </a:lnTo>
                  <a:cubicBezTo>
                    <a:pt x="905" y="1084"/>
                    <a:pt x="989" y="1012"/>
                    <a:pt x="965" y="953"/>
                  </a:cubicBezTo>
                  <a:lnTo>
                    <a:pt x="965" y="131"/>
                  </a:lnTo>
                  <a:cubicBezTo>
                    <a:pt x="965" y="60"/>
                    <a:pt x="905" y="0"/>
                    <a:pt x="834"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8"/>
            <p:cNvSpPr/>
            <p:nvPr/>
          </p:nvSpPr>
          <p:spPr>
            <a:xfrm>
              <a:off x="2236275" y="3451450"/>
              <a:ext cx="24425" cy="27400"/>
            </a:xfrm>
            <a:custGeom>
              <a:rect b="b" l="l" r="r" t="t"/>
              <a:pathLst>
                <a:path extrusionOk="0" h="1096" w="977">
                  <a:moveTo>
                    <a:pt x="132" y="0"/>
                  </a:moveTo>
                  <a:cubicBezTo>
                    <a:pt x="60" y="0"/>
                    <a:pt x="1" y="60"/>
                    <a:pt x="1" y="143"/>
                  </a:cubicBezTo>
                  <a:lnTo>
                    <a:pt x="1" y="953"/>
                  </a:lnTo>
                  <a:cubicBezTo>
                    <a:pt x="1" y="1036"/>
                    <a:pt x="60" y="1096"/>
                    <a:pt x="132" y="1096"/>
                  </a:cubicBezTo>
                  <a:lnTo>
                    <a:pt x="834" y="1096"/>
                  </a:lnTo>
                  <a:cubicBezTo>
                    <a:pt x="906" y="1096"/>
                    <a:pt x="977" y="1036"/>
                    <a:pt x="965" y="953"/>
                  </a:cubicBezTo>
                  <a:lnTo>
                    <a:pt x="965" y="143"/>
                  </a:lnTo>
                  <a:cubicBezTo>
                    <a:pt x="965" y="60"/>
                    <a:pt x="906" y="0"/>
                    <a:pt x="834"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8"/>
            <p:cNvSpPr/>
            <p:nvPr/>
          </p:nvSpPr>
          <p:spPr>
            <a:xfrm>
              <a:off x="2283000" y="3473475"/>
              <a:ext cx="24750" cy="27100"/>
            </a:xfrm>
            <a:custGeom>
              <a:rect b="b" l="l" r="r" t="t"/>
              <a:pathLst>
                <a:path extrusionOk="0" h="1084" w="990">
                  <a:moveTo>
                    <a:pt x="132" y="0"/>
                  </a:moveTo>
                  <a:cubicBezTo>
                    <a:pt x="60" y="0"/>
                    <a:pt x="1" y="60"/>
                    <a:pt x="1" y="131"/>
                  </a:cubicBezTo>
                  <a:lnTo>
                    <a:pt x="1" y="953"/>
                  </a:lnTo>
                  <a:cubicBezTo>
                    <a:pt x="1" y="1024"/>
                    <a:pt x="60" y="1084"/>
                    <a:pt x="132" y="1084"/>
                  </a:cubicBezTo>
                  <a:lnTo>
                    <a:pt x="834" y="1084"/>
                  </a:lnTo>
                  <a:cubicBezTo>
                    <a:pt x="906" y="1084"/>
                    <a:pt x="989" y="1024"/>
                    <a:pt x="965" y="953"/>
                  </a:cubicBezTo>
                  <a:lnTo>
                    <a:pt x="965" y="131"/>
                  </a:lnTo>
                  <a:cubicBezTo>
                    <a:pt x="965" y="60"/>
                    <a:pt x="906" y="0"/>
                    <a:pt x="834"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8"/>
            <p:cNvSpPr/>
            <p:nvPr/>
          </p:nvSpPr>
          <p:spPr>
            <a:xfrm>
              <a:off x="2045175" y="3408000"/>
              <a:ext cx="265850" cy="17875"/>
            </a:xfrm>
            <a:custGeom>
              <a:rect b="b" l="l" r="r" t="t"/>
              <a:pathLst>
                <a:path extrusionOk="0" h="715" w="10634">
                  <a:moveTo>
                    <a:pt x="1" y="0"/>
                  </a:moveTo>
                  <a:lnTo>
                    <a:pt x="1" y="357"/>
                  </a:lnTo>
                  <a:cubicBezTo>
                    <a:pt x="1" y="548"/>
                    <a:pt x="168" y="714"/>
                    <a:pt x="358" y="714"/>
                  </a:cubicBezTo>
                  <a:lnTo>
                    <a:pt x="10276" y="714"/>
                  </a:lnTo>
                  <a:cubicBezTo>
                    <a:pt x="10466" y="714"/>
                    <a:pt x="10633" y="548"/>
                    <a:pt x="10633" y="357"/>
                  </a:cubicBezTo>
                  <a:lnTo>
                    <a:pt x="10633"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8"/>
            <p:cNvSpPr/>
            <p:nvPr/>
          </p:nvSpPr>
          <p:spPr>
            <a:xfrm>
              <a:off x="2045175" y="3408000"/>
              <a:ext cx="237850" cy="17875"/>
            </a:xfrm>
            <a:custGeom>
              <a:rect b="b" l="l" r="r" t="t"/>
              <a:pathLst>
                <a:path extrusionOk="0" h="715" w="9514">
                  <a:moveTo>
                    <a:pt x="1" y="0"/>
                  </a:moveTo>
                  <a:lnTo>
                    <a:pt x="1" y="357"/>
                  </a:lnTo>
                  <a:cubicBezTo>
                    <a:pt x="1" y="548"/>
                    <a:pt x="168" y="714"/>
                    <a:pt x="358" y="714"/>
                  </a:cubicBezTo>
                  <a:lnTo>
                    <a:pt x="9157" y="714"/>
                  </a:lnTo>
                  <a:cubicBezTo>
                    <a:pt x="9347" y="714"/>
                    <a:pt x="9514" y="548"/>
                    <a:pt x="9514" y="357"/>
                  </a:cubicBezTo>
                  <a:lnTo>
                    <a:pt x="9514"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8"/>
            <p:cNvSpPr/>
            <p:nvPr/>
          </p:nvSpPr>
          <p:spPr>
            <a:xfrm>
              <a:off x="2025825" y="3308550"/>
              <a:ext cx="304250" cy="99475"/>
            </a:xfrm>
            <a:custGeom>
              <a:rect b="b" l="l" r="r" t="t"/>
              <a:pathLst>
                <a:path extrusionOk="0" h="3979" w="12170">
                  <a:moveTo>
                    <a:pt x="11679" y="1"/>
                  </a:moveTo>
                  <a:cubicBezTo>
                    <a:pt x="11672" y="1"/>
                    <a:pt x="11664" y="1"/>
                    <a:pt x="11657" y="1"/>
                  </a:cubicBezTo>
                  <a:lnTo>
                    <a:pt x="501" y="1"/>
                  </a:lnTo>
                  <a:cubicBezTo>
                    <a:pt x="227" y="1"/>
                    <a:pt x="1" y="228"/>
                    <a:pt x="1" y="501"/>
                  </a:cubicBezTo>
                  <a:lnTo>
                    <a:pt x="1" y="3978"/>
                  </a:lnTo>
                  <a:lnTo>
                    <a:pt x="12169" y="3978"/>
                  </a:lnTo>
                  <a:lnTo>
                    <a:pt x="12169" y="501"/>
                  </a:lnTo>
                  <a:cubicBezTo>
                    <a:pt x="12169" y="223"/>
                    <a:pt x="11954" y="1"/>
                    <a:pt x="11679"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8"/>
            <p:cNvSpPr/>
            <p:nvPr/>
          </p:nvSpPr>
          <p:spPr>
            <a:xfrm>
              <a:off x="2025825" y="3308550"/>
              <a:ext cx="285200" cy="99475"/>
            </a:xfrm>
            <a:custGeom>
              <a:rect b="b" l="l" r="r" t="t"/>
              <a:pathLst>
                <a:path extrusionOk="0" h="3979" w="11408">
                  <a:moveTo>
                    <a:pt x="10917" y="1"/>
                  </a:moveTo>
                  <a:cubicBezTo>
                    <a:pt x="10910" y="1"/>
                    <a:pt x="10902" y="1"/>
                    <a:pt x="10895" y="1"/>
                  </a:cubicBezTo>
                  <a:lnTo>
                    <a:pt x="501" y="1"/>
                  </a:lnTo>
                  <a:cubicBezTo>
                    <a:pt x="227" y="1"/>
                    <a:pt x="1" y="228"/>
                    <a:pt x="1" y="501"/>
                  </a:cubicBezTo>
                  <a:lnTo>
                    <a:pt x="1" y="3978"/>
                  </a:lnTo>
                  <a:lnTo>
                    <a:pt x="11407" y="3978"/>
                  </a:lnTo>
                  <a:lnTo>
                    <a:pt x="11407" y="501"/>
                  </a:lnTo>
                  <a:cubicBezTo>
                    <a:pt x="11407" y="223"/>
                    <a:pt x="11192" y="1"/>
                    <a:pt x="10917"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8"/>
            <p:cNvSpPr/>
            <p:nvPr/>
          </p:nvSpPr>
          <p:spPr>
            <a:xfrm>
              <a:off x="2055000" y="3348450"/>
              <a:ext cx="25925" cy="26225"/>
            </a:xfrm>
            <a:custGeom>
              <a:rect b="b" l="l" r="r" t="t"/>
              <a:pathLst>
                <a:path extrusionOk="0" h="1049" w="1037">
                  <a:moveTo>
                    <a:pt x="513" y="1"/>
                  </a:moveTo>
                  <a:cubicBezTo>
                    <a:pt x="227" y="1"/>
                    <a:pt x="1" y="239"/>
                    <a:pt x="1" y="525"/>
                  </a:cubicBezTo>
                  <a:cubicBezTo>
                    <a:pt x="1" y="810"/>
                    <a:pt x="227" y="1049"/>
                    <a:pt x="513" y="1049"/>
                  </a:cubicBezTo>
                  <a:cubicBezTo>
                    <a:pt x="810" y="1049"/>
                    <a:pt x="1037" y="810"/>
                    <a:pt x="1037" y="525"/>
                  </a:cubicBezTo>
                  <a:cubicBezTo>
                    <a:pt x="1037" y="239"/>
                    <a:pt x="810" y="1"/>
                    <a:pt x="513"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8"/>
            <p:cNvSpPr/>
            <p:nvPr/>
          </p:nvSpPr>
          <p:spPr>
            <a:xfrm>
              <a:off x="2159175" y="3327325"/>
              <a:ext cx="152150" cy="62525"/>
            </a:xfrm>
            <a:custGeom>
              <a:rect b="b" l="l" r="r" t="t"/>
              <a:pathLst>
                <a:path extrusionOk="0" h="2501" w="6086">
                  <a:moveTo>
                    <a:pt x="346" y="0"/>
                  </a:moveTo>
                  <a:cubicBezTo>
                    <a:pt x="144" y="0"/>
                    <a:pt x="1" y="167"/>
                    <a:pt x="1" y="346"/>
                  </a:cubicBezTo>
                  <a:lnTo>
                    <a:pt x="1" y="762"/>
                  </a:lnTo>
                  <a:lnTo>
                    <a:pt x="191" y="965"/>
                  </a:lnTo>
                  <a:lnTo>
                    <a:pt x="1" y="1132"/>
                  </a:lnTo>
                  <a:lnTo>
                    <a:pt x="1" y="2156"/>
                  </a:lnTo>
                  <a:cubicBezTo>
                    <a:pt x="1" y="2346"/>
                    <a:pt x="168" y="2501"/>
                    <a:pt x="346" y="2501"/>
                  </a:cubicBezTo>
                  <a:lnTo>
                    <a:pt x="5740" y="2501"/>
                  </a:lnTo>
                  <a:cubicBezTo>
                    <a:pt x="5918" y="2501"/>
                    <a:pt x="6073" y="2346"/>
                    <a:pt x="6085" y="2156"/>
                  </a:cubicBezTo>
                  <a:lnTo>
                    <a:pt x="6085" y="1132"/>
                  </a:lnTo>
                  <a:lnTo>
                    <a:pt x="5966" y="965"/>
                  </a:lnTo>
                  <a:lnTo>
                    <a:pt x="6085" y="774"/>
                  </a:lnTo>
                  <a:lnTo>
                    <a:pt x="6085" y="346"/>
                  </a:lnTo>
                  <a:cubicBezTo>
                    <a:pt x="6085" y="143"/>
                    <a:pt x="5918" y="0"/>
                    <a:pt x="5740"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8"/>
            <p:cNvSpPr/>
            <p:nvPr/>
          </p:nvSpPr>
          <p:spPr>
            <a:xfrm>
              <a:off x="2273475" y="3327325"/>
              <a:ext cx="37550" cy="62525"/>
            </a:xfrm>
            <a:custGeom>
              <a:rect b="b" l="l" r="r" t="t"/>
              <a:pathLst>
                <a:path extrusionOk="0" h="2501" w="1502">
                  <a:moveTo>
                    <a:pt x="1" y="0"/>
                  </a:moveTo>
                  <a:cubicBezTo>
                    <a:pt x="180" y="0"/>
                    <a:pt x="334" y="143"/>
                    <a:pt x="334" y="346"/>
                  </a:cubicBezTo>
                  <a:lnTo>
                    <a:pt x="334" y="2156"/>
                  </a:lnTo>
                  <a:cubicBezTo>
                    <a:pt x="334" y="2334"/>
                    <a:pt x="191" y="2501"/>
                    <a:pt x="1" y="2501"/>
                  </a:cubicBezTo>
                  <a:lnTo>
                    <a:pt x="1156" y="2501"/>
                  </a:lnTo>
                  <a:cubicBezTo>
                    <a:pt x="1334" y="2501"/>
                    <a:pt x="1501" y="2346"/>
                    <a:pt x="1501" y="2156"/>
                  </a:cubicBezTo>
                  <a:lnTo>
                    <a:pt x="1501" y="1132"/>
                  </a:lnTo>
                  <a:lnTo>
                    <a:pt x="1382" y="965"/>
                  </a:lnTo>
                  <a:lnTo>
                    <a:pt x="1501" y="774"/>
                  </a:lnTo>
                  <a:lnTo>
                    <a:pt x="1501" y="346"/>
                  </a:lnTo>
                  <a:cubicBezTo>
                    <a:pt x="1501" y="167"/>
                    <a:pt x="1346" y="0"/>
                    <a:pt x="1156"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8"/>
            <p:cNvSpPr/>
            <p:nvPr/>
          </p:nvSpPr>
          <p:spPr>
            <a:xfrm>
              <a:off x="2105025" y="3348450"/>
              <a:ext cx="26200" cy="26225"/>
            </a:xfrm>
            <a:custGeom>
              <a:rect b="b" l="l" r="r" t="t"/>
              <a:pathLst>
                <a:path extrusionOk="0" h="1049" w="1048">
                  <a:moveTo>
                    <a:pt x="524" y="1"/>
                  </a:moveTo>
                  <a:cubicBezTo>
                    <a:pt x="238" y="1"/>
                    <a:pt x="0" y="239"/>
                    <a:pt x="0" y="525"/>
                  </a:cubicBezTo>
                  <a:cubicBezTo>
                    <a:pt x="0" y="810"/>
                    <a:pt x="238" y="1049"/>
                    <a:pt x="524" y="1049"/>
                  </a:cubicBezTo>
                  <a:cubicBezTo>
                    <a:pt x="810" y="1049"/>
                    <a:pt x="1048" y="810"/>
                    <a:pt x="1048" y="525"/>
                  </a:cubicBezTo>
                  <a:cubicBezTo>
                    <a:pt x="1048" y="239"/>
                    <a:pt x="810" y="1"/>
                    <a:pt x="52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8"/>
            <p:cNvSpPr/>
            <p:nvPr/>
          </p:nvSpPr>
          <p:spPr>
            <a:xfrm>
              <a:off x="2158300" y="3346075"/>
              <a:ext cx="152725" cy="28900"/>
            </a:xfrm>
            <a:custGeom>
              <a:rect b="b" l="l" r="r" t="t"/>
              <a:pathLst>
                <a:path extrusionOk="0" h="1156" w="6109">
                  <a:moveTo>
                    <a:pt x="4572" y="1"/>
                  </a:moveTo>
                  <a:cubicBezTo>
                    <a:pt x="4406" y="1"/>
                    <a:pt x="4275" y="60"/>
                    <a:pt x="4167" y="167"/>
                  </a:cubicBezTo>
                  <a:cubicBezTo>
                    <a:pt x="4072" y="274"/>
                    <a:pt x="4013" y="417"/>
                    <a:pt x="4013" y="572"/>
                  </a:cubicBezTo>
                  <a:cubicBezTo>
                    <a:pt x="4013" y="684"/>
                    <a:pt x="3919" y="764"/>
                    <a:pt x="3809" y="764"/>
                  </a:cubicBezTo>
                  <a:cubicBezTo>
                    <a:pt x="3802" y="764"/>
                    <a:pt x="3794" y="763"/>
                    <a:pt x="3786" y="763"/>
                  </a:cubicBezTo>
                  <a:cubicBezTo>
                    <a:pt x="3691" y="751"/>
                    <a:pt x="3620" y="667"/>
                    <a:pt x="3620" y="572"/>
                  </a:cubicBezTo>
                  <a:cubicBezTo>
                    <a:pt x="3620" y="263"/>
                    <a:pt x="3370" y="12"/>
                    <a:pt x="3060" y="12"/>
                  </a:cubicBezTo>
                  <a:cubicBezTo>
                    <a:pt x="2739" y="12"/>
                    <a:pt x="2489" y="263"/>
                    <a:pt x="2489" y="572"/>
                  </a:cubicBezTo>
                  <a:cubicBezTo>
                    <a:pt x="2489" y="684"/>
                    <a:pt x="2384" y="764"/>
                    <a:pt x="2273" y="764"/>
                  </a:cubicBezTo>
                  <a:cubicBezTo>
                    <a:pt x="2266" y="764"/>
                    <a:pt x="2258" y="763"/>
                    <a:pt x="2251" y="763"/>
                  </a:cubicBezTo>
                  <a:cubicBezTo>
                    <a:pt x="2167" y="751"/>
                    <a:pt x="2084" y="667"/>
                    <a:pt x="2084" y="572"/>
                  </a:cubicBezTo>
                  <a:cubicBezTo>
                    <a:pt x="2084" y="263"/>
                    <a:pt x="1834" y="12"/>
                    <a:pt x="1524" y="12"/>
                  </a:cubicBezTo>
                  <a:cubicBezTo>
                    <a:pt x="1358" y="12"/>
                    <a:pt x="1227" y="72"/>
                    <a:pt x="1119" y="167"/>
                  </a:cubicBezTo>
                  <a:cubicBezTo>
                    <a:pt x="1012" y="274"/>
                    <a:pt x="953" y="429"/>
                    <a:pt x="953" y="572"/>
                  </a:cubicBezTo>
                  <a:cubicBezTo>
                    <a:pt x="953" y="679"/>
                    <a:pt x="876" y="766"/>
                    <a:pt x="775" y="766"/>
                  </a:cubicBezTo>
                  <a:cubicBezTo>
                    <a:pt x="763" y="766"/>
                    <a:pt x="751" y="765"/>
                    <a:pt x="738" y="763"/>
                  </a:cubicBezTo>
                  <a:cubicBezTo>
                    <a:pt x="643" y="751"/>
                    <a:pt x="572" y="667"/>
                    <a:pt x="572" y="572"/>
                  </a:cubicBezTo>
                  <a:cubicBezTo>
                    <a:pt x="572" y="263"/>
                    <a:pt x="322" y="12"/>
                    <a:pt x="0" y="12"/>
                  </a:cubicBezTo>
                  <a:lnTo>
                    <a:pt x="0" y="382"/>
                  </a:lnTo>
                  <a:cubicBezTo>
                    <a:pt x="107" y="382"/>
                    <a:pt x="203" y="465"/>
                    <a:pt x="203" y="572"/>
                  </a:cubicBezTo>
                  <a:cubicBezTo>
                    <a:pt x="203" y="882"/>
                    <a:pt x="453" y="1144"/>
                    <a:pt x="762" y="1144"/>
                  </a:cubicBezTo>
                  <a:cubicBezTo>
                    <a:pt x="1072" y="1144"/>
                    <a:pt x="1334" y="882"/>
                    <a:pt x="1334" y="572"/>
                  </a:cubicBezTo>
                  <a:cubicBezTo>
                    <a:pt x="1334" y="461"/>
                    <a:pt x="1438" y="380"/>
                    <a:pt x="1549" y="380"/>
                  </a:cubicBezTo>
                  <a:cubicBezTo>
                    <a:pt x="1557" y="380"/>
                    <a:pt x="1564" y="381"/>
                    <a:pt x="1572" y="382"/>
                  </a:cubicBezTo>
                  <a:cubicBezTo>
                    <a:pt x="1655" y="393"/>
                    <a:pt x="1727" y="489"/>
                    <a:pt x="1727" y="572"/>
                  </a:cubicBezTo>
                  <a:cubicBezTo>
                    <a:pt x="1727" y="882"/>
                    <a:pt x="1989" y="1144"/>
                    <a:pt x="2298" y="1144"/>
                  </a:cubicBezTo>
                  <a:cubicBezTo>
                    <a:pt x="2608" y="1144"/>
                    <a:pt x="2858" y="882"/>
                    <a:pt x="2858" y="572"/>
                  </a:cubicBezTo>
                  <a:cubicBezTo>
                    <a:pt x="2858" y="461"/>
                    <a:pt x="2952" y="380"/>
                    <a:pt x="3061" y="380"/>
                  </a:cubicBezTo>
                  <a:cubicBezTo>
                    <a:pt x="3069" y="380"/>
                    <a:pt x="3076" y="381"/>
                    <a:pt x="3084" y="382"/>
                  </a:cubicBezTo>
                  <a:cubicBezTo>
                    <a:pt x="3179" y="393"/>
                    <a:pt x="3251" y="489"/>
                    <a:pt x="3251" y="572"/>
                  </a:cubicBezTo>
                  <a:cubicBezTo>
                    <a:pt x="3251" y="882"/>
                    <a:pt x="3501" y="1144"/>
                    <a:pt x="3810" y="1144"/>
                  </a:cubicBezTo>
                  <a:cubicBezTo>
                    <a:pt x="4132" y="1144"/>
                    <a:pt x="4382" y="882"/>
                    <a:pt x="4382" y="572"/>
                  </a:cubicBezTo>
                  <a:cubicBezTo>
                    <a:pt x="4382" y="473"/>
                    <a:pt x="4473" y="382"/>
                    <a:pt x="4579" y="382"/>
                  </a:cubicBezTo>
                  <a:cubicBezTo>
                    <a:pt x="4600" y="382"/>
                    <a:pt x="4622" y="386"/>
                    <a:pt x="4644" y="393"/>
                  </a:cubicBezTo>
                  <a:cubicBezTo>
                    <a:pt x="4739" y="417"/>
                    <a:pt x="4787" y="501"/>
                    <a:pt x="4787" y="584"/>
                  </a:cubicBezTo>
                  <a:cubicBezTo>
                    <a:pt x="4787" y="763"/>
                    <a:pt x="4870" y="917"/>
                    <a:pt x="4989" y="1013"/>
                  </a:cubicBezTo>
                  <a:cubicBezTo>
                    <a:pt x="5084" y="1108"/>
                    <a:pt x="5215" y="1155"/>
                    <a:pt x="5346" y="1155"/>
                  </a:cubicBezTo>
                  <a:cubicBezTo>
                    <a:pt x="5656" y="1155"/>
                    <a:pt x="5918" y="905"/>
                    <a:pt x="5918" y="584"/>
                  </a:cubicBezTo>
                  <a:cubicBezTo>
                    <a:pt x="5918" y="489"/>
                    <a:pt x="6001" y="393"/>
                    <a:pt x="6108" y="393"/>
                  </a:cubicBezTo>
                  <a:lnTo>
                    <a:pt x="6108" y="24"/>
                  </a:lnTo>
                  <a:cubicBezTo>
                    <a:pt x="5799" y="24"/>
                    <a:pt x="5537" y="274"/>
                    <a:pt x="5537" y="572"/>
                  </a:cubicBezTo>
                  <a:cubicBezTo>
                    <a:pt x="5537" y="671"/>
                    <a:pt x="5446" y="762"/>
                    <a:pt x="5340" y="762"/>
                  </a:cubicBezTo>
                  <a:cubicBezTo>
                    <a:pt x="5318" y="762"/>
                    <a:pt x="5297" y="759"/>
                    <a:pt x="5275" y="751"/>
                  </a:cubicBezTo>
                  <a:cubicBezTo>
                    <a:pt x="5179" y="715"/>
                    <a:pt x="5144" y="644"/>
                    <a:pt x="5144" y="560"/>
                  </a:cubicBezTo>
                  <a:cubicBezTo>
                    <a:pt x="5144" y="405"/>
                    <a:pt x="5084" y="274"/>
                    <a:pt x="4977" y="167"/>
                  </a:cubicBezTo>
                  <a:cubicBezTo>
                    <a:pt x="4870" y="60"/>
                    <a:pt x="4727" y="1"/>
                    <a:pt x="4572"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78"/>
          <p:cNvGrpSpPr/>
          <p:nvPr/>
        </p:nvGrpSpPr>
        <p:grpSpPr>
          <a:xfrm>
            <a:off x="1190856" y="3359147"/>
            <a:ext cx="343914" cy="254552"/>
            <a:chOff x="778350" y="3324650"/>
            <a:chExt cx="303650" cy="224750"/>
          </a:xfrm>
        </p:grpSpPr>
        <p:sp>
          <p:nvSpPr>
            <p:cNvPr id="3292" name="Google Shape;3292;p78"/>
            <p:cNvSpPr/>
            <p:nvPr/>
          </p:nvSpPr>
          <p:spPr>
            <a:xfrm>
              <a:off x="778350" y="3349350"/>
              <a:ext cx="303650" cy="200050"/>
            </a:xfrm>
            <a:custGeom>
              <a:rect b="b" l="l" r="r" t="t"/>
              <a:pathLst>
                <a:path extrusionOk="0" h="8002" w="12146">
                  <a:moveTo>
                    <a:pt x="358" y="1"/>
                  </a:moveTo>
                  <a:cubicBezTo>
                    <a:pt x="168" y="1"/>
                    <a:pt x="1" y="155"/>
                    <a:pt x="1" y="358"/>
                  </a:cubicBezTo>
                  <a:lnTo>
                    <a:pt x="1" y="7644"/>
                  </a:lnTo>
                  <a:cubicBezTo>
                    <a:pt x="1" y="7835"/>
                    <a:pt x="168" y="8002"/>
                    <a:pt x="358" y="8002"/>
                  </a:cubicBezTo>
                  <a:lnTo>
                    <a:pt x="11788" y="8002"/>
                  </a:lnTo>
                  <a:cubicBezTo>
                    <a:pt x="11979" y="8002"/>
                    <a:pt x="12145" y="7835"/>
                    <a:pt x="12145" y="7644"/>
                  </a:cubicBezTo>
                  <a:lnTo>
                    <a:pt x="12145" y="358"/>
                  </a:lnTo>
                  <a:cubicBezTo>
                    <a:pt x="12145" y="143"/>
                    <a:pt x="11979" y="1"/>
                    <a:pt x="1178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8"/>
            <p:cNvSpPr/>
            <p:nvPr/>
          </p:nvSpPr>
          <p:spPr>
            <a:xfrm>
              <a:off x="779250" y="3349350"/>
              <a:ext cx="282800" cy="200050"/>
            </a:xfrm>
            <a:custGeom>
              <a:rect b="b" l="l" r="r" t="t"/>
              <a:pathLst>
                <a:path extrusionOk="0" h="8002" w="11312">
                  <a:moveTo>
                    <a:pt x="358" y="1"/>
                  </a:moveTo>
                  <a:cubicBezTo>
                    <a:pt x="155" y="1"/>
                    <a:pt x="1" y="155"/>
                    <a:pt x="1" y="358"/>
                  </a:cubicBezTo>
                  <a:lnTo>
                    <a:pt x="1" y="7644"/>
                  </a:lnTo>
                  <a:cubicBezTo>
                    <a:pt x="1" y="7835"/>
                    <a:pt x="155" y="8002"/>
                    <a:pt x="358" y="8002"/>
                  </a:cubicBezTo>
                  <a:lnTo>
                    <a:pt x="10954" y="8002"/>
                  </a:lnTo>
                  <a:cubicBezTo>
                    <a:pt x="11145" y="8002"/>
                    <a:pt x="11312" y="7835"/>
                    <a:pt x="11312" y="7644"/>
                  </a:cubicBezTo>
                  <a:lnTo>
                    <a:pt x="11312" y="358"/>
                  </a:lnTo>
                  <a:cubicBezTo>
                    <a:pt x="11312" y="143"/>
                    <a:pt x="11145" y="1"/>
                    <a:pt x="1095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8"/>
            <p:cNvSpPr/>
            <p:nvPr/>
          </p:nvSpPr>
          <p:spPr>
            <a:xfrm>
              <a:off x="799500" y="3372275"/>
              <a:ext cx="79800" cy="79800"/>
            </a:xfrm>
            <a:custGeom>
              <a:rect b="b" l="l" r="r" t="t"/>
              <a:pathLst>
                <a:path extrusionOk="0" h="3192" w="3192">
                  <a:moveTo>
                    <a:pt x="1596" y="0"/>
                  </a:moveTo>
                  <a:cubicBezTo>
                    <a:pt x="1477" y="0"/>
                    <a:pt x="1358" y="12"/>
                    <a:pt x="1238" y="48"/>
                  </a:cubicBezTo>
                  <a:cubicBezTo>
                    <a:pt x="524" y="215"/>
                    <a:pt x="0" y="834"/>
                    <a:pt x="0" y="1596"/>
                  </a:cubicBezTo>
                  <a:cubicBezTo>
                    <a:pt x="0" y="2358"/>
                    <a:pt x="536" y="2977"/>
                    <a:pt x="1238" y="3144"/>
                  </a:cubicBezTo>
                  <a:cubicBezTo>
                    <a:pt x="1358" y="3167"/>
                    <a:pt x="1477" y="3191"/>
                    <a:pt x="1596" y="3191"/>
                  </a:cubicBezTo>
                  <a:cubicBezTo>
                    <a:pt x="2477" y="3191"/>
                    <a:pt x="3191" y="2477"/>
                    <a:pt x="3191" y="1596"/>
                  </a:cubicBezTo>
                  <a:cubicBezTo>
                    <a:pt x="3191" y="715"/>
                    <a:pt x="2477" y="0"/>
                    <a:pt x="1596"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8"/>
            <p:cNvSpPr/>
            <p:nvPr/>
          </p:nvSpPr>
          <p:spPr>
            <a:xfrm>
              <a:off x="799500" y="3373450"/>
              <a:ext cx="61925" cy="77425"/>
            </a:xfrm>
            <a:custGeom>
              <a:rect b="b" l="l" r="r" t="t"/>
              <a:pathLst>
                <a:path extrusionOk="0" h="3097" w="2477">
                  <a:moveTo>
                    <a:pt x="1238" y="1"/>
                  </a:moveTo>
                  <a:cubicBezTo>
                    <a:pt x="524" y="168"/>
                    <a:pt x="0" y="787"/>
                    <a:pt x="0" y="1549"/>
                  </a:cubicBezTo>
                  <a:cubicBezTo>
                    <a:pt x="0" y="2311"/>
                    <a:pt x="536" y="2930"/>
                    <a:pt x="1238" y="3097"/>
                  </a:cubicBezTo>
                  <a:cubicBezTo>
                    <a:pt x="1953" y="2930"/>
                    <a:pt x="2477" y="2311"/>
                    <a:pt x="2477" y="1549"/>
                  </a:cubicBezTo>
                  <a:cubicBezTo>
                    <a:pt x="2477" y="787"/>
                    <a:pt x="1953" y="168"/>
                    <a:pt x="1238"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8"/>
            <p:cNvSpPr/>
            <p:nvPr/>
          </p:nvSpPr>
          <p:spPr>
            <a:xfrm>
              <a:off x="828375" y="3400850"/>
              <a:ext cx="22350" cy="22350"/>
            </a:xfrm>
            <a:custGeom>
              <a:rect b="b" l="l" r="r" t="t"/>
              <a:pathLst>
                <a:path extrusionOk="0" h="894" w="894">
                  <a:moveTo>
                    <a:pt x="441" y="0"/>
                  </a:moveTo>
                  <a:cubicBezTo>
                    <a:pt x="191" y="0"/>
                    <a:pt x="0" y="203"/>
                    <a:pt x="0" y="453"/>
                  </a:cubicBezTo>
                  <a:cubicBezTo>
                    <a:pt x="0" y="691"/>
                    <a:pt x="191" y="893"/>
                    <a:pt x="441" y="893"/>
                  </a:cubicBezTo>
                  <a:cubicBezTo>
                    <a:pt x="691" y="893"/>
                    <a:pt x="893" y="691"/>
                    <a:pt x="893" y="453"/>
                  </a:cubicBezTo>
                  <a:cubicBezTo>
                    <a:pt x="893" y="203"/>
                    <a:pt x="691" y="0"/>
                    <a:pt x="441"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8"/>
            <p:cNvSpPr/>
            <p:nvPr/>
          </p:nvSpPr>
          <p:spPr>
            <a:xfrm>
              <a:off x="981075" y="3372275"/>
              <a:ext cx="79775" cy="79800"/>
            </a:xfrm>
            <a:custGeom>
              <a:rect b="b" l="l" r="r" t="t"/>
              <a:pathLst>
                <a:path extrusionOk="0" h="3192" w="3191">
                  <a:moveTo>
                    <a:pt x="1595" y="0"/>
                  </a:moveTo>
                  <a:cubicBezTo>
                    <a:pt x="1476" y="0"/>
                    <a:pt x="1357" y="12"/>
                    <a:pt x="1238" y="48"/>
                  </a:cubicBezTo>
                  <a:cubicBezTo>
                    <a:pt x="524" y="215"/>
                    <a:pt x="0" y="834"/>
                    <a:pt x="0" y="1596"/>
                  </a:cubicBezTo>
                  <a:cubicBezTo>
                    <a:pt x="0" y="2358"/>
                    <a:pt x="536" y="2977"/>
                    <a:pt x="1238" y="3144"/>
                  </a:cubicBezTo>
                  <a:cubicBezTo>
                    <a:pt x="1357" y="3167"/>
                    <a:pt x="1476" y="3191"/>
                    <a:pt x="1595" y="3191"/>
                  </a:cubicBezTo>
                  <a:cubicBezTo>
                    <a:pt x="2477" y="3191"/>
                    <a:pt x="3191" y="2477"/>
                    <a:pt x="3191" y="1596"/>
                  </a:cubicBezTo>
                  <a:cubicBezTo>
                    <a:pt x="3191" y="715"/>
                    <a:pt x="2477" y="0"/>
                    <a:pt x="1595"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8"/>
            <p:cNvSpPr/>
            <p:nvPr/>
          </p:nvSpPr>
          <p:spPr>
            <a:xfrm>
              <a:off x="981075" y="3373450"/>
              <a:ext cx="61925" cy="77425"/>
            </a:xfrm>
            <a:custGeom>
              <a:rect b="b" l="l" r="r" t="t"/>
              <a:pathLst>
                <a:path extrusionOk="0" h="3097" w="2477">
                  <a:moveTo>
                    <a:pt x="1238" y="1"/>
                  </a:moveTo>
                  <a:cubicBezTo>
                    <a:pt x="524" y="168"/>
                    <a:pt x="0" y="787"/>
                    <a:pt x="0" y="1549"/>
                  </a:cubicBezTo>
                  <a:cubicBezTo>
                    <a:pt x="0" y="2311"/>
                    <a:pt x="536" y="2930"/>
                    <a:pt x="1238" y="3097"/>
                  </a:cubicBezTo>
                  <a:cubicBezTo>
                    <a:pt x="1953" y="2930"/>
                    <a:pt x="2477" y="2311"/>
                    <a:pt x="2477" y="1549"/>
                  </a:cubicBezTo>
                  <a:cubicBezTo>
                    <a:pt x="2477" y="787"/>
                    <a:pt x="1953" y="168"/>
                    <a:pt x="1238"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8"/>
            <p:cNvSpPr/>
            <p:nvPr/>
          </p:nvSpPr>
          <p:spPr>
            <a:xfrm>
              <a:off x="903375" y="3372275"/>
              <a:ext cx="53300" cy="47650"/>
            </a:xfrm>
            <a:custGeom>
              <a:rect b="b" l="l" r="r" t="t"/>
              <a:pathLst>
                <a:path extrusionOk="0" h="1906" w="2132">
                  <a:moveTo>
                    <a:pt x="155" y="0"/>
                  </a:moveTo>
                  <a:cubicBezTo>
                    <a:pt x="72" y="0"/>
                    <a:pt x="0" y="60"/>
                    <a:pt x="0" y="155"/>
                  </a:cubicBezTo>
                  <a:lnTo>
                    <a:pt x="0" y="1751"/>
                  </a:lnTo>
                  <a:cubicBezTo>
                    <a:pt x="0" y="1834"/>
                    <a:pt x="60" y="1905"/>
                    <a:pt x="155" y="1905"/>
                  </a:cubicBezTo>
                  <a:lnTo>
                    <a:pt x="1977" y="1905"/>
                  </a:lnTo>
                  <a:cubicBezTo>
                    <a:pt x="2060" y="1905"/>
                    <a:pt x="2132" y="1846"/>
                    <a:pt x="2132" y="1751"/>
                  </a:cubicBezTo>
                  <a:lnTo>
                    <a:pt x="2132" y="155"/>
                  </a:lnTo>
                  <a:cubicBezTo>
                    <a:pt x="2132" y="60"/>
                    <a:pt x="2072" y="0"/>
                    <a:pt x="1977" y="0"/>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8"/>
            <p:cNvSpPr/>
            <p:nvPr/>
          </p:nvSpPr>
          <p:spPr>
            <a:xfrm>
              <a:off x="904275" y="3372275"/>
              <a:ext cx="34250" cy="47650"/>
            </a:xfrm>
            <a:custGeom>
              <a:rect b="b" l="l" r="r" t="t"/>
              <a:pathLst>
                <a:path extrusionOk="0" h="1906" w="1370">
                  <a:moveTo>
                    <a:pt x="143" y="0"/>
                  </a:moveTo>
                  <a:cubicBezTo>
                    <a:pt x="72" y="0"/>
                    <a:pt x="0" y="60"/>
                    <a:pt x="0" y="155"/>
                  </a:cubicBezTo>
                  <a:lnTo>
                    <a:pt x="0" y="1751"/>
                  </a:lnTo>
                  <a:cubicBezTo>
                    <a:pt x="0" y="1834"/>
                    <a:pt x="60" y="1905"/>
                    <a:pt x="143" y="1905"/>
                  </a:cubicBezTo>
                  <a:lnTo>
                    <a:pt x="1215" y="1905"/>
                  </a:lnTo>
                  <a:cubicBezTo>
                    <a:pt x="1286" y="1905"/>
                    <a:pt x="1369" y="1846"/>
                    <a:pt x="1369" y="1751"/>
                  </a:cubicBezTo>
                  <a:lnTo>
                    <a:pt x="1369" y="155"/>
                  </a:lnTo>
                  <a:cubicBezTo>
                    <a:pt x="1369" y="60"/>
                    <a:pt x="1286" y="0"/>
                    <a:pt x="1215"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8"/>
            <p:cNvSpPr/>
            <p:nvPr/>
          </p:nvSpPr>
          <p:spPr>
            <a:xfrm>
              <a:off x="903375" y="3437150"/>
              <a:ext cx="53300" cy="15225"/>
            </a:xfrm>
            <a:custGeom>
              <a:rect b="b" l="l" r="r" t="t"/>
              <a:pathLst>
                <a:path extrusionOk="0" h="609" w="2132">
                  <a:moveTo>
                    <a:pt x="155" y="1"/>
                  </a:moveTo>
                  <a:cubicBezTo>
                    <a:pt x="72" y="1"/>
                    <a:pt x="0" y="60"/>
                    <a:pt x="0" y="144"/>
                  </a:cubicBezTo>
                  <a:lnTo>
                    <a:pt x="0" y="453"/>
                  </a:lnTo>
                  <a:cubicBezTo>
                    <a:pt x="0" y="537"/>
                    <a:pt x="60" y="608"/>
                    <a:pt x="155" y="608"/>
                  </a:cubicBezTo>
                  <a:lnTo>
                    <a:pt x="1977" y="608"/>
                  </a:lnTo>
                  <a:cubicBezTo>
                    <a:pt x="2060" y="608"/>
                    <a:pt x="2132" y="549"/>
                    <a:pt x="2132" y="453"/>
                  </a:cubicBezTo>
                  <a:lnTo>
                    <a:pt x="2132" y="144"/>
                  </a:lnTo>
                  <a:cubicBezTo>
                    <a:pt x="2132" y="60"/>
                    <a:pt x="2072" y="1"/>
                    <a:pt x="1977"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8"/>
            <p:cNvSpPr/>
            <p:nvPr/>
          </p:nvSpPr>
          <p:spPr>
            <a:xfrm>
              <a:off x="904275" y="3437150"/>
              <a:ext cx="34250" cy="15225"/>
            </a:xfrm>
            <a:custGeom>
              <a:rect b="b" l="l" r="r" t="t"/>
              <a:pathLst>
                <a:path extrusionOk="0" h="609" w="1370">
                  <a:moveTo>
                    <a:pt x="143" y="1"/>
                  </a:moveTo>
                  <a:cubicBezTo>
                    <a:pt x="72" y="1"/>
                    <a:pt x="0" y="60"/>
                    <a:pt x="0" y="144"/>
                  </a:cubicBezTo>
                  <a:lnTo>
                    <a:pt x="0" y="453"/>
                  </a:lnTo>
                  <a:cubicBezTo>
                    <a:pt x="0" y="537"/>
                    <a:pt x="60" y="608"/>
                    <a:pt x="143" y="608"/>
                  </a:cubicBezTo>
                  <a:lnTo>
                    <a:pt x="1215" y="608"/>
                  </a:lnTo>
                  <a:cubicBezTo>
                    <a:pt x="1286" y="608"/>
                    <a:pt x="1369" y="549"/>
                    <a:pt x="1369" y="453"/>
                  </a:cubicBezTo>
                  <a:lnTo>
                    <a:pt x="1369" y="144"/>
                  </a:lnTo>
                  <a:cubicBezTo>
                    <a:pt x="1369" y="60"/>
                    <a:pt x="1286" y="1"/>
                    <a:pt x="121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8"/>
            <p:cNvSpPr/>
            <p:nvPr/>
          </p:nvSpPr>
          <p:spPr>
            <a:xfrm>
              <a:off x="799500" y="3473775"/>
              <a:ext cx="18475" cy="18475"/>
            </a:xfrm>
            <a:custGeom>
              <a:rect b="b" l="l" r="r" t="t"/>
              <a:pathLst>
                <a:path extrusionOk="0" h="739" w="739">
                  <a:moveTo>
                    <a:pt x="119" y="0"/>
                  </a:moveTo>
                  <a:cubicBezTo>
                    <a:pt x="60" y="0"/>
                    <a:pt x="0" y="48"/>
                    <a:pt x="0" y="119"/>
                  </a:cubicBezTo>
                  <a:lnTo>
                    <a:pt x="0" y="619"/>
                  </a:lnTo>
                  <a:cubicBezTo>
                    <a:pt x="0" y="679"/>
                    <a:pt x="48" y="739"/>
                    <a:pt x="119" y="739"/>
                  </a:cubicBezTo>
                  <a:lnTo>
                    <a:pt x="619" y="739"/>
                  </a:lnTo>
                  <a:cubicBezTo>
                    <a:pt x="679" y="739"/>
                    <a:pt x="738" y="679"/>
                    <a:pt x="738" y="619"/>
                  </a:cubicBezTo>
                  <a:lnTo>
                    <a:pt x="738" y="119"/>
                  </a:lnTo>
                  <a:cubicBezTo>
                    <a:pt x="738" y="60"/>
                    <a:pt x="691" y="0"/>
                    <a:pt x="619"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8"/>
            <p:cNvSpPr/>
            <p:nvPr/>
          </p:nvSpPr>
          <p:spPr>
            <a:xfrm>
              <a:off x="835500" y="3473775"/>
              <a:ext cx="18500" cy="18475"/>
            </a:xfrm>
            <a:custGeom>
              <a:rect b="b" l="l" r="r" t="t"/>
              <a:pathLst>
                <a:path extrusionOk="0" h="739" w="740">
                  <a:moveTo>
                    <a:pt x="120" y="0"/>
                  </a:moveTo>
                  <a:cubicBezTo>
                    <a:pt x="60" y="0"/>
                    <a:pt x="1" y="48"/>
                    <a:pt x="1" y="119"/>
                  </a:cubicBezTo>
                  <a:lnTo>
                    <a:pt x="1" y="619"/>
                  </a:lnTo>
                  <a:cubicBezTo>
                    <a:pt x="1" y="679"/>
                    <a:pt x="48" y="739"/>
                    <a:pt x="120" y="739"/>
                  </a:cubicBezTo>
                  <a:lnTo>
                    <a:pt x="620" y="739"/>
                  </a:lnTo>
                  <a:cubicBezTo>
                    <a:pt x="691" y="739"/>
                    <a:pt x="739" y="679"/>
                    <a:pt x="739" y="619"/>
                  </a:cubicBezTo>
                  <a:lnTo>
                    <a:pt x="739" y="119"/>
                  </a:lnTo>
                  <a:cubicBezTo>
                    <a:pt x="739" y="60"/>
                    <a:pt x="691" y="0"/>
                    <a:pt x="620"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8"/>
            <p:cNvSpPr/>
            <p:nvPr/>
          </p:nvSpPr>
          <p:spPr>
            <a:xfrm>
              <a:off x="872125" y="3473775"/>
              <a:ext cx="18175" cy="18475"/>
            </a:xfrm>
            <a:custGeom>
              <a:rect b="b" l="l" r="r" t="t"/>
              <a:pathLst>
                <a:path extrusionOk="0" h="739" w="727">
                  <a:moveTo>
                    <a:pt x="119" y="0"/>
                  </a:moveTo>
                  <a:cubicBezTo>
                    <a:pt x="60" y="0"/>
                    <a:pt x="0" y="48"/>
                    <a:pt x="0" y="119"/>
                  </a:cubicBezTo>
                  <a:lnTo>
                    <a:pt x="0" y="619"/>
                  </a:lnTo>
                  <a:cubicBezTo>
                    <a:pt x="0" y="679"/>
                    <a:pt x="48" y="739"/>
                    <a:pt x="119" y="739"/>
                  </a:cubicBezTo>
                  <a:lnTo>
                    <a:pt x="608" y="739"/>
                  </a:lnTo>
                  <a:cubicBezTo>
                    <a:pt x="667" y="739"/>
                    <a:pt x="727" y="679"/>
                    <a:pt x="727" y="619"/>
                  </a:cubicBezTo>
                  <a:lnTo>
                    <a:pt x="727" y="119"/>
                  </a:lnTo>
                  <a:cubicBezTo>
                    <a:pt x="727" y="60"/>
                    <a:pt x="691" y="0"/>
                    <a:pt x="60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8"/>
            <p:cNvSpPr/>
            <p:nvPr/>
          </p:nvSpPr>
          <p:spPr>
            <a:xfrm>
              <a:off x="799500" y="3509500"/>
              <a:ext cx="18475" cy="18475"/>
            </a:xfrm>
            <a:custGeom>
              <a:rect b="b" l="l" r="r" t="t"/>
              <a:pathLst>
                <a:path extrusionOk="0" h="739" w="739">
                  <a:moveTo>
                    <a:pt x="119" y="0"/>
                  </a:moveTo>
                  <a:cubicBezTo>
                    <a:pt x="60" y="0"/>
                    <a:pt x="0" y="48"/>
                    <a:pt x="0" y="119"/>
                  </a:cubicBezTo>
                  <a:lnTo>
                    <a:pt x="0" y="619"/>
                  </a:lnTo>
                  <a:cubicBezTo>
                    <a:pt x="0" y="679"/>
                    <a:pt x="48" y="738"/>
                    <a:pt x="119" y="738"/>
                  </a:cubicBezTo>
                  <a:lnTo>
                    <a:pt x="619" y="738"/>
                  </a:lnTo>
                  <a:cubicBezTo>
                    <a:pt x="679" y="738"/>
                    <a:pt x="738" y="679"/>
                    <a:pt x="738" y="619"/>
                  </a:cubicBezTo>
                  <a:lnTo>
                    <a:pt x="738" y="119"/>
                  </a:lnTo>
                  <a:cubicBezTo>
                    <a:pt x="738" y="60"/>
                    <a:pt x="691" y="0"/>
                    <a:pt x="619"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8"/>
            <p:cNvSpPr/>
            <p:nvPr/>
          </p:nvSpPr>
          <p:spPr>
            <a:xfrm>
              <a:off x="835500" y="3509500"/>
              <a:ext cx="18500" cy="18475"/>
            </a:xfrm>
            <a:custGeom>
              <a:rect b="b" l="l" r="r" t="t"/>
              <a:pathLst>
                <a:path extrusionOk="0" h="739" w="740">
                  <a:moveTo>
                    <a:pt x="120" y="0"/>
                  </a:moveTo>
                  <a:cubicBezTo>
                    <a:pt x="60" y="0"/>
                    <a:pt x="1" y="48"/>
                    <a:pt x="1" y="119"/>
                  </a:cubicBezTo>
                  <a:lnTo>
                    <a:pt x="1" y="619"/>
                  </a:lnTo>
                  <a:cubicBezTo>
                    <a:pt x="1" y="679"/>
                    <a:pt x="48" y="738"/>
                    <a:pt x="120" y="738"/>
                  </a:cubicBezTo>
                  <a:lnTo>
                    <a:pt x="620" y="738"/>
                  </a:lnTo>
                  <a:cubicBezTo>
                    <a:pt x="691" y="738"/>
                    <a:pt x="739" y="679"/>
                    <a:pt x="739" y="619"/>
                  </a:cubicBezTo>
                  <a:lnTo>
                    <a:pt x="739" y="119"/>
                  </a:lnTo>
                  <a:cubicBezTo>
                    <a:pt x="739" y="60"/>
                    <a:pt x="691" y="0"/>
                    <a:pt x="620"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8"/>
            <p:cNvSpPr/>
            <p:nvPr/>
          </p:nvSpPr>
          <p:spPr>
            <a:xfrm>
              <a:off x="872125" y="3509500"/>
              <a:ext cx="18175" cy="18475"/>
            </a:xfrm>
            <a:custGeom>
              <a:rect b="b" l="l" r="r" t="t"/>
              <a:pathLst>
                <a:path extrusionOk="0" h="739" w="727">
                  <a:moveTo>
                    <a:pt x="119" y="0"/>
                  </a:moveTo>
                  <a:cubicBezTo>
                    <a:pt x="60" y="0"/>
                    <a:pt x="0" y="48"/>
                    <a:pt x="0" y="119"/>
                  </a:cubicBezTo>
                  <a:lnTo>
                    <a:pt x="0" y="619"/>
                  </a:lnTo>
                  <a:cubicBezTo>
                    <a:pt x="0" y="679"/>
                    <a:pt x="48" y="738"/>
                    <a:pt x="119" y="738"/>
                  </a:cubicBezTo>
                  <a:lnTo>
                    <a:pt x="608" y="738"/>
                  </a:lnTo>
                  <a:cubicBezTo>
                    <a:pt x="667" y="738"/>
                    <a:pt x="727" y="679"/>
                    <a:pt x="727" y="619"/>
                  </a:cubicBezTo>
                  <a:lnTo>
                    <a:pt x="727" y="119"/>
                  </a:lnTo>
                  <a:cubicBezTo>
                    <a:pt x="727" y="60"/>
                    <a:pt x="691" y="0"/>
                    <a:pt x="608"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8"/>
            <p:cNvSpPr/>
            <p:nvPr/>
          </p:nvSpPr>
          <p:spPr>
            <a:xfrm>
              <a:off x="910825" y="3473775"/>
              <a:ext cx="150325" cy="53900"/>
            </a:xfrm>
            <a:custGeom>
              <a:rect b="b" l="l" r="r" t="t"/>
              <a:pathLst>
                <a:path extrusionOk="0" h="2156" w="6013">
                  <a:moveTo>
                    <a:pt x="191" y="0"/>
                  </a:moveTo>
                  <a:cubicBezTo>
                    <a:pt x="95" y="0"/>
                    <a:pt x="0" y="96"/>
                    <a:pt x="0" y="203"/>
                  </a:cubicBezTo>
                  <a:lnTo>
                    <a:pt x="0" y="1965"/>
                  </a:lnTo>
                  <a:cubicBezTo>
                    <a:pt x="0" y="2072"/>
                    <a:pt x="95" y="2155"/>
                    <a:pt x="191" y="2155"/>
                  </a:cubicBezTo>
                  <a:lnTo>
                    <a:pt x="703" y="2155"/>
                  </a:lnTo>
                  <a:lnTo>
                    <a:pt x="881" y="2060"/>
                  </a:lnTo>
                  <a:lnTo>
                    <a:pt x="1060" y="2155"/>
                  </a:lnTo>
                  <a:lnTo>
                    <a:pt x="1548" y="2155"/>
                  </a:lnTo>
                  <a:lnTo>
                    <a:pt x="1727" y="2060"/>
                  </a:lnTo>
                  <a:lnTo>
                    <a:pt x="1905" y="2155"/>
                  </a:lnTo>
                  <a:lnTo>
                    <a:pt x="2393" y="2155"/>
                  </a:lnTo>
                  <a:lnTo>
                    <a:pt x="2572" y="2060"/>
                  </a:lnTo>
                  <a:lnTo>
                    <a:pt x="2750" y="2155"/>
                  </a:lnTo>
                  <a:lnTo>
                    <a:pt x="3251" y="2155"/>
                  </a:lnTo>
                  <a:lnTo>
                    <a:pt x="3429" y="2060"/>
                  </a:lnTo>
                  <a:lnTo>
                    <a:pt x="3608" y="2155"/>
                  </a:lnTo>
                  <a:lnTo>
                    <a:pt x="4108" y="2155"/>
                  </a:lnTo>
                  <a:lnTo>
                    <a:pt x="4286" y="2060"/>
                  </a:lnTo>
                  <a:lnTo>
                    <a:pt x="4465" y="2155"/>
                  </a:lnTo>
                  <a:lnTo>
                    <a:pt x="4953" y="2155"/>
                  </a:lnTo>
                  <a:lnTo>
                    <a:pt x="5167" y="2060"/>
                  </a:lnTo>
                  <a:lnTo>
                    <a:pt x="5310" y="2155"/>
                  </a:lnTo>
                  <a:lnTo>
                    <a:pt x="5822" y="2155"/>
                  </a:lnTo>
                  <a:cubicBezTo>
                    <a:pt x="5929" y="2155"/>
                    <a:pt x="6013" y="2072"/>
                    <a:pt x="6013" y="1965"/>
                  </a:cubicBezTo>
                  <a:lnTo>
                    <a:pt x="6013" y="203"/>
                  </a:lnTo>
                  <a:cubicBezTo>
                    <a:pt x="6013" y="84"/>
                    <a:pt x="5929" y="0"/>
                    <a:pt x="5870" y="0"/>
                  </a:cubicBezTo>
                  <a:close/>
                </a:path>
              </a:pathLst>
            </a:custGeom>
            <a:solidFill>
              <a:srgbClr val="007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8"/>
            <p:cNvSpPr/>
            <p:nvPr/>
          </p:nvSpPr>
          <p:spPr>
            <a:xfrm>
              <a:off x="910825" y="3473775"/>
              <a:ext cx="128300" cy="53900"/>
            </a:xfrm>
            <a:custGeom>
              <a:rect b="b" l="l" r="r" t="t"/>
              <a:pathLst>
                <a:path extrusionOk="0" h="2156" w="5132">
                  <a:moveTo>
                    <a:pt x="191" y="0"/>
                  </a:moveTo>
                  <a:cubicBezTo>
                    <a:pt x="95" y="0"/>
                    <a:pt x="0" y="96"/>
                    <a:pt x="0" y="203"/>
                  </a:cubicBezTo>
                  <a:lnTo>
                    <a:pt x="0" y="1965"/>
                  </a:lnTo>
                  <a:cubicBezTo>
                    <a:pt x="0" y="2072"/>
                    <a:pt x="95" y="2155"/>
                    <a:pt x="191" y="2155"/>
                  </a:cubicBezTo>
                  <a:lnTo>
                    <a:pt x="703" y="2155"/>
                  </a:lnTo>
                  <a:lnTo>
                    <a:pt x="881" y="2060"/>
                  </a:lnTo>
                  <a:lnTo>
                    <a:pt x="1060" y="2155"/>
                  </a:lnTo>
                  <a:lnTo>
                    <a:pt x="1548" y="2155"/>
                  </a:lnTo>
                  <a:lnTo>
                    <a:pt x="1727" y="2060"/>
                  </a:lnTo>
                  <a:lnTo>
                    <a:pt x="1905" y="2155"/>
                  </a:lnTo>
                  <a:lnTo>
                    <a:pt x="2393" y="2155"/>
                  </a:lnTo>
                  <a:lnTo>
                    <a:pt x="2572" y="2060"/>
                  </a:lnTo>
                  <a:lnTo>
                    <a:pt x="2750" y="2155"/>
                  </a:lnTo>
                  <a:lnTo>
                    <a:pt x="3251" y="2155"/>
                  </a:lnTo>
                  <a:lnTo>
                    <a:pt x="3429" y="2060"/>
                  </a:lnTo>
                  <a:lnTo>
                    <a:pt x="3608" y="2155"/>
                  </a:lnTo>
                  <a:lnTo>
                    <a:pt x="4108" y="2155"/>
                  </a:lnTo>
                  <a:lnTo>
                    <a:pt x="4286" y="2060"/>
                  </a:lnTo>
                  <a:lnTo>
                    <a:pt x="4465" y="2155"/>
                  </a:lnTo>
                  <a:lnTo>
                    <a:pt x="4941" y="2155"/>
                  </a:lnTo>
                  <a:cubicBezTo>
                    <a:pt x="5048" y="2155"/>
                    <a:pt x="5132" y="2072"/>
                    <a:pt x="5132" y="1965"/>
                  </a:cubicBezTo>
                  <a:lnTo>
                    <a:pt x="5132" y="203"/>
                  </a:lnTo>
                  <a:cubicBezTo>
                    <a:pt x="5132" y="84"/>
                    <a:pt x="5048" y="0"/>
                    <a:pt x="4941" y="0"/>
                  </a:cubicBezTo>
                  <a:close/>
                </a:path>
              </a:pathLst>
            </a:custGeom>
            <a:solidFill>
              <a:srgbClr val="3C87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8"/>
            <p:cNvSpPr/>
            <p:nvPr/>
          </p:nvSpPr>
          <p:spPr>
            <a:xfrm>
              <a:off x="1009650" y="3400850"/>
              <a:ext cx="22325" cy="22350"/>
            </a:xfrm>
            <a:custGeom>
              <a:rect b="b" l="l" r="r" t="t"/>
              <a:pathLst>
                <a:path extrusionOk="0" h="894" w="893">
                  <a:moveTo>
                    <a:pt x="452" y="0"/>
                  </a:moveTo>
                  <a:cubicBezTo>
                    <a:pt x="202" y="0"/>
                    <a:pt x="0" y="203"/>
                    <a:pt x="0" y="453"/>
                  </a:cubicBezTo>
                  <a:cubicBezTo>
                    <a:pt x="0" y="691"/>
                    <a:pt x="202" y="893"/>
                    <a:pt x="452" y="893"/>
                  </a:cubicBezTo>
                  <a:cubicBezTo>
                    <a:pt x="702" y="893"/>
                    <a:pt x="893" y="691"/>
                    <a:pt x="893" y="453"/>
                  </a:cubicBezTo>
                  <a:cubicBezTo>
                    <a:pt x="893" y="203"/>
                    <a:pt x="702" y="0"/>
                    <a:pt x="452"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8"/>
            <p:cNvSpPr/>
            <p:nvPr/>
          </p:nvSpPr>
          <p:spPr>
            <a:xfrm>
              <a:off x="1008750" y="3324650"/>
              <a:ext cx="24425" cy="24725"/>
            </a:xfrm>
            <a:custGeom>
              <a:rect b="b" l="l" r="r" t="t"/>
              <a:pathLst>
                <a:path extrusionOk="0" h="989" w="977">
                  <a:moveTo>
                    <a:pt x="203" y="0"/>
                  </a:moveTo>
                  <a:cubicBezTo>
                    <a:pt x="84" y="0"/>
                    <a:pt x="0" y="96"/>
                    <a:pt x="0" y="215"/>
                  </a:cubicBezTo>
                  <a:lnTo>
                    <a:pt x="0" y="989"/>
                  </a:lnTo>
                  <a:lnTo>
                    <a:pt x="965" y="989"/>
                  </a:lnTo>
                  <a:lnTo>
                    <a:pt x="965" y="215"/>
                  </a:lnTo>
                  <a:cubicBezTo>
                    <a:pt x="977" y="96"/>
                    <a:pt x="893" y="0"/>
                    <a:pt x="774"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8"/>
            <p:cNvSpPr/>
            <p:nvPr/>
          </p:nvSpPr>
          <p:spPr>
            <a:xfrm>
              <a:off x="795025" y="3367800"/>
              <a:ext cx="88725" cy="88725"/>
            </a:xfrm>
            <a:custGeom>
              <a:rect b="b" l="l" r="r" t="t"/>
              <a:pathLst>
                <a:path extrusionOk="0" h="3549" w="3549">
                  <a:moveTo>
                    <a:pt x="1775" y="370"/>
                  </a:moveTo>
                  <a:cubicBezTo>
                    <a:pt x="2549" y="370"/>
                    <a:pt x="3191" y="1001"/>
                    <a:pt x="3180" y="1775"/>
                  </a:cubicBezTo>
                  <a:cubicBezTo>
                    <a:pt x="3180" y="2549"/>
                    <a:pt x="2549" y="3168"/>
                    <a:pt x="1775" y="3168"/>
                  </a:cubicBezTo>
                  <a:cubicBezTo>
                    <a:pt x="1001" y="3168"/>
                    <a:pt x="370" y="2549"/>
                    <a:pt x="370" y="1775"/>
                  </a:cubicBezTo>
                  <a:cubicBezTo>
                    <a:pt x="370" y="1001"/>
                    <a:pt x="1001" y="370"/>
                    <a:pt x="1775" y="370"/>
                  </a:cubicBezTo>
                  <a:close/>
                  <a:moveTo>
                    <a:pt x="1775" y="1"/>
                  </a:moveTo>
                  <a:cubicBezTo>
                    <a:pt x="798" y="1"/>
                    <a:pt x="1" y="787"/>
                    <a:pt x="1" y="1775"/>
                  </a:cubicBezTo>
                  <a:cubicBezTo>
                    <a:pt x="1" y="2751"/>
                    <a:pt x="798" y="3549"/>
                    <a:pt x="1775" y="3549"/>
                  </a:cubicBezTo>
                  <a:cubicBezTo>
                    <a:pt x="2763" y="3549"/>
                    <a:pt x="3549" y="2751"/>
                    <a:pt x="3549" y="1775"/>
                  </a:cubicBezTo>
                  <a:cubicBezTo>
                    <a:pt x="3549" y="787"/>
                    <a:pt x="2763" y="1"/>
                    <a:pt x="1775"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8"/>
            <p:cNvSpPr/>
            <p:nvPr/>
          </p:nvSpPr>
          <p:spPr>
            <a:xfrm>
              <a:off x="976600" y="3367800"/>
              <a:ext cx="89025" cy="88725"/>
            </a:xfrm>
            <a:custGeom>
              <a:rect b="b" l="l" r="r" t="t"/>
              <a:pathLst>
                <a:path extrusionOk="0" h="3549" w="3561">
                  <a:moveTo>
                    <a:pt x="1774" y="370"/>
                  </a:moveTo>
                  <a:cubicBezTo>
                    <a:pt x="2548" y="370"/>
                    <a:pt x="3191" y="1001"/>
                    <a:pt x="3179" y="1775"/>
                  </a:cubicBezTo>
                  <a:cubicBezTo>
                    <a:pt x="3179" y="2549"/>
                    <a:pt x="2548" y="3168"/>
                    <a:pt x="1774" y="3168"/>
                  </a:cubicBezTo>
                  <a:cubicBezTo>
                    <a:pt x="1001" y="3168"/>
                    <a:pt x="381" y="2549"/>
                    <a:pt x="381" y="1775"/>
                  </a:cubicBezTo>
                  <a:cubicBezTo>
                    <a:pt x="381" y="1001"/>
                    <a:pt x="1001" y="370"/>
                    <a:pt x="1774" y="370"/>
                  </a:cubicBezTo>
                  <a:close/>
                  <a:moveTo>
                    <a:pt x="1774" y="1"/>
                  </a:moveTo>
                  <a:cubicBezTo>
                    <a:pt x="798" y="1"/>
                    <a:pt x="0" y="787"/>
                    <a:pt x="0" y="1775"/>
                  </a:cubicBezTo>
                  <a:cubicBezTo>
                    <a:pt x="0" y="2751"/>
                    <a:pt x="798" y="3549"/>
                    <a:pt x="1774" y="3549"/>
                  </a:cubicBezTo>
                  <a:cubicBezTo>
                    <a:pt x="2763" y="3549"/>
                    <a:pt x="3560" y="2751"/>
                    <a:pt x="3548" y="1775"/>
                  </a:cubicBezTo>
                  <a:cubicBezTo>
                    <a:pt x="3548" y="787"/>
                    <a:pt x="2763" y="1"/>
                    <a:pt x="1774"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8"/>
            <p:cNvSpPr/>
            <p:nvPr/>
          </p:nvSpPr>
          <p:spPr>
            <a:xfrm>
              <a:off x="927175" y="3509500"/>
              <a:ext cx="8975" cy="17875"/>
            </a:xfrm>
            <a:custGeom>
              <a:rect b="b" l="l" r="r" t="t"/>
              <a:pathLst>
                <a:path extrusionOk="0" h="715" w="359">
                  <a:moveTo>
                    <a:pt x="180" y="0"/>
                  </a:moveTo>
                  <a:cubicBezTo>
                    <a:pt x="72" y="0"/>
                    <a:pt x="1" y="83"/>
                    <a:pt x="1" y="179"/>
                  </a:cubicBezTo>
                  <a:lnTo>
                    <a:pt x="1" y="714"/>
                  </a:lnTo>
                  <a:lnTo>
                    <a:pt x="358" y="714"/>
                  </a:lnTo>
                  <a:lnTo>
                    <a:pt x="358" y="179"/>
                  </a:lnTo>
                  <a:cubicBezTo>
                    <a:pt x="358" y="95"/>
                    <a:pt x="287" y="0"/>
                    <a:pt x="180"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8"/>
            <p:cNvSpPr/>
            <p:nvPr/>
          </p:nvSpPr>
          <p:spPr>
            <a:xfrm>
              <a:off x="948325" y="3487875"/>
              <a:ext cx="8950" cy="40100"/>
            </a:xfrm>
            <a:custGeom>
              <a:rect b="b" l="l" r="r" t="t"/>
              <a:pathLst>
                <a:path extrusionOk="0" h="1604" w="358">
                  <a:moveTo>
                    <a:pt x="212" y="0"/>
                  </a:moveTo>
                  <a:cubicBezTo>
                    <a:pt x="198" y="0"/>
                    <a:pt x="183" y="3"/>
                    <a:pt x="167" y="8"/>
                  </a:cubicBezTo>
                  <a:cubicBezTo>
                    <a:pt x="60" y="8"/>
                    <a:pt x="0" y="91"/>
                    <a:pt x="0" y="186"/>
                  </a:cubicBezTo>
                  <a:lnTo>
                    <a:pt x="0" y="1603"/>
                  </a:lnTo>
                  <a:lnTo>
                    <a:pt x="358" y="1603"/>
                  </a:lnTo>
                  <a:lnTo>
                    <a:pt x="358" y="175"/>
                  </a:lnTo>
                  <a:cubicBezTo>
                    <a:pt x="358" y="83"/>
                    <a:pt x="297" y="0"/>
                    <a:pt x="212"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8"/>
            <p:cNvSpPr/>
            <p:nvPr/>
          </p:nvSpPr>
          <p:spPr>
            <a:xfrm>
              <a:off x="970350" y="3501725"/>
              <a:ext cx="8950" cy="25950"/>
            </a:xfrm>
            <a:custGeom>
              <a:rect b="b" l="l" r="r" t="t"/>
              <a:pathLst>
                <a:path extrusionOk="0" h="1038" w="358">
                  <a:moveTo>
                    <a:pt x="171" y="0"/>
                  </a:moveTo>
                  <a:cubicBezTo>
                    <a:pt x="73" y="0"/>
                    <a:pt x="0" y="80"/>
                    <a:pt x="0" y="180"/>
                  </a:cubicBezTo>
                  <a:lnTo>
                    <a:pt x="0" y="1037"/>
                  </a:lnTo>
                  <a:lnTo>
                    <a:pt x="358" y="1037"/>
                  </a:lnTo>
                  <a:lnTo>
                    <a:pt x="358" y="180"/>
                  </a:lnTo>
                  <a:cubicBezTo>
                    <a:pt x="358" y="97"/>
                    <a:pt x="298" y="2"/>
                    <a:pt x="191" y="2"/>
                  </a:cubicBezTo>
                  <a:cubicBezTo>
                    <a:pt x="184" y="1"/>
                    <a:pt x="177" y="0"/>
                    <a:pt x="17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8"/>
            <p:cNvSpPr/>
            <p:nvPr/>
          </p:nvSpPr>
          <p:spPr>
            <a:xfrm>
              <a:off x="991475" y="3496100"/>
              <a:ext cx="8950" cy="31275"/>
            </a:xfrm>
            <a:custGeom>
              <a:rect b="b" l="l" r="r" t="t"/>
              <a:pathLst>
                <a:path extrusionOk="0" h="1251" w="358">
                  <a:moveTo>
                    <a:pt x="179" y="0"/>
                  </a:moveTo>
                  <a:cubicBezTo>
                    <a:pt x="84" y="0"/>
                    <a:pt x="1" y="72"/>
                    <a:pt x="1" y="179"/>
                  </a:cubicBezTo>
                  <a:lnTo>
                    <a:pt x="1" y="1250"/>
                  </a:lnTo>
                  <a:lnTo>
                    <a:pt x="358" y="1250"/>
                  </a:lnTo>
                  <a:lnTo>
                    <a:pt x="358" y="179"/>
                  </a:lnTo>
                  <a:cubicBezTo>
                    <a:pt x="358" y="84"/>
                    <a:pt x="286" y="0"/>
                    <a:pt x="179"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8"/>
            <p:cNvSpPr/>
            <p:nvPr/>
          </p:nvSpPr>
          <p:spPr>
            <a:xfrm>
              <a:off x="1013200" y="3510000"/>
              <a:ext cx="8975" cy="17975"/>
            </a:xfrm>
            <a:custGeom>
              <a:rect b="b" l="l" r="r" t="t"/>
              <a:pathLst>
                <a:path extrusionOk="0" h="719" w="359">
                  <a:moveTo>
                    <a:pt x="158" y="0"/>
                  </a:moveTo>
                  <a:cubicBezTo>
                    <a:pt x="68" y="0"/>
                    <a:pt x="1" y="87"/>
                    <a:pt x="1" y="182"/>
                  </a:cubicBezTo>
                  <a:lnTo>
                    <a:pt x="1" y="718"/>
                  </a:lnTo>
                  <a:lnTo>
                    <a:pt x="358" y="718"/>
                  </a:lnTo>
                  <a:lnTo>
                    <a:pt x="358" y="182"/>
                  </a:lnTo>
                  <a:cubicBezTo>
                    <a:pt x="358" y="87"/>
                    <a:pt x="287" y="4"/>
                    <a:pt x="191" y="4"/>
                  </a:cubicBezTo>
                  <a:cubicBezTo>
                    <a:pt x="180" y="1"/>
                    <a:pt x="169" y="0"/>
                    <a:pt x="158"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8"/>
            <p:cNvSpPr/>
            <p:nvPr/>
          </p:nvSpPr>
          <p:spPr>
            <a:xfrm>
              <a:off x="1034350" y="3487675"/>
              <a:ext cx="8950" cy="39700"/>
            </a:xfrm>
            <a:custGeom>
              <a:rect b="b" l="l" r="r" t="t"/>
              <a:pathLst>
                <a:path extrusionOk="0" h="1588" w="358">
                  <a:moveTo>
                    <a:pt x="161" y="0"/>
                  </a:moveTo>
                  <a:cubicBezTo>
                    <a:pt x="77" y="0"/>
                    <a:pt x="0" y="87"/>
                    <a:pt x="0" y="183"/>
                  </a:cubicBezTo>
                  <a:lnTo>
                    <a:pt x="0" y="1587"/>
                  </a:lnTo>
                  <a:lnTo>
                    <a:pt x="357" y="1587"/>
                  </a:lnTo>
                  <a:lnTo>
                    <a:pt x="357" y="183"/>
                  </a:lnTo>
                  <a:cubicBezTo>
                    <a:pt x="357" y="87"/>
                    <a:pt x="298" y="16"/>
                    <a:pt x="191" y="4"/>
                  </a:cubicBezTo>
                  <a:cubicBezTo>
                    <a:pt x="181" y="1"/>
                    <a:pt x="171" y="0"/>
                    <a:pt x="16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1" name="Google Shape;3321;p78"/>
          <p:cNvGrpSpPr/>
          <p:nvPr/>
        </p:nvGrpSpPr>
        <p:grpSpPr>
          <a:xfrm>
            <a:off x="1190516" y="3968996"/>
            <a:ext cx="344254" cy="251862"/>
            <a:chOff x="778050" y="3863100"/>
            <a:chExt cx="303950" cy="222375"/>
          </a:xfrm>
        </p:grpSpPr>
        <p:sp>
          <p:nvSpPr>
            <p:cNvPr id="3322" name="Google Shape;3322;p78"/>
            <p:cNvSpPr/>
            <p:nvPr/>
          </p:nvSpPr>
          <p:spPr>
            <a:xfrm>
              <a:off x="795925" y="3958350"/>
              <a:ext cx="269100" cy="109275"/>
            </a:xfrm>
            <a:custGeom>
              <a:rect b="b" l="l" r="r" t="t"/>
              <a:pathLst>
                <a:path extrusionOk="0" h="4371" w="10764">
                  <a:moveTo>
                    <a:pt x="0" y="1"/>
                  </a:moveTo>
                  <a:lnTo>
                    <a:pt x="0" y="4370"/>
                  </a:lnTo>
                  <a:lnTo>
                    <a:pt x="10764" y="3203"/>
                  </a:lnTo>
                  <a:lnTo>
                    <a:pt x="10764" y="1179"/>
                  </a:lnTo>
                  <a:lnTo>
                    <a:pt x="0" y="1"/>
                  </a:ln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8"/>
            <p:cNvSpPr/>
            <p:nvPr/>
          </p:nvSpPr>
          <p:spPr>
            <a:xfrm>
              <a:off x="778050" y="3940725"/>
              <a:ext cx="17900" cy="144750"/>
            </a:xfrm>
            <a:custGeom>
              <a:rect b="b" l="l" r="r" t="t"/>
              <a:pathLst>
                <a:path extrusionOk="0" h="5790" w="716">
                  <a:moveTo>
                    <a:pt x="358" y="0"/>
                  </a:moveTo>
                  <a:cubicBezTo>
                    <a:pt x="180" y="0"/>
                    <a:pt x="1" y="116"/>
                    <a:pt x="1" y="348"/>
                  </a:cubicBezTo>
                  <a:lnTo>
                    <a:pt x="1" y="5432"/>
                  </a:lnTo>
                  <a:cubicBezTo>
                    <a:pt x="1" y="5635"/>
                    <a:pt x="156" y="5790"/>
                    <a:pt x="358" y="5790"/>
                  </a:cubicBezTo>
                  <a:cubicBezTo>
                    <a:pt x="549" y="5790"/>
                    <a:pt x="715" y="5635"/>
                    <a:pt x="715" y="5432"/>
                  </a:cubicBezTo>
                  <a:lnTo>
                    <a:pt x="715" y="348"/>
                  </a:lnTo>
                  <a:cubicBezTo>
                    <a:pt x="715" y="116"/>
                    <a:pt x="537" y="0"/>
                    <a:pt x="358" y="0"/>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8"/>
            <p:cNvSpPr/>
            <p:nvPr/>
          </p:nvSpPr>
          <p:spPr>
            <a:xfrm>
              <a:off x="1064100" y="3963850"/>
              <a:ext cx="17900" cy="98400"/>
            </a:xfrm>
            <a:custGeom>
              <a:rect b="b" l="l" r="r" t="t"/>
              <a:pathLst>
                <a:path extrusionOk="0" h="3936" w="716">
                  <a:moveTo>
                    <a:pt x="358" y="1"/>
                  </a:moveTo>
                  <a:cubicBezTo>
                    <a:pt x="179" y="1"/>
                    <a:pt x="1" y="114"/>
                    <a:pt x="1" y="340"/>
                  </a:cubicBezTo>
                  <a:lnTo>
                    <a:pt x="1" y="3579"/>
                  </a:lnTo>
                  <a:cubicBezTo>
                    <a:pt x="1" y="3769"/>
                    <a:pt x="168" y="3936"/>
                    <a:pt x="358" y="3936"/>
                  </a:cubicBezTo>
                  <a:cubicBezTo>
                    <a:pt x="549" y="3936"/>
                    <a:pt x="715" y="3769"/>
                    <a:pt x="715" y="3579"/>
                  </a:cubicBezTo>
                  <a:lnTo>
                    <a:pt x="715" y="340"/>
                  </a:lnTo>
                  <a:cubicBezTo>
                    <a:pt x="715" y="114"/>
                    <a:pt x="537" y="1"/>
                    <a:pt x="358"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8"/>
            <p:cNvSpPr/>
            <p:nvPr/>
          </p:nvSpPr>
          <p:spPr>
            <a:xfrm>
              <a:off x="817050" y="3941050"/>
              <a:ext cx="32475" cy="144125"/>
            </a:xfrm>
            <a:custGeom>
              <a:rect b="b" l="l" r="r" t="t"/>
              <a:pathLst>
                <a:path extrusionOk="0" h="5765" w="1299">
                  <a:moveTo>
                    <a:pt x="1152" y="1"/>
                  </a:moveTo>
                  <a:cubicBezTo>
                    <a:pt x="1146" y="1"/>
                    <a:pt x="1139" y="1"/>
                    <a:pt x="1132" y="2"/>
                  </a:cubicBezTo>
                  <a:lnTo>
                    <a:pt x="167" y="2"/>
                  </a:lnTo>
                  <a:cubicBezTo>
                    <a:pt x="72" y="2"/>
                    <a:pt x="1" y="85"/>
                    <a:pt x="1" y="169"/>
                  </a:cubicBezTo>
                  <a:lnTo>
                    <a:pt x="1" y="5598"/>
                  </a:lnTo>
                  <a:cubicBezTo>
                    <a:pt x="1" y="5693"/>
                    <a:pt x="72" y="5765"/>
                    <a:pt x="167" y="5765"/>
                  </a:cubicBezTo>
                  <a:lnTo>
                    <a:pt x="1132" y="5765"/>
                  </a:lnTo>
                  <a:cubicBezTo>
                    <a:pt x="1227" y="5765"/>
                    <a:pt x="1298" y="5693"/>
                    <a:pt x="1298" y="5598"/>
                  </a:cubicBezTo>
                  <a:lnTo>
                    <a:pt x="1298" y="169"/>
                  </a:lnTo>
                  <a:cubicBezTo>
                    <a:pt x="1298" y="69"/>
                    <a:pt x="1237" y="1"/>
                    <a:pt x="1152"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8"/>
            <p:cNvSpPr/>
            <p:nvPr/>
          </p:nvSpPr>
          <p:spPr>
            <a:xfrm>
              <a:off x="815875" y="3941050"/>
              <a:ext cx="19075" cy="144125"/>
            </a:xfrm>
            <a:custGeom>
              <a:rect b="b" l="l" r="r" t="t"/>
              <a:pathLst>
                <a:path extrusionOk="0" h="5765" w="763">
                  <a:moveTo>
                    <a:pt x="616" y="1"/>
                  </a:moveTo>
                  <a:cubicBezTo>
                    <a:pt x="609" y="1"/>
                    <a:pt x="602" y="1"/>
                    <a:pt x="595" y="2"/>
                  </a:cubicBezTo>
                  <a:lnTo>
                    <a:pt x="167" y="2"/>
                  </a:lnTo>
                  <a:cubicBezTo>
                    <a:pt x="83" y="2"/>
                    <a:pt x="0" y="85"/>
                    <a:pt x="0" y="169"/>
                  </a:cubicBezTo>
                  <a:lnTo>
                    <a:pt x="0" y="5598"/>
                  </a:lnTo>
                  <a:cubicBezTo>
                    <a:pt x="0" y="5693"/>
                    <a:pt x="83" y="5765"/>
                    <a:pt x="167" y="5765"/>
                  </a:cubicBezTo>
                  <a:lnTo>
                    <a:pt x="595" y="5765"/>
                  </a:lnTo>
                  <a:cubicBezTo>
                    <a:pt x="691" y="5765"/>
                    <a:pt x="762" y="5693"/>
                    <a:pt x="762" y="5598"/>
                  </a:cubicBezTo>
                  <a:lnTo>
                    <a:pt x="762" y="169"/>
                  </a:lnTo>
                  <a:cubicBezTo>
                    <a:pt x="762" y="69"/>
                    <a:pt x="701" y="1"/>
                    <a:pt x="61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8"/>
            <p:cNvSpPr/>
            <p:nvPr/>
          </p:nvSpPr>
          <p:spPr>
            <a:xfrm>
              <a:off x="849200" y="3946750"/>
              <a:ext cx="32775" cy="132475"/>
            </a:xfrm>
            <a:custGeom>
              <a:rect b="b" l="l" r="r" t="t"/>
              <a:pathLst>
                <a:path extrusionOk="0" h="5299" w="1311">
                  <a:moveTo>
                    <a:pt x="1" y="0"/>
                  </a:moveTo>
                  <a:lnTo>
                    <a:pt x="1" y="5299"/>
                  </a:lnTo>
                  <a:lnTo>
                    <a:pt x="1144" y="5299"/>
                  </a:lnTo>
                  <a:cubicBezTo>
                    <a:pt x="1227" y="5299"/>
                    <a:pt x="1310" y="5227"/>
                    <a:pt x="1310" y="5132"/>
                  </a:cubicBezTo>
                  <a:lnTo>
                    <a:pt x="1310" y="179"/>
                  </a:lnTo>
                  <a:cubicBezTo>
                    <a:pt x="1310" y="72"/>
                    <a:pt x="1227" y="0"/>
                    <a:pt x="114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8"/>
            <p:cNvSpPr/>
            <p:nvPr/>
          </p:nvSpPr>
          <p:spPr>
            <a:xfrm>
              <a:off x="849500" y="3946750"/>
              <a:ext cx="19075" cy="132475"/>
            </a:xfrm>
            <a:custGeom>
              <a:rect b="b" l="l" r="r" t="t"/>
              <a:pathLst>
                <a:path extrusionOk="0" h="5299" w="763">
                  <a:moveTo>
                    <a:pt x="0" y="0"/>
                  </a:moveTo>
                  <a:lnTo>
                    <a:pt x="0" y="5299"/>
                  </a:lnTo>
                  <a:lnTo>
                    <a:pt x="596" y="5299"/>
                  </a:lnTo>
                  <a:cubicBezTo>
                    <a:pt x="679" y="5299"/>
                    <a:pt x="762" y="5227"/>
                    <a:pt x="762" y="5132"/>
                  </a:cubicBezTo>
                  <a:lnTo>
                    <a:pt x="762" y="179"/>
                  </a:lnTo>
                  <a:cubicBezTo>
                    <a:pt x="762" y="72"/>
                    <a:pt x="679" y="0"/>
                    <a:pt x="59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8"/>
            <p:cNvSpPr/>
            <p:nvPr/>
          </p:nvSpPr>
          <p:spPr>
            <a:xfrm>
              <a:off x="881950" y="3952400"/>
              <a:ext cx="32750" cy="120875"/>
            </a:xfrm>
            <a:custGeom>
              <a:rect b="b" l="l" r="r" t="t"/>
              <a:pathLst>
                <a:path extrusionOk="0" h="4835" w="1310">
                  <a:moveTo>
                    <a:pt x="0" y="1"/>
                  </a:moveTo>
                  <a:lnTo>
                    <a:pt x="0" y="4834"/>
                  </a:lnTo>
                  <a:lnTo>
                    <a:pt x="1143" y="4834"/>
                  </a:lnTo>
                  <a:cubicBezTo>
                    <a:pt x="1227" y="4834"/>
                    <a:pt x="1310" y="4763"/>
                    <a:pt x="1310" y="4668"/>
                  </a:cubicBezTo>
                  <a:lnTo>
                    <a:pt x="1310" y="167"/>
                  </a:lnTo>
                  <a:cubicBezTo>
                    <a:pt x="1310" y="72"/>
                    <a:pt x="1227" y="1"/>
                    <a:pt x="114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8"/>
            <p:cNvSpPr/>
            <p:nvPr/>
          </p:nvSpPr>
          <p:spPr>
            <a:xfrm>
              <a:off x="881950" y="3952400"/>
              <a:ext cx="18775" cy="120875"/>
            </a:xfrm>
            <a:custGeom>
              <a:rect b="b" l="l" r="r" t="t"/>
              <a:pathLst>
                <a:path extrusionOk="0" h="4835" w="751">
                  <a:moveTo>
                    <a:pt x="0" y="1"/>
                  </a:moveTo>
                  <a:lnTo>
                    <a:pt x="0" y="4834"/>
                  </a:lnTo>
                  <a:lnTo>
                    <a:pt x="596" y="4834"/>
                  </a:lnTo>
                  <a:cubicBezTo>
                    <a:pt x="679" y="4834"/>
                    <a:pt x="750" y="4763"/>
                    <a:pt x="750" y="4668"/>
                  </a:cubicBezTo>
                  <a:lnTo>
                    <a:pt x="750" y="167"/>
                  </a:lnTo>
                  <a:cubicBezTo>
                    <a:pt x="750" y="72"/>
                    <a:pt x="679"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8"/>
            <p:cNvSpPr/>
            <p:nvPr/>
          </p:nvSpPr>
          <p:spPr>
            <a:xfrm>
              <a:off x="915275" y="3958350"/>
              <a:ext cx="32475" cy="108975"/>
            </a:xfrm>
            <a:custGeom>
              <a:rect b="b" l="l" r="r" t="t"/>
              <a:pathLst>
                <a:path extrusionOk="0" h="4359" w="1299">
                  <a:moveTo>
                    <a:pt x="1" y="1"/>
                  </a:moveTo>
                  <a:lnTo>
                    <a:pt x="1" y="4358"/>
                  </a:lnTo>
                  <a:lnTo>
                    <a:pt x="1132" y="4358"/>
                  </a:lnTo>
                  <a:cubicBezTo>
                    <a:pt x="1227" y="4358"/>
                    <a:pt x="1299" y="4287"/>
                    <a:pt x="1299" y="4192"/>
                  </a:cubicBezTo>
                  <a:lnTo>
                    <a:pt x="1299" y="167"/>
                  </a:lnTo>
                  <a:cubicBezTo>
                    <a:pt x="1299" y="72"/>
                    <a:pt x="1227" y="1"/>
                    <a:pt x="114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8"/>
            <p:cNvSpPr/>
            <p:nvPr/>
          </p:nvSpPr>
          <p:spPr>
            <a:xfrm>
              <a:off x="914675" y="3958350"/>
              <a:ext cx="18775" cy="108975"/>
            </a:xfrm>
            <a:custGeom>
              <a:rect b="b" l="l" r="r" t="t"/>
              <a:pathLst>
                <a:path extrusionOk="0" h="4359" w="751">
                  <a:moveTo>
                    <a:pt x="1" y="1"/>
                  </a:moveTo>
                  <a:lnTo>
                    <a:pt x="1" y="4358"/>
                  </a:lnTo>
                  <a:lnTo>
                    <a:pt x="596" y="4358"/>
                  </a:lnTo>
                  <a:cubicBezTo>
                    <a:pt x="680" y="4358"/>
                    <a:pt x="751" y="4287"/>
                    <a:pt x="751" y="4192"/>
                  </a:cubicBezTo>
                  <a:lnTo>
                    <a:pt x="751" y="167"/>
                  </a:lnTo>
                  <a:cubicBezTo>
                    <a:pt x="751" y="72"/>
                    <a:pt x="680"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8"/>
            <p:cNvSpPr/>
            <p:nvPr/>
          </p:nvSpPr>
          <p:spPr>
            <a:xfrm>
              <a:off x="947725" y="3964300"/>
              <a:ext cx="32775" cy="97950"/>
            </a:xfrm>
            <a:custGeom>
              <a:rect b="b" l="l" r="r" t="t"/>
              <a:pathLst>
                <a:path extrusionOk="0" h="3918" w="1311">
                  <a:moveTo>
                    <a:pt x="1" y="1"/>
                  </a:moveTo>
                  <a:lnTo>
                    <a:pt x="1" y="3918"/>
                  </a:lnTo>
                  <a:lnTo>
                    <a:pt x="1144" y="3918"/>
                  </a:lnTo>
                  <a:cubicBezTo>
                    <a:pt x="1239" y="3918"/>
                    <a:pt x="1310" y="3835"/>
                    <a:pt x="1310" y="3751"/>
                  </a:cubicBezTo>
                  <a:lnTo>
                    <a:pt x="1310" y="167"/>
                  </a:lnTo>
                  <a:cubicBezTo>
                    <a:pt x="1310" y="72"/>
                    <a:pt x="1239" y="1"/>
                    <a:pt x="1144"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8"/>
            <p:cNvSpPr/>
            <p:nvPr/>
          </p:nvSpPr>
          <p:spPr>
            <a:xfrm>
              <a:off x="947425" y="3964300"/>
              <a:ext cx="18775" cy="97950"/>
            </a:xfrm>
            <a:custGeom>
              <a:rect b="b" l="l" r="r" t="t"/>
              <a:pathLst>
                <a:path extrusionOk="0" h="3918" w="751">
                  <a:moveTo>
                    <a:pt x="1" y="1"/>
                  </a:moveTo>
                  <a:lnTo>
                    <a:pt x="1" y="3918"/>
                  </a:lnTo>
                  <a:lnTo>
                    <a:pt x="596" y="3918"/>
                  </a:lnTo>
                  <a:cubicBezTo>
                    <a:pt x="679" y="3918"/>
                    <a:pt x="751" y="3835"/>
                    <a:pt x="751" y="3751"/>
                  </a:cubicBezTo>
                  <a:lnTo>
                    <a:pt x="751" y="167"/>
                  </a:lnTo>
                  <a:cubicBezTo>
                    <a:pt x="751" y="72"/>
                    <a:pt x="679"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8"/>
            <p:cNvSpPr/>
            <p:nvPr/>
          </p:nvSpPr>
          <p:spPr>
            <a:xfrm>
              <a:off x="980475" y="3970250"/>
              <a:ext cx="32750" cy="86050"/>
            </a:xfrm>
            <a:custGeom>
              <a:rect b="b" l="l" r="r" t="t"/>
              <a:pathLst>
                <a:path extrusionOk="0" h="3442" w="1310">
                  <a:moveTo>
                    <a:pt x="0" y="1"/>
                  </a:moveTo>
                  <a:lnTo>
                    <a:pt x="0" y="3442"/>
                  </a:lnTo>
                  <a:lnTo>
                    <a:pt x="1143" y="3442"/>
                  </a:lnTo>
                  <a:cubicBezTo>
                    <a:pt x="1238" y="3442"/>
                    <a:pt x="1310" y="3358"/>
                    <a:pt x="1310" y="3275"/>
                  </a:cubicBezTo>
                  <a:lnTo>
                    <a:pt x="1310" y="168"/>
                  </a:lnTo>
                  <a:cubicBezTo>
                    <a:pt x="1310" y="72"/>
                    <a:pt x="1238" y="1"/>
                    <a:pt x="114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8"/>
            <p:cNvSpPr/>
            <p:nvPr/>
          </p:nvSpPr>
          <p:spPr>
            <a:xfrm>
              <a:off x="980475" y="3970250"/>
              <a:ext cx="19075" cy="86050"/>
            </a:xfrm>
            <a:custGeom>
              <a:rect b="b" l="l" r="r" t="t"/>
              <a:pathLst>
                <a:path extrusionOk="0" h="3442" w="763">
                  <a:moveTo>
                    <a:pt x="0" y="1"/>
                  </a:moveTo>
                  <a:lnTo>
                    <a:pt x="0" y="3442"/>
                  </a:lnTo>
                  <a:lnTo>
                    <a:pt x="596" y="3442"/>
                  </a:lnTo>
                  <a:cubicBezTo>
                    <a:pt x="679" y="3442"/>
                    <a:pt x="762" y="3358"/>
                    <a:pt x="762" y="3275"/>
                  </a:cubicBezTo>
                  <a:lnTo>
                    <a:pt x="762" y="168"/>
                  </a:lnTo>
                  <a:cubicBezTo>
                    <a:pt x="762" y="72"/>
                    <a:pt x="679" y="1"/>
                    <a:pt x="596"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8"/>
            <p:cNvSpPr/>
            <p:nvPr/>
          </p:nvSpPr>
          <p:spPr>
            <a:xfrm>
              <a:off x="1013200" y="3975325"/>
              <a:ext cx="32775" cy="75025"/>
            </a:xfrm>
            <a:custGeom>
              <a:rect b="b" l="l" r="r" t="t"/>
              <a:pathLst>
                <a:path extrusionOk="0" h="3001" w="1311">
                  <a:moveTo>
                    <a:pt x="1" y="0"/>
                  </a:moveTo>
                  <a:lnTo>
                    <a:pt x="1" y="3001"/>
                  </a:lnTo>
                  <a:lnTo>
                    <a:pt x="1144" y="3001"/>
                  </a:lnTo>
                  <a:cubicBezTo>
                    <a:pt x="1239" y="3001"/>
                    <a:pt x="1311" y="2917"/>
                    <a:pt x="1311" y="2834"/>
                  </a:cubicBezTo>
                  <a:lnTo>
                    <a:pt x="1311" y="167"/>
                  </a:lnTo>
                  <a:cubicBezTo>
                    <a:pt x="1311" y="84"/>
                    <a:pt x="1239" y="0"/>
                    <a:pt x="1144"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8"/>
            <p:cNvSpPr/>
            <p:nvPr/>
          </p:nvSpPr>
          <p:spPr>
            <a:xfrm>
              <a:off x="1013200" y="3975325"/>
              <a:ext cx="19075" cy="75025"/>
            </a:xfrm>
            <a:custGeom>
              <a:rect b="b" l="l" r="r" t="t"/>
              <a:pathLst>
                <a:path extrusionOk="0" h="3001" w="763">
                  <a:moveTo>
                    <a:pt x="1" y="0"/>
                  </a:moveTo>
                  <a:lnTo>
                    <a:pt x="1" y="3001"/>
                  </a:lnTo>
                  <a:lnTo>
                    <a:pt x="596" y="3001"/>
                  </a:lnTo>
                  <a:cubicBezTo>
                    <a:pt x="680" y="3001"/>
                    <a:pt x="763" y="2917"/>
                    <a:pt x="763" y="2834"/>
                  </a:cubicBezTo>
                  <a:lnTo>
                    <a:pt x="763" y="167"/>
                  </a:lnTo>
                  <a:cubicBezTo>
                    <a:pt x="763" y="84"/>
                    <a:pt x="680" y="0"/>
                    <a:pt x="596"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8"/>
            <p:cNvSpPr/>
            <p:nvPr/>
          </p:nvSpPr>
          <p:spPr>
            <a:xfrm>
              <a:off x="833125" y="3871975"/>
              <a:ext cx="127125" cy="40575"/>
            </a:xfrm>
            <a:custGeom>
              <a:rect b="b" l="l" r="r" t="t"/>
              <a:pathLst>
                <a:path extrusionOk="0" h="1623" w="5085">
                  <a:moveTo>
                    <a:pt x="204" y="1"/>
                  </a:moveTo>
                  <a:cubicBezTo>
                    <a:pt x="119" y="1"/>
                    <a:pt x="33" y="40"/>
                    <a:pt x="13" y="134"/>
                  </a:cubicBezTo>
                  <a:cubicBezTo>
                    <a:pt x="1" y="229"/>
                    <a:pt x="48" y="324"/>
                    <a:pt x="143" y="360"/>
                  </a:cubicBezTo>
                  <a:lnTo>
                    <a:pt x="4846" y="1622"/>
                  </a:lnTo>
                  <a:lnTo>
                    <a:pt x="4894" y="1622"/>
                  </a:lnTo>
                  <a:cubicBezTo>
                    <a:pt x="4966" y="1622"/>
                    <a:pt x="5049" y="1563"/>
                    <a:pt x="5073" y="1491"/>
                  </a:cubicBezTo>
                  <a:cubicBezTo>
                    <a:pt x="5085" y="1396"/>
                    <a:pt x="5049" y="1301"/>
                    <a:pt x="4942" y="1265"/>
                  </a:cubicBezTo>
                  <a:lnTo>
                    <a:pt x="239" y="3"/>
                  </a:lnTo>
                  <a:cubicBezTo>
                    <a:pt x="227" y="1"/>
                    <a:pt x="215" y="1"/>
                    <a:pt x="204"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8"/>
            <p:cNvSpPr/>
            <p:nvPr/>
          </p:nvSpPr>
          <p:spPr>
            <a:xfrm>
              <a:off x="955175" y="3898825"/>
              <a:ext cx="24425" cy="24425"/>
            </a:xfrm>
            <a:custGeom>
              <a:rect b="b" l="l" r="r" t="t"/>
              <a:pathLst>
                <a:path extrusionOk="0" h="977" w="977">
                  <a:moveTo>
                    <a:pt x="488" y="0"/>
                  </a:moveTo>
                  <a:cubicBezTo>
                    <a:pt x="214" y="0"/>
                    <a:pt x="0" y="215"/>
                    <a:pt x="0" y="489"/>
                  </a:cubicBezTo>
                  <a:cubicBezTo>
                    <a:pt x="0" y="762"/>
                    <a:pt x="214" y="977"/>
                    <a:pt x="488" y="977"/>
                  </a:cubicBezTo>
                  <a:cubicBezTo>
                    <a:pt x="762" y="977"/>
                    <a:pt x="976" y="762"/>
                    <a:pt x="976" y="489"/>
                  </a:cubicBezTo>
                  <a:cubicBezTo>
                    <a:pt x="976" y="215"/>
                    <a:pt x="762" y="0"/>
                    <a:pt x="48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8"/>
            <p:cNvSpPr/>
            <p:nvPr/>
          </p:nvSpPr>
          <p:spPr>
            <a:xfrm>
              <a:off x="859625" y="3873700"/>
              <a:ext cx="128000" cy="40625"/>
            </a:xfrm>
            <a:custGeom>
              <a:rect b="b" l="l" r="r" t="t"/>
              <a:pathLst>
                <a:path extrusionOk="0" h="1625" w="5120">
                  <a:moveTo>
                    <a:pt x="4905" y="0"/>
                  </a:moveTo>
                  <a:cubicBezTo>
                    <a:pt x="4890" y="0"/>
                    <a:pt x="4874" y="2"/>
                    <a:pt x="4858" y="5"/>
                  </a:cubicBezTo>
                  <a:lnTo>
                    <a:pt x="155" y="1267"/>
                  </a:lnTo>
                  <a:cubicBezTo>
                    <a:pt x="60" y="1303"/>
                    <a:pt x="0" y="1386"/>
                    <a:pt x="24" y="1494"/>
                  </a:cubicBezTo>
                  <a:cubicBezTo>
                    <a:pt x="60" y="1565"/>
                    <a:pt x="131" y="1625"/>
                    <a:pt x="203" y="1625"/>
                  </a:cubicBezTo>
                  <a:lnTo>
                    <a:pt x="250" y="1625"/>
                  </a:lnTo>
                  <a:lnTo>
                    <a:pt x="4953" y="362"/>
                  </a:lnTo>
                  <a:cubicBezTo>
                    <a:pt x="5060" y="339"/>
                    <a:pt x="5120" y="243"/>
                    <a:pt x="5084" y="136"/>
                  </a:cubicBezTo>
                  <a:cubicBezTo>
                    <a:pt x="5064" y="55"/>
                    <a:pt x="4992" y="0"/>
                    <a:pt x="4905"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8"/>
            <p:cNvSpPr/>
            <p:nvPr/>
          </p:nvSpPr>
          <p:spPr>
            <a:xfrm>
              <a:off x="981950" y="3863100"/>
              <a:ext cx="24450" cy="24425"/>
            </a:xfrm>
            <a:custGeom>
              <a:rect b="b" l="l" r="r" t="t"/>
              <a:pathLst>
                <a:path extrusionOk="0" h="977" w="978">
                  <a:moveTo>
                    <a:pt x="489" y="1"/>
                  </a:moveTo>
                  <a:cubicBezTo>
                    <a:pt x="215" y="1"/>
                    <a:pt x="1" y="215"/>
                    <a:pt x="1" y="489"/>
                  </a:cubicBezTo>
                  <a:cubicBezTo>
                    <a:pt x="1" y="763"/>
                    <a:pt x="215" y="977"/>
                    <a:pt x="489" y="977"/>
                  </a:cubicBezTo>
                  <a:cubicBezTo>
                    <a:pt x="763" y="977"/>
                    <a:pt x="977" y="763"/>
                    <a:pt x="977" y="489"/>
                  </a:cubicBezTo>
                  <a:cubicBezTo>
                    <a:pt x="977" y="215"/>
                    <a:pt x="763" y="1"/>
                    <a:pt x="489"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78"/>
          <p:cNvGrpSpPr/>
          <p:nvPr/>
        </p:nvGrpSpPr>
        <p:grpSpPr>
          <a:xfrm>
            <a:off x="1915352" y="4009118"/>
            <a:ext cx="344565" cy="171957"/>
            <a:chOff x="1418025" y="3898525"/>
            <a:chExt cx="304225" cy="151825"/>
          </a:xfrm>
        </p:grpSpPr>
        <p:sp>
          <p:nvSpPr>
            <p:cNvPr id="3344" name="Google Shape;3344;p78"/>
            <p:cNvSpPr/>
            <p:nvPr/>
          </p:nvSpPr>
          <p:spPr>
            <a:xfrm>
              <a:off x="1521900" y="3963425"/>
              <a:ext cx="68775" cy="58950"/>
            </a:xfrm>
            <a:custGeom>
              <a:rect b="b" l="l" r="r" t="t"/>
              <a:pathLst>
                <a:path extrusionOk="0" h="2358" w="2751">
                  <a:moveTo>
                    <a:pt x="441" y="0"/>
                  </a:moveTo>
                  <a:lnTo>
                    <a:pt x="1" y="2358"/>
                  </a:lnTo>
                  <a:lnTo>
                    <a:pt x="2751" y="2358"/>
                  </a:lnTo>
                  <a:lnTo>
                    <a:pt x="2263"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8"/>
            <p:cNvSpPr/>
            <p:nvPr/>
          </p:nvSpPr>
          <p:spPr>
            <a:xfrm>
              <a:off x="1525775" y="3963425"/>
              <a:ext cx="44375" cy="58950"/>
            </a:xfrm>
            <a:custGeom>
              <a:rect b="b" l="l" r="r" t="t"/>
              <a:pathLst>
                <a:path extrusionOk="0" h="2358" w="1775">
                  <a:moveTo>
                    <a:pt x="453" y="0"/>
                  </a:moveTo>
                  <a:lnTo>
                    <a:pt x="0" y="2358"/>
                  </a:lnTo>
                  <a:lnTo>
                    <a:pt x="1774" y="2358"/>
                  </a:lnTo>
                  <a:lnTo>
                    <a:pt x="1298"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8"/>
            <p:cNvSpPr/>
            <p:nvPr/>
          </p:nvSpPr>
          <p:spPr>
            <a:xfrm>
              <a:off x="1418025" y="3931275"/>
              <a:ext cx="129800" cy="108950"/>
            </a:xfrm>
            <a:custGeom>
              <a:rect b="b" l="l" r="r" t="t"/>
              <a:pathLst>
                <a:path extrusionOk="0" h="4358" w="5192">
                  <a:moveTo>
                    <a:pt x="2513" y="0"/>
                  </a:moveTo>
                  <a:lnTo>
                    <a:pt x="0" y="381"/>
                  </a:lnTo>
                  <a:lnTo>
                    <a:pt x="715" y="4132"/>
                  </a:lnTo>
                  <a:cubicBezTo>
                    <a:pt x="739" y="4263"/>
                    <a:pt x="858" y="4358"/>
                    <a:pt x="1001" y="4358"/>
                  </a:cubicBezTo>
                  <a:lnTo>
                    <a:pt x="4191" y="4358"/>
                  </a:lnTo>
                  <a:cubicBezTo>
                    <a:pt x="4334" y="4358"/>
                    <a:pt x="4453" y="4263"/>
                    <a:pt x="4477" y="4132"/>
                  </a:cubicBezTo>
                  <a:lnTo>
                    <a:pt x="5192" y="381"/>
                  </a:lnTo>
                  <a:lnTo>
                    <a:pt x="2513"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8"/>
            <p:cNvSpPr/>
            <p:nvPr/>
          </p:nvSpPr>
          <p:spPr>
            <a:xfrm>
              <a:off x="1418025" y="3934550"/>
              <a:ext cx="111350" cy="105675"/>
            </a:xfrm>
            <a:custGeom>
              <a:rect b="b" l="l" r="r" t="t"/>
              <a:pathLst>
                <a:path extrusionOk="0" h="4227" w="4454">
                  <a:moveTo>
                    <a:pt x="2072" y="0"/>
                  </a:moveTo>
                  <a:lnTo>
                    <a:pt x="0" y="250"/>
                  </a:lnTo>
                  <a:lnTo>
                    <a:pt x="715" y="4001"/>
                  </a:lnTo>
                  <a:cubicBezTo>
                    <a:pt x="739" y="4132"/>
                    <a:pt x="858" y="4227"/>
                    <a:pt x="1001" y="4227"/>
                  </a:cubicBezTo>
                  <a:lnTo>
                    <a:pt x="3453" y="4227"/>
                  </a:lnTo>
                  <a:cubicBezTo>
                    <a:pt x="3584" y="4227"/>
                    <a:pt x="3703" y="4132"/>
                    <a:pt x="3739" y="4001"/>
                  </a:cubicBezTo>
                  <a:lnTo>
                    <a:pt x="4453" y="250"/>
                  </a:lnTo>
                  <a:lnTo>
                    <a:pt x="2072" y="0"/>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8"/>
            <p:cNvSpPr/>
            <p:nvPr/>
          </p:nvSpPr>
          <p:spPr>
            <a:xfrm>
              <a:off x="1567450" y="3931275"/>
              <a:ext cx="154500" cy="119075"/>
            </a:xfrm>
            <a:custGeom>
              <a:rect b="b" l="l" r="r" t="t"/>
              <a:pathLst>
                <a:path extrusionOk="0" h="4763" w="6180">
                  <a:moveTo>
                    <a:pt x="3001" y="0"/>
                  </a:moveTo>
                  <a:lnTo>
                    <a:pt x="0" y="369"/>
                  </a:lnTo>
                  <a:lnTo>
                    <a:pt x="869" y="4560"/>
                  </a:lnTo>
                  <a:cubicBezTo>
                    <a:pt x="893" y="4679"/>
                    <a:pt x="989" y="4763"/>
                    <a:pt x="1108" y="4763"/>
                  </a:cubicBezTo>
                  <a:lnTo>
                    <a:pt x="5084" y="4763"/>
                  </a:lnTo>
                  <a:cubicBezTo>
                    <a:pt x="5203" y="4763"/>
                    <a:pt x="5287" y="4679"/>
                    <a:pt x="5322" y="4560"/>
                  </a:cubicBezTo>
                  <a:lnTo>
                    <a:pt x="6180" y="369"/>
                  </a:lnTo>
                  <a:lnTo>
                    <a:pt x="3001" y="0"/>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8"/>
            <p:cNvSpPr/>
            <p:nvPr/>
          </p:nvSpPr>
          <p:spPr>
            <a:xfrm>
              <a:off x="1567750" y="3930075"/>
              <a:ext cx="136050" cy="120275"/>
            </a:xfrm>
            <a:custGeom>
              <a:rect b="b" l="l" r="r" t="t"/>
              <a:pathLst>
                <a:path extrusionOk="0" h="4811" w="5442">
                  <a:moveTo>
                    <a:pt x="2727" y="1"/>
                  </a:moveTo>
                  <a:lnTo>
                    <a:pt x="0" y="417"/>
                  </a:lnTo>
                  <a:lnTo>
                    <a:pt x="869" y="4608"/>
                  </a:lnTo>
                  <a:cubicBezTo>
                    <a:pt x="905" y="4727"/>
                    <a:pt x="988" y="4811"/>
                    <a:pt x="1108" y="4811"/>
                  </a:cubicBezTo>
                  <a:lnTo>
                    <a:pt x="4334" y="4811"/>
                  </a:lnTo>
                  <a:cubicBezTo>
                    <a:pt x="4453" y="4811"/>
                    <a:pt x="4548" y="4727"/>
                    <a:pt x="4572" y="4608"/>
                  </a:cubicBezTo>
                  <a:lnTo>
                    <a:pt x="5441" y="417"/>
                  </a:lnTo>
                  <a:lnTo>
                    <a:pt x="2727"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8"/>
            <p:cNvSpPr/>
            <p:nvPr/>
          </p:nvSpPr>
          <p:spPr>
            <a:xfrm>
              <a:off x="1458500" y="3936225"/>
              <a:ext cx="8950" cy="104000"/>
            </a:xfrm>
            <a:custGeom>
              <a:rect b="b" l="l" r="r" t="t"/>
              <a:pathLst>
                <a:path extrusionOk="0" h="4160" w="358">
                  <a:moveTo>
                    <a:pt x="203" y="1"/>
                  </a:moveTo>
                  <a:cubicBezTo>
                    <a:pt x="192" y="1"/>
                    <a:pt x="180" y="2"/>
                    <a:pt x="167" y="5"/>
                  </a:cubicBezTo>
                  <a:cubicBezTo>
                    <a:pt x="60" y="5"/>
                    <a:pt x="1" y="100"/>
                    <a:pt x="1" y="183"/>
                  </a:cubicBezTo>
                  <a:lnTo>
                    <a:pt x="1" y="4160"/>
                  </a:lnTo>
                  <a:lnTo>
                    <a:pt x="358" y="4160"/>
                  </a:lnTo>
                  <a:lnTo>
                    <a:pt x="358" y="183"/>
                  </a:lnTo>
                  <a:cubicBezTo>
                    <a:pt x="358" y="78"/>
                    <a:pt x="293" y="1"/>
                    <a:pt x="203"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8"/>
            <p:cNvSpPr/>
            <p:nvPr/>
          </p:nvSpPr>
          <p:spPr>
            <a:xfrm>
              <a:off x="1498400" y="3936300"/>
              <a:ext cx="8950" cy="103925"/>
            </a:xfrm>
            <a:custGeom>
              <a:rect b="b" l="l" r="r" t="t"/>
              <a:pathLst>
                <a:path extrusionOk="0" h="4157" w="358">
                  <a:moveTo>
                    <a:pt x="170" y="0"/>
                  </a:moveTo>
                  <a:cubicBezTo>
                    <a:pt x="73" y="0"/>
                    <a:pt x="0" y="80"/>
                    <a:pt x="0" y="180"/>
                  </a:cubicBezTo>
                  <a:lnTo>
                    <a:pt x="0" y="4157"/>
                  </a:lnTo>
                  <a:lnTo>
                    <a:pt x="357" y="4157"/>
                  </a:lnTo>
                  <a:lnTo>
                    <a:pt x="357" y="180"/>
                  </a:lnTo>
                  <a:cubicBezTo>
                    <a:pt x="357" y="97"/>
                    <a:pt x="298" y="2"/>
                    <a:pt x="191" y="2"/>
                  </a:cubicBezTo>
                  <a:cubicBezTo>
                    <a:pt x="184" y="1"/>
                    <a:pt x="177" y="0"/>
                    <a:pt x="170"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8"/>
            <p:cNvSpPr/>
            <p:nvPr/>
          </p:nvSpPr>
          <p:spPr>
            <a:xfrm>
              <a:off x="1614775" y="3936000"/>
              <a:ext cx="8950" cy="114350"/>
            </a:xfrm>
            <a:custGeom>
              <a:rect b="b" l="l" r="r" t="t"/>
              <a:pathLst>
                <a:path extrusionOk="0" h="4574" w="358">
                  <a:moveTo>
                    <a:pt x="173" y="1"/>
                  </a:moveTo>
                  <a:cubicBezTo>
                    <a:pt x="84" y="1"/>
                    <a:pt x="0" y="80"/>
                    <a:pt x="0" y="180"/>
                  </a:cubicBezTo>
                  <a:lnTo>
                    <a:pt x="0" y="4574"/>
                  </a:lnTo>
                  <a:lnTo>
                    <a:pt x="358" y="4574"/>
                  </a:lnTo>
                  <a:lnTo>
                    <a:pt x="358" y="180"/>
                  </a:lnTo>
                  <a:cubicBezTo>
                    <a:pt x="358" y="85"/>
                    <a:pt x="298" y="2"/>
                    <a:pt x="191" y="2"/>
                  </a:cubicBezTo>
                  <a:cubicBezTo>
                    <a:pt x="185" y="1"/>
                    <a:pt x="179" y="1"/>
                    <a:pt x="173"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8"/>
            <p:cNvSpPr/>
            <p:nvPr/>
          </p:nvSpPr>
          <p:spPr>
            <a:xfrm>
              <a:off x="1665675" y="3936000"/>
              <a:ext cx="8950" cy="114350"/>
            </a:xfrm>
            <a:custGeom>
              <a:rect b="b" l="l" r="r" t="t"/>
              <a:pathLst>
                <a:path extrusionOk="0" h="4574" w="358">
                  <a:moveTo>
                    <a:pt x="182" y="1"/>
                  </a:moveTo>
                  <a:cubicBezTo>
                    <a:pt x="84" y="1"/>
                    <a:pt x="0" y="80"/>
                    <a:pt x="0" y="180"/>
                  </a:cubicBezTo>
                  <a:lnTo>
                    <a:pt x="0" y="4574"/>
                  </a:lnTo>
                  <a:lnTo>
                    <a:pt x="358" y="4574"/>
                  </a:lnTo>
                  <a:lnTo>
                    <a:pt x="358" y="180"/>
                  </a:lnTo>
                  <a:cubicBezTo>
                    <a:pt x="358" y="85"/>
                    <a:pt x="298" y="2"/>
                    <a:pt x="203" y="2"/>
                  </a:cubicBezTo>
                  <a:cubicBezTo>
                    <a:pt x="196" y="1"/>
                    <a:pt x="189" y="1"/>
                    <a:pt x="182"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8"/>
            <p:cNvSpPr/>
            <p:nvPr/>
          </p:nvSpPr>
          <p:spPr>
            <a:xfrm>
              <a:off x="1418325" y="3918175"/>
              <a:ext cx="129500" cy="22650"/>
            </a:xfrm>
            <a:custGeom>
              <a:rect b="b" l="l" r="r" t="t"/>
              <a:pathLst>
                <a:path extrusionOk="0" h="906" w="5180">
                  <a:moveTo>
                    <a:pt x="2774" y="0"/>
                  </a:moveTo>
                  <a:lnTo>
                    <a:pt x="0" y="143"/>
                  </a:lnTo>
                  <a:lnTo>
                    <a:pt x="0" y="905"/>
                  </a:lnTo>
                  <a:lnTo>
                    <a:pt x="5180" y="905"/>
                  </a:lnTo>
                  <a:lnTo>
                    <a:pt x="5180" y="143"/>
                  </a:lnTo>
                  <a:lnTo>
                    <a:pt x="27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8"/>
            <p:cNvSpPr/>
            <p:nvPr/>
          </p:nvSpPr>
          <p:spPr>
            <a:xfrm>
              <a:off x="1418325" y="3917275"/>
              <a:ext cx="111050" cy="23550"/>
            </a:xfrm>
            <a:custGeom>
              <a:rect b="b" l="l" r="r" t="t"/>
              <a:pathLst>
                <a:path extrusionOk="0" h="942" w="4442">
                  <a:moveTo>
                    <a:pt x="2453" y="1"/>
                  </a:moveTo>
                  <a:lnTo>
                    <a:pt x="0" y="179"/>
                  </a:lnTo>
                  <a:lnTo>
                    <a:pt x="0" y="941"/>
                  </a:lnTo>
                  <a:lnTo>
                    <a:pt x="4441" y="941"/>
                  </a:lnTo>
                  <a:lnTo>
                    <a:pt x="4441" y="179"/>
                  </a:lnTo>
                  <a:lnTo>
                    <a:pt x="2453"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8"/>
            <p:cNvSpPr/>
            <p:nvPr/>
          </p:nvSpPr>
          <p:spPr>
            <a:xfrm>
              <a:off x="1418325" y="3903000"/>
              <a:ext cx="129500" cy="18775"/>
            </a:xfrm>
            <a:custGeom>
              <a:rect b="b" l="l" r="r" t="t"/>
              <a:pathLst>
                <a:path extrusionOk="0" h="751" w="5180">
                  <a:moveTo>
                    <a:pt x="762" y="0"/>
                  </a:moveTo>
                  <a:cubicBezTo>
                    <a:pt x="548" y="0"/>
                    <a:pt x="357" y="83"/>
                    <a:pt x="227" y="214"/>
                  </a:cubicBezTo>
                  <a:cubicBezTo>
                    <a:pt x="96" y="357"/>
                    <a:pt x="0" y="548"/>
                    <a:pt x="0" y="750"/>
                  </a:cubicBezTo>
                  <a:lnTo>
                    <a:pt x="5180" y="750"/>
                  </a:lnTo>
                  <a:cubicBezTo>
                    <a:pt x="5180" y="333"/>
                    <a:pt x="4834" y="0"/>
                    <a:pt x="441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8"/>
            <p:cNvSpPr/>
            <p:nvPr/>
          </p:nvSpPr>
          <p:spPr>
            <a:xfrm>
              <a:off x="1418025" y="3903000"/>
              <a:ext cx="111350" cy="18775"/>
            </a:xfrm>
            <a:custGeom>
              <a:rect b="b" l="l" r="r" t="t"/>
              <a:pathLst>
                <a:path extrusionOk="0" h="751" w="4454">
                  <a:moveTo>
                    <a:pt x="762" y="0"/>
                  </a:moveTo>
                  <a:cubicBezTo>
                    <a:pt x="548" y="0"/>
                    <a:pt x="358" y="83"/>
                    <a:pt x="227" y="214"/>
                  </a:cubicBezTo>
                  <a:cubicBezTo>
                    <a:pt x="84" y="357"/>
                    <a:pt x="0" y="548"/>
                    <a:pt x="0" y="750"/>
                  </a:cubicBezTo>
                  <a:lnTo>
                    <a:pt x="4453" y="750"/>
                  </a:lnTo>
                  <a:cubicBezTo>
                    <a:pt x="4453" y="333"/>
                    <a:pt x="4108" y="0"/>
                    <a:pt x="3679"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8"/>
            <p:cNvSpPr/>
            <p:nvPr/>
          </p:nvSpPr>
          <p:spPr>
            <a:xfrm>
              <a:off x="1568050" y="3912225"/>
              <a:ext cx="154200" cy="27400"/>
            </a:xfrm>
            <a:custGeom>
              <a:rect b="b" l="l" r="r" t="t"/>
              <a:pathLst>
                <a:path extrusionOk="0" h="1096" w="6168">
                  <a:moveTo>
                    <a:pt x="3072" y="0"/>
                  </a:moveTo>
                  <a:lnTo>
                    <a:pt x="0" y="262"/>
                  </a:lnTo>
                  <a:lnTo>
                    <a:pt x="0" y="1096"/>
                  </a:lnTo>
                  <a:lnTo>
                    <a:pt x="6168" y="1096"/>
                  </a:lnTo>
                  <a:lnTo>
                    <a:pt x="6168" y="262"/>
                  </a:lnTo>
                  <a:lnTo>
                    <a:pt x="3072"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8"/>
            <p:cNvSpPr/>
            <p:nvPr/>
          </p:nvSpPr>
          <p:spPr>
            <a:xfrm>
              <a:off x="1568050" y="3913400"/>
              <a:ext cx="135750" cy="26225"/>
            </a:xfrm>
            <a:custGeom>
              <a:rect b="b" l="l" r="r" t="t"/>
              <a:pathLst>
                <a:path extrusionOk="0" h="1049" w="5430">
                  <a:moveTo>
                    <a:pt x="2655" y="1"/>
                  </a:moveTo>
                  <a:lnTo>
                    <a:pt x="0" y="215"/>
                  </a:lnTo>
                  <a:lnTo>
                    <a:pt x="0" y="1049"/>
                  </a:lnTo>
                  <a:lnTo>
                    <a:pt x="5429" y="1049"/>
                  </a:lnTo>
                  <a:lnTo>
                    <a:pt x="5429" y="215"/>
                  </a:lnTo>
                  <a:lnTo>
                    <a:pt x="2655"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8"/>
            <p:cNvSpPr/>
            <p:nvPr/>
          </p:nvSpPr>
          <p:spPr>
            <a:xfrm>
              <a:off x="1568625" y="3898525"/>
              <a:ext cx="152725" cy="20275"/>
            </a:xfrm>
            <a:custGeom>
              <a:rect b="b" l="l" r="r" t="t"/>
              <a:pathLst>
                <a:path extrusionOk="0" h="811" w="6109">
                  <a:moveTo>
                    <a:pt x="822" y="1"/>
                  </a:moveTo>
                  <a:cubicBezTo>
                    <a:pt x="596" y="1"/>
                    <a:pt x="394" y="84"/>
                    <a:pt x="239" y="239"/>
                  </a:cubicBezTo>
                  <a:cubicBezTo>
                    <a:pt x="96" y="382"/>
                    <a:pt x="1" y="596"/>
                    <a:pt x="1" y="810"/>
                  </a:cubicBezTo>
                  <a:lnTo>
                    <a:pt x="6109" y="810"/>
                  </a:lnTo>
                  <a:cubicBezTo>
                    <a:pt x="6109" y="370"/>
                    <a:pt x="5728" y="1"/>
                    <a:pt x="5275"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8"/>
            <p:cNvSpPr/>
            <p:nvPr/>
          </p:nvSpPr>
          <p:spPr>
            <a:xfrm>
              <a:off x="1568625" y="3898525"/>
              <a:ext cx="134275" cy="20275"/>
            </a:xfrm>
            <a:custGeom>
              <a:rect b="b" l="l" r="r" t="t"/>
              <a:pathLst>
                <a:path extrusionOk="0" h="811" w="5371">
                  <a:moveTo>
                    <a:pt x="822" y="1"/>
                  </a:moveTo>
                  <a:cubicBezTo>
                    <a:pt x="596" y="1"/>
                    <a:pt x="394" y="84"/>
                    <a:pt x="239" y="239"/>
                  </a:cubicBezTo>
                  <a:cubicBezTo>
                    <a:pt x="96" y="382"/>
                    <a:pt x="1" y="596"/>
                    <a:pt x="1" y="810"/>
                  </a:cubicBezTo>
                  <a:lnTo>
                    <a:pt x="5371" y="810"/>
                  </a:lnTo>
                  <a:cubicBezTo>
                    <a:pt x="5371" y="370"/>
                    <a:pt x="5002" y="1"/>
                    <a:pt x="4537"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78"/>
          <p:cNvGrpSpPr/>
          <p:nvPr/>
        </p:nvGrpSpPr>
        <p:grpSpPr>
          <a:xfrm>
            <a:off x="2641518" y="3923126"/>
            <a:ext cx="269729" cy="344254"/>
            <a:chOff x="2059175" y="3822600"/>
            <a:chExt cx="238150" cy="303950"/>
          </a:xfrm>
        </p:grpSpPr>
        <p:sp>
          <p:nvSpPr>
            <p:cNvPr id="3363" name="Google Shape;3363;p78"/>
            <p:cNvSpPr/>
            <p:nvPr/>
          </p:nvSpPr>
          <p:spPr>
            <a:xfrm>
              <a:off x="2139850" y="4101525"/>
              <a:ext cx="76200" cy="8975"/>
            </a:xfrm>
            <a:custGeom>
              <a:rect b="b" l="l" r="r" t="t"/>
              <a:pathLst>
                <a:path extrusionOk="0" h="359" w="3048">
                  <a:moveTo>
                    <a:pt x="191" y="1"/>
                  </a:moveTo>
                  <a:cubicBezTo>
                    <a:pt x="95" y="1"/>
                    <a:pt x="12" y="60"/>
                    <a:pt x="12" y="167"/>
                  </a:cubicBezTo>
                  <a:cubicBezTo>
                    <a:pt x="0" y="274"/>
                    <a:pt x="83" y="358"/>
                    <a:pt x="191" y="358"/>
                  </a:cubicBezTo>
                  <a:lnTo>
                    <a:pt x="2869" y="358"/>
                  </a:lnTo>
                  <a:cubicBezTo>
                    <a:pt x="2875" y="358"/>
                    <a:pt x="2880" y="359"/>
                    <a:pt x="2886" y="359"/>
                  </a:cubicBezTo>
                  <a:cubicBezTo>
                    <a:pt x="2974" y="359"/>
                    <a:pt x="3047" y="268"/>
                    <a:pt x="3036" y="167"/>
                  </a:cubicBezTo>
                  <a:cubicBezTo>
                    <a:pt x="3024" y="72"/>
                    <a:pt x="2941" y="1"/>
                    <a:pt x="2858"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8"/>
            <p:cNvSpPr/>
            <p:nvPr/>
          </p:nvSpPr>
          <p:spPr>
            <a:xfrm>
              <a:off x="2116625" y="4067300"/>
              <a:ext cx="59250" cy="59250"/>
            </a:xfrm>
            <a:custGeom>
              <a:rect b="b" l="l" r="r" t="t"/>
              <a:pathLst>
                <a:path extrusionOk="0" h="2370" w="2370">
                  <a:moveTo>
                    <a:pt x="1691" y="0"/>
                  </a:moveTo>
                  <a:cubicBezTo>
                    <a:pt x="1643" y="0"/>
                    <a:pt x="1608" y="12"/>
                    <a:pt x="1584" y="60"/>
                  </a:cubicBezTo>
                  <a:lnTo>
                    <a:pt x="60" y="2155"/>
                  </a:lnTo>
                  <a:cubicBezTo>
                    <a:pt x="0" y="2251"/>
                    <a:pt x="60" y="2370"/>
                    <a:pt x="167" y="2370"/>
                  </a:cubicBezTo>
                  <a:lnTo>
                    <a:pt x="691" y="2370"/>
                  </a:lnTo>
                  <a:cubicBezTo>
                    <a:pt x="739" y="2370"/>
                    <a:pt x="762" y="2358"/>
                    <a:pt x="798" y="2310"/>
                  </a:cubicBezTo>
                  <a:lnTo>
                    <a:pt x="2310" y="215"/>
                  </a:lnTo>
                  <a:cubicBezTo>
                    <a:pt x="2370" y="119"/>
                    <a:pt x="2310" y="0"/>
                    <a:pt x="2203"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8"/>
            <p:cNvSpPr/>
            <p:nvPr/>
          </p:nvSpPr>
          <p:spPr>
            <a:xfrm>
              <a:off x="2180325" y="4067300"/>
              <a:ext cx="58950" cy="59250"/>
            </a:xfrm>
            <a:custGeom>
              <a:rect b="b" l="l" r="r" t="t"/>
              <a:pathLst>
                <a:path extrusionOk="0" h="2370" w="2358">
                  <a:moveTo>
                    <a:pt x="155" y="0"/>
                  </a:moveTo>
                  <a:cubicBezTo>
                    <a:pt x="60" y="0"/>
                    <a:pt x="0" y="119"/>
                    <a:pt x="60" y="215"/>
                  </a:cubicBezTo>
                  <a:lnTo>
                    <a:pt x="1560" y="2310"/>
                  </a:lnTo>
                  <a:cubicBezTo>
                    <a:pt x="1596" y="2358"/>
                    <a:pt x="1620" y="2370"/>
                    <a:pt x="1667" y="2370"/>
                  </a:cubicBezTo>
                  <a:lnTo>
                    <a:pt x="2191" y="2370"/>
                  </a:lnTo>
                  <a:cubicBezTo>
                    <a:pt x="2298" y="2370"/>
                    <a:pt x="2358" y="2251"/>
                    <a:pt x="2298" y="2155"/>
                  </a:cubicBezTo>
                  <a:lnTo>
                    <a:pt x="774" y="60"/>
                  </a:lnTo>
                  <a:cubicBezTo>
                    <a:pt x="750" y="12"/>
                    <a:pt x="715" y="0"/>
                    <a:pt x="66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8"/>
            <p:cNvSpPr/>
            <p:nvPr/>
          </p:nvSpPr>
          <p:spPr>
            <a:xfrm>
              <a:off x="2173175" y="3975300"/>
              <a:ext cx="8950" cy="135475"/>
            </a:xfrm>
            <a:custGeom>
              <a:rect b="b" l="l" r="r" t="t"/>
              <a:pathLst>
                <a:path extrusionOk="0" h="5419" w="358">
                  <a:moveTo>
                    <a:pt x="188" y="0"/>
                  </a:moveTo>
                  <a:cubicBezTo>
                    <a:pt x="181" y="0"/>
                    <a:pt x="174" y="1"/>
                    <a:pt x="167" y="1"/>
                  </a:cubicBezTo>
                  <a:cubicBezTo>
                    <a:pt x="60" y="1"/>
                    <a:pt x="1" y="97"/>
                    <a:pt x="1" y="180"/>
                  </a:cubicBezTo>
                  <a:lnTo>
                    <a:pt x="1" y="5240"/>
                  </a:lnTo>
                  <a:cubicBezTo>
                    <a:pt x="1" y="5335"/>
                    <a:pt x="72" y="5419"/>
                    <a:pt x="179" y="5419"/>
                  </a:cubicBezTo>
                  <a:cubicBezTo>
                    <a:pt x="286" y="5419"/>
                    <a:pt x="358" y="5347"/>
                    <a:pt x="358" y="5240"/>
                  </a:cubicBezTo>
                  <a:lnTo>
                    <a:pt x="358" y="180"/>
                  </a:lnTo>
                  <a:cubicBezTo>
                    <a:pt x="358" y="80"/>
                    <a:pt x="285" y="0"/>
                    <a:pt x="188"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8"/>
            <p:cNvSpPr/>
            <p:nvPr/>
          </p:nvSpPr>
          <p:spPr>
            <a:xfrm>
              <a:off x="2145800" y="3958350"/>
              <a:ext cx="65500" cy="22050"/>
            </a:xfrm>
            <a:custGeom>
              <a:rect b="b" l="l" r="r" t="t"/>
              <a:pathLst>
                <a:path extrusionOk="0" h="882" w="2620">
                  <a:moveTo>
                    <a:pt x="179" y="1"/>
                  </a:moveTo>
                  <a:lnTo>
                    <a:pt x="0" y="882"/>
                  </a:lnTo>
                  <a:lnTo>
                    <a:pt x="2620" y="882"/>
                  </a:lnTo>
                  <a:lnTo>
                    <a:pt x="2429"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8"/>
            <p:cNvSpPr/>
            <p:nvPr/>
          </p:nvSpPr>
          <p:spPr>
            <a:xfrm>
              <a:off x="2145800" y="3958350"/>
              <a:ext cx="39000" cy="22050"/>
            </a:xfrm>
            <a:custGeom>
              <a:rect b="b" l="l" r="r" t="t"/>
              <a:pathLst>
                <a:path extrusionOk="0" h="882" w="1560">
                  <a:moveTo>
                    <a:pt x="179" y="1"/>
                  </a:moveTo>
                  <a:lnTo>
                    <a:pt x="0" y="882"/>
                  </a:lnTo>
                  <a:lnTo>
                    <a:pt x="1560" y="882"/>
                  </a:lnTo>
                  <a:lnTo>
                    <a:pt x="1381"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8"/>
            <p:cNvSpPr/>
            <p:nvPr/>
          </p:nvSpPr>
          <p:spPr>
            <a:xfrm>
              <a:off x="2059175" y="3845850"/>
              <a:ext cx="107175" cy="208075"/>
            </a:xfrm>
            <a:custGeom>
              <a:rect b="b" l="l" r="r" t="t"/>
              <a:pathLst>
                <a:path extrusionOk="0" h="8323" w="4287">
                  <a:moveTo>
                    <a:pt x="2144" y="0"/>
                  </a:moveTo>
                  <a:lnTo>
                    <a:pt x="453" y="274"/>
                  </a:lnTo>
                  <a:lnTo>
                    <a:pt x="310" y="857"/>
                  </a:lnTo>
                  <a:cubicBezTo>
                    <a:pt x="24" y="1893"/>
                    <a:pt x="0" y="2977"/>
                    <a:pt x="215" y="4036"/>
                  </a:cubicBezTo>
                  <a:lnTo>
                    <a:pt x="667" y="6168"/>
                  </a:lnTo>
                  <a:lnTo>
                    <a:pt x="739" y="6525"/>
                  </a:lnTo>
                  <a:lnTo>
                    <a:pt x="1036" y="7965"/>
                  </a:lnTo>
                  <a:cubicBezTo>
                    <a:pt x="1084" y="8168"/>
                    <a:pt x="1274" y="8323"/>
                    <a:pt x="1489" y="8323"/>
                  </a:cubicBezTo>
                  <a:lnTo>
                    <a:pt x="2775" y="8323"/>
                  </a:lnTo>
                  <a:cubicBezTo>
                    <a:pt x="2989" y="8323"/>
                    <a:pt x="3179" y="8168"/>
                    <a:pt x="3227" y="7965"/>
                  </a:cubicBezTo>
                  <a:lnTo>
                    <a:pt x="3525" y="6525"/>
                  </a:lnTo>
                  <a:lnTo>
                    <a:pt x="3596" y="6168"/>
                  </a:lnTo>
                  <a:lnTo>
                    <a:pt x="4037" y="4036"/>
                  </a:lnTo>
                  <a:cubicBezTo>
                    <a:pt x="4287" y="2977"/>
                    <a:pt x="4239" y="1893"/>
                    <a:pt x="3965" y="857"/>
                  </a:cubicBezTo>
                  <a:lnTo>
                    <a:pt x="3822" y="274"/>
                  </a:lnTo>
                  <a:lnTo>
                    <a:pt x="2144"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8"/>
            <p:cNvSpPr/>
            <p:nvPr/>
          </p:nvSpPr>
          <p:spPr>
            <a:xfrm>
              <a:off x="2059175" y="3848525"/>
              <a:ext cx="91700" cy="205700"/>
            </a:xfrm>
            <a:custGeom>
              <a:rect b="b" l="l" r="r" t="t"/>
              <a:pathLst>
                <a:path extrusionOk="0" h="8228" w="3668">
                  <a:moveTo>
                    <a:pt x="1905" y="0"/>
                  </a:moveTo>
                  <a:lnTo>
                    <a:pt x="453" y="179"/>
                  </a:lnTo>
                  <a:lnTo>
                    <a:pt x="310" y="762"/>
                  </a:lnTo>
                  <a:cubicBezTo>
                    <a:pt x="24" y="1798"/>
                    <a:pt x="0" y="2893"/>
                    <a:pt x="215" y="3941"/>
                  </a:cubicBezTo>
                  <a:lnTo>
                    <a:pt x="667" y="6072"/>
                  </a:lnTo>
                  <a:lnTo>
                    <a:pt x="739" y="6430"/>
                  </a:lnTo>
                  <a:lnTo>
                    <a:pt x="1036" y="7870"/>
                  </a:lnTo>
                  <a:cubicBezTo>
                    <a:pt x="1084" y="8085"/>
                    <a:pt x="1274" y="8227"/>
                    <a:pt x="1489" y="8227"/>
                  </a:cubicBezTo>
                  <a:lnTo>
                    <a:pt x="2167" y="8227"/>
                  </a:lnTo>
                  <a:cubicBezTo>
                    <a:pt x="2394" y="8227"/>
                    <a:pt x="2584" y="8085"/>
                    <a:pt x="2632" y="7870"/>
                  </a:cubicBezTo>
                  <a:lnTo>
                    <a:pt x="2929" y="6430"/>
                  </a:lnTo>
                  <a:lnTo>
                    <a:pt x="3001" y="6072"/>
                  </a:lnTo>
                  <a:lnTo>
                    <a:pt x="3453" y="3941"/>
                  </a:lnTo>
                  <a:cubicBezTo>
                    <a:pt x="3668" y="2893"/>
                    <a:pt x="3644" y="1798"/>
                    <a:pt x="3358" y="762"/>
                  </a:cubicBezTo>
                  <a:lnTo>
                    <a:pt x="3215" y="179"/>
                  </a:lnTo>
                  <a:lnTo>
                    <a:pt x="1905"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8"/>
            <p:cNvSpPr/>
            <p:nvPr/>
          </p:nvSpPr>
          <p:spPr>
            <a:xfrm>
              <a:off x="2061850" y="3837800"/>
              <a:ext cx="100925" cy="15500"/>
            </a:xfrm>
            <a:custGeom>
              <a:rect b="b" l="l" r="r" t="t"/>
              <a:pathLst>
                <a:path extrusionOk="0" h="620" w="4037">
                  <a:moveTo>
                    <a:pt x="334" y="1"/>
                  </a:moveTo>
                  <a:cubicBezTo>
                    <a:pt x="155" y="1"/>
                    <a:pt x="1" y="144"/>
                    <a:pt x="1" y="310"/>
                  </a:cubicBezTo>
                  <a:cubicBezTo>
                    <a:pt x="1" y="489"/>
                    <a:pt x="155" y="620"/>
                    <a:pt x="334" y="620"/>
                  </a:cubicBezTo>
                  <a:lnTo>
                    <a:pt x="3715" y="620"/>
                  </a:lnTo>
                  <a:cubicBezTo>
                    <a:pt x="3894" y="620"/>
                    <a:pt x="4037" y="477"/>
                    <a:pt x="4037" y="310"/>
                  </a:cubicBezTo>
                  <a:cubicBezTo>
                    <a:pt x="4037" y="132"/>
                    <a:pt x="3906" y="1"/>
                    <a:pt x="3715"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8"/>
            <p:cNvSpPr/>
            <p:nvPr/>
          </p:nvSpPr>
          <p:spPr>
            <a:xfrm>
              <a:off x="2062450" y="3837800"/>
              <a:ext cx="84850" cy="15500"/>
            </a:xfrm>
            <a:custGeom>
              <a:rect b="b" l="l" r="r" t="t"/>
              <a:pathLst>
                <a:path extrusionOk="0" h="620" w="3394">
                  <a:moveTo>
                    <a:pt x="322" y="1"/>
                  </a:moveTo>
                  <a:cubicBezTo>
                    <a:pt x="143" y="1"/>
                    <a:pt x="0" y="144"/>
                    <a:pt x="0" y="310"/>
                  </a:cubicBezTo>
                  <a:cubicBezTo>
                    <a:pt x="0" y="489"/>
                    <a:pt x="143" y="620"/>
                    <a:pt x="322" y="620"/>
                  </a:cubicBezTo>
                  <a:lnTo>
                    <a:pt x="3060" y="620"/>
                  </a:lnTo>
                  <a:cubicBezTo>
                    <a:pt x="3239" y="620"/>
                    <a:pt x="3394" y="477"/>
                    <a:pt x="3394" y="310"/>
                  </a:cubicBezTo>
                  <a:cubicBezTo>
                    <a:pt x="3394" y="132"/>
                    <a:pt x="3239" y="1"/>
                    <a:pt x="3060"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8"/>
            <p:cNvSpPr/>
            <p:nvPr/>
          </p:nvSpPr>
          <p:spPr>
            <a:xfrm>
              <a:off x="2072875" y="3822600"/>
              <a:ext cx="79500" cy="15225"/>
            </a:xfrm>
            <a:custGeom>
              <a:rect b="b" l="l" r="r" t="t"/>
              <a:pathLst>
                <a:path extrusionOk="0" h="609" w="3180">
                  <a:moveTo>
                    <a:pt x="2587" y="0"/>
                  </a:moveTo>
                  <a:cubicBezTo>
                    <a:pt x="2574" y="0"/>
                    <a:pt x="2561" y="1"/>
                    <a:pt x="2548" y="1"/>
                  </a:cubicBezTo>
                  <a:lnTo>
                    <a:pt x="655" y="1"/>
                  </a:lnTo>
                  <a:cubicBezTo>
                    <a:pt x="476" y="1"/>
                    <a:pt x="310" y="61"/>
                    <a:pt x="191" y="180"/>
                  </a:cubicBezTo>
                  <a:cubicBezTo>
                    <a:pt x="72" y="275"/>
                    <a:pt x="0" y="442"/>
                    <a:pt x="0" y="609"/>
                  </a:cubicBezTo>
                  <a:lnTo>
                    <a:pt x="3179" y="609"/>
                  </a:lnTo>
                  <a:cubicBezTo>
                    <a:pt x="3179" y="277"/>
                    <a:pt x="2904" y="0"/>
                    <a:pt x="2587"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8"/>
            <p:cNvSpPr/>
            <p:nvPr/>
          </p:nvSpPr>
          <p:spPr>
            <a:xfrm>
              <a:off x="2072875" y="3822600"/>
              <a:ext cx="63725" cy="15225"/>
            </a:xfrm>
            <a:custGeom>
              <a:rect b="b" l="l" r="r" t="t"/>
              <a:pathLst>
                <a:path extrusionOk="0" h="609" w="2549">
                  <a:moveTo>
                    <a:pt x="1947" y="0"/>
                  </a:moveTo>
                  <a:cubicBezTo>
                    <a:pt x="1933" y="0"/>
                    <a:pt x="1919" y="1"/>
                    <a:pt x="1905" y="1"/>
                  </a:cubicBezTo>
                  <a:lnTo>
                    <a:pt x="655" y="1"/>
                  </a:lnTo>
                  <a:cubicBezTo>
                    <a:pt x="476" y="1"/>
                    <a:pt x="310" y="61"/>
                    <a:pt x="191" y="180"/>
                  </a:cubicBezTo>
                  <a:cubicBezTo>
                    <a:pt x="72" y="275"/>
                    <a:pt x="0" y="442"/>
                    <a:pt x="0" y="609"/>
                  </a:cubicBezTo>
                  <a:lnTo>
                    <a:pt x="2548" y="609"/>
                  </a:lnTo>
                  <a:cubicBezTo>
                    <a:pt x="2548" y="277"/>
                    <a:pt x="2284" y="0"/>
                    <a:pt x="194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8"/>
            <p:cNvSpPr/>
            <p:nvPr/>
          </p:nvSpPr>
          <p:spPr>
            <a:xfrm>
              <a:off x="2083575" y="3875600"/>
              <a:ext cx="18775" cy="24725"/>
            </a:xfrm>
            <a:custGeom>
              <a:rect b="b" l="l" r="r" t="t"/>
              <a:pathLst>
                <a:path extrusionOk="0" h="989" w="751">
                  <a:moveTo>
                    <a:pt x="108" y="1"/>
                  </a:moveTo>
                  <a:cubicBezTo>
                    <a:pt x="48" y="1"/>
                    <a:pt x="1" y="48"/>
                    <a:pt x="1" y="108"/>
                  </a:cubicBezTo>
                  <a:lnTo>
                    <a:pt x="1" y="882"/>
                  </a:lnTo>
                  <a:cubicBezTo>
                    <a:pt x="1" y="941"/>
                    <a:pt x="48" y="989"/>
                    <a:pt x="108" y="989"/>
                  </a:cubicBezTo>
                  <a:lnTo>
                    <a:pt x="644" y="989"/>
                  </a:lnTo>
                  <a:cubicBezTo>
                    <a:pt x="703" y="989"/>
                    <a:pt x="751" y="941"/>
                    <a:pt x="751" y="882"/>
                  </a:cubicBezTo>
                  <a:lnTo>
                    <a:pt x="751" y="108"/>
                  </a:lnTo>
                  <a:cubicBezTo>
                    <a:pt x="751" y="48"/>
                    <a:pt x="703" y="1"/>
                    <a:pt x="644"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8"/>
            <p:cNvSpPr/>
            <p:nvPr/>
          </p:nvSpPr>
          <p:spPr>
            <a:xfrm>
              <a:off x="2122575" y="3875600"/>
              <a:ext cx="18775" cy="24725"/>
            </a:xfrm>
            <a:custGeom>
              <a:rect b="b" l="l" r="r" t="t"/>
              <a:pathLst>
                <a:path extrusionOk="0" h="989" w="751">
                  <a:moveTo>
                    <a:pt x="108" y="1"/>
                  </a:moveTo>
                  <a:cubicBezTo>
                    <a:pt x="48" y="1"/>
                    <a:pt x="0" y="48"/>
                    <a:pt x="0" y="108"/>
                  </a:cubicBezTo>
                  <a:lnTo>
                    <a:pt x="0" y="882"/>
                  </a:lnTo>
                  <a:cubicBezTo>
                    <a:pt x="0" y="941"/>
                    <a:pt x="48" y="989"/>
                    <a:pt x="108" y="989"/>
                  </a:cubicBezTo>
                  <a:lnTo>
                    <a:pt x="643" y="989"/>
                  </a:lnTo>
                  <a:cubicBezTo>
                    <a:pt x="703" y="989"/>
                    <a:pt x="751" y="941"/>
                    <a:pt x="751" y="882"/>
                  </a:cubicBezTo>
                  <a:lnTo>
                    <a:pt x="751" y="108"/>
                  </a:lnTo>
                  <a:cubicBezTo>
                    <a:pt x="751" y="48"/>
                    <a:pt x="703" y="1"/>
                    <a:pt x="64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8"/>
            <p:cNvSpPr/>
            <p:nvPr/>
          </p:nvSpPr>
          <p:spPr>
            <a:xfrm>
              <a:off x="2088350" y="3848525"/>
              <a:ext cx="8950" cy="31275"/>
            </a:xfrm>
            <a:custGeom>
              <a:rect b="b" l="l" r="r" t="t"/>
              <a:pathLst>
                <a:path extrusionOk="0" h="1251" w="358">
                  <a:moveTo>
                    <a:pt x="179" y="0"/>
                  </a:moveTo>
                  <a:cubicBezTo>
                    <a:pt x="84" y="12"/>
                    <a:pt x="0" y="96"/>
                    <a:pt x="0" y="191"/>
                  </a:cubicBezTo>
                  <a:lnTo>
                    <a:pt x="0" y="1072"/>
                  </a:lnTo>
                  <a:cubicBezTo>
                    <a:pt x="0" y="1179"/>
                    <a:pt x="84" y="1250"/>
                    <a:pt x="179" y="1250"/>
                  </a:cubicBezTo>
                  <a:cubicBezTo>
                    <a:pt x="274" y="1250"/>
                    <a:pt x="357" y="1179"/>
                    <a:pt x="357" y="1072"/>
                  </a:cubicBezTo>
                  <a:lnTo>
                    <a:pt x="357" y="179"/>
                  </a:lnTo>
                  <a:cubicBezTo>
                    <a:pt x="357" y="72"/>
                    <a:pt x="286"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8"/>
            <p:cNvSpPr/>
            <p:nvPr/>
          </p:nvSpPr>
          <p:spPr>
            <a:xfrm>
              <a:off x="2127625" y="3848525"/>
              <a:ext cx="8975" cy="31275"/>
            </a:xfrm>
            <a:custGeom>
              <a:rect b="b" l="l" r="r" t="t"/>
              <a:pathLst>
                <a:path extrusionOk="0" h="1251" w="359">
                  <a:moveTo>
                    <a:pt x="179" y="0"/>
                  </a:moveTo>
                  <a:cubicBezTo>
                    <a:pt x="72" y="12"/>
                    <a:pt x="1" y="96"/>
                    <a:pt x="1" y="191"/>
                  </a:cubicBezTo>
                  <a:lnTo>
                    <a:pt x="1" y="1072"/>
                  </a:lnTo>
                  <a:cubicBezTo>
                    <a:pt x="1" y="1179"/>
                    <a:pt x="72" y="1250"/>
                    <a:pt x="179" y="1250"/>
                  </a:cubicBezTo>
                  <a:cubicBezTo>
                    <a:pt x="263" y="1250"/>
                    <a:pt x="358" y="1179"/>
                    <a:pt x="358" y="1072"/>
                  </a:cubicBezTo>
                  <a:lnTo>
                    <a:pt x="358" y="179"/>
                  </a:lnTo>
                  <a:cubicBezTo>
                    <a:pt x="358" y="72"/>
                    <a:pt x="275"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8"/>
            <p:cNvSpPr/>
            <p:nvPr/>
          </p:nvSpPr>
          <p:spPr>
            <a:xfrm>
              <a:off x="2075850" y="3973500"/>
              <a:ext cx="73550" cy="36075"/>
            </a:xfrm>
            <a:custGeom>
              <a:rect b="b" l="l" r="r" t="t"/>
              <a:pathLst>
                <a:path extrusionOk="0" h="1443" w="2942">
                  <a:moveTo>
                    <a:pt x="1475" y="1"/>
                  </a:moveTo>
                  <a:cubicBezTo>
                    <a:pt x="1468" y="1"/>
                    <a:pt x="1460" y="1"/>
                    <a:pt x="1453" y="2"/>
                  </a:cubicBezTo>
                  <a:cubicBezTo>
                    <a:pt x="1369" y="2"/>
                    <a:pt x="1298" y="97"/>
                    <a:pt x="1298" y="180"/>
                  </a:cubicBezTo>
                  <a:cubicBezTo>
                    <a:pt x="1298" y="692"/>
                    <a:pt x="881" y="1085"/>
                    <a:pt x="357" y="1085"/>
                  </a:cubicBezTo>
                  <a:lnTo>
                    <a:pt x="0" y="1085"/>
                  </a:lnTo>
                  <a:lnTo>
                    <a:pt x="72" y="1443"/>
                  </a:lnTo>
                  <a:lnTo>
                    <a:pt x="345" y="1443"/>
                  </a:lnTo>
                  <a:cubicBezTo>
                    <a:pt x="834" y="1443"/>
                    <a:pt x="1250" y="1193"/>
                    <a:pt x="1477" y="823"/>
                  </a:cubicBezTo>
                  <a:cubicBezTo>
                    <a:pt x="1655" y="1109"/>
                    <a:pt x="1953" y="1323"/>
                    <a:pt x="2286" y="1407"/>
                  </a:cubicBezTo>
                  <a:cubicBezTo>
                    <a:pt x="2393" y="1419"/>
                    <a:pt x="2501" y="1431"/>
                    <a:pt x="2608" y="1431"/>
                  </a:cubicBezTo>
                  <a:lnTo>
                    <a:pt x="2870" y="1431"/>
                  </a:lnTo>
                  <a:lnTo>
                    <a:pt x="2941" y="1073"/>
                  </a:lnTo>
                  <a:cubicBezTo>
                    <a:pt x="2929" y="1073"/>
                    <a:pt x="2917" y="1073"/>
                    <a:pt x="2929" y="1109"/>
                  </a:cubicBezTo>
                  <a:lnTo>
                    <a:pt x="2620" y="1109"/>
                  </a:lnTo>
                  <a:cubicBezTo>
                    <a:pt x="2524" y="1109"/>
                    <a:pt x="2453" y="1085"/>
                    <a:pt x="2381" y="1073"/>
                  </a:cubicBezTo>
                  <a:cubicBezTo>
                    <a:pt x="1965" y="966"/>
                    <a:pt x="1667" y="609"/>
                    <a:pt x="1667" y="180"/>
                  </a:cubicBezTo>
                  <a:cubicBezTo>
                    <a:pt x="1667" y="80"/>
                    <a:pt x="1584" y="1"/>
                    <a:pt x="1475"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8"/>
            <p:cNvSpPr/>
            <p:nvPr/>
          </p:nvSpPr>
          <p:spPr>
            <a:xfrm>
              <a:off x="2133000" y="3999725"/>
              <a:ext cx="16400" cy="9550"/>
            </a:xfrm>
            <a:custGeom>
              <a:rect b="b" l="l" r="r" t="t"/>
              <a:pathLst>
                <a:path extrusionOk="0" h="382" w="656">
                  <a:moveTo>
                    <a:pt x="72" y="1"/>
                  </a:moveTo>
                  <a:lnTo>
                    <a:pt x="60" y="24"/>
                  </a:lnTo>
                  <a:lnTo>
                    <a:pt x="0" y="334"/>
                  </a:lnTo>
                  <a:cubicBezTo>
                    <a:pt x="107" y="370"/>
                    <a:pt x="215" y="382"/>
                    <a:pt x="322" y="382"/>
                  </a:cubicBezTo>
                  <a:lnTo>
                    <a:pt x="584" y="382"/>
                  </a:lnTo>
                  <a:lnTo>
                    <a:pt x="655" y="24"/>
                  </a:lnTo>
                  <a:lnTo>
                    <a:pt x="322" y="24"/>
                  </a:lnTo>
                  <a:cubicBezTo>
                    <a:pt x="238" y="24"/>
                    <a:pt x="167" y="13"/>
                    <a:pt x="95"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8"/>
            <p:cNvSpPr/>
            <p:nvPr/>
          </p:nvSpPr>
          <p:spPr>
            <a:xfrm>
              <a:off x="2190150" y="3845850"/>
              <a:ext cx="107175" cy="208075"/>
            </a:xfrm>
            <a:custGeom>
              <a:rect b="b" l="l" r="r" t="t"/>
              <a:pathLst>
                <a:path extrusionOk="0" h="8323" w="4287">
                  <a:moveTo>
                    <a:pt x="2143" y="0"/>
                  </a:moveTo>
                  <a:lnTo>
                    <a:pt x="453" y="274"/>
                  </a:lnTo>
                  <a:lnTo>
                    <a:pt x="310" y="857"/>
                  </a:lnTo>
                  <a:cubicBezTo>
                    <a:pt x="24" y="1893"/>
                    <a:pt x="0" y="2977"/>
                    <a:pt x="215" y="4036"/>
                  </a:cubicBezTo>
                  <a:lnTo>
                    <a:pt x="667" y="6168"/>
                  </a:lnTo>
                  <a:lnTo>
                    <a:pt x="738" y="6525"/>
                  </a:lnTo>
                  <a:lnTo>
                    <a:pt x="1036" y="7965"/>
                  </a:lnTo>
                  <a:cubicBezTo>
                    <a:pt x="1084" y="8168"/>
                    <a:pt x="1274" y="8323"/>
                    <a:pt x="1488" y="8323"/>
                  </a:cubicBezTo>
                  <a:lnTo>
                    <a:pt x="2774" y="8323"/>
                  </a:lnTo>
                  <a:cubicBezTo>
                    <a:pt x="2989" y="8323"/>
                    <a:pt x="3179" y="8168"/>
                    <a:pt x="3227" y="7965"/>
                  </a:cubicBezTo>
                  <a:lnTo>
                    <a:pt x="3524" y="6525"/>
                  </a:lnTo>
                  <a:lnTo>
                    <a:pt x="3596" y="6168"/>
                  </a:lnTo>
                  <a:lnTo>
                    <a:pt x="4048" y="4036"/>
                  </a:lnTo>
                  <a:cubicBezTo>
                    <a:pt x="4286" y="2977"/>
                    <a:pt x="4251" y="1893"/>
                    <a:pt x="3965" y="857"/>
                  </a:cubicBezTo>
                  <a:lnTo>
                    <a:pt x="3822" y="274"/>
                  </a:lnTo>
                  <a:lnTo>
                    <a:pt x="2143"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8"/>
            <p:cNvSpPr/>
            <p:nvPr/>
          </p:nvSpPr>
          <p:spPr>
            <a:xfrm>
              <a:off x="2189850" y="3848525"/>
              <a:ext cx="92000" cy="205700"/>
            </a:xfrm>
            <a:custGeom>
              <a:rect b="b" l="l" r="r" t="t"/>
              <a:pathLst>
                <a:path extrusionOk="0" h="8228" w="3680">
                  <a:moveTo>
                    <a:pt x="1917" y="0"/>
                  </a:moveTo>
                  <a:lnTo>
                    <a:pt x="465" y="179"/>
                  </a:lnTo>
                  <a:lnTo>
                    <a:pt x="322" y="762"/>
                  </a:lnTo>
                  <a:cubicBezTo>
                    <a:pt x="36" y="1798"/>
                    <a:pt x="0" y="2893"/>
                    <a:pt x="227" y="3941"/>
                  </a:cubicBezTo>
                  <a:lnTo>
                    <a:pt x="679" y="6072"/>
                  </a:lnTo>
                  <a:lnTo>
                    <a:pt x="750" y="6430"/>
                  </a:lnTo>
                  <a:lnTo>
                    <a:pt x="1048" y="7870"/>
                  </a:lnTo>
                  <a:cubicBezTo>
                    <a:pt x="1096" y="8085"/>
                    <a:pt x="1286" y="8227"/>
                    <a:pt x="1489" y="8227"/>
                  </a:cubicBezTo>
                  <a:lnTo>
                    <a:pt x="2179" y="8227"/>
                  </a:lnTo>
                  <a:cubicBezTo>
                    <a:pt x="2405" y="8227"/>
                    <a:pt x="2596" y="8085"/>
                    <a:pt x="2643" y="7870"/>
                  </a:cubicBezTo>
                  <a:lnTo>
                    <a:pt x="2941" y="6430"/>
                  </a:lnTo>
                  <a:lnTo>
                    <a:pt x="3013" y="6072"/>
                  </a:lnTo>
                  <a:lnTo>
                    <a:pt x="3453" y="3941"/>
                  </a:lnTo>
                  <a:cubicBezTo>
                    <a:pt x="3679" y="2893"/>
                    <a:pt x="3656" y="1798"/>
                    <a:pt x="3370" y="762"/>
                  </a:cubicBezTo>
                  <a:lnTo>
                    <a:pt x="3215" y="179"/>
                  </a:lnTo>
                  <a:lnTo>
                    <a:pt x="1917"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8"/>
            <p:cNvSpPr/>
            <p:nvPr/>
          </p:nvSpPr>
          <p:spPr>
            <a:xfrm>
              <a:off x="2193425" y="3837800"/>
              <a:ext cx="100925" cy="15500"/>
            </a:xfrm>
            <a:custGeom>
              <a:rect b="b" l="l" r="r" t="t"/>
              <a:pathLst>
                <a:path extrusionOk="0" h="620" w="4037">
                  <a:moveTo>
                    <a:pt x="322" y="1"/>
                  </a:moveTo>
                  <a:cubicBezTo>
                    <a:pt x="143" y="1"/>
                    <a:pt x="0" y="144"/>
                    <a:pt x="0" y="310"/>
                  </a:cubicBezTo>
                  <a:cubicBezTo>
                    <a:pt x="0" y="489"/>
                    <a:pt x="143" y="620"/>
                    <a:pt x="322" y="620"/>
                  </a:cubicBezTo>
                  <a:lnTo>
                    <a:pt x="3703" y="620"/>
                  </a:lnTo>
                  <a:cubicBezTo>
                    <a:pt x="3882" y="620"/>
                    <a:pt x="4036" y="477"/>
                    <a:pt x="4036" y="310"/>
                  </a:cubicBezTo>
                  <a:cubicBezTo>
                    <a:pt x="4036" y="132"/>
                    <a:pt x="3882" y="1"/>
                    <a:pt x="3703"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8"/>
            <p:cNvSpPr/>
            <p:nvPr/>
          </p:nvSpPr>
          <p:spPr>
            <a:xfrm>
              <a:off x="2193425" y="3837800"/>
              <a:ext cx="84850" cy="15500"/>
            </a:xfrm>
            <a:custGeom>
              <a:rect b="b" l="l" r="r" t="t"/>
              <a:pathLst>
                <a:path extrusionOk="0" h="620" w="3394">
                  <a:moveTo>
                    <a:pt x="322" y="1"/>
                  </a:moveTo>
                  <a:cubicBezTo>
                    <a:pt x="143" y="1"/>
                    <a:pt x="0" y="144"/>
                    <a:pt x="0" y="310"/>
                  </a:cubicBezTo>
                  <a:cubicBezTo>
                    <a:pt x="0" y="489"/>
                    <a:pt x="143" y="620"/>
                    <a:pt x="322" y="620"/>
                  </a:cubicBezTo>
                  <a:lnTo>
                    <a:pt x="3060" y="620"/>
                  </a:lnTo>
                  <a:cubicBezTo>
                    <a:pt x="3239" y="620"/>
                    <a:pt x="3393" y="477"/>
                    <a:pt x="3393" y="310"/>
                  </a:cubicBezTo>
                  <a:cubicBezTo>
                    <a:pt x="3393" y="132"/>
                    <a:pt x="3239" y="1"/>
                    <a:pt x="3060"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8"/>
            <p:cNvSpPr/>
            <p:nvPr/>
          </p:nvSpPr>
          <p:spPr>
            <a:xfrm>
              <a:off x="2203825" y="3822600"/>
              <a:ext cx="79500" cy="15225"/>
            </a:xfrm>
            <a:custGeom>
              <a:rect b="b" l="l" r="r" t="t"/>
              <a:pathLst>
                <a:path extrusionOk="0" h="609" w="3180">
                  <a:moveTo>
                    <a:pt x="2588" y="0"/>
                  </a:moveTo>
                  <a:cubicBezTo>
                    <a:pt x="2575" y="0"/>
                    <a:pt x="2562" y="1"/>
                    <a:pt x="2549" y="1"/>
                  </a:cubicBezTo>
                  <a:lnTo>
                    <a:pt x="656" y="1"/>
                  </a:lnTo>
                  <a:cubicBezTo>
                    <a:pt x="477" y="1"/>
                    <a:pt x="310" y="61"/>
                    <a:pt x="191" y="180"/>
                  </a:cubicBezTo>
                  <a:cubicBezTo>
                    <a:pt x="72" y="275"/>
                    <a:pt x="1" y="442"/>
                    <a:pt x="1" y="609"/>
                  </a:cubicBezTo>
                  <a:lnTo>
                    <a:pt x="3180" y="609"/>
                  </a:lnTo>
                  <a:cubicBezTo>
                    <a:pt x="3180" y="277"/>
                    <a:pt x="2905" y="0"/>
                    <a:pt x="2588" y="0"/>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8"/>
            <p:cNvSpPr/>
            <p:nvPr/>
          </p:nvSpPr>
          <p:spPr>
            <a:xfrm>
              <a:off x="2203825" y="3822600"/>
              <a:ext cx="63725" cy="15225"/>
            </a:xfrm>
            <a:custGeom>
              <a:rect b="b" l="l" r="r" t="t"/>
              <a:pathLst>
                <a:path extrusionOk="0" h="609" w="2549">
                  <a:moveTo>
                    <a:pt x="1947" y="0"/>
                  </a:moveTo>
                  <a:cubicBezTo>
                    <a:pt x="1934" y="0"/>
                    <a:pt x="1920" y="1"/>
                    <a:pt x="1906" y="1"/>
                  </a:cubicBezTo>
                  <a:lnTo>
                    <a:pt x="656" y="1"/>
                  </a:lnTo>
                  <a:cubicBezTo>
                    <a:pt x="477" y="1"/>
                    <a:pt x="310" y="61"/>
                    <a:pt x="191" y="180"/>
                  </a:cubicBezTo>
                  <a:cubicBezTo>
                    <a:pt x="72" y="275"/>
                    <a:pt x="1" y="442"/>
                    <a:pt x="1" y="609"/>
                  </a:cubicBezTo>
                  <a:lnTo>
                    <a:pt x="2549" y="609"/>
                  </a:lnTo>
                  <a:cubicBezTo>
                    <a:pt x="2549" y="277"/>
                    <a:pt x="2285" y="0"/>
                    <a:pt x="1947"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8"/>
            <p:cNvSpPr/>
            <p:nvPr/>
          </p:nvSpPr>
          <p:spPr>
            <a:xfrm>
              <a:off x="2214850" y="3875600"/>
              <a:ext cx="18775" cy="24725"/>
            </a:xfrm>
            <a:custGeom>
              <a:rect b="b" l="l" r="r" t="t"/>
              <a:pathLst>
                <a:path extrusionOk="0" h="989" w="751">
                  <a:moveTo>
                    <a:pt x="108" y="1"/>
                  </a:moveTo>
                  <a:cubicBezTo>
                    <a:pt x="48" y="1"/>
                    <a:pt x="0" y="48"/>
                    <a:pt x="0" y="108"/>
                  </a:cubicBezTo>
                  <a:lnTo>
                    <a:pt x="0" y="882"/>
                  </a:lnTo>
                  <a:cubicBezTo>
                    <a:pt x="0" y="941"/>
                    <a:pt x="48" y="989"/>
                    <a:pt x="108" y="989"/>
                  </a:cubicBezTo>
                  <a:lnTo>
                    <a:pt x="643" y="989"/>
                  </a:lnTo>
                  <a:cubicBezTo>
                    <a:pt x="703" y="989"/>
                    <a:pt x="751" y="941"/>
                    <a:pt x="751" y="882"/>
                  </a:cubicBezTo>
                  <a:lnTo>
                    <a:pt x="751" y="108"/>
                  </a:lnTo>
                  <a:cubicBezTo>
                    <a:pt x="739" y="48"/>
                    <a:pt x="691" y="1"/>
                    <a:pt x="64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8"/>
            <p:cNvSpPr/>
            <p:nvPr/>
          </p:nvSpPr>
          <p:spPr>
            <a:xfrm>
              <a:off x="2253850" y="3875600"/>
              <a:ext cx="18775" cy="24725"/>
            </a:xfrm>
            <a:custGeom>
              <a:rect b="b" l="l" r="r" t="t"/>
              <a:pathLst>
                <a:path extrusionOk="0" h="989" w="751">
                  <a:moveTo>
                    <a:pt x="107" y="1"/>
                  </a:moveTo>
                  <a:cubicBezTo>
                    <a:pt x="48" y="1"/>
                    <a:pt x="0" y="48"/>
                    <a:pt x="0" y="108"/>
                  </a:cubicBezTo>
                  <a:lnTo>
                    <a:pt x="0" y="882"/>
                  </a:lnTo>
                  <a:cubicBezTo>
                    <a:pt x="0" y="941"/>
                    <a:pt x="48" y="989"/>
                    <a:pt x="107" y="989"/>
                  </a:cubicBezTo>
                  <a:lnTo>
                    <a:pt x="643" y="989"/>
                  </a:lnTo>
                  <a:cubicBezTo>
                    <a:pt x="703" y="989"/>
                    <a:pt x="750" y="941"/>
                    <a:pt x="750" y="882"/>
                  </a:cubicBezTo>
                  <a:lnTo>
                    <a:pt x="750" y="108"/>
                  </a:lnTo>
                  <a:cubicBezTo>
                    <a:pt x="750" y="48"/>
                    <a:pt x="703" y="1"/>
                    <a:pt x="643"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8"/>
            <p:cNvSpPr/>
            <p:nvPr/>
          </p:nvSpPr>
          <p:spPr>
            <a:xfrm>
              <a:off x="2219900" y="3848525"/>
              <a:ext cx="8950" cy="31275"/>
            </a:xfrm>
            <a:custGeom>
              <a:rect b="b" l="l" r="r" t="t"/>
              <a:pathLst>
                <a:path extrusionOk="0" h="1251" w="358">
                  <a:moveTo>
                    <a:pt x="179" y="0"/>
                  </a:moveTo>
                  <a:cubicBezTo>
                    <a:pt x="72" y="12"/>
                    <a:pt x="1" y="96"/>
                    <a:pt x="1" y="191"/>
                  </a:cubicBezTo>
                  <a:lnTo>
                    <a:pt x="1" y="1072"/>
                  </a:lnTo>
                  <a:cubicBezTo>
                    <a:pt x="1" y="1179"/>
                    <a:pt x="72" y="1250"/>
                    <a:pt x="179" y="1250"/>
                  </a:cubicBezTo>
                  <a:cubicBezTo>
                    <a:pt x="263" y="1250"/>
                    <a:pt x="358" y="1179"/>
                    <a:pt x="358" y="1072"/>
                  </a:cubicBezTo>
                  <a:lnTo>
                    <a:pt x="358" y="179"/>
                  </a:lnTo>
                  <a:cubicBezTo>
                    <a:pt x="358" y="72"/>
                    <a:pt x="275"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8"/>
            <p:cNvSpPr/>
            <p:nvPr/>
          </p:nvSpPr>
          <p:spPr>
            <a:xfrm>
              <a:off x="2258900" y="3848525"/>
              <a:ext cx="8950" cy="31275"/>
            </a:xfrm>
            <a:custGeom>
              <a:rect b="b" l="l" r="r" t="t"/>
              <a:pathLst>
                <a:path extrusionOk="0" h="1251" w="358">
                  <a:moveTo>
                    <a:pt x="179" y="0"/>
                  </a:moveTo>
                  <a:cubicBezTo>
                    <a:pt x="72" y="12"/>
                    <a:pt x="1" y="96"/>
                    <a:pt x="1" y="191"/>
                  </a:cubicBezTo>
                  <a:lnTo>
                    <a:pt x="1" y="1072"/>
                  </a:lnTo>
                  <a:cubicBezTo>
                    <a:pt x="1" y="1179"/>
                    <a:pt x="72" y="1250"/>
                    <a:pt x="179" y="1250"/>
                  </a:cubicBezTo>
                  <a:cubicBezTo>
                    <a:pt x="262" y="1250"/>
                    <a:pt x="358" y="1179"/>
                    <a:pt x="358" y="1072"/>
                  </a:cubicBezTo>
                  <a:lnTo>
                    <a:pt x="358" y="179"/>
                  </a:lnTo>
                  <a:cubicBezTo>
                    <a:pt x="358" y="72"/>
                    <a:pt x="286" y="0"/>
                    <a:pt x="179"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8"/>
            <p:cNvSpPr/>
            <p:nvPr/>
          </p:nvSpPr>
          <p:spPr>
            <a:xfrm>
              <a:off x="2206800" y="3973500"/>
              <a:ext cx="73550" cy="36075"/>
            </a:xfrm>
            <a:custGeom>
              <a:rect b="b" l="l" r="r" t="t"/>
              <a:pathLst>
                <a:path extrusionOk="0" h="1443" w="2942">
                  <a:moveTo>
                    <a:pt x="1476" y="1"/>
                  </a:moveTo>
                  <a:cubicBezTo>
                    <a:pt x="1469" y="1"/>
                    <a:pt x="1461" y="1"/>
                    <a:pt x="1454" y="2"/>
                  </a:cubicBezTo>
                  <a:cubicBezTo>
                    <a:pt x="1370" y="2"/>
                    <a:pt x="1287" y="97"/>
                    <a:pt x="1287" y="180"/>
                  </a:cubicBezTo>
                  <a:cubicBezTo>
                    <a:pt x="1287" y="692"/>
                    <a:pt x="882" y="1085"/>
                    <a:pt x="358" y="1085"/>
                  </a:cubicBezTo>
                  <a:lnTo>
                    <a:pt x="1" y="1085"/>
                  </a:lnTo>
                  <a:lnTo>
                    <a:pt x="72" y="1443"/>
                  </a:lnTo>
                  <a:lnTo>
                    <a:pt x="346" y="1443"/>
                  </a:lnTo>
                  <a:cubicBezTo>
                    <a:pt x="834" y="1443"/>
                    <a:pt x="1251" y="1193"/>
                    <a:pt x="1477" y="823"/>
                  </a:cubicBezTo>
                  <a:cubicBezTo>
                    <a:pt x="1656" y="1109"/>
                    <a:pt x="1954" y="1323"/>
                    <a:pt x="2287" y="1407"/>
                  </a:cubicBezTo>
                  <a:cubicBezTo>
                    <a:pt x="2394" y="1419"/>
                    <a:pt x="2501" y="1431"/>
                    <a:pt x="2608" y="1431"/>
                  </a:cubicBezTo>
                  <a:lnTo>
                    <a:pt x="2870" y="1431"/>
                  </a:lnTo>
                  <a:lnTo>
                    <a:pt x="2942" y="1073"/>
                  </a:lnTo>
                  <a:cubicBezTo>
                    <a:pt x="2930" y="1073"/>
                    <a:pt x="2918" y="1073"/>
                    <a:pt x="2930" y="1109"/>
                  </a:cubicBezTo>
                  <a:lnTo>
                    <a:pt x="2620" y="1109"/>
                  </a:lnTo>
                  <a:cubicBezTo>
                    <a:pt x="2525" y="1109"/>
                    <a:pt x="2454" y="1085"/>
                    <a:pt x="2382" y="1073"/>
                  </a:cubicBezTo>
                  <a:cubicBezTo>
                    <a:pt x="1965" y="966"/>
                    <a:pt x="1668" y="609"/>
                    <a:pt x="1668" y="180"/>
                  </a:cubicBezTo>
                  <a:cubicBezTo>
                    <a:pt x="1668" y="80"/>
                    <a:pt x="1584" y="1"/>
                    <a:pt x="1476"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8"/>
            <p:cNvSpPr/>
            <p:nvPr/>
          </p:nvSpPr>
          <p:spPr>
            <a:xfrm>
              <a:off x="2263950" y="3999725"/>
              <a:ext cx="16400" cy="9550"/>
            </a:xfrm>
            <a:custGeom>
              <a:rect b="b" l="l" r="r" t="t"/>
              <a:pathLst>
                <a:path extrusionOk="0" h="382" w="656">
                  <a:moveTo>
                    <a:pt x="84" y="1"/>
                  </a:moveTo>
                  <a:lnTo>
                    <a:pt x="60" y="24"/>
                  </a:lnTo>
                  <a:lnTo>
                    <a:pt x="1" y="334"/>
                  </a:lnTo>
                  <a:cubicBezTo>
                    <a:pt x="108" y="370"/>
                    <a:pt x="215" y="382"/>
                    <a:pt x="322" y="382"/>
                  </a:cubicBezTo>
                  <a:lnTo>
                    <a:pt x="584" y="382"/>
                  </a:lnTo>
                  <a:lnTo>
                    <a:pt x="656" y="24"/>
                  </a:lnTo>
                  <a:lnTo>
                    <a:pt x="322" y="24"/>
                  </a:lnTo>
                  <a:cubicBezTo>
                    <a:pt x="239" y="24"/>
                    <a:pt x="168" y="13"/>
                    <a:pt x="96"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78"/>
          <p:cNvGrpSpPr/>
          <p:nvPr/>
        </p:nvGrpSpPr>
        <p:grpSpPr>
          <a:xfrm>
            <a:off x="3341040" y="3922871"/>
            <a:ext cx="334797" cy="344169"/>
            <a:chOff x="2676800" y="3822375"/>
            <a:chExt cx="295600" cy="303875"/>
          </a:xfrm>
        </p:grpSpPr>
        <p:sp>
          <p:nvSpPr>
            <p:cNvPr id="3394" name="Google Shape;3394;p78"/>
            <p:cNvSpPr/>
            <p:nvPr/>
          </p:nvSpPr>
          <p:spPr>
            <a:xfrm>
              <a:off x="2875350" y="4103175"/>
              <a:ext cx="23825" cy="23075"/>
            </a:xfrm>
            <a:custGeom>
              <a:rect b="b" l="l" r="r" t="t"/>
              <a:pathLst>
                <a:path extrusionOk="0" h="923" w="953">
                  <a:moveTo>
                    <a:pt x="756" y="0"/>
                  </a:moveTo>
                  <a:cubicBezTo>
                    <a:pt x="712" y="0"/>
                    <a:pt x="667" y="18"/>
                    <a:pt x="631" y="54"/>
                  </a:cubicBezTo>
                  <a:lnTo>
                    <a:pt x="72" y="601"/>
                  </a:lnTo>
                  <a:cubicBezTo>
                    <a:pt x="0" y="685"/>
                    <a:pt x="0" y="780"/>
                    <a:pt x="72" y="863"/>
                  </a:cubicBezTo>
                  <a:cubicBezTo>
                    <a:pt x="119" y="899"/>
                    <a:pt x="167" y="923"/>
                    <a:pt x="215" y="923"/>
                  </a:cubicBezTo>
                  <a:cubicBezTo>
                    <a:pt x="250" y="923"/>
                    <a:pt x="298" y="899"/>
                    <a:pt x="334" y="863"/>
                  </a:cubicBezTo>
                  <a:lnTo>
                    <a:pt x="881" y="304"/>
                  </a:lnTo>
                  <a:cubicBezTo>
                    <a:pt x="953" y="232"/>
                    <a:pt x="953" y="125"/>
                    <a:pt x="881" y="54"/>
                  </a:cubicBezTo>
                  <a:cubicBezTo>
                    <a:pt x="846" y="18"/>
                    <a:pt x="801" y="0"/>
                    <a:pt x="756"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8"/>
            <p:cNvSpPr/>
            <p:nvPr/>
          </p:nvSpPr>
          <p:spPr>
            <a:xfrm>
              <a:off x="2676800" y="3959850"/>
              <a:ext cx="295600" cy="155100"/>
            </a:xfrm>
            <a:custGeom>
              <a:rect b="b" l="l" r="r" t="t"/>
              <a:pathLst>
                <a:path extrusionOk="0" h="6204" w="11824">
                  <a:moveTo>
                    <a:pt x="9657" y="0"/>
                  </a:moveTo>
                  <a:cubicBezTo>
                    <a:pt x="9073" y="0"/>
                    <a:pt x="8526" y="238"/>
                    <a:pt x="8121" y="643"/>
                  </a:cubicBezTo>
                  <a:lnTo>
                    <a:pt x="3430" y="5310"/>
                  </a:lnTo>
                  <a:cubicBezTo>
                    <a:pt x="3085" y="5662"/>
                    <a:pt x="2623" y="5837"/>
                    <a:pt x="2162" y="5837"/>
                  </a:cubicBezTo>
                  <a:cubicBezTo>
                    <a:pt x="1701" y="5837"/>
                    <a:pt x="1239" y="5662"/>
                    <a:pt x="894" y="5310"/>
                  </a:cubicBezTo>
                  <a:cubicBezTo>
                    <a:pt x="561" y="4965"/>
                    <a:pt x="370" y="4525"/>
                    <a:pt x="370" y="4036"/>
                  </a:cubicBezTo>
                  <a:cubicBezTo>
                    <a:pt x="370" y="3536"/>
                    <a:pt x="549" y="3096"/>
                    <a:pt x="894" y="2751"/>
                  </a:cubicBezTo>
                  <a:lnTo>
                    <a:pt x="1227" y="2405"/>
                  </a:lnTo>
                  <a:cubicBezTo>
                    <a:pt x="1311" y="2334"/>
                    <a:pt x="1311" y="2227"/>
                    <a:pt x="1227" y="2155"/>
                  </a:cubicBezTo>
                  <a:cubicBezTo>
                    <a:pt x="1192" y="2120"/>
                    <a:pt x="1147" y="2102"/>
                    <a:pt x="1102" y="2102"/>
                  </a:cubicBezTo>
                  <a:cubicBezTo>
                    <a:pt x="1058" y="2102"/>
                    <a:pt x="1013" y="2120"/>
                    <a:pt x="977" y="2155"/>
                  </a:cubicBezTo>
                  <a:lnTo>
                    <a:pt x="632" y="2501"/>
                  </a:lnTo>
                  <a:cubicBezTo>
                    <a:pt x="215" y="2917"/>
                    <a:pt x="1" y="3453"/>
                    <a:pt x="1" y="4036"/>
                  </a:cubicBezTo>
                  <a:cubicBezTo>
                    <a:pt x="1" y="4608"/>
                    <a:pt x="239" y="5168"/>
                    <a:pt x="632" y="5560"/>
                  </a:cubicBezTo>
                  <a:cubicBezTo>
                    <a:pt x="1049" y="5977"/>
                    <a:pt x="1584" y="6203"/>
                    <a:pt x="2168" y="6203"/>
                  </a:cubicBezTo>
                  <a:cubicBezTo>
                    <a:pt x="2751" y="6203"/>
                    <a:pt x="3287" y="5977"/>
                    <a:pt x="3680" y="5596"/>
                  </a:cubicBezTo>
                  <a:lnTo>
                    <a:pt x="8371" y="905"/>
                  </a:lnTo>
                  <a:cubicBezTo>
                    <a:pt x="8716" y="572"/>
                    <a:pt x="9157" y="381"/>
                    <a:pt x="9657" y="381"/>
                  </a:cubicBezTo>
                  <a:cubicBezTo>
                    <a:pt x="10145" y="381"/>
                    <a:pt x="10586" y="560"/>
                    <a:pt x="10931" y="905"/>
                  </a:cubicBezTo>
                  <a:cubicBezTo>
                    <a:pt x="11633" y="1608"/>
                    <a:pt x="11633" y="2751"/>
                    <a:pt x="10931" y="3453"/>
                  </a:cubicBezTo>
                  <a:lnTo>
                    <a:pt x="10050" y="4322"/>
                  </a:lnTo>
                  <a:cubicBezTo>
                    <a:pt x="9978" y="4406"/>
                    <a:pt x="9978" y="4501"/>
                    <a:pt x="10050" y="4584"/>
                  </a:cubicBezTo>
                  <a:cubicBezTo>
                    <a:pt x="10091" y="4620"/>
                    <a:pt x="10139" y="4638"/>
                    <a:pt x="10185" y="4638"/>
                  </a:cubicBezTo>
                  <a:cubicBezTo>
                    <a:pt x="10231" y="4638"/>
                    <a:pt x="10276" y="4620"/>
                    <a:pt x="10312" y="4584"/>
                  </a:cubicBezTo>
                  <a:lnTo>
                    <a:pt x="11181" y="3703"/>
                  </a:lnTo>
                  <a:cubicBezTo>
                    <a:pt x="11598" y="3286"/>
                    <a:pt x="11824" y="2751"/>
                    <a:pt x="11824" y="2167"/>
                  </a:cubicBezTo>
                  <a:cubicBezTo>
                    <a:pt x="11824" y="1596"/>
                    <a:pt x="11586" y="1036"/>
                    <a:pt x="11181" y="643"/>
                  </a:cubicBezTo>
                  <a:cubicBezTo>
                    <a:pt x="10776" y="226"/>
                    <a:pt x="10240" y="0"/>
                    <a:pt x="9657"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8"/>
            <p:cNvSpPr/>
            <p:nvPr/>
          </p:nvSpPr>
          <p:spPr>
            <a:xfrm>
              <a:off x="2787550" y="3822375"/>
              <a:ext cx="111925" cy="107200"/>
            </a:xfrm>
            <a:custGeom>
              <a:rect b="b" l="l" r="r" t="t"/>
              <a:pathLst>
                <a:path extrusionOk="0" h="4288" w="4477">
                  <a:moveTo>
                    <a:pt x="2535" y="0"/>
                  </a:moveTo>
                  <a:cubicBezTo>
                    <a:pt x="2051" y="0"/>
                    <a:pt x="1565" y="184"/>
                    <a:pt x="1191" y="558"/>
                  </a:cubicBezTo>
                  <a:lnTo>
                    <a:pt x="726" y="1022"/>
                  </a:lnTo>
                  <a:cubicBezTo>
                    <a:pt x="83" y="1653"/>
                    <a:pt x="0" y="2654"/>
                    <a:pt x="476" y="3404"/>
                  </a:cubicBezTo>
                  <a:cubicBezTo>
                    <a:pt x="488" y="3416"/>
                    <a:pt x="488" y="3428"/>
                    <a:pt x="500" y="3439"/>
                  </a:cubicBezTo>
                  <a:cubicBezTo>
                    <a:pt x="583" y="3547"/>
                    <a:pt x="655" y="3642"/>
                    <a:pt x="750" y="3725"/>
                  </a:cubicBezTo>
                  <a:cubicBezTo>
                    <a:pt x="1119" y="4100"/>
                    <a:pt x="1610" y="4288"/>
                    <a:pt x="2101" y="4288"/>
                  </a:cubicBezTo>
                  <a:cubicBezTo>
                    <a:pt x="2593" y="4288"/>
                    <a:pt x="3084" y="4100"/>
                    <a:pt x="3453" y="3725"/>
                  </a:cubicBezTo>
                  <a:lnTo>
                    <a:pt x="3917" y="3261"/>
                  </a:lnTo>
                  <a:cubicBezTo>
                    <a:pt x="4286" y="2892"/>
                    <a:pt x="4477" y="2404"/>
                    <a:pt x="4453" y="1915"/>
                  </a:cubicBezTo>
                  <a:cubicBezTo>
                    <a:pt x="4453" y="1415"/>
                    <a:pt x="4251" y="927"/>
                    <a:pt x="3881" y="558"/>
                  </a:cubicBezTo>
                  <a:cubicBezTo>
                    <a:pt x="3810" y="463"/>
                    <a:pt x="3703" y="391"/>
                    <a:pt x="3620" y="332"/>
                  </a:cubicBezTo>
                  <a:cubicBezTo>
                    <a:pt x="3608" y="320"/>
                    <a:pt x="3584" y="320"/>
                    <a:pt x="3572" y="308"/>
                  </a:cubicBezTo>
                  <a:cubicBezTo>
                    <a:pt x="3260" y="104"/>
                    <a:pt x="2899" y="0"/>
                    <a:pt x="2535" y="0"/>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8"/>
            <p:cNvSpPr/>
            <p:nvPr/>
          </p:nvSpPr>
          <p:spPr>
            <a:xfrm>
              <a:off x="2787550" y="3822375"/>
              <a:ext cx="99425" cy="94650"/>
            </a:xfrm>
            <a:custGeom>
              <a:rect b="b" l="l" r="r" t="t"/>
              <a:pathLst>
                <a:path extrusionOk="0" h="3786" w="3977">
                  <a:moveTo>
                    <a:pt x="2535" y="0"/>
                  </a:moveTo>
                  <a:cubicBezTo>
                    <a:pt x="2051" y="0"/>
                    <a:pt x="1565" y="184"/>
                    <a:pt x="1191" y="558"/>
                  </a:cubicBezTo>
                  <a:lnTo>
                    <a:pt x="726" y="1022"/>
                  </a:lnTo>
                  <a:cubicBezTo>
                    <a:pt x="95" y="1653"/>
                    <a:pt x="0" y="2654"/>
                    <a:pt x="476" y="3404"/>
                  </a:cubicBezTo>
                  <a:cubicBezTo>
                    <a:pt x="488" y="3416"/>
                    <a:pt x="488" y="3428"/>
                    <a:pt x="512" y="3439"/>
                  </a:cubicBezTo>
                  <a:cubicBezTo>
                    <a:pt x="837" y="3670"/>
                    <a:pt x="1217" y="3785"/>
                    <a:pt x="1599" y="3785"/>
                  </a:cubicBezTo>
                  <a:cubicBezTo>
                    <a:pt x="2084" y="3785"/>
                    <a:pt x="2573" y="3599"/>
                    <a:pt x="2953" y="3225"/>
                  </a:cubicBezTo>
                  <a:lnTo>
                    <a:pt x="3405" y="2761"/>
                  </a:lnTo>
                  <a:cubicBezTo>
                    <a:pt x="3798" y="2392"/>
                    <a:pt x="3977" y="1892"/>
                    <a:pt x="3941" y="1403"/>
                  </a:cubicBezTo>
                  <a:cubicBezTo>
                    <a:pt x="3941" y="1034"/>
                    <a:pt x="3846" y="665"/>
                    <a:pt x="3620" y="332"/>
                  </a:cubicBezTo>
                  <a:cubicBezTo>
                    <a:pt x="3608" y="320"/>
                    <a:pt x="3584" y="320"/>
                    <a:pt x="3572" y="308"/>
                  </a:cubicBezTo>
                  <a:cubicBezTo>
                    <a:pt x="3260" y="104"/>
                    <a:pt x="2899" y="0"/>
                    <a:pt x="2535"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8"/>
            <p:cNvSpPr/>
            <p:nvPr/>
          </p:nvSpPr>
          <p:spPr>
            <a:xfrm>
              <a:off x="2888150" y="4065075"/>
              <a:ext cx="49725" cy="48825"/>
            </a:xfrm>
            <a:custGeom>
              <a:rect b="b" l="l" r="r" t="t"/>
              <a:pathLst>
                <a:path extrusionOk="0" h="1953" w="1989">
                  <a:moveTo>
                    <a:pt x="1372" y="1"/>
                  </a:moveTo>
                  <a:cubicBezTo>
                    <a:pt x="1293" y="1"/>
                    <a:pt x="1214" y="31"/>
                    <a:pt x="1155" y="89"/>
                  </a:cubicBezTo>
                  <a:lnTo>
                    <a:pt x="119" y="1137"/>
                  </a:lnTo>
                  <a:cubicBezTo>
                    <a:pt x="12" y="1256"/>
                    <a:pt x="0" y="1411"/>
                    <a:pt x="84" y="1530"/>
                  </a:cubicBezTo>
                  <a:cubicBezTo>
                    <a:pt x="84" y="1554"/>
                    <a:pt x="96" y="1566"/>
                    <a:pt x="119" y="1578"/>
                  </a:cubicBezTo>
                  <a:lnTo>
                    <a:pt x="393" y="1863"/>
                  </a:lnTo>
                  <a:cubicBezTo>
                    <a:pt x="453" y="1923"/>
                    <a:pt x="533" y="1953"/>
                    <a:pt x="614" y="1953"/>
                  </a:cubicBezTo>
                  <a:cubicBezTo>
                    <a:pt x="694" y="1953"/>
                    <a:pt x="774" y="1923"/>
                    <a:pt x="834" y="1863"/>
                  </a:cubicBezTo>
                  <a:lnTo>
                    <a:pt x="1870" y="816"/>
                  </a:lnTo>
                  <a:cubicBezTo>
                    <a:pt x="1989" y="697"/>
                    <a:pt x="1989" y="494"/>
                    <a:pt x="1882" y="375"/>
                  </a:cubicBezTo>
                  <a:lnTo>
                    <a:pt x="1608" y="89"/>
                  </a:lnTo>
                  <a:cubicBezTo>
                    <a:pt x="1584" y="77"/>
                    <a:pt x="1572" y="77"/>
                    <a:pt x="1560" y="66"/>
                  </a:cubicBezTo>
                  <a:cubicBezTo>
                    <a:pt x="1506" y="22"/>
                    <a:pt x="1439" y="1"/>
                    <a:pt x="1372"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8"/>
            <p:cNvSpPr/>
            <p:nvPr/>
          </p:nvSpPr>
          <p:spPr>
            <a:xfrm>
              <a:off x="2887550" y="4064750"/>
              <a:ext cx="41400" cy="39800"/>
            </a:xfrm>
            <a:custGeom>
              <a:rect b="b" l="l" r="r" t="t"/>
              <a:pathLst>
                <a:path extrusionOk="0" h="1592" w="1656">
                  <a:moveTo>
                    <a:pt x="1393" y="0"/>
                  </a:moveTo>
                  <a:cubicBezTo>
                    <a:pt x="1311" y="0"/>
                    <a:pt x="1228" y="30"/>
                    <a:pt x="1167" y="90"/>
                  </a:cubicBezTo>
                  <a:lnTo>
                    <a:pt x="120" y="1126"/>
                  </a:lnTo>
                  <a:cubicBezTo>
                    <a:pt x="24" y="1245"/>
                    <a:pt x="1" y="1412"/>
                    <a:pt x="96" y="1531"/>
                  </a:cubicBezTo>
                  <a:cubicBezTo>
                    <a:pt x="148" y="1573"/>
                    <a:pt x="212" y="1592"/>
                    <a:pt x="276" y="1592"/>
                  </a:cubicBezTo>
                  <a:cubicBezTo>
                    <a:pt x="358" y="1592"/>
                    <a:pt x="440" y="1561"/>
                    <a:pt x="501" y="1507"/>
                  </a:cubicBezTo>
                  <a:lnTo>
                    <a:pt x="1536" y="460"/>
                  </a:lnTo>
                  <a:cubicBezTo>
                    <a:pt x="1644" y="352"/>
                    <a:pt x="1656" y="198"/>
                    <a:pt x="1572" y="55"/>
                  </a:cubicBezTo>
                  <a:cubicBezTo>
                    <a:pt x="1520" y="18"/>
                    <a:pt x="1457" y="0"/>
                    <a:pt x="1393"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8"/>
            <p:cNvSpPr/>
            <p:nvPr/>
          </p:nvSpPr>
          <p:spPr>
            <a:xfrm>
              <a:off x="2690200" y="3928600"/>
              <a:ext cx="102725" cy="101375"/>
            </a:xfrm>
            <a:custGeom>
              <a:rect b="b" l="l" r="r" t="t"/>
              <a:pathLst>
                <a:path extrusionOk="0" h="4055" w="4109">
                  <a:moveTo>
                    <a:pt x="2120" y="0"/>
                  </a:moveTo>
                  <a:lnTo>
                    <a:pt x="1072" y="1262"/>
                  </a:lnTo>
                  <a:lnTo>
                    <a:pt x="834" y="1548"/>
                  </a:lnTo>
                  <a:lnTo>
                    <a:pt x="215" y="2274"/>
                  </a:lnTo>
                  <a:cubicBezTo>
                    <a:pt x="1" y="2548"/>
                    <a:pt x="13" y="2941"/>
                    <a:pt x="263" y="3203"/>
                  </a:cubicBezTo>
                  <a:lnTo>
                    <a:pt x="917" y="3858"/>
                  </a:lnTo>
                  <a:cubicBezTo>
                    <a:pt x="1049" y="3989"/>
                    <a:pt x="1223" y="4055"/>
                    <a:pt x="1398" y="4055"/>
                  </a:cubicBezTo>
                  <a:cubicBezTo>
                    <a:pt x="1556" y="4055"/>
                    <a:pt x="1716" y="4001"/>
                    <a:pt x="1846" y="3893"/>
                  </a:cubicBezTo>
                  <a:lnTo>
                    <a:pt x="2572" y="3286"/>
                  </a:lnTo>
                  <a:lnTo>
                    <a:pt x="2858" y="3048"/>
                  </a:lnTo>
                  <a:lnTo>
                    <a:pt x="4108" y="1988"/>
                  </a:lnTo>
                  <a:lnTo>
                    <a:pt x="2120"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8"/>
            <p:cNvSpPr/>
            <p:nvPr/>
          </p:nvSpPr>
          <p:spPr>
            <a:xfrm>
              <a:off x="2689600" y="3967575"/>
              <a:ext cx="51825" cy="49775"/>
            </a:xfrm>
            <a:custGeom>
              <a:rect b="b" l="l" r="r" t="t"/>
              <a:pathLst>
                <a:path extrusionOk="0" h="1991" w="2073">
                  <a:moveTo>
                    <a:pt x="858" y="1"/>
                  </a:moveTo>
                  <a:lnTo>
                    <a:pt x="227" y="715"/>
                  </a:lnTo>
                  <a:cubicBezTo>
                    <a:pt x="1" y="989"/>
                    <a:pt x="25" y="1382"/>
                    <a:pt x="275" y="1644"/>
                  </a:cubicBezTo>
                  <a:lnTo>
                    <a:pt x="418" y="1787"/>
                  </a:lnTo>
                  <a:cubicBezTo>
                    <a:pt x="558" y="1921"/>
                    <a:pt x="737" y="1990"/>
                    <a:pt x="915" y="1990"/>
                  </a:cubicBezTo>
                  <a:cubicBezTo>
                    <a:pt x="1067" y="1990"/>
                    <a:pt x="1220" y="1939"/>
                    <a:pt x="1346" y="1834"/>
                  </a:cubicBezTo>
                  <a:lnTo>
                    <a:pt x="2073" y="1227"/>
                  </a:lnTo>
                  <a:lnTo>
                    <a:pt x="858"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8"/>
            <p:cNvSpPr/>
            <p:nvPr/>
          </p:nvSpPr>
          <p:spPr>
            <a:xfrm>
              <a:off x="2717300" y="3929175"/>
              <a:ext cx="62825" cy="63125"/>
            </a:xfrm>
            <a:custGeom>
              <a:rect b="b" l="l" r="r" t="t"/>
              <a:pathLst>
                <a:path extrusionOk="0" h="2525" w="2513">
                  <a:moveTo>
                    <a:pt x="1060" y="1"/>
                  </a:moveTo>
                  <a:lnTo>
                    <a:pt x="0" y="1251"/>
                  </a:lnTo>
                  <a:lnTo>
                    <a:pt x="1262" y="2525"/>
                  </a:lnTo>
                  <a:lnTo>
                    <a:pt x="2512" y="1465"/>
                  </a:lnTo>
                  <a:lnTo>
                    <a:pt x="1060" y="1"/>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8"/>
            <p:cNvSpPr/>
            <p:nvPr/>
          </p:nvSpPr>
          <p:spPr>
            <a:xfrm>
              <a:off x="2743775" y="3869650"/>
              <a:ext cx="108675" cy="108675"/>
            </a:xfrm>
            <a:custGeom>
              <a:rect b="b" l="l" r="r" t="t"/>
              <a:pathLst>
                <a:path extrusionOk="0" h="4347" w="4347">
                  <a:moveTo>
                    <a:pt x="2001" y="1"/>
                  </a:moveTo>
                  <a:lnTo>
                    <a:pt x="1" y="2382"/>
                  </a:lnTo>
                  <a:lnTo>
                    <a:pt x="1965" y="4346"/>
                  </a:lnTo>
                  <a:lnTo>
                    <a:pt x="4347" y="2346"/>
                  </a:lnTo>
                  <a:lnTo>
                    <a:pt x="2001"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8"/>
            <p:cNvSpPr/>
            <p:nvPr/>
          </p:nvSpPr>
          <p:spPr>
            <a:xfrm>
              <a:off x="2743775" y="3869650"/>
              <a:ext cx="95875" cy="96175"/>
            </a:xfrm>
            <a:custGeom>
              <a:rect b="b" l="l" r="r" t="t"/>
              <a:pathLst>
                <a:path extrusionOk="0" h="3847" w="3835">
                  <a:moveTo>
                    <a:pt x="2001" y="1"/>
                  </a:moveTo>
                  <a:lnTo>
                    <a:pt x="1" y="2382"/>
                  </a:lnTo>
                  <a:lnTo>
                    <a:pt x="1453" y="3846"/>
                  </a:lnTo>
                  <a:lnTo>
                    <a:pt x="3835" y="1834"/>
                  </a:lnTo>
                  <a:lnTo>
                    <a:pt x="2001"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8"/>
            <p:cNvSpPr/>
            <p:nvPr/>
          </p:nvSpPr>
          <p:spPr>
            <a:xfrm>
              <a:off x="2780100" y="3909175"/>
              <a:ext cx="33650" cy="31425"/>
            </a:xfrm>
            <a:custGeom>
              <a:rect b="b" l="l" r="r" t="t"/>
              <a:pathLst>
                <a:path extrusionOk="0" h="1257" w="1346">
                  <a:moveTo>
                    <a:pt x="852" y="0"/>
                  </a:moveTo>
                  <a:cubicBezTo>
                    <a:pt x="739" y="0"/>
                    <a:pt x="625" y="45"/>
                    <a:pt x="536" y="134"/>
                  </a:cubicBezTo>
                  <a:lnTo>
                    <a:pt x="179" y="491"/>
                  </a:lnTo>
                  <a:cubicBezTo>
                    <a:pt x="0" y="670"/>
                    <a:pt x="0" y="944"/>
                    <a:pt x="179" y="1122"/>
                  </a:cubicBezTo>
                  <a:cubicBezTo>
                    <a:pt x="268" y="1212"/>
                    <a:pt x="384" y="1256"/>
                    <a:pt x="499" y="1256"/>
                  </a:cubicBezTo>
                  <a:cubicBezTo>
                    <a:pt x="614" y="1256"/>
                    <a:pt x="727" y="1212"/>
                    <a:pt x="810" y="1122"/>
                  </a:cubicBezTo>
                  <a:lnTo>
                    <a:pt x="1167" y="765"/>
                  </a:lnTo>
                  <a:cubicBezTo>
                    <a:pt x="1346" y="587"/>
                    <a:pt x="1346" y="313"/>
                    <a:pt x="1167" y="134"/>
                  </a:cubicBezTo>
                  <a:cubicBezTo>
                    <a:pt x="1078" y="45"/>
                    <a:pt x="965" y="0"/>
                    <a:pt x="852"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8"/>
            <p:cNvSpPr/>
            <p:nvPr/>
          </p:nvSpPr>
          <p:spPr>
            <a:xfrm>
              <a:off x="2863450" y="3894350"/>
              <a:ext cx="23525" cy="22650"/>
            </a:xfrm>
            <a:custGeom>
              <a:rect b="b" l="l" r="r" t="t"/>
              <a:pathLst>
                <a:path extrusionOk="0" h="906" w="941">
                  <a:moveTo>
                    <a:pt x="250" y="1"/>
                  </a:moveTo>
                  <a:lnTo>
                    <a:pt x="0" y="251"/>
                  </a:lnTo>
                  <a:lnTo>
                    <a:pt x="595" y="846"/>
                  </a:lnTo>
                  <a:cubicBezTo>
                    <a:pt x="643" y="894"/>
                    <a:pt x="691" y="906"/>
                    <a:pt x="726" y="906"/>
                  </a:cubicBezTo>
                  <a:cubicBezTo>
                    <a:pt x="786" y="906"/>
                    <a:pt x="834" y="882"/>
                    <a:pt x="869" y="846"/>
                  </a:cubicBezTo>
                  <a:cubicBezTo>
                    <a:pt x="941" y="775"/>
                    <a:pt x="941" y="656"/>
                    <a:pt x="845" y="596"/>
                  </a:cubicBezTo>
                  <a:lnTo>
                    <a:pt x="250"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8"/>
            <p:cNvSpPr/>
            <p:nvPr/>
          </p:nvSpPr>
          <p:spPr>
            <a:xfrm>
              <a:off x="2804800" y="3835575"/>
              <a:ext cx="65500" cy="65050"/>
            </a:xfrm>
            <a:custGeom>
              <a:rect b="b" l="l" r="r" t="t"/>
              <a:pathLst>
                <a:path extrusionOk="0" h="2602" w="2620">
                  <a:moveTo>
                    <a:pt x="197" y="0"/>
                  </a:moveTo>
                  <a:cubicBezTo>
                    <a:pt x="152" y="0"/>
                    <a:pt x="108" y="18"/>
                    <a:pt x="72" y="54"/>
                  </a:cubicBezTo>
                  <a:cubicBezTo>
                    <a:pt x="1" y="137"/>
                    <a:pt x="1" y="233"/>
                    <a:pt x="72" y="316"/>
                  </a:cubicBezTo>
                  <a:lnTo>
                    <a:pt x="2358" y="2602"/>
                  </a:lnTo>
                  <a:lnTo>
                    <a:pt x="2620" y="2352"/>
                  </a:lnTo>
                  <a:lnTo>
                    <a:pt x="322" y="54"/>
                  </a:lnTo>
                  <a:cubicBezTo>
                    <a:pt x="286" y="18"/>
                    <a:pt x="242" y="0"/>
                    <a:pt x="19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8"/>
            <p:cNvSpPr/>
            <p:nvPr/>
          </p:nvSpPr>
          <p:spPr>
            <a:xfrm>
              <a:off x="2711050" y="3960450"/>
              <a:ext cx="37525" cy="37825"/>
            </a:xfrm>
            <a:custGeom>
              <a:rect b="b" l="l" r="r" t="t"/>
              <a:pathLst>
                <a:path extrusionOk="0" h="1513" w="1501">
                  <a:moveTo>
                    <a:pt x="238" y="0"/>
                  </a:moveTo>
                  <a:lnTo>
                    <a:pt x="0" y="286"/>
                  </a:lnTo>
                  <a:lnTo>
                    <a:pt x="1215" y="1512"/>
                  </a:lnTo>
                  <a:lnTo>
                    <a:pt x="1500" y="1274"/>
                  </a:lnTo>
                  <a:lnTo>
                    <a:pt x="238"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8"/>
            <p:cNvSpPr/>
            <p:nvPr/>
          </p:nvSpPr>
          <p:spPr>
            <a:xfrm>
              <a:off x="2741400" y="3992275"/>
              <a:ext cx="19675" cy="18500"/>
            </a:xfrm>
            <a:custGeom>
              <a:rect b="b" l="l" r="r" t="t"/>
              <a:pathLst>
                <a:path extrusionOk="0" h="740" w="787">
                  <a:moveTo>
                    <a:pt x="286" y="1"/>
                  </a:moveTo>
                  <a:lnTo>
                    <a:pt x="1" y="239"/>
                  </a:lnTo>
                  <a:lnTo>
                    <a:pt x="513" y="739"/>
                  </a:lnTo>
                  <a:lnTo>
                    <a:pt x="786" y="501"/>
                  </a:lnTo>
                  <a:lnTo>
                    <a:pt x="286" y="1"/>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0" name="Google Shape;3410;p78"/>
          <p:cNvGrpSpPr/>
          <p:nvPr/>
        </p:nvGrpSpPr>
        <p:grpSpPr>
          <a:xfrm>
            <a:off x="4021025" y="3927486"/>
            <a:ext cx="346944" cy="334513"/>
            <a:chOff x="3277175" y="3826450"/>
            <a:chExt cx="306325" cy="295350"/>
          </a:xfrm>
        </p:grpSpPr>
        <p:sp>
          <p:nvSpPr>
            <p:cNvPr id="3411" name="Google Shape;3411;p78"/>
            <p:cNvSpPr/>
            <p:nvPr/>
          </p:nvSpPr>
          <p:spPr>
            <a:xfrm>
              <a:off x="3340000" y="3870700"/>
              <a:ext cx="61925" cy="60900"/>
            </a:xfrm>
            <a:custGeom>
              <a:rect b="b" l="l" r="r" t="t"/>
              <a:pathLst>
                <a:path extrusionOk="0" h="2436" w="2477">
                  <a:moveTo>
                    <a:pt x="213" y="0"/>
                  </a:moveTo>
                  <a:cubicBezTo>
                    <a:pt x="167" y="0"/>
                    <a:pt x="119" y="18"/>
                    <a:pt x="83" y="54"/>
                  </a:cubicBezTo>
                  <a:cubicBezTo>
                    <a:pt x="0" y="113"/>
                    <a:pt x="0" y="232"/>
                    <a:pt x="83" y="304"/>
                  </a:cubicBezTo>
                  <a:lnTo>
                    <a:pt x="2143" y="2376"/>
                  </a:lnTo>
                  <a:cubicBezTo>
                    <a:pt x="2191" y="2423"/>
                    <a:pt x="2238" y="2435"/>
                    <a:pt x="2286" y="2435"/>
                  </a:cubicBezTo>
                  <a:cubicBezTo>
                    <a:pt x="2346" y="2435"/>
                    <a:pt x="2381" y="2423"/>
                    <a:pt x="2405" y="2376"/>
                  </a:cubicBezTo>
                  <a:cubicBezTo>
                    <a:pt x="2477" y="2316"/>
                    <a:pt x="2477" y="2197"/>
                    <a:pt x="2405" y="2126"/>
                  </a:cubicBezTo>
                  <a:lnTo>
                    <a:pt x="333" y="54"/>
                  </a:lnTo>
                  <a:cubicBezTo>
                    <a:pt x="304" y="18"/>
                    <a:pt x="259" y="0"/>
                    <a:pt x="21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8"/>
            <p:cNvSpPr/>
            <p:nvPr/>
          </p:nvSpPr>
          <p:spPr>
            <a:xfrm>
              <a:off x="3461125" y="3870700"/>
              <a:ext cx="61650" cy="60900"/>
            </a:xfrm>
            <a:custGeom>
              <a:rect b="b" l="l" r="r" t="t"/>
              <a:pathLst>
                <a:path extrusionOk="0" h="2436" w="2466">
                  <a:moveTo>
                    <a:pt x="2273" y="0"/>
                  </a:moveTo>
                  <a:cubicBezTo>
                    <a:pt x="2227" y="0"/>
                    <a:pt x="2180" y="18"/>
                    <a:pt x="2144" y="54"/>
                  </a:cubicBezTo>
                  <a:lnTo>
                    <a:pt x="72" y="2126"/>
                  </a:lnTo>
                  <a:cubicBezTo>
                    <a:pt x="1" y="2185"/>
                    <a:pt x="1" y="2304"/>
                    <a:pt x="72" y="2376"/>
                  </a:cubicBezTo>
                  <a:cubicBezTo>
                    <a:pt x="120" y="2423"/>
                    <a:pt x="156" y="2435"/>
                    <a:pt x="203" y="2435"/>
                  </a:cubicBezTo>
                  <a:cubicBezTo>
                    <a:pt x="251" y="2435"/>
                    <a:pt x="299" y="2423"/>
                    <a:pt x="322" y="2376"/>
                  </a:cubicBezTo>
                  <a:lnTo>
                    <a:pt x="2394" y="304"/>
                  </a:lnTo>
                  <a:cubicBezTo>
                    <a:pt x="2465" y="244"/>
                    <a:pt x="2465" y="125"/>
                    <a:pt x="2394" y="54"/>
                  </a:cubicBezTo>
                  <a:cubicBezTo>
                    <a:pt x="2364" y="18"/>
                    <a:pt x="2320" y="0"/>
                    <a:pt x="227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8"/>
            <p:cNvSpPr/>
            <p:nvPr/>
          </p:nvSpPr>
          <p:spPr>
            <a:xfrm>
              <a:off x="3354275" y="3912825"/>
              <a:ext cx="154500" cy="154200"/>
            </a:xfrm>
            <a:custGeom>
              <a:rect b="b" l="l" r="r" t="t"/>
              <a:pathLst>
                <a:path extrusionOk="0" h="6168" w="6180">
                  <a:moveTo>
                    <a:pt x="3096" y="0"/>
                  </a:moveTo>
                  <a:cubicBezTo>
                    <a:pt x="2941" y="0"/>
                    <a:pt x="2799" y="24"/>
                    <a:pt x="2644" y="36"/>
                  </a:cubicBezTo>
                  <a:cubicBezTo>
                    <a:pt x="1144" y="238"/>
                    <a:pt x="1" y="1536"/>
                    <a:pt x="1" y="3084"/>
                  </a:cubicBezTo>
                  <a:cubicBezTo>
                    <a:pt x="1" y="4632"/>
                    <a:pt x="1155" y="5929"/>
                    <a:pt x="2644" y="6132"/>
                  </a:cubicBezTo>
                  <a:cubicBezTo>
                    <a:pt x="2799" y="6156"/>
                    <a:pt x="2941" y="6167"/>
                    <a:pt x="3096" y="6167"/>
                  </a:cubicBezTo>
                  <a:cubicBezTo>
                    <a:pt x="4787" y="6167"/>
                    <a:pt x="6180" y="4786"/>
                    <a:pt x="6180" y="3084"/>
                  </a:cubicBezTo>
                  <a:cubicBezTo>
                    <a:pt x="6180" y="1369"/>
                    <a:pt x="4787" y="0"/>
                    <a:pt x="3096"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8"/>
            <p:cNvSpPr/>
            <p:nvPr/>
          </p:nvSpPr>
          <p:spPr>
            <a:xfrm>
              <a:off x="3301300" y="3866675"/>
              <a:ext cx="25925" cy="231900"/>
            </a:xfrm>
            <a:custGeom>
              <a:rect b="b" l="l" r="r" t="t"/>
              <a:pathLst>
                <a:path extrusionOk="0" h="9276" w="1037">
                  <a:moveTo>
                    <a:pt x="0" y="1"/>
                  </a:moveTo>
                  <a:lnTo>
                    <a:pt x="0" y="9276"/>
                  </a:lnTo>
                  <a:lnTo>
                    <a:pt x="1036" y="9276"/>
                  </a:lnTo>
                  <a:lnTo>
                    <a:pt x="1036" y="1"/>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8"/>
            <p:cNvSpPr/>
            <p:nvPr/>
          </p:nvSpPr>
          <p:spPr>
            <a:xfrm>
              <a:off x="3301300" y="3866675"/>
              <a:ext cx="12225" cy="231900"/>
            </a:xfrm>
            <a:custGeom>
              <a:rect b="b" l="l" r="r" t="t"/>
              <a:pathLst>
                <a:path extrusionOk="0" h="9276" w="489">
                  <a:moveTo>
                    <a:pt x="0" y="1"/>
                  </a:moveTo>
                  <a:lnTo>
                    <a:pt x="0" y="9276"/>
                  </a:lnTo>
                  <a:lnTo>
                    <a:pt x="488" y="9276"/>
                  </a:lnTo>
                  <a:lnTo>
                    <a:pt x="48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8"/>
            <p:cNvSpPr/>
            <p:nvPr/>
          </p:nvSpPr>
          <p:spPr>
            <a:xfrm>
              <a:off x="3536450" y="3870250"/>
              <a:ext cx="25900" cy="225350"/>
            </a:xfrm>
            <a:custGeom>
              <a:rect b="b" l="l" r="r" t="t"/>
              <a:pathLst>
                <a:path extrusionOk="0" h="9014" w="1036">
                  <a:moveTo>
                    <a:pt x="0" y="0"/>
                  </a:moveTo>
                  <a:lnTo>
                    <a:pt x="0" y="9013"/>
                  </a:lnTo>
                  <a:lnTo>
                    <a:pt x="1036" y="9013"/>
                  </a:lnTo>
                  <a:lnTo>
                    <a:pt x="1036"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8"/>
            <p:cNvSpPr/>
            <p:nvPr/>
          </p:nvSpPr>
          <p:spPr>
            <a:xfrm>
              <a:off x="3536450" y="3870250"/>
              <a:ext cx="12525" cy="225350"/>
            </a:xfrm>
            <a:custGeom>
              <a:rect b="b" l="l" r="r" t="t"/>
              <a:pathLst>
                <a:path extrusionOk="0" h="9014" w="501">
                  <a:moveTo>
                    <a:pt x="0" y="0"/>
                  </a:moveTo>
                  <a:lnTo>
                    <a:pt x="0" y="9013"/>
                  </a:lnTo>
                  <a:lnTo>
                    <a:pt x="500" y="9013"/>
                  </a:lnTo>
                  <a:lnTo>
                    <a:pt x="500"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8"/>
            <p:cNvSpPr/>
            <p:nvPr/>
          </p:nvSpPr>
          <p:spPr>
            <a:xfrm>
              <a:off x="3277175" y="3826450"/>
              <a:ext cx="306325" cy="54825"/>
            </a:xfrm>
            <a:custGeom>
              <a:rect b="b" l="l" r="r" t="t"/>
              <a:pathLst>
                <a:path extrusionOk="0" h="2193" w="12253">
                  <a:moveTo>
                    <a:pt x="9839" y="1"/>
                  </a:moveTo>
                  <a:cubicBezTo>
                    <a:pt x="9751" y="1"/>
                    <a:pt x="9662" y="13"/>
                    <a:pt x="9573" y="38"/>
                  </a:cubicBezTo>
                  <a:cubicBezTo>
                    <a:pt x="9371" y="97"/>
                    <a:pt x="9181" y="145"/>
                    <a:pt x="8990" y="205"/>
                  </a:cubicBezTo>
                  <a:cubicBezTo>
                    <a:pt x="8061" y="455"/>
                    <a:pt x="7145" y="705"/>
                    <a:pt x="6180" y="705"/>
                  </a:cubicBezTo>
                  <a:cubicBezTo>
                    <a:pt x="5013" y="705"/>
                    <a:pt x="3894" y="336"/>
                    <a:pt x="2787" y="38"/>
                  </a:cubicBezTo>
                  <a:cubicBezTo>
                    <a:pt x="2692" y="26"/>
                    <a:pt x="2608" y="2"/>
                    <a:pt x="2513" y="2"/>
                  </a:cubicBezTo>
                  <a:cubicBezTo>
                    <a:pt x="1977" y="2"/>
                    <a:pt x="1501" y="455"/>
                    <a:pt x="1501" y="1038"/>
                  </a:cubicBezTo>
                  <a:lnTo>
                    <a:pt x="691" y="1038"/>
                  </a:lnTo>
                  <a:cubicBezTo>
                    <a:pt x="429" y="1038"/>
                    <a:pt x="191" y="1193"/>
                    <a:pt x="120" y="1455"/>
                  </a:cubicBezTo>
                  <a:cubicBezTo>
                    <a:pt x="1" y="1836"/>
                    <a:pt x="298" y="2193"/>
                    <a:pt x="668" y="2193"/>
                  </a:cubicBezTo>
                  <a:lnTo>
                    <a:pt x="11669" y="2193"/>
                  </a:lnTo>
                  <a:cubicBezTo>
                    <a:pt x="12002" y="2193"/>
                    <a:pt x="12240" y="1931"/>
                    <a:pt x="12252" y="1610"/>
                  </a:cubicBezTo>
                  <a:cubicBezTo>
                    <a:pt x="12252" y="1300"/>
                    <a:pt x="12002" y="1038"/>
                    <a:pt x="11669" y="1038"/>
                  </a:cubicBezTo>
                  <a:lnTo>
                    <a:pt x="10847" y="1038"/>
                  </a:lnTo>
                  <a:cubicBezTo>
                    <a:pt x="10847" y="445"/>
                    <a:pt x="10373" y="1"/>
                    <a:pt x="9839"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8"/>
            <p:cNvSpPr/>
            <p:nvPr/>
          </p:nvSpPr>
          <p:spPr>
            <a:xfrm>
              <a:off x="3277175" y="3826500"/>
              <a:ext cx="289650" cy="54775"/>
            </a:xfrm>
            <a:custGeom>
              <a:rect b="b" l="l" r="r" t="t"/>
              <a:pathLst>
                <a:path extrusionOk="0" h="2191" w="11586">
                  <a:moveTo>
                    <a:pt x="2513" y="0"/>
                  </a:moveTo>
                  <a:cubicBezTo>
                    <a:pt x="1977" y="0"/>
                    <a:pt x="1501" y="453"/>
                    <a:pt x="1501" y="1036"/>
                  </a:cubicBezTo>
                  <a:lnTo>
                    <a:pt x="691" y="1036"/>
                  </a:lnTo>
                  <a:cubicBezTo>
                    <a:pt x="429" y="1036"/>
                    <a:pt x="191" y="1191"/>
                    <a:pt x="120" y="1453"/>
                  </a:cubicBezTo>
                  <a:cubicBezTo>
                    <a:pt x="1" y="1834"/>
                    <a:pt x="298" y="2191"/>
                    <a:pt x="668" y="2191"/>
                  </a:cubicBezTo>
                  <a:lnTo>
                    <a:pt x="11002" y="2191"/>
                  </a:lnTo>
                  <a:cubicBezTo>
                    <a:pt x="11324" y="2191"/>
                    <a:pt x="11562" y="1929"/>
                    <a:pt x="11586" y="1608"/>
                  </a:cubicBezTo>
                  <a:cubicBezTo>
                    <a:pt x="11586" y="1298"/>
                    <a:pt x="11324" y="1036"/>
                    <a:pt x="11002" y="1036"/>
                  </a:cubicBezTo>
                  <a:lnTo>
                    <a:pt x="10181" y="1036"/>
                  </a:lnTo>
                  <a:cubicBezTo>
                    <a:pt x="10181" y="479"/>
                    <a:pt x="9812" y="155"/>
                    <a:pt x="9325" y="155"/>
                  </a:cubicBezTo>
                  <a:cubicBezTo>
                    <a:pt x="9218" y="155"/>
                    <a:pt x="9106" y="171"/>
                    <a:pt x="8990" y="203"/>
                  </a:cubicBezTo>
                  <a:cubicBezTo>
                    <a:pt x="8061" y="453"/>
                    <a:pt x="7145" y="703"/>
                    <a:pt x="6180" y="703"/>
                  </a:cubicBezTo>
                  <a:cubicBezTo>
                    <a:pt x="5013" y="703"/>
                    <a:pt x="3894" y="334"/>
                    <a:pt x="2787" y="36"/>
                  </a:cubicBezTo>
                  <a:cubicBezTo>
                    <a:pt x="2692" y="24"/>
                    <a:pt x="2608" y="0"/>
                    <a:pt x="2513"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8"/>
            <p:cNvSpPr/>
            <p:nvPr/>
          </p:nvSpPr>
          <p:spPr>
            <a:xfrm>
              <a:off x="3519775" y="4084550"/>
              <a:ext cx="58950" cy="37250"/>
            </a:xfrm>
            <a:custGeom>
              <a:rect b="b" l="l" r="r" t="t"/>
              <a:pathLst>
                <a:path extrusionOk="0" h="1490" w="2358">
                  <a:moveTo>
                    <a:pt x="500" y="1"/>
                  </a:moveTo>
                  <a:cubicBezTo>
                    <a:pt x="227" y="1"/>
                    <a:pt x="0" y="215"/>
                    <a:pt x="0" y="501"/>
                  </a:cubicBezTo>
                  <a:lnTo>
                    <a:pt x="0" y="1311"/>
                  </a:lnTo>
                  <a:cubicBezTo>
                    <a:pt x="0" y="1406"/>
                    <a:pt x="72" y="1489"/>
                    <a:pt x="179" y="1489"/>
                  </a:cubicBezTo>
                  <a:lnTo>
                    <a:pt x="2167" y="1489"/>
                  </a:lnTo>
                  <a:cubicBezTo>
                    <a:pt x="2275" y="1489"/>
                    <a:pt x="2358" y="1406"/>
                    <a:pt x="2358" y="1311"/>
                  </a:cubicBezTo>
                  <a:lnTo>
                    <a:pt x="2358" y="501"/>
                  </a:lnTo>
                  <a:cubicBezTo>
                    <a:pt x="2358" y="215"/>
                    <a:pt x="2132" y="1"/>
                    <a:pt x="1834"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8"/>
            <p:cNvSpPr/>
            <p:nvPr/>
          </p:nvSpPr>
          <p:spPr>
            <a:xfrm>
              <a:off x="3519775" y="4084550"/>
              <a:ext cx="42000" cy="37250"/>
            </a:xfrm>
            <a:custGeom>
              <a:rect b="b" l="l" r="r" t="t"/>
              <a:pathLst>
                <a:path extrusionOk="0" h="1490" w="1680">
                  <a:moveTo>
                    <a:pt x="500" y="1"/>
                  </a:moveTo>
                  <a:cubicBezTo>
                    <a:pt x="227" y="1"/>
                    <a:pt x="0" y="215"/>
                    <a:pt x="0" y="501"/>
                  </a:cubicBezTo>
                  <a:lnTo>
                    <a:pt x="0" y="1311"/>
                  </a:lnTo>
                  <a:cubicBezTo>
                    <a:pt x="0" y="1406"/>
                    <a:pt x="72" y="1489"/>
                    <a:pt x="179" y="1489"/>
                  </a:cubicBezTo>
                  <a:lnTo>
                    <a:pt x="1501" y="1489"/>
                  </a:lnTo>
                  <a:cubicBezTo>
                    <a:pt x="1608" y="1489"/>
                    <a:pt x="1679" y="1406"/>
                    <a:pt x="1679" y="1311"/>
                  </a:cubicBezTo>
                  <a:lnTo>
                    <a:pt x="1679" y="501"/>
                  </a:lnTo>
                  <a:cubicBezTo>
                    <a:pt x="1679" y="215"/>
                    <a:pt x="1465" y="1"/>
                    <a:pt x="117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8"/>
            <p:cNvSpPr/>
            <p:nvPr/>
          </p:nvSpPr>
          <p:spPr>
            <a:xfrm>
              <a:off x="3284625" y="4084550"/>
              <a:ext cx="58950" cy="37250"/>
            </a:xfrm>
            <a:custGeom>
              <a:rect b="b" l="l" r="r" t="t"/>
              <a:pathLst>
                <a:path extrusionOk="0" h="1490" w="2358">
                  <a:moveTo>
                    <a:pt x="512" y="1"/>
                  </a:moveTo>
                  <a:cubicBezTo>
                    <a:pt x="227" y="1"/>
                    <a:pt x="0" y="215"/>
                    <a:pt x="0" y="501"/>
                  </a:cubicBezTo>
                  <a:lnTo>
                    <a:pt x="0" y="1311"/>
                  </a:lnTo>
                  <a:cubicBezTo>
                    <a:pt x="0" y="1406"/>
                    <a:pt x="72" y="1489"/>
                    <a:pt x="179" y="1489"/>
                  </a:cubicBezTo>
                  <a:lnTo>
                    <a:pt x="2179" y="1489"/>
                  </a:lnTo>
                  <a:cubicBezTo>
                    <a:pt x="2275" y="1489"/>
                    <a:pt x="2358" y="1406"/>
                    <a:pt x="2358" y="1311"/>
                  </a:cubicBezTo>
                  <a:lnTo>
                    <a:pt x="2358" y="501"/>
                  </a:lnTo>
                  <a:cubicBezTo>
                    <a:pt x="2358" y="215"/>
                    <a:pt x="2132" y="1"/>
                    <a:pt x="1834"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8"/>
            <p:cNvSpPr/>
            <p:nvPr/>
          </p:nvSpPr>
          <p:spPr>
            <a:xfrm>
              <a:off x="3284625" y="4084550"/>
              <a:ext cx="42600" cy="37250"/>
            </a:xfrm>
            <a:custGeom>
              <a:rect b="b" l="l" r="r" t="t"/>
              <a:pathLst>
                <a:path extrusionOk="0" h="1490" w="1704">
                  <a:moveTo>
                    <a:pt x="512" y="1"/>
                  </a:moveTo>
                  <a:cubicBezTo>
                    <a:pt x="227" y="1"/>
                    <a:pt x="0" y="215"/>
                    <a:pt x="0" y="501"/>
                  </a:cubicBezTo>
                  <a:lnTo>
                    <a:pt x="0" y="1311"/>
                  </a:lnTo>
                  <a:cubicBezTo>
                    <a:pt x="0" y="1406"/>
                    <a:pt x="72" y="1489"/>
                    <a:pt x="179" y="1489"/>
                  </a:cubicBezTo>
                  <a:lnTo>
                    <a:pt x="1524" y="1489"/>
                  </a:lnTo>
                  <a:cubicBezTo>
                    <a:pt x="1620" y="1489"/>
                    <a:pt x="1703" y="1406"/>
                    <a:pt x="1703" y="1311"/>
                  </a:cubicBezTo>
                  <a:lnTo>
                    <a:pt x="1703" y="501"/>
                  </a:lnTo>
                  <a:cubicBezTo>
                    <a:pt x="1703" y="215"/>
                    <a:pt x="1465" y="1"/>
                    <a:pt x="1179"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8"/>
            <p:cNvSpPr/>
            <p:nvPr/>
          </p:nvSpPr>
          <p:spPr>
            <a:xfrm>
              <a:off x="3372425" y="3930675"/>
              <a:ext cx="118500" cy="118500"/>
            </a:xfrm>
            <a:custGeom>
              <a:rect b="b" l="l" r="r" t="t"/>
              <a:pathLst>
                <a:path extrusionOk="0" h="4740" w="4740">
                  <a:moveTo>
                    <a:pt x="2370" y="0"/>
                  </a:moveTo>
                  <a:cubicBezTo>
                    <a:pt x="2215" y="0"/>
                    <a:pt x="2084" y="0"/>
                    <a:pt x="1953" y="36"/>
                  </a:cubicBezTo>
                  <a:cubicBezTo>
                    <a:pt x="846" y="239"/>
                    <a:pt x="1" y="1191"/>
                    <a:pt x="1" y="2370"/>
                  </a:cubicBezTo>
                  <a:cubicBezTo>
                    <a:pt x="1" y="3548"/>
                    <a:pt x="834" y="4513"/>
                    <a:pt x="1953" y="4703"/>
                  </a:cubicBezTo>
                  <a:cubicBezTo>
                    <a:pt x="2084" y="4715"/>
                    <a:pt x="2215" y="4739"/>
                    <a:pt x="2370" y="4739"/>
                  </a:cubicBezTo>
                  <a:cubicBezTo>
                    <a:pt x="3680" y="4739"/>
                    <a:pt x="4740" y="3679"/>
                    <a:pt x="4740" y="2370"/>
                  </a:cubicBezTo>
                  <a:cubicBezTo>
                    <a:pt x="4740" y="1060"/>
                    <a:pt x="3680" y="0"/>
                    <a:pt x="2370" y="0"/>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8"/>
            <p:cNvSpPr/>
            <p:nvPr/>
          </p:nvSpPr>
          <p:spPr>
            <a:xfrm>
              <a:off x="3372425" y="3931575"/>
              <a:ext cx="97675" cy="116700"/>
            </a:xfrm>
            <a:custGeom>
              <a:rect b="b" l="l" r="r" t="t"/>
              <a:pathLst>
                <a:path extrusionOk="0" h="4668" w="3907">
                  <a:moveTo>
                    <a:pt x="1953" y="0"/>
                  </a:moveTo>
                  <a:cubicBezTo>
                    <a:pt x="846" y="203"/>
                    <a:pt x="1" y="1155"/>
                    <a:pt x="1" y="2334"/>
                  </a:cubicBezTo>
                  <a:cubicBezTo>
                    <a:pt x="1" y="3512"/>
                    <a:pt x="834" y="4477"/>
                    <a:pt x="1953" y="4667"/>
                  </a:cubicBezTo>
                  <a:cubicBezTo>
                    <a:pt x="3049" y="4465"/>
                    <a:pt x="3906" y="3489"/>
                    <a:pt x="3906" y="2334"/>
                  </a:cubicBezTo>
                  <a:cubicBezTo>
                    <a:pt x="3906" y="1155"/>
                    <a:pt x="3073" y="191"/>
                    <a:pt x="1953"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8"/>
            <p:cNvSpPr/>
            <p:nvPr/>
          </p:nvSpPr>
          <p:spPr>
            <a:xfrm>
              <a:off x="3416475" y="3974725"/>
              <a:ext cx="30400" cy="30375"/>
            </a:xfrm>
            <a:custGeom>
              <a:rect b="b" l="l" r="r" t="t"/>
              <a:pathLst>
                <a:path extrusionOk="0" h="1215" w="1216">
                  <a:moveTo>
                    <a:pt x="608" y="1"/>
                  </a:moveTo>
                  <a:cubicBezTo>
                    <a:pt x="537" y="1"/>
                    <a:pt x="441" y="12"/>
                    <a:pt x="370" y="48"/>
                  </a:cubicBezTo>
                  <a:cubicBezTo>
                    <a:pt x="144" y="143"/>
                    <a:pt x="1" y="358"/>
                    <a:pt x="1" y="608"/>
                  </a:cubicBezTo>
                  <a:cubicBezTo>
                    <a:pt x="1" y="858"/>
                    <a:pt x="144" y="1084"/>
                    <a:pt x="370" y="1179"/>
                  </a:cubicBezTo>
                  <a:cubicBezTo>
                    <a:pt x="441" y="1203"/>
                    <a:pt x="513" y="1215"/>
                    <a:pt x="608" y="1215"/>
                  </a:cubicBezTo>
                  <a:cubicBezTo>
                    <a:pt x="953" y="1215"/>
                    <a:pt x="1215" y="953"/>
                    <a:pt x="1215" y="608"/>
                  </a:cubicBezTo>
                  <a:cubicBezTo>
                    <a:pt x="1215" y="262"/>
                    <a:pt x="953" y="1"/>
                    <a:pt x="608"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8"/>
            <p:cNvSpPr/>
            <p:nvPr/>
          </p:nvSpPr>
          <p:spPr>
            <a:xfrm>
              <a:off x="3416475" y="3975625"/>
              <a:ext cx="18500" cy="28300"/>
            </a:xfrm>
            <a:custGeom>
              <a:rect b="b" l="l" r="r" t="t"/>
              <a:pathLst>
                <a:path extrusionOk="0" h="1132" w="740">
                  <a:moveTo>
                    <a:pt x="370" y="0"/>
                  </a:moveTo>
                  <a:cubicBezTo>
                    <a:pt x="156" y="0"/>
                    <a:pt x="1" y="262"/>
                    <a:pt x="1" y="572"/>
                  </a:cubicBezTo>
                  <a:cubicBezTo>
                    <a:pt x="1" y="881"/>
                    <a:pt x="156" y="1131"/>
                    <a:pt x="370" y="1131"/>
                  </a:cubicBezTo>
                  <a:cubicBezTo>
                    <a:pt x="572" y="1131"/>
                    <a:pt x="739" y="881"/>
                    <a:pt x="739" y="572"/>
                  </a:cubicBezTo>
                  <a:cubicBezTo>
                    <a:pt x="739" y="262"/>
                    <a:pt x="572" y="0"/>
                    <a:pt x="370" y="0"/>
                  </a:cubicBezTo>
                  <a:close/>
                </a:path>
              </a:pathLst>
            </a:custGeom>
            <a:solidFill>
              <a:srgbClr val="FED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8"/>
            <p:cNvSpPr/>
            <p:nvPr/>
          </p:nvSpPr>
          <p:spPr>
            <a:xfrm>
              <a:off x="3412025" y="3970250"/>
              <a:ext cx="39600" cy="39325"/>
            </a:xfrm>
            <a:custGeom>
              <a:rect b="b" l="l" r="r" t="t"/>
              <a:pathLst>
                <a:path extrusionOk="0" h="1573" w="1584">
                  <a:moveTo>
                    <a:pt x="786" y="358"/>
                  </a:moveTo>
                  <a:cubicBezTo>
                    <a:pt x="1024" y="358"/>
                    <a:pt x="1215" y="549"/>
                    <a:pt x="1215" y="787"/>
                  </a:cubicBezTo>
                  <a:cubicBezTo>
                    <a:pt x="1215" y="1025"/>
                    <a:pt x="1024" y="1215"/>
                    <a:pt x="786" y="1215"/>
                  </a:cubicBezTo>
                  <a:cubicBezTo>
                    <a:pt x="548" y="1215"/>
                    <a:pt x="358" y="1025"/>
                    <a:pt x="358" y="787"/>
                  </a:cubicBezTo>
                  <a:cubicBezTo>
                    <a:pt x="358" y="549"/>
                    <a:pt x="548" y="358"/>
                    <a:pt x="786" y="358"/>
                  </a:cubicBezTo>
                  <a:close/>
                  <a:moveTo>
                    <a:pt x="786" y="1"/>
                  </a:moveTo>
                  <a:cubicBezTo>
                    <a:pt x="358" y="1"/>
                    <a:pt x="0" y="358"/>
                    <a:pt x="0" y="787"/>
                  </a:cubicBezTo>
                  <a:cubicBezTo>
                    <a:pt x="0" y="1215"/>
                    <a:pt x="358" y="1573"/>
                    <a:pt x="786" y="1573"/>
                  </a:cubicBezTo>
                  <a:cubicBezTo>
                    <a:pt x="1227" y="1573"/>
                    <a:pt x="1584" y="1215"/>
                    <a:pt x="1572" y="787"/>
                  </a:cubicBezTo>
                  <a:cubicBezTo>
                    <a:pt x="1572" y="358"/>
                    <a:pt x="1215" y="1"/>
                    <a:pt x="786"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8"/>
            <p:cNvSpPr/>
            <p:nvPr/>
          </p:nvSpPr>
          <p:spPr>
            <a:xfrm>
              <a:off x="3297425" y="4016100"/>
              <a:ext cx="34250" cy="8950"/>
            </a:xfrm>
            <a:custGeom>
              <a:rect b="b" l="l" r="r" t="t"/>
              <a:pathLst>
                <a:path extrusionOk="0" h="358" w="1370">
                  <a:moveTo>
                    <a:pt x="191" y="0"/>
                  </a:moveTo>
                  <a:cubicBezTo>
                    <a:pt x="84" y="0"/>
                    <a:pt x="0" y="84"/>
                    <a:pt x="12" y="191"/>
                  </a:cubicBezTo>
                  <a:cubicBezTo>
                    <a:pt x="12" y="298"/>
                    <a:pt x="96" y="358"/>
                    <a:pt x="191" y="358"/>
                  </a:cubicBezTo>
                  <a:lnTo>
                    <a:pt x="1155" y="358"/>
                  </a:lnTo>
                  <a:cubicBezTo>
                    <a:pt x="1251" y="358"/>
                    <a:pt x="1334" y="298"/>
                    <a:pt x="1346" y="191"/>
                  </a:cubicBezTo>
                  <a:cubicBezTo>
                    <a:pt x="1370" y="84"/>
                    <a:pt x="1274" y="0"/>
                    <a:pt x="1167"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8"/>
            <p:cNvSpPr/>
            <p:nvPr/>
          </p:nvSpPr>
          <p:spPr>
            <a:xfrm>
              <a:off x="3297425" y="4016100"/>
              <a:ext cx="21750" cy="8950"/>
            </a:xfrm>
            <a:custGeom>
              <a:rect b="b" l="l" r="r" t="t"/>
              <a:pathLst>
                <a:path extrusionOk="0" h="358" w="870">
                  <a:moveTo>
                    <a:pt x="191" y="0"/>
                  </a:moveTo>
                  <a:cubicBezTo>
                    <a:pt x="84" y="0"/>
                    <a:pt x="0" y="84"/>
                    <a:pt x="12" y="191"/>
                  </a:cubicBezTo>
                  <a:cubicBezTo>
                    <a:pt x="12" y="298"/>
                    <a:pt x="96" y="358"/>
                    <a:pt x="191" y="358"/>
                  </a:cubicBezTo>
                  <a:lnTo>
                    <a:pt x="667" y="358"/>
                  </a:lnTo>
                  <a:cubicBezTo>
                    <a:pt x="751" y="358"/>
                    <a:pt x="834" y="298"/>
                    <a:pt x="858" y="191"/>
                  </a:cubicBezTo>
                  <a:cubicBezTo>
                    <a:pt x="870" y="84"/>
                    <a:pt x="786" y="0"/>
                    <a:pt x="679"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8"/>
            <p:cNvSpPr/>
            <p:nvPr/>
          </p:nvSpPr>
          <p:spPr>
            <a:xfrm>
              <a:off x="3531975" y="4016100"/>
              <a:ext cx="34250" cy="8950"/>
            </a:xfrm>
            <a:custGeom>
              <a:rect b="b" l="l" r="r" t="t"/>
              <a:pathLst>
                <a:path extrusionOk="0" h="358" w="1370">
                  <a:moveTo>
                    <a:pt x="203" y="0"/>
                  </a:moveTo>
                  <a:cubicBezTo>
                    <a:pt x="96" y="0"/>
                    <a:pt x="1" y="84"/>
                    <a:pt x="24" y="191"/>
                  </a:cubicBezTo>
                  <a:cubicBezTo>
                    <a:pt x="24" y="298"/>
                    <a:pt x="108" y="358"/>
                    <a:pt x="203" y="358"/>
                  </a:cubicBezTo>
                  <a:lnTo>
                    <a:pt x="1167" y="358"/>
                  </a:lnTo>
                  <a:cubicBezTo>
                    <a:pt x="1251" y="358"/>
                    <a:pt x="1346" y="298"/>
                    <a:pt x="1358" y="191"/>
                  </a:cubicBezTo>
                  <a:cubicBezTo>
                    <a:pt x="1370" y="84"/>
                    <a:pt x="1286" y="0"/>
                    <a:pt x="1179" y="0"/>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8"/>
            <p:cNvSpPr/>
            <p:nvPr/>
          </p:nvSpPr>
          <p:spPr>
            <a:xfrm>
              <a:off x="3531975" y="4016100"/>
              <a:ext cx="22050" cy="8950"/>
            </a:xfrm>
            <a:custGeom>
              <a:rect b="b" l="l" r="r" t="t"/>
              <a:pathLst>
                <a:path extrusionOk="0" h="358" w="882">
                  <a:moveTo>
                    <a:pt x="191" y="0"/>
                  </a:moveTo>
                  <a:cubicBezTo>
                    <a:pt x="96" y="0"/>
                    <a:pt x="1" y="84"/>
                    <a:pt x="12" y="191"/>
                  </a:cubicBezTo>
                  <a:cubicBezTo>
                    <a:pt x="12" y="298"/>
                    <a:pt x="108" y="358"/>
                    <a:pt x="191" y="358"/>
                  </a:cubicBezTo>
                  <a:lnTo>
                    <a:pt x="679" y="358"/>
                  </a:lnTo>
                  <a:cubicBezTo>
                    <a:pt x="763" y="358"/>
                    <a:pt x="834" y="298"/>
                    <a:pt x="870" y="191"/>
                  </a:cubicBezTo>
                  <a:cubicBezTo>
                    <a:pt x="882" y="84"/>
                    <a:pt x="786" y="0"/>
                    <a:pt x="691"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8"/>
            <p:cNvSpPr/>
            <p:nvPr/>
          </p:nvSpPr>
          <p:spPr>
            <a:xfrm>
              <a:off x="3367975" y="3925600"/>
              <a:ext cx="127425" cy="128025"/>
            </a:xfrm>
            <a:custGeom>
              <a:rect b="b" l="l" r="r" t="t"/>
              <a:pathLst>
                <a:path extrusionOk="0" h="5121" w="5097">
                  <a:moveTo>
                    <a:pt x="2548" y="382"/>
                  </a:moveTo>
                  <a:cubicBezTo>
                    <a:pt x="3751" y="382"/>
                    <a:pt x="4739" y="1370"/>
                    <a:pt x="4739" y="2561"/>
                  </a:cubicBezTo>
                  <a:cubicBezTo>
                    <a:pt x="4739" y="3763"/>
                    <a:pt x="3751" y="4752"/>
                    <a:pt x="2548" y="4752"/>
                  </a:cubicBezTo>
                  <a:cubicBezTo>
                    <a:pt x="2417" y="4752"/>
                    <a:pt x="2274" y="4728"/>
                    <a:pt x="2155" y="4716"/>
                  </a:cubicBezTo>
                  <a:cubicBezTo>
                    <a:pt x="1119" y="4525"/>
                    <a:pt x="357" y="3620"/>
                    <a:pt x="357" y="2561"/>
                  </a:cubicBezTo>
                  <a:cubicBezTo>
                    <a:pt x="357" y="1501"/>
                    <a:pt x="1119" y="596"/>
                    <a:pt x="2155" y="418"/>
                  </a:cubicBezTo>
                  <a:cubicBezTo>
                    <a:pt x="2286" y="406"/>
                    <a:pt x="2417" y="382"/>
                    <a:pt x="2548" y="382"/>
                  </a:cubicBezTo>
                  <a:close/>
                  <a:moveTo>
                    <a:pt x="2548" y="1"/>
                  </a:moveTo>
                  <a:cubicBezTo>
                    <a:pt x="2393" y="1"/>
                    <a:pt x="2251" y="13"/>
                    <a:pt x="2096" y="49"/>
                  </a:cubicBezTo>
                  <a:cubicBezTo>
                    <a:pt x="881" y="263"/>
                    <a:pt x="0" y="1323"/>
                    <a:pt x="0" y="2561"/>
                  </a:cubicBezTo>
                  <a:cubicBezTo>
                    <a:pt x="0" y="3811"/>
                    <a:pt x="881" y="4847"/>
                    <a:pt x="2096" y="5073"/>
                  </a:cubicBezTo>
                  <a:cubicBezTo>
                    <a:pt x="2251" y="5109"/>
                    <a:pt x="2393" y="5121"/>
                    <a:pt x="2548" y="5121"/>
                  </a:cubicBezTo>
                  <a:cubicBezTo>
                    <a:pt x="3965" y="5121"/>
                    <a:pt x="5096" y="3978"/>
                    <a:pt x="5096" y="2549"/>
                  </a:cubicBezTo>
                  <a:cubicBezTo>
                    <a:pt x="5096" y="1144"/>
                    <a:pt x="3965" y="1"/>
                    <a:pt x="2548" y="1"/>
                  </a:cubicBezTo>
                  <a:close/>
                </a:path>
              </a:pathLst>
            </a:custGeom>
            <a:solidFill>
              <a:srgbClr val="FAC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78"/>
          <p:cNvGrpSpPr/>
          <p:nvPr/>
        </p:nvGrpSpPr>
        <p:grpSpPr>
          <a:xfrm>
            <a:off x="4683483" y="3997990"/>
            <a:ext cx="344225" cy="275788"/>
            <a:chOff x="3862075" y="3888700"/>
            <a:chExt cx="303925" cy="243500"/>
          </a:xfrm>
        </p:grpSpPr>
        <p:sp>
          <p:nvSpPr>
            <p:cNvPr id="3435" name="Google Shape;3435;p78"/>
            <p:cNvSpPr/>
            <p:nvPr/>
          </p:nvSpPr>
          <p:spPr>
            <a:xfrm>
              <a:off x="3917450" y="3914900"/>
              <a:ext cx="17875" cy="159275"/>
            </a:xfrm>
            <a:custGeom>
              <a:rect b="b" l="l" r="r" t="t"/>
              <a:pathLst>
                <a:path extrusionOk="0" h="6371" w="715">
                  <a:moveTo>
                    <a:pt x="0" y="0"/>
                  </a:moveTo>
                  <a:lnTo>
                    <a:pt x="0" y="5953"/>
                  </a:lnTo>
                  <a:cubicBezTo>
                    <a:pt x="0" y="6096"/>
                    <a:pt x="60" y="6251"/>
                    <a:pt x="179" y="6323"/>
                  </a:cubicBezTo>
                  <a:cubicBezTo>
                    <a:pt x="226" y="6346"/>
                    <a:pt x="286" y="6370"/>
                    <a:pt x="357" y="6370"/>
                  </a:cubicBezTo>
                  <a:cubicBezTo>
                    <a:pt x="560" y="6370"/>
                    <a:pt x="715" y="6204"/>
                    <a:pt x="715" y="5930"/>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8"/>
            <p:cNvSpPr/>
            <p:nvPr/>
          </p:nvSpPr>
          <p:spPr>
            <a:xfrm>
              <a:off x="3917450" y="3914300"/>
              <a:ext cx="8950" cy="158375"/>
            </a:xfrm>
            <a:custGeom>
              <a:rect b="b" l="l" r="r" t="t"/>
              <a:pathLst>
                <a:path extrusionOk="0" h="6335" w="358">
                  <a:moveTo>
                    <a:pt x="0" y="1"/>
                  </a:moveTo>
                  <a:lnTo>
                    <a:pt x="0" y="5954"/>
                  </a:lnTo>
                  <a:cubicBezTo>
                    <a:pt x="0" y="6108"/>
                    <a:pt x="60" y="6251"/>
                    <a:pt x="179" y="6335"/>
                  </a:cubicBezTo>
                  <a:cubicBezTo>
                    <a:pt x="286" y="6275"/>
                    <a:pt x="357" y="6132"/>
                    <a:pt x="357" y="5954"/>
                  </a:cubicBezTo>
                  <a:lnTo>
                    <a:pt x="35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8"/>
            <p:cNvSpPr/>
            <p:nvPr/>
          </p:nvSpPr>
          <p:spPr>
            <a:xfrm>
              <a:off x="3954050" y="3914900"/>
              <a:ext cx="17875" cy="145275"/>
            </a:xfrm>
            <a:custGeom>
              <a:rect b="b" l="l" r="r" t="t"/>
              <a:pathLst>
                <a:path extrusionOk="0" h="5811" w="715">
                  <a:moveTo>
                    <a:pt x="1" y="0"/>
                  </a:moveTo>
                  <a:lnTo>
                    <a:pt x="1" y="5394"/>
                  </a:lnTo>
                  <a:cubicBezTo>
                    <a:pt x="1" y="5549"/>
                    <a:pt x="60" y="5692"/>
                    <a:pt x="179" y="5775"/>
                  </a:cubicBezTo>
                  <a:cubicBezTo>
                    <a:pt x="227" y="5799"/>
                    <a:pt x="286" y="5811"/>
                    <a:pt x="358" y="5811"/>
                  </a:cubicBezTo>
                  <a:cubicBezTo>
                    <a:pt x="548" y="5811"/>
                    <a:pt x="715" y="5644"/>
                    <a:pt x="715" y="5382"/>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8"/>
            <p:cNvSpPr/>
            <p:nvPr/>
          </p:nvSpPr>
          <p:spPr>
            <a:xfrm>
              <a:off x="3954350" y="3914300"/>
              <a:ext cx="8950" cy="144400"/>
            </a:xfrm>
            <a:custGeom>
              <a:rect b="b" l="l" r="r" t="t"/>
              <a:pathLst>
                <a:path extrusionOk="0" h="5776" w="358">
                  <a:moveTo>
                    <a:pt x="1" y="1"/>
                  </a:moveTo>
                  <a:lnTo>
                    <a:pt x="1" y="5406"/>
                  </a:lnTo>
                  <a:cubicBezTo>
                    <a:pt x="1" y="5561"/>
                    <a:pt x="60" y="5704"/>
                    <a:pt x="179" y="5775"/>
                  </a:cubicBezTo>
                  <a:cubicBezTo>
                    <a:pt x="286" y="5716"/>
                    <a:pt x="358" y="5585"/>
                    <a:pt x="358" y="5406"/>
                  </a:cubicBezTo>
                  <a:lnTo>
                    <a:pt x="35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8"/>
            <p:cNvSpPr/>
            <p:nvPr/>
          </p:nvSpPr>
          <p:spPr>
            <a:xfrm>
              <a:off x="3990375" y="3914900"/>
              <a:ext cx="17875" cy="131575"/>
            </a:xfrm>
            <a:custGeom>
              <a:rect b="b" l="l" r="r" t="t"/>
              <a:pathLst>
                <a:path extrusionOk="0" h="5263" w="715">
                  <a:moveTo>
                    <a:pt x="0" y="0"/>
                  </a:moveTo>
                  <a:lnTo>
                    <a:pt x="0" y="4846"/>
                  </a:lnTo>
                  <a:cubicBezTo>
                    <a:pt x="0" y="5001"/>
                    <a:pt x="60" y="5144"/>
                    <a:pt x="179" y="5215"/>
                  </a:cubicBezTo>
                  <a:cubicBezTo>
                    <a:pt x="226" y="5251"/>
                    <a:pt x="286" y="5263"/>
                    <a:pt x="357" y="5263"/>
                  </a:cubicBezTo>
                  <a:cubicBezTo>
                    <a:pt x="560" y="5263"/>
                    <a:pt x="715" y="5096"/>
                    <a:pt x="715" y="4834"/>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8"/>
            <p:cNvSpPr/>
            <p:nvPr/>
          </p:nvSpPr>
          <p:spPr>
            <a:xfrm>
              <a:off x="3990375" y="3914300"/>
              <a:ext cx="8950" cy="130700"/>
            </a:xfrm>
            <a:custGeom>
              <a:rect b="b" l="l" r="r" t="t"/>
              <a:pathLst>
                <a:path extrusionOk="0" h="5228" w="358">
                  <a:moveTo>
                    <a:pt x="0" y="1"/>
                  </a:moveTo>
                  <a:lnTo>
                    <a:pt x="0" y="4858"/>
                  </a:lnTo>
                  <a:cubicBezTo>
                    <a:pt x="0" y="5001"/>
                    <a:pt x="60" y="5156"/>
                    <a:pt x="179" y="5227"/>
                  </a:cubicBezTo>
                  <a:cubicBezTo>
                    <a:pt x="286" y="5168"/>
                    <a:pt x="357" y="5037"/>
                    <a:pt x="357" y="4858"/>
                  </a:cubicBezTo>
                  <a:lnTo>
                    <a:pt x="35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8"/>
            <p:cNvSpPr/>
            <p:nvPr/>
          </p:nvSpPr>
          <p:spPr>
            <a:xfrm>
              <a:off x="4027275" y="3914900"/>
              <a:ext cx="17875" cy="117900"/>
            </a:xfrm>
            <a:custGeom>
              <a:rect b="b" l="l" r="r" t="t"/>
              <a:pathLst>
                <a:path extrusionOk="0" h="4716" w="715">
                  <a:moveTo>
                    <a:pt x="1" y="0"/>
                  </a:moveTo>
                  <a:lnTo>
                    <a:pt x="1" y="4299"/>
                  </a:lnTo>
                  <a:cubicBezTo>
                    <a:pt x="1" y="4441"/>
                    <a:pt x="60" y="4596"/>
                    <a:pt x="179" y="4668"/>
                  </a:cubicBezTo>
                  <a:cubicBezTo>
                    <a:pt x="227" y="4703"/>
                    <a:pt x="286" y="4715"/>
                    <a:pt x="358" y="4715"/>
                  </a:cubicBezTo>
                  <a:cubicBezTo>
                    <a:pt x="548" y="4715"/>
                    <a:pt x="715" y="4549"/>
                    <a:pt x="715" y="4287"/>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8"/>
            <p:cNvSpPr/>
            <p:nvPr/>
          </p:nvSpPr>
          <p:spPr>
            <a:xfrm>
              <a:off x="4027275" y="3914300"/>
              <a:ext cx="8950" cy="117000"/>
            </a:xfrm>
            <a:custGeom>
              <a:rect b="b" l="l" r="r" t="t"/>
              <a:pathLst>
                <a:path extrusionOk="0" h="4680" w="358">
                  <a:moveTo>
                    <a:pt x="1" y="1"/>
                  </a:moveTo>
                  <a:lnTo>
                    <a:pt x="1" y="4311"/>
                  </a:lnTo>
                  <a:cubicBezTo>
                    <a:pt x="1" y="4453"/>
                    <a:pt x="60" y="4608"/>
                    <a:pt x="179" y="4680"/>
                  </a:cubicBezTo>
                  <a:cubicBezTo>
                    <a:pt x="286" y="4620"/>
                    <a:pt x="358" y="4489"/>
                    <a:pt x="358" y="4311"/>
                  </a:cubicBezTo>
                  <a:lnTo>
                    <a:pt x="35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8"/>
            <p:cNvSpPr/>
            <p:nvPr/>
          </p:nvSpPr>
          <p:spPr>
            <a:xfrm>
              <a:off x="4063300" y="3914900"/>
              <a:ext cx="17875" cy="104200"/>
            </a:xfrm>
            <a:custGeom>
              <a:rect b="b" l="l" r="r" t="t"/>
              <a:pathLst>
                <a:path extrusionOk="0" h="4168" w="715">
                  <a:moveTo>
                    <a:pt x="0" y="0"/>
                  </a:moveTo>
                  <a:lnTo>
                    <a:pt x="0" y="3751"/>
                  </a:lnTo>
                  <a:cubicBezTo>
                    <a:pt x="0" y="3894"/>
                    <a:pt x="60" y="4048"/>
                    <a:pt x="179" y="4120"/>
                  </a:cubicBezTo>
                  <a:cubicBezTo>
                    <a:pt x="226" y="4144"/>
                    <a:pt x="286" y="4168"/>
                    <a:pt x="357" y="4168"/>
                  </a:cubicBezTo>
                  <a:cubicBezTo>
                    <a:pt x="560" y="4168"/>
                    <a:pt x="715" y="4001"/>
                    <a:pt x="715" y="3727"/>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8"/>
            <p:cNvSpPr/>
            <p:nvPr/>
          </p:nvSpPr>
          <p:spPr>
            <a:xfrm>
              <a:off x="4063300" y="3914300"/>
              <a:ext cx="8950" cy="103325"/>
            </a:xfrm>
            <a:custGeom>
              <a:rect b="b" l="l" r="r" t="t"/>
              <a:pathLst>
                <a:path extrusionOk="0" h="4133" w="358">
                  <a:moveTo>
                    <a:pt x="0" y="1"/>
                  </a:moveTo>
                  <a:lnTo>
                    <a:pt x="0" y="3751"/>
                  </a:lnTo>
                  <a:cubicBezTo>
                    <a:pt x="0" y="3906"/>
                    <a:pt x="60" y="4049"/>
                    <a:pt x="179" y="4132"/>
                  </a:cubicBezTo>
                  <a:cubicBezTo>
                    <a:pt x="286" y="4072"/>
                    <a:pt x="357" y="3930"/>
                    <a:pt x="357" y="3751"/>
                  </a:cubicBezTo>
                  <a:lnTo>
                    <a:pt x="35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8"/>
            <p:cNvSpPr/>
            <p:nvPr/>
          </p:nvSpPr>
          <p:spPr>
            <a:xfrm>
              <a:off x="3881725" y="3915200"/>
              <a:ext cx="17275" cy="194100"/>
            </a:xfrm>
            <a:custGeom>
              <a:rect b="b" l="l" r="r" t="t"/>
              <a:pathLst>
                <a:path extrusionOk="0" h="7764" w="691">
                  <a:moveTo>
                    <a:pt x="0" y="0"/>
                  </a:moveTo>
                  <a:lnTo>
                    <a:pt x="0" y="7763"/>
                  </a:lnTo>
                  <a:lnTo>
                    <a:pt x="691" y="7763"/>
                  </a:lnTo>
                  <a:lnTo>
                    <a:pt x="69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8"/>
            <p:cNvSpPr/>
            <p:nvPr/>
          </p:nvSpPr>
          <p:spPr>
            <a:xfrm>
              <a:off x="3881725" y="3915200"/>
              <a:ext cx="8950" cy="194100"/>
            </a:xfrm>
            <a:custGeom>
              <a:rect b="b" l="l" r="r" t="t"/>
              <a:pathLst>
                <a:path extrusionOk="0" h="7764" w="358">
                  <a:moveTo>
                    <a:pt x="0" y="0"/>
                  </a:moveTo>
                  <a:lnTo>
                    <a:pt x="0" y="7763"/>
                  </a:lnTo>
                  <a:lnTo>
                    <a:pt x="358" y="7763"/>
                  </a:lnTo>
                  <a:lnTo>
                    <a:pt x="358"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8"/>
            <p:cNvSpPr/>
            <p:nvPr/>
          </p:nvSpPr>
          <p:spPr>
            <a:xfrm>
              <a:off x="4099300" y="3914900"/>
              <a:ext cx="17900" cy="90200"/>
            </a:xfrm>
            <a:custGeom>
              <a:rect b="b" l="l" r="r" t="t"/>
              <a:pathLst>
                <a:path extrusionOk="0" h="3608" w="716">
                  <a:moveTo>
                    <a:pt x="1" y="0"/>
                  </a:moveTo>
                  <a:lnTo>
                    <a:pt x="1" y="3191"/>
                  </a:lnTo>
                  <a:cubicBezTo>
                    <a:pt x="1" y="3346"/>
                    <a:pt x="60" y="3489"/>
                    <a:pt x="179" y="3572"/>
                  </a:cubicBezTo>
                  <a:cubicBezTo>
                    <a:pt x="227" y="3596"/>
                    <a:pt x="287" y="3608"/>
                    <a:pt x="358" y="3608"/>
                  </a:cubicBezTo>
                  <a:cubicBezTo>
                    <a:pt x="560" y="3608"/>
                    <a:pt x="715" y="3453"/>
                    <a:pt x="715" y="3179"/>
                  </a:cubicBezTo>
                  <a:lnTo>
                    <a:pt x="715"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8"/>
            <p:cNvSpPr/>
            <p:nvPr/>
          </p:nvSpPr>
          <p:spPr>
            <a:xfrm>
              <a:off x="4099600" y="3914300"/>
              <a:ext cx="8950" cy="89325"/>
            </a:xfrm>
            <a:custGeom>
              <a:rect b="b" l="l" r="r" t="t"/>
              <a:pathLst>
                <a:path extrusionOk="0" h="3573" w="358">
                  <a:moveTo>
                    <a:pt x="1" y="1"/>
                  </a:moveTo>
                  <a:lnTo>
                    <a:pt x="1" y="3203"/>
                  </a:lnTo>
                  <a:cubicBezTo>
                    <a:pt x="1" y="3358"/>
                    <a:pt x="60" y="3501"/>
                    <a:pt x="179" y="3572"/>
                  </a:cubicBezTo>
                  <a:cubicBezTo>
                    <a:pt x="275" y="3513"/>
                    <a:pt x="358" y="3382"/>
                    <a:pt x="358" y="3203"/>
                  </a:cubicBezTo>
                  <a:lnTo>
                    <a:pt x="358"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8"/>
            <p:cNvSpPr/>
            <p:nvPr/>
          </p:nvSpPr>
          <p:spPr>
            <a:xfrm>
              <a:off x="4136225" y="3915200"/>
              <a:ext cx="17275" cy="194100"/>
            </a:xfrm>
            <a:custGeom>
              <a:rect b="b" l="l" r="r" t="t"/>
              <a:pathLst>
                <a:path extrusionOk="0" h="7764" w="691">
                  <a:moveTo>
                    <a:pt x="0" y="0"/>
                  </a:moveTo>
                  <a:lnTo>
                    <a:pt x="0" y="7763"/>
                  </a:lnTo>
                  <a:lnTo>
                    <a:pt x="691" y="7763"/>
                  </a:lnTo>
                  <a:lnTo>
                    <a:pt x="691"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8"/>
            <p:cNvSpPr/>
            <p:nvPr/>
          </p:nvSpPr>
          <p:spPr>
            <a:xfrm>
              <a:off x="4135925" y="3915200"/>
              <a:ext cx="8950" cy="194100"/>
            </a:xfrm>
            <a:custGeom>
              <a:rect b="b" l="l" r="r" t="t"/>
              <a:pathLst>
                <a:path extrusionOk="0" h="7764" w="358">
                  <a:moveTo>
                    <a:pt x="0" y="0"/>
                  </a:moveTo>
                  <a:lnTo>
                    <a:pt x="0" y="7763"/>
                  </a:lnTo>
                  <a:lnTo>
                    <a:pt x="358" y="7763"/>
                  </a:lnTo>
                  <a:lnTo>
                    <a:pt x="358"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8"/>
            <p:cNvSpPr/>
            <p:nvPr/>
          </p:nvSpPr>
          <p:spPr>
            <a:xfrm>
              <a:off x="3862375" y="3897325"/>
              <a:ext cx="303625" cy="25050"/>
            </a:xfrm>
            <a:custGeom>
              <a:rect b="b" l="l" r="r" t="t"/>
              <a:pathLst>
                <a:path extrusionOk="0" h="1002" w="12145">
                  <a:moveTo>
                    <a:pt x="512" y="1"/>
                  </a:moveTo>
                  <a:cubicBezTo>
                    <a:pt x="382" y="1"/>
                    <a:pt x="239" y="60"/>
                    <a:pt x="155" y="144"/>
                  </a:cubicBezTo>
                  <a:cubicBezTo>
                    <a:pt x="60" y="239"/>
                    <a:pt x="1" y="370"/>
                    <a:pt x="1" y="501"/>
                  </a:cubicBezTo>
                  <a:cubicBezTo>
                    <a:pt x="1" y="775"/>
                    <a:pt x="227" y="1001"/>
                    <a:pt x="512" y="1001"/>
                  </a:cubicBezTo>
                  <a:lnTo>
                    <a:pt x="11645" y="1001"/>
                  </a:lnTo>
                  <a:cubicBezTo>
                    <a:pt x="11776" y="1001"/>
                    <a:pt x="11907" y="941"/>
                    <a:pt x="12002" y="846"/>
                  </a:cubicBezTo>
                  <a:cubicBezTo>
                    <a:pt x="12085" y="763"/>
                    <a:pt x="12145" y="620"/>
                    <a:pt x="12145" y="489"/>
                  </a:cubicBezTo>
                  <a:cubicBezTo>
                    <a:pt x="12145" y="227"/>
                    <a:pt x="11907" y="1"/>
                    <a:pt x="11645"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8"/>
            <p:cNvSpPr/>
            <p:nvPr/>
          </p:nvSpPr>
          <p:spPr>
            <a:xfrm>
              <a:off x="3862075" y="3897325"/>
              <a:ext cx="289050" cy="25050"/>
            </a:xfrm>
            <a:custGeom>
              <a:rect b="b" l="l" r="r" t="t"/>
              <a:pathLst>
                <a:path extrusionOk="0" h="1002" w="11562">
                  <a:moveTo>
                    <a:pt x="513" y="1"/>
                  </a:moveTo>
                  <a:cubicBezTo>
                    <a:pt x="370" y="1"/>
                    <a:pt x="239" y="60"/>
                    <a:pt x="155" y="144"/>
                  </a:cubicBezTo>
                  <a:cubicBezTo>
                    <a:pt x="60" y="239"/>
                    <a:pt x="1" y="370"/>
                    <a:pt x="1" y="501"/>
                  </a:cubicBezTo>
                  <a:cubicBezTo>
                    <a:pt x="1" y="775"/>
                    <a:pt x="227" y="1001"/>
                    <a:pt x="513" y="1001"/>
                  </a:cubicBezTo>
                  <a:lnTo>
                    <a:pt x="11062" y="1001"/>
                  </a:lnTo>
                  <a:cubicBezTo>
                    <a:pt x="11192" y="1001"/>
                    <a:pt x="11323" y="941"/>
                    <a:pt x="11419" y="846"/>
                  </a:cubicBezTo>
                  <a:cubicBezTo>
                    <a:pt x="11502" y="763"/>
                    <a:pt x="11562" y="620"/>
                    <a:pt x="11562" y="489"/>
                  </a:cubicBezTo>
                  <a:cubicBezTo>
                    <a:pt x="11562" y="227"/>
                    <a:pt x="11323" y="1"/>
                    <a:pt x="1106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8"/>
            <p:cNvSpPr/>
            <p:nvPr/>
          </p:nvSpPr>
          <p:spPr>
            <a:xfrm>
              <a:off x="3873675" y="4101525"/>
              <a:ext cx="33075" cy="30675"/>
            </a:xfrm>
            <a:custGeom>
              <a:rect b="b" l="l" r="r" t="t"/>
              <a:pathLst>
                <a:path extrusionOk="0" h="1227" w="1323">
                  <a:moveTo>
                    <a:pt x="227" y="1"/>
                  </a:moveTo>
                  <a:cubicBezTo>
                    <a:pt x="108" y="1"/>
                    <a:pt x="1" y="108"/>
                    <a:pt x="1" y="227"/>
                  </a:cubicBezTo>
                  <a:lnTo>
                    <a:pt x="1" y="1001"/>
                  </a:lnTo>
                  <a:cubicBezTo>
                    <a:pt x="1" y="1120"/>
                    <a:pt x="108" y="1227"/>
                    <a:pt x="227" y="1227"/>
                  </a:cubicBezTo>
                  <a:lnTo>
                    <a:pt x="1096" y="1227"/>
                  </a:lnTo>
                  <a:cubicBezTo>
                    <a:pt x="1215" y="1227"/>
                    <a:pt x="1323" y="1120"/>
                    <a:pt x="1323" y="1001"/>
                  </a:cubicBezTo>
                  <a:lnTo>
                    <a:pt x="1323" y="227"/>
                  </a:lnTo>
                  <a:cubicBezTo>
                    <a:pt x="1323" y="108"/>
                    <a:pt x="1215" y="1"/>
                    <a:pt x="1096"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8"/>
            <p:cNvSpPr/>
            <p:nvPr/>
          </p:nvSpPr>
          <p:spPr>
            <a:xfrm>
              <a:off x="3874275" y="4101525"/>
              <a:ext cx="21450" cy="30675"/>
            </a:xfrm>
            <a:custGeom>
              <a:rect b="b" l="l" r="r" t="t"/>
              <a:pathLst>
                <a:path extrusionOk="0" h="1227" w="858">
                  <a:moveTo>
                    <a:pt x="227" y="1"/>
                  </a:moveTo>
                  <a:cubicBezTo>
                    <a:pt x="108" y="1"/>
                    <a:pt x="1" y="108"/>
                    <a:pt x="1" y="227"/>
                  </a:cubicBezTo>
                  <a:lnTo>
                    <a:pt x="1" y="1001"/>
                  </a:lnTo>
                  <a:cubicBezTo>
                    <a:pt x="1" y="1120"/>
                    <a:pt x="108" y="1227"/>
                    <a:pt x="227" y="1227"/>
                  </a:cubicBezTo>
                  <a:lnTo>
                    <a:pt x="632" y="1227"/>
                  </a:lnTo>
                  <a:cubicBezTo>
                    <a:pt x="751" y="1227"/>
                    <a:pt x="858" y="1120"/>
                    <a:pt x="858" y="1001"/>
                  </a:cubicBezTo>
                  <a:lnTo>
                    <a:pt x="858" y="227"/>
                  </a:lnTo>
                  <a:cubicBezTo>
                    <a:pt x="858" y="108"/>
                    <a:pt x="751" y="1"/>
                    <a:pt x="632"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8"/>
            <p:cNvSpPr/>
            <p:nvPr/>
          </p:nvSpPr>
          <p:spPr>
            <a:xfrm>
              <a:off x="4128175" y="4101525"/>
              <a:ext cx="33075" cy="30675"/>
            </a:xfrm>
            <a:custGeom>
              <a:rect b="b" l="l" r="r" t="t"/>
              <a:pathLst>
                <a:path extrusionOk="0" h="1227" w="1323">
                  <a:moveTo>
                    <a:pt x="227" y="1"/>
                  </a:moveTo>
                  <a:cubicBezTo>
                    <a:pt x="108" y="1"/>
                    <a:pt x="1" y="108"/>
                    <a:pt x="1" y="227"/>
                  </a:cubicBezTo>
                  <a:lnTo>
                    <a:pt x="1" y="1001"/>
                  </a:lnTo>
                  <a:cubicBezTo>
                    <a:pt x="1" y="1120"/>
                    <a:pt x="108" y="1227"/>
                    <a:pt x="227" y="1227"/>
                  </a:cubicBezTo>
                  <a:lnTo>
                    <a:pt x="1096" y="1227"/>
                  </a:lnTo>
                  <a:cubicBezTo>
                    <a:pt x="1215" y="1227"/>
                    <a:pt x="1322" y="1120"/>
                    <a:pt x="1322" y="1001"/>
                  </a:cubicBezTo>
                  <a:lnTo>
                    <a:pt x="1322" y="227"/>
                  </a:lnTo>
                  <a:cubicBezTo>
                    <a:pt x="1322" y="108"/>
                    <a:pt x="1215" y="1"/>
                    <a:pt x="1096"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8"/>
            <p:cNvSpPr/>
            <p:nvPr/>
          </p:nvSpPr>
          <p:spPr>
            <a:xfrm>
              <a:off x="4128475" y="4101525"/>
              <a:ext cx="20575" cy="30675"/>
            </a:xfrm>
            <a:custGeom>
              <a:rect b="b" l="l" r="r" t="t"/>
              <a:pathLst>
                <a:path extrusionOk="0" h="1227" w="823">
                  <a:moveTo>
                    <a:pt x="227" y="1"/>
                  </a:moveTo>
                  <a:cubicBezTo>
                    <a:pt x="108" y="1"/>
                    <a:pt x="1" y="108"/>
                    <a:pt x="1" y="227"/>
                  </a:cubicBezTo>
                  <a:lnTo>
                    <a:pt x="1" y="1001"/>
                  </a:lnTo>
                  <a:cubicBezTo>
                    <a:pt x="1" y="1120"/>
                    <a:pt x="108" y="1227"/>
                    <a:pt x="227" y="1227"/>
                  </a:cubicBezTo>
                  <a:lnTo>
                    <a:pt x="596" y="1227"/>
                  </a:lnTo>
                  <a:cubicBezTo>
                    <a:pt x="715" y="1227"/>
                    <a:pt x="822" y="1120"/>
                    <a:pt x="822" y="1001"/>
                  </a:cubicBezTo>
                  <a:lnTo>
                    <a:pt x="822" y="227"/>
                  </a:lnTo>
                  <a:cubicBezTo>
                    <a:pt x="822" y="108"/>
                    <a:pt x="715" y="1"/>
                    <a:pt x="596"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8"/>
            <p:cNvSpPr/>
            <p:nvPr/>
          </p:nvSpPr>
          <p:spPr>
            <a:xfrm>
              <a:off x="3898975" y="3888700"/>
              <a:ext cx="33975" cy="17600"/>
            </a:xfrm>
            <a:custGeom>
              <a:rect b="b" l="l" r="r" t="t"/>
              <a:pathLst>
                <a:path extrusionOk="0" h="704" w="1359">
                  <a:moveTo>
                    <a:pt x="191" y="1"/>
                  </a:moveTo>
                  <a:cubicBezTo>
                    <a:pt x="84" y="1"/>
                    <a:pt x="1" y="96"/>
                    <a:pt x="1" y="191"/>
                  </a:cubicBezTo>
                  <a:lnTo>
                    <a:pt x="1" y="513"/>
                  </a:lnTo>
                  <a:cubicBezTo>
                    <a:pt x="1" y="608"/>
                    <a:pt x="84" y="703"/>
                    <a:pt x="191" y="703"/>
                  </a:cubicBezTo>
                  <a:lnTo>
                    <a:pt x="1358" y="703"/>
                  </a:lnTo>
                  <a:lnTo>
                    <a:pt x="1358"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8"/>
            <p:cNvSpPr/>
            <p:nvPr/>
          </p:nvSpPr>
          <p:spPr>
            <a:xfrm>
              <a:off x="3932925" y="3889000"/>
              <a:ext cx="33650" cy="17300"/>
            </a:xfrm>
            <a:custGeom>
              <a:rect b="b" l="l" r="r" t="t"/>
              <a:pathLst>
                <a:path extrusionOk="0" h="692" w="1346">
                  <a:moveTo>
                    <a:pt x="0" y="1"/>
                  </a:moveTo>
                  <a:lnTo>
                    <a:pt x="0" y="691"/>
                  </a:lnTo>
                  <a:lnTo>
                    <a:pt x="1346" y="691"/>
                  </a:lnTo>
                  <a:lnTo>
                    <a:pt x="1346"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8"/>
            <p:cNvSpPr/>
            <p:nvPr/>
          </p:nvSpPr>
          <p:spPr>
            <a:xfrm>
              <a:off x="3966550" y="3889000"/>
              <a:ext cx="33950" cy="17300"/>
            </a:xfrm>
            <a:custGeom>
              <a:rect b="b" l="l" r="r" t="t"/>
              <a:pathLst>
                <a:path extrusionOk="0" h="692" w="1358">
                  <a:moveTo>
                    <a:pt x="1" y="1"/>
                  </a:moveTo>
                  <a:lnTo>
                    <a:pt x="1" y="691"/>
                  </a:lnTo>
                  <a:lnTo>
                    <a:pt x="1358" y="691"/>
                  </a:lnTo>
                  <a:lnTo>
                    <a:pt x="1358"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8"/>
            <p:cNvSpPr/>
            <p:nvPr/>
          </p:nvSpPr>
          <p:spPr>
            <a:xfrm>
              <a:off x="4000500" y="3889000"/>
              <a:ext cx="33950" cy="17300"/>
            </a:xfrm>
            <a:custGeom>
              <a:rect b="b" l="l" r="r" t="t"/>
              <a:pathLst>
                <a:path extrusionOk="0" h="692" w="1358">
                  <a:moveTo>
                    <a:pt x="0" y="1"/>
                  </a:moveTo>
                  <a:lnTo>
                    <a:pt x="0" y="691"/>
                  </a:lnTo>
                  <a:lnTo>
                    <a:pt x="1357" y="691"/>
                  </a:lnTo>
                  <a:lnTo>
                    <a:pt x="1357"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8"/>
            <p:cNvSpPr/>
            <p:nvPr/>
          </p:nvSpPr>
          <p:spPr>
            <a:xfrm>
              <a:off x="4034425" y="3889000"/>
              <a:ext cx="33650" cy="17300"/>
            </a:xfrm>
            <a:custGeom>
              <a:rect b="b" l="l" r="r" t="t"/>
              <a:pathLst>
                <a:path extrusionOk="0" h="692" w="1346">
                  <a:moveTo>
                    <a:pt x="0" y="1"/>
                  </a:moveTo>
                  <a:lnTo>
                    <a:pt x="0" y="691"/>
                  </a:lnTo>
                  <a:lnTo>
                    <a:pt x="1346" y="691"/>
                  </a:lnTo>
                  <a:lnTo>
                    <a:pt x="1346" y="1"/>
                  </a:ln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8"/>
            <p:cNvSpPr/>
            <p:nvPr/>
          </p:nvSpPr>
          <p:spPr>
            <a:xfrm>
              <a:off x="4068650" y="3889000"/>
              <a:ext cx="33650" cy="17300"/>
            </a:xfrm>
            <a:custGeom>
              <a:rect b="b" l="l" r="r" t="t"/>
              <a:pathLst>
                <a:path extrusionOk="0" h="692" w="1346">
                  <a:moveTo>
                    <a:pt x="1" y="1"/>
                  </a:moveTo>
                  <a:lnTo>
                    <a:pt x="1" y="691"/>
                  </a:lnTo>
                  <a:lnTo>
                    <a:pt x="1346" y="691"/>
                  </a:lnTo>
                  <a:lnTo>
                    <a:pt x="1346" y="1"/>
                  </a:ln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8"/>
            <p:cNvSpPr/>
            <p:nvPr/>
          </p:nvSpPr>
          <p:spPr>
            <a:xfrm>
              <a:off x="4102875" y="3889000"/>
              <a:ext cx="33975" cy="17300"/>
            </a:xfrm>
            <a:custGeom>
              <a:rect b="b" l="l" r="r" t="t"/>
              <a:pathLst>
                <a:path extrusionOk="0" h="692" w="1359">
                  <a:moveTo>
                    <a:pt x="1" y="1"/>
                  </a:moveTo>
                  <a:lnTo>
                    <a:pt x="1" y="691"/>
                  </a:lnTo>
                  <a:lnTo>
                    <a:pt x="1156" y="691"/>
                  </a:lnTo>
                  <a:cubicBezTo>
                    <a:pt x="1263" y="691"/>
                    <a:pt x="1334" y="596"/>
                    <a:pt x="1358" y="512"/>
                  </a:cubicBezTo>
                  <a:lnTo>
                    <a:pt x="1358" y="191"/>
                  </a:lnTo>
                  <a:cubicBezTo>
                    <a:pt x="1358" y="96"/>
                    <a:pt x="1263" y="1"/>
                    <a:pt x="1156"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78"/>
          <p:cNvGrpSpPr/>
          <p:nvPr/>
        </p:nvGrpSpPr>
        <p:grpSpPr>
          <a:xfrm>
            <a:off x="5444052" y="3963956"/>
            <a:ext cx="242744" cy="344565"/>
            <a:chOff x="4533600" y="3858650"/>
            <a:chExt cx="214325" cy="304225"/>
          </a:xfrm>
        </p:grpSpPr>
        <p:sp>
          <p:nvSpPr>
            <p:cNvPr id="3465" name="Google Shape;3465;p78"/>
            <p:cNvSpPr/>
            <p:nvPr/>
          </p:nvSpPr>
          <p:spPr>
            <a:xfrm>
              <a:off x="4533600" y="3858950"/>
              <a:ext cx="214325" cy="303925"/>
            </a:xfrm>
            <a:custGeom>
              <a:rect b="b" l="l" r="r" t="t"/>
              <a:pathLst>
                <a:path extrusionOk="0" h="12157" w="8573">
                  <a:moveTo>
                    <a:pt x="298" y="0"/>
                  </a:moveTo>
                  <a:cubicBezTo>
                    <a:pt x="143" y="0"/>
                    <a:pt x="0" y="131"/>
                    <a:pt x="0" y="298"/>
                  </a:cubicBezTo>
                  <a:lnTo>
                    <a:pt x="0" y="11478"/>
                  </a:lnTo>
                  <a:cubicBezTo>
                    <a:pt x="0" y="11847"/>
                    <a:pt x="310" y="12156"/>
                    <a:pt x="691" y="12156"/>
                  </a:cubicBezTo>
                  <a:lnTo>
                    <a:pt x="7894" y="12156"/>
                  </a:lnTo>
                  <a:cubicBezTo>
                    <a:pt x="8263" y="12156"/>
                    <a:pt x="8573" y="11847"/>
                    <a:pt x="8573" y="11478"/>
                  </a:cubicBezTo>
                  <a:lnTo>
                    <a:pt x="8573" y="298"/>
                  </a:lnTo>
                  <a:cubicBezTo>
                    <a:pt x="8573" y="119"/>
                    <a:pt x="8442" y="0"/>
                    <a:pt x="8275"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8"/>
            <p:cNvSpPr/>
            <p:nvPr/>
          </p:nvSpPr>
          <p:spPr>
            <a:xfrm>
              <a:off x="4533600" y="3858650"/>
              <a:ext cx="195575" cy="303925"/>
            </a:xfrm>
            <a:custGeom>
              <a:rect b="b" l="l" r="r" t="t"/>
              <a:pathLst>
                <a:path extrusionOk="0" h="12157" w="7823">
                  <a:moveTo>
                    <a:pt x="298" y="0"/>
                  </a:moveTo>
                  <a:cubicBezTo>
                    <a:pt x="143" y="0"/>
                    <a:pt x="0" y="131"/>
                    <a:pt x="0" y="298"/>
                  </a:cubicBezTo>
                  <a:lnTo>
                    <a:pt x="0" y="11466"/>
                  </a:lnTo>
                  <a:cubicBezTo>
                    <a:pt x="0" y="11847"/>
                    <a:pt x="322" y="12156"/>
                    <a:pt x="691" y="12156"/>
                  </a:cubicBezTo>
                  <a:lnTo>
                    <a:pt x="7132" y="12156"/>
                  </a:lnTo>
                  <a:cubicBezTo>
                    <a:pt x="7501" y="12156"/>
                    <a:pt x="7823" y="11847"/>
                    <a:pt x="7823" y="11466"/>
                  </a:cubicBezTo>
                  <a:lnTo>
                    <a:pt x="7823" y="417"/>
                  </a:lnTo>
                  <a:cubicBezTo>
                    <a:pt x="7823" y="191"/>
                    <a:pt x="7644" y="12"/>
                    <a:pt x="7406"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8"/>
            <p:cNvSpPr/>
            <p:nvPr/>
          </p:nvSpPr>
          <p:spPr>
            <a:xfrm>
              <a:off x="4592525" y="4007475"/>
              <a:ext cx="97350" cy="97350"/>
            </a:xfrm>
            <a:custGeom>
              <a:rect b="b" l="l" r="r" t="t"/>
              <a:pathLst>
                <a:path extrusionOk="0" h="3894" w="3894">
                  <a:moveTo>
                    <a:pt x="1953" y="0"/>
                  </a:moveTo>
                  <a:cubicBezTo>
                    <a:pt x="1810" y="0"/>
                    <a:pt x="1667" y="12"/>
                    <a:pt x="1536" y="48"/>
                  </a:cubicBezTo>
                  <a:cubicBezTo>
                    <a:pt x="655" y="238"/>
                    <a:pt x="1" y="1012"/>
                    <a:pt x="1" y="1953"/>
                  </a:cubicBezTo>
                  <a:cubicBezTo>
                    <a:pt x="1" y="2882"/>
                    <a:pt x="655" y="3655"/>
                    <a:pt x="1536" y="3858"/>
                  </a:cubicBezTo>
                  <a:cubicBezTo>
                    <a:pt x="1667" y="3882"/>
                    <a:pt x="1798" y="3894"/>
                    <a:pt x="1953" y="3894"/>
                  </a:cubicBezTo>
                  <a:cubicBezTo>
                    <a:pt x="3013" y="3894"/>
                    <a:pt x="3894" y="3024"/>
                    <a:pt x="3894" y="1953"/>
                  </a:cubicBezTo>
                  <a:cubicBezTo>
                    <a:pt x="3894" y="881"/>
                    <a:pt x="3013" y="0"/>
                    <a:pt x="1953"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8"/>
            <p:cNvSpPr/>
            <p:nvPr/>
          </p:nvSpPr>
          <p:spPr>
            <a:xfrm>
              <a:off x="4592225" y="4008650"/>
              <a:ext cx="76525" cy="95275"/>
            </a:xfrm>
            <a:custGeom>
              <a:rect b="b" l="l" r="r" t="t"/>
              <a:pathLst>
                <a:path extrusionOk="0" h="3811" w="3061">
                  <a:moveTo>
                    <a:pt x="1525" y="1"/>
                  </a:moveTo>
                  <a:cubicBezTo>
                    <a:pt x="655" y="191"/>
                    <a:pt x="1" y="965"/>
                    <a:pt x="1" y="1906"/>
                  </a:cubicBezTo>
                  <a:cubicBezTo>
                    <a:pt x="1" y="2835"/>
                    <a:pt x="644" y="3608"/>
                    <a:pt x="1525" y="3811"/>
                  </a:cubicBezTo>
                  <a:cubicBezTo>
                    <a:pt x="2406" y="3608"/>
                    <a:pt x="3061" y="2835"/>
                    <a:pt x="3061" y="1906"/>
                  </a:cubicBezTo>
                  <a:cubicBezTo>
                    <a:pt x="3061" y="977"/>
                    <a:pt x="2406" y="191"/>
                    <a:pt x="1525" y="1"/>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8"/>
            <p:cNvSpPr/>
            <p:nvPr/>
          </p:nvSpPr>
          <p:spPr>
            <a:xfrm>
              <a:off x="4553825" y="3877700"/>
              <a:ext cx="19375" cy="115200"/>
            </a:xfrm>
            <a:custGeom>
              <a:rect b="b" l="l" r="r" t="t"/>
              <a:pathLst>
                <a:path extrusionOk="0" h="4608" w="775">
                  <a:moveTo>
                    <a:pt x="298" y="0"/>
                  </a:moveTo>
                  <a:cubicBezTo>
                    <a:pt x="132" y="0"/>
                    <a:pt x="1" y="131"/>
                    <a:pt x="1" y="298"/>
                  </a:cubicBezTo>
                  <a:lnTo>
                    <a:pt x="1" y="4203"/>
                  </a:lnTo>
                  <a:cubicBezTo>
                    <a:pt x="1" y="4358"/>
                    <a:pt x="72" y="4477"/>
                    <a:pt x="191" y="4548"/>
                  </a:cubicBezTo>
                  <a:cubicBezTo>
                    <a:pt x="251" y="4596"/>
                    <a:pt x="310" y="4608"/>
                    <a:pt x="382" y="4608"/>
                  </a:cubicBezTo>
                  <a:cubicBezTo>
                    <a:pt x="596" y="4608"/>
                    <a:pt x="775" y="4429"/>
                    <a:pt x="775" y="4227"/>
                  </a:cubicBezTo>
                  <a:lnTo>
                    <a:pt x="775" y="12"/>
                  </a:lnTo>
                  <a:lnTo>
                    <a:pt x="775"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8"/>
            <p:cNvSpPr/>
            <p:nvPr/>
          </p:nvSpPr>
          <p:spPr>
            <a:xfrm>
              <a:off x="4552950" y="3877975"/>
              <a:ext cx="9825" cy="113750"/>
            </a:xfrm>
            <a:custGeom>
              <a:rect b="b" l="l" r="r" t="t"/>
              <a:pathLst>
                <a:path extrusionOk="0" h="4550" w="393">
                  <a:moveTo>
                    <a:pt x="298" y="1"/>
                  </a:moveTo>
                  <a:cubicBezTo>
                    <a:pt x="143" y="1"/>
                    <a:pt x="0" y="132"/>
                    <a:pt x="0" y="299"/>
                  </a:cubicBezTo>
                  <a:lnTo>
                    <a:pt x="0" y="4216"/>
                  </a:lnTo>
                  <a:cubicBezTo>
                    <a:pt x="0" y="4359"/>
                    <a:pt x="83" y="4478"/>
                    <a:pt x="202" y="4549"/>
                  </a:cubicBezTo>
                  <a:cubicBezTo>
                    <a:pt x="321" y="4478"/>
                    <a:pt x="393" y="4359"/>
                    <a:pt x="393" y="4216"/>
                  </a:cubicBezTo>
                  <a:lnTo>
                    <a:pt x="393"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8"/>
            <p:cNvSpPr/>
            <p:nvPr/>
          </p:nvSpPr>
          <p:spPr>
            <a:xfrm>
              <a:off x="4572875" y="3877700"/>
              <a:ext cx="19375" cy="127400"/>
            </a:xfrm>
            <a:custGeom>
              <a:rect b="b" l="l" r="r" t="t"/>
              <a:pathLst>
                <a:path extrusionOk="0" h="5096" w="775">
                  <a:moveTo>
                    <a:pt x="1" y="0"/>
                  </a:moveTo>
                  <a:lnTo>
                    <a:pt x="1" y="4703"/>
                  </a:lnTo>
                  <a:cubicBezTo>
                    <a:pt x="1" y="4846"/>
                    <a:pt x="72" y="4965"/>
                    <a:pt x="191" y="5036"/>
                  </a:cubicBezTo>
                  <a:cubicBezTo>
                    <a:pt x="251" y="5084"/>
                    <a:pt x="310" y="5096"/>
                    <a:pt x="382" y="5096"/>
                  </a:cubicBezTo>
                  <a:cubicBezTo>
                    <a:pt x="596" y="5096"/>
                    <a:pt x="775" y="4917"/>
                    <a:pt x="775" y="4715"/>
                  </a:cubicBezTo>
                  <a:lnTo>
                    <a:pt x="775" y="12"/>
                  </a:lnTo>
                  <a:lnTo>
                    <a:pt x="775"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8"/>
            <p:cNvSpPr/>
            <p:nvPr/>
          </p:nvSpPr>
          <p:spPr>
            <a:xfrm>
              <a:off x="4572875" y="3877975"/>
              <a:ext cx="9550" cy="126250"/>
            </a:xfrm>
            <a:custGeom>
              <a:rect b="b" l="l" r="r" t="t"/>
              <a:pathLst>
                <a:path extrusionOk="0" h="5050" w="382">
                  <a:moveTo>
                    <a:pt x="1" y="1"/>
                  </a:moveTo>
                  <a:lnTo>
                    <a:pt x="1" y="4704"/>
                  </a:lnTo>
                  <a:cubicBezTo>
                    <a:pt x="1" y="4847"/>
                    <a:pt x="72" y="4966"/>
                    <a:pt x="191" y="5049"/>
                  </a:cubicBezTo>
                  <a:cubicBezTo>
                    <a:pt x="310" y="4966"/>
                    <a:pt x="382" y="4847"/>
                    <a:pt x="382" y="4704"/>
                  </a:cubicBezTo>
                  <a:lnTo>
                    <a:pt x="382"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8"/>
            <p:cNvSpPr/>
            <p:nvPr/>
          </p:nvSpPr>
          <p:spPr>
            <a:xfrm>
              <a:off x="4592225" y="3877700"/>
              <a:ext cx="19375" cy="139925"/>
            </a:xfrm>
            <a:custGeom>
              <a:rect b="b" l="l" r="r" t="t"/>
              <a:pathLst>
                <a:path extrusionOk="0" h="5597" w="775">
                  <a:moveTo>
                    <a:pt x="1" y="0"/>
                  </a:moveTo>
                  <a:lnTo>
                    <a:pt x="1" y="5191"/>
                  </a:lnTo>
                  <a:cubicBezTo>
                    <a:pt x="1" y="5334"/>
                    <a:pt x="72" y="5453"/>
                    <a:pt x="191" y="5536"/>
                  </a:cubicBezTo>
                  <a:cubicBezTo>
                    <a:pt x="251" y="5572"/>
                    <a:pt x="310" y="5596"/>
                    <a:pt x="382" y="5596"/>
                  </a:cubicBezTo>
                  <a:cubicBezTo>
                    <a:pt x="596" y="5596"/>
                    <a:pt x="775" y="5417"/>
                    <a:pt x="775" y="5203"/>
                  </a:cubicBezTo>
                  <a:lnTo>
                    <a:pt x="775" y="12"/>
                  </a:lnTo>
                  <a:lnTo>
                    <a:pt x="775"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8"/>
            <p:cNvSpPr/>
            <p:nvPr/>
          </p:nvSpPr>
          <p:spPr>
            <a:xfrm>
              <a:off x="4592525" y="3877975"/>
              <a:ext cx="9550" cy="138450"/>
            </a:xfrm>
            <a:custGeom>
              <a:rect b="b" l="l" r="r" t="t"/>
              <a:pathLst>
                <a:path extrusionOk="0" h="5538" w="382">
                  <a:moveTo>
                    <a:pt x="1" y="1"/>
                  </a:moveTo>
                  <a:lnTo>
                    <a:pt x="1" y="5192"/>
                  </a:lnTo>
                  <a:cubicBezTo>
                    <a:pt x="1" y="5347"/>
                    <a:pt x="72" y="5466"/>
                    <a:pt x="191" y="5537"/>
                  </a:cubicBezTo>
                  <a:cubicBezTo>
                    <a:pt x="310" y="5466"/>
                    <a:pt x="382" y="5347"/>
                    <a:pt x="382" y="5192"/>
                  </a:cubicBezTo>
                  <a:lnTo>
                    <a:pt x="382"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8"/>
            <p:cNvSpPr/>
            <p:nvPr/>
          </p:nvSpPr>
          <p:spPr>
            <a:xfrm>
              <a:off x="4611875" y="3877700"/>
              <a:ext cx="19375" cy="152125"/>
            </a:xfrm>
            <a:custGeom>
              <a:rect b="b" l="l" r="r" t="t"/>
              <a:pathLst>
                <a:path extrusionOk="0" h="6085" w="775">
                  <a:moveTo>
                    <a:pt x="0" y="0"/>
                  </a:moveTo>
                  <a:lnTo>
                    <a:pt x="0" y="5679"/>
                  </a:lnTo>
                  <a:cubicBezTo>
                    <a:pt x="0" y="5834"/>
                    <a:pt x="72" y="5953"/>
                    <a:pt x="191" y="6025"/>
                  </a:cubicBezTo>
                  <a:cubicBezTo>
                    <a:pt x="250" y="6072"/>
                    <a:pt x="310" y="6084"/>
                    <a:pt x="381" y="6084"/>
                  </a:cubicBezTo>
                  <a:cubicBezTo>
                    <a:pt x="596" y="6084"/>
                    <a:pt x="774" y="5906"/>
                    <a:pt x="774" y="5691"/>
                  </a:cubicBezTo>
                  <a:lnTo>
                    <a:pt x="774" y="12"/>
                  </a:lnTo>
                  <a:lnTo>
                    <a:pt x="7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8"/>
            <p:cNvSpPr/>
            <p:nvPr/>
          </p:nvSpPr>
          <p:spPr>
            <a:xfrm>
              <a:off x="4611875" y="3877975"/>
              <a:ext cx="9550" cy="150650"/>
            </a:xfrm>
            <a:custGeom>
              <a:rect b="b" l="l" r="r" t="t"/>
              <a:pathLst>
                <a:path extrusionOk="0" h="6026" w="382">
                  <a:moveTo>
                    <a:pt x="0" y="1"/>
                  </a:moveTo>
                  <a:lnTo>
                    <a:pt x="0" y="5680"/>
                  </a:lnTo>
                  <a:cubicBezTo>
                    <a:pt x="0" y="5835"/>
                    <a:pt x="72" y="5954"/>
                    <a:pt x="191" y="6026"/>
                  </a:cubicBezTo>
                  <a:cubicBezTo>
                    <a:pt x="310" y="5954"/>
                    <a:pt x="381" y="5835"/>
                    <a:pt x="381" y="5680"/>
                  </a:cubicBezTo>
                  <a:lnTo>
                    <a:pt x="381"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8"/>
            <p:cNvSpPr/>
            <p:nvPr/>
          </p:nvSpPr>
          <p:spPr>
            <a:xfrm>
              <a:off x="4709800" y="3877700"/>
              <a:ext cx="19375" cy="115200"/>
            </a:xfrm>
            <a:custGeom>
              <a:rect b="b" l="l" r="r" t="t"/>
              <a:pathLst>
                <a:path extrusionOk="0" h="4608" w="775">
                  <a:moveTo>
                    <a:pt x="1" y="0"/>
                  </a:moveTo>
                  <a:lnTo>
                    <a:pt x="1" y="4203"/>
                  </a:lnTo>
                  <a:cubicBezTo>
                    <a:pt x="1" y="4358"/>
                    <a:pt x="72" y="4477"/>
                    <a:pt x="191" y="4548"/>
                  </a:cubicBezTo>
                  <a:cubicBezTo>
                    <a:pt x="251" y="4596"/>
                    <a:pt x="310" y="4608"/>
                    <a:pt x="382" y="4608"/>
                  </a:cubicBezTo>
                  <a:cubicBezTo>
                    <a:pt x="596" y="4608"/>
                    <a:pt x="775" y="4429"/>
                    <a:pt x="775" y="4227"/>
                  </a:cubicBezTo>
                  <a:lnTo>
                    <a:pt x="775" y="310"/>
                  </a:lnTo>
                  <a:cubicBezTo>
                    <a:pt x="775" y="143"/>
                    <a:pt x="632" y="12"/>
                    <a:pt x="477" y="12"/>
                  </a:cubicBezTo>
                  <a:lnTo>
                    <a:pt x="477"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8"/>
            <p:cNvSpPr/>
            <p:nvPr/>
          </p:nvSpPr>
          <p:spPr>
            <a:xfrm>
              <a:off x="4709200" y="3877975"/>
              <a:ext cx="9850" cy="113750"/>
            </a:xfrm>
            <a:custGeom>
              <a:rect b="b" l="l" r="r" t="t"/>
              <a:pathLst>
                <a:path extrusionOk="0" h="4550" w="394">
                  <a:moveTo>
                    <a:pt x="1" y="1"/>
                  </a:moveTo>
                  <a:lnTo>
                    <a:pt x="1" y="4216"/>
                  </a:lnTo>
                  <a:cubicBezTo>
                    <a:pt x="1" y="4359"/>
                    <a:pt x="84" y="4478"/>
                    <a:pt x="203" y="4549"/>
                  </a:cubicBezTo>
                  <a:cubicBezTo>
                    <a:pt x="322" y="4478"/>
                    <a:pt x="394" y="4359"/>
                    <a:pt x="394" y="4216"/>
                  </a:cubicBezTo>
                  <a:lnTo>
                    <a:pt x="394"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8"/>
            <p:cNvSpPr/>
            <p:nvPr/>
          </p:nvSpPr>
          <p:spPr>
            <a:xfrm>
              <a:off x="4689850" y="3877700"/>
              <a:ext cx="19375" cy="127400"/>
            </a:xfrm>
            <a:custGeom>
              <a:rect b="b" l="l" r="r" t="t"/>
              <a:pathLst>
                <a:path extrusionOk="0" h="5096" w="775">
                  <a:moveTo>
                    <a:pt x="1" y="0"/>
                  </a:moveTo>
                  <a:lnTo>
                    <a:pt x="1" y="4703"/>
                  </a:lnTo>
                  <a:cubicBezTo>
                    <a:pt x="1" y="4846"/>
                    <a:pt x="84" y="4965"/>
                    <a:pt x="203" y="5036"/>
                  </a:cubicBezTo>
                  <a:cubicBezTo>
                    <a:pt x="263" y="5084"/>
                    <a:pt x="322" y="5096"/>
                    <a:pt x="394" y="5096"/>
                  </a:cubicBezTo>
                  <a:cubicBezTo>
                    <a:pt x="596" y="5096"/>
                    <a:pt x="775" y="4917"/>
                    <a:pt x="775" y="4715"/>
                  </a:cubicBezTo>
                  <a:lnTo>
                    <a:pt x="775" y="12"/>
                  </a:lnTo>
                  <a:lnTo>
                    <a:pt x="775"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8"/>
            <p:cNvSpPr/>
            <p:nvPr/>
          </p:nvSpPr>
          <p:spPr>
            <a:xfrm>
              <a:off x="4689550" y="3877975"/>
              <a:ext cx="9850" cy="126250"/>
            </a:xfrm>
            <a:custGeom>
              <a:rect b="b" l="l" r="r" t="t"/>
              <a:pathLst>
                <a:path extrusionOk="0" h="5050" w="394">
                  <a:moveTo>
                    <a:pt x="1" y="1"/>
                  </a:moveTo>
                  <a:lnTo>
                    <a:pt x="1" y="4704"/>
                  </a:lnTo>
                  <a:cubicBezTo>
                    <a:pt x="1" y="4847"/>
                    <a:pt x="72" y="4966"/>
                    <a:pt x="191" y="5049"/>
                  </a:cubicBezTo>
                  <a:cubicBezTo>
                    <a:pt x="311" y="4966"/>
                    <a:pt x="394" y="4847"/>
                    <a:pt x="394" y="4704"/>
                  </a:cubicBezTo>
                  <a:lnTo>
                    <a:pt x="394"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8"/>
            <p:cNvSpPr/>
            <p:nvPr/>
          </p:nvSpPr>
          <p:spPr>
            <a:xfrm>
              <a:off x="4670500" y="3877700"/>
              <a:ext cx="19375" cy="139925"/>
            </a:xfrm>
            <a:custGeom>
              <a:rect b="b" l="l" r="r" t="t"/>
              <a:pathLst>
                <a:path extrusionOk="0" h="5597" w="775">
                  <a:moveTo>
                    <a:pt x="1" y="0"/>
                  </a:moveTo>
                  <a:lnTo>
                    <a:pt x="1" y="5191"/>
                  </a:lnTo>
                  <a:cubicBezTo>
                    <a:pt x="1" y="5334"/>
                    <a:pt x="84" y="5453"/>
                    <a:pt x="203" y="5536"/>
                  </a:cubicBezTo>
                  <a:cubicBezTo>
                    <a:pt x="263" y="5572"/>
                    <a:pt x="322" y="5596"/>
                    <a:pt x="394" y="5596"/>
                  </a:cubicBezTo>
                  <a:cubicBezTo>
                    <a:pt x="596" y="5596"/>
                    <a:pt x="775" y="5417"/>
                    <a:pt x="775" y="5203"/>
                  </a:cubicBezTo>
                  <a:lnTo>
                    <a:pt x="775" y="12"/>
                  </a:lnTo>
                  <a:lnTo>
                    <a:pt x="775"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8"/>
            <p:cNvSpPr/>
            <p:nvPr/>
          </p:nvSpPr>
          <p:spPr>
            <a:xfrm>
              <a:off x="4670225" y="3877975"/>
              <a:ext cx="9825" cy="138450"/>
            </a:xfrm>
            <a:custGeom>
              <a:rect b="b" l="l" r="r" t="t"/>
              <a:pathLst>
                <a:path extrusionOk="0" h="5538" w="393">
                  <a:moveTo>
                    <a:pt x="0" y="1"/>
                  </a:moveTo>
                  <a:lnTo>
                    <a:pt x="0" y="5192"/>
                  </a:lnTo>
                  <a:cubicBezTo>
                    <a:pt x="0" y="5347"/>
                    <a:pt x="72" y="5466"/>
                    <a:pt x="191" y="5537"/>
                  </a:cubicBezTo>
                  <a:cubicBezTo>
                    <a:pt x="310" y="5466"/>
                    <a:pt x="393" y="5347"/>
                    <a:pt x="393" y="5192"/>
                  </a:cubicBezTo>
                  <a:lnTo>
                    <a:pt x="393"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8"/>
            <p:cNvSpPr/>
            <p:nvPr/>
          </p:nvSpPr>
          <p:spPr>
            <a:xfrm>
              <a:off x="4650875" y="3877700"/>
              <a:ext cx="19375" cy="152125"/>
            </a:xfrm>
            <a:custGeom>
              <a:rect b="b" l="l" r="r" t="t"/>
              <a:pathLst>
                <a:path extrusionOk="0" h="6085" w="775">
                  <a:moveTo>
                    <a:pt x="0" y="0"/>
                  </a:moveTo>
                  <a:lnTo>
                    <a:pt x="0" y="5679"/>
                  </a:lnTo>
                  <a:cubicBezTo>
                    <a:pt x="0" y="5834"/>
                    <a:pt x="72" y="5953"/>
                    <a:pt x="191" y="6025"/>
                  </a:cubicBezTo>
                  <a:cubicBezTo>
                    <a:pt x="250" y="6072"/>
                    <a:pt x="310" y="6084"/>
                    <a:pt x="393" y="6084"/>
                  </a:cubicBezTo>
                  <a:cubicBezTo>
                    <a:pt x="595" y="6084"/>
                    <a:pt x="774" y="5906"/>
                    <a:pt x="774" y="5691"/>
                  </a:cubicBezTo>
                  <a:lnTo>
                    <a:pt x="774" y="12"/>
                  </a:lnTo>
                  <a:lnTo>
                    <a:pt x="7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8"/>
            <p:cNvSpPr/>
            <p:nvPr/>
          </p:nvSpPr>
          <p:spPr>
            <a:xfrm>
              <a:off x="4650575" y="3877975"/>
              <a:ext cx="9550" cy="150350"/>
            </a:xfrm>
            <a:custGeom>
              <a:rect b="b" l="l" r="r" t="t"/>
              <a:pathLst>
                <a:path extrusionOk="0" h="6014" w="382">
                  <a:moveTo>
                    <a:pt x="0" y="1"/>
                  </a:moveTo>
                  <a:lnTo>
                    <a:pt x="0" y="5668"/>
                  </a:lnTo>
                  <a:cubicBezTo>
                    <a:pt x="0" y="5823"/>
                    <a:pt x="72" y="5942"/>
                    <a:pt x="191" y="6014"/>
                  </a:cubicBezTo>
                  <a:cubicBezTo>
                    <a:pt x="310" y="5942"/>
                    <a:pt x="381" y="5823"/>
                    <a:pt x="381" y="5668"/>
                  </a:cubicBezTo>
                  <a:lnTo>
                    <a:pt x="381"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8"/>
            <p:cNvSpPr/>
            <p:nvPr/>
          </p:nvSpPr>
          <p:spPr>
            <a:xfrm>
              <a:off x="4631525" y="3877700"/>
              <a:ext cx="19375" cy="164025"/>
            </a:xfrm>
            <a:custGeom>
              <a:rect b="b" l="l" r="r" t="t"/>
              <a:pathLst>
                <a:path extrusionOk="0" h="6561" w="775">
                  <a:moveTo>
                    <a:pt x="0" y="0"/>
                  </a:moveTo>
                  <a:lnTo>
                    <a:pt x="0" y="6156"/>
                  </a:lnTo>
                  <a:cubicBezTo>
                    <a:pt x="0" y="6310"/>
                    <a:pt x="72" y="6429"/>
                    <a:pt x="191" y="6501"/>
                  </a:cubicBezTo>
                  <a:cubicBezTo>
                    <a:pt x="250" y="6549"/>
                    <a:pt x="310" y="6560"/>
                    <a:pt x="393" y="6560"/>
                  </a:cubicBezTo>
                  <a:cubicBezTo>
                    <a:pt x="596" y="6560"/>
                    <a:pt x="774" y="6382"/>
                    <a:pt x="774" y="6168"/>
                  </a:cubicBezTo>
                  <a:lnTo>
                    <a:pt x="774" y="12"/>
                  </a:lnTo>
                  <a:lnTo>
                    <a:pt x="774"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8"/>
            <p:cNvSpPr/>
            <p:nvPr/>
          </p:nvSpPr>
          <p:spPr>
            <a:xfrm>
              <a:off x="4630925" y="3877975"/>
              <a:ext cx="9550" cy="162550"/>
            </a:xfrm>
            <a:custGeom>
              <a:rect b="b" l="l" r="r" t="t"/>
              <a:pathLst>
                <a:path extrusionOk="0" h="6502" w="382">
                  <a:moveTo>
                    <a:pt x="0" y="1"/>
                  </a:moveTo>
                  <a:lnTo>
                    <a:pt x="0" y="6157"/>
                  </a:lnTo>
                  <a:cubicBezTo>
                    <a:pt x="0" y="6311"/>
                    <a:pt x="72" y="6430"/>
                    <a:pt x="191" y="6502"/>
                  </a:cubicBezTo>
                  <a:cubicBezTo>
                    <a:pt x="310" y="6430"/>
                    <a:pt x="381" y="6311"/>
                    <a:pt x="381" y="6157"/>
                  </a:cubicBezTo>
                  <a:lnTo>
                    <a:pt x="381" y="1"/>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8"/>
            <p:cNvSpPr/>
            <p:nvPr/>
          </p:nvSpPr>
          <p:spPr>
            <a:xfrm>
              <a:off x="4533600" y="3911325"/>
              <a:ext cx="214325" cy="29800"/>
            </a:xfrm>
            <a:custGeom>
              <a:rect b="b" l="l" r="r" t="t"/>
              <a:pathLst>
                <a:path extrusionOk="0" h="1192" w="8573">
                  <a:moveTo>
                    <a:pt x="0" y="0"/>
                  </a:moveTo>
                  <a:lnTo>
                    <a:pt x="0" y="1191"/>
                  </a:lnTo>
                  <a:lnTo>
                    <a:pt x="8573" y="1191"/>
                  </a:lnTo>
                  <a:lnTo>
                    <a:pt x="8573" y="0"/>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8"/>
            <p:cNvSpPr/>
            <p:nvPr/>
          </p:nvSpPr>
          <p:spPr>
            <a:xfrm>
              <a:off x="4533600" y="3911325"/>
              <a:ext cx="195575" cy="29800"/>
            </a:xfrm>
            <a:custGeom>
              <a:rect b="b" l="l" r="r" t="t"/>
              <a:pathLst>
                <a:path extrusionOk="0" h="1192" w="7823">
                  <a:moveTo>
                    <a:pt x="0" y="0"/>
                  </a:moveTo>
                  <a:lnTo>
                    <a:pt x="0" y="1191"/>
                  </a:lnTo>
                  <a:lnTo>
                    <a:pt x="7823" y="1191"/>
                  </a:lnTo>
                  <a:lnTo>
                    <a:pt x="7823" y="0"/>
                  </a:ln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8"/>
            <p:cNvSpPr/>
            <p:nvPr/>
          </p:nvSpPr>
          <p:spPr>
            <a:xfrm>
              <a:off x="4636275" y="3922050"/>
              <a:ext cx="8950" cy="8950"/>
            </a:xfrm>
            <a:custGeom>
              <a:rect b="b" l="l" r="r" t="t"/>
              <a:pathLst>
                <a:path extrusionOk="0" h="358" w="358">
                  <a:moveTo>
                    <a:pt x="179" y="0"/>
                  </a:moveTo>
                  <a:cubicBezTo>
                    <a:pt x="84" y="0"/>
                    <a:pt x="1" y="83"/>
                    <a:pt x="1" y="179"/>
                  </a:cubicBezTo>
                  <a:cubicBezTo>
                    <a:pt x="1" y="286"/>
                    <a:pt x="84" y="357"/>
                    <a:pt x="179" y="357"/>
                  </a:cubicBezTo>
                  <a:cubicBezTo>
                    <a:pt x="287" y="357"/>
                    <a:pt x="358" y="286"/>
                    <a:pt x="358" y="179"/>
                  </a:cubicBezTo>
                  <a:cubicBezTo>
                    <a:pt x="358" y="83"/>
                    <a:pt x="287"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8"/>
            <p:cNvSpPr/>
            <p:nvPr/>
          </p:nvSpPr>
          <p:spPr>
            <a:xfrm>
              <a:off x="4587475" y="3922050"/>
              <a:ext cx="8950" cy="8950"/>
            </a:xfrm>
            <a:custGeom>
              <a:rect b="b" l="l" r="r" t="t"/>
              <a:pathLst>
                <a:path extrusionOk="0" h="358" w="358">
                  <a:moveTo>
                    <a:pt x="179" y="0"/>
                  </a:moveTo>
                  <a:cubicBezTo>
                    <a:pt x="83" y="0"/>
                    <a:pt x="0" y="83"/>
                    <a:pt x="0" y="179"/>
                  </a:cubicBezTo>
                  <a:cubicBezTo>
                    <a:pt x="0" y="286"/>
                    <a:pt x="83" y="357"/>
                    <a:pt x="179" y="357"/>
                  </a:cubicBezTo>
                  <a:cubicBezTo>
                    <a:pt x="286" y="357"/>
                    <a:pt x="357" y="286"/>
                    <a:pt x="357" y="179"/>
                  </a:cubicBezTo>
                  <a:cubicBezTo>
                    <a:pt x="357" y="83"/>
                    <a:pt x="286"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8"/>
            <p:cNvSpPr/>
            <p:nvPr/>
          </p:nvSpPr>
          <p:spPr>
            <a:xfrm>
              <a:off x="4685400" y="3922050"/>
              <a:ext cx="8950" cy="8950"/>
            </a:xfrm>
            <a:custGeom>
              <a:rect b="b" l="l" r="r" t="t"/>
              <a:pathLst>
                <a:path extrusionOk="0" h="358" w="358">
                  <a:moveTo>
                    <a:pt x="179" y="0"/>
                  </a:moveTo>
                  <a:cubicBezTo>
                    <a:pt x="84" y="0"/>
                    <a:pt x="0" y="83"/>
                    <a:pt x="0" y="179"/>
                  </a:cubicBezTo>
                  <a:cubicBezTo>
                    <a:pt x="0" y="286"/>
                    <a:pt x="84" y="357"/>
                    <a:pt x="179" y="357"/>
                  </a:cubicBezTo>
                  <a:cubicBezTo>
                    <a:pt x="286" y="357"/>
                    <a:pt x="357" y="286"/>
                    <a:pt x="357" y="179"/>
                  </a:cubicBezTo>
                  <a:cubicBezTo>
                    <a:pt x="357" y="83"/>
                    <a:pt x="286" y="0"/>
                    <a:pt x="179" y="0"/>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8"/>
            <p:cNvSpPr/>
            <p:nvPr/>
          </p:nvSpPr>
          <p:spPr>
            <a:xfrm>
              <a:off x="4608900" y="4129800"/>
              <a:ext cx="64325" cy="8950"/>
            </a:xfrm>
            <a:custGeom>
              <a:rect b="b" l="l" r="r" t="t"/>
              <a:pathLst>
                <a:path extrusionOk="0" h="358" w="2573">
                  <a:moveTo>
                    <a:pt x="191" y="1"/>
                  </a:moveTo>
                  <a:cubicBezTo>
                    <a:pt x="84" y="1"/>
                    <a:pt x="0" y="84"/>
                    <a:pt x="12" y="191"/>
                  </a:cubicBezTo>
                  <a:cubicBezTo>
                    <a:pt x="12" y="298"/>
                    <a:pt x="108" y="358"/>
                    <a:pt x="191" y="358"/>
                  </a:cubicBezTo>
                  <a:lnTo>
                    <a:pt x="2382" y="358"/>
                  </a:lnTo>
                  <a:cubicBezTo>
                    <a:pt x="2489" y="358"/>
                    <a:pt x="2572" y="275"/>
                    <a:pt x="2560" y="167"/>
                  </a:cubicBezTo>
                  <a:cubicBezTo>
                    <a:pt x="2560" y="60"/>
                    <a:pt x="2465" y="1"/>
                    <a:pt x="2382"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78"/>
          <p:cNvGrpSpPr/>
          <p:nvPr/>
        </p:nvGrpSpPr>
        <p:grpSpPr>
          <a:xfrm>
            <a:off x="6227868" y="3963956"/>
            <a:ext cx="271399" cy="344225"/>
            <a:chOff x="5225650" y="3858650"/>
            <a:chExt cx="239625" cy="303925"/>
          </a:xfrm>
        </p:grpSpPr>
        <p:sp>
          <p:nvSpPr>
            <p:cNvPr id="3494" name="Google Shape;3494;p78"/>
            <p:cNvSpPr/>
            <p:nvPr/>
          </p:nvSpPr>
          <p:spPr>
            <a:xfrm>
              <a:off x="5440850" y="3870450"/>
              <a:ext cx="8950" cy="244525"/>
            </a:xfrm>
            <a:custGeom>
              <a:rect b="b" l="l" r="r" t="t"/>
              <a:pathLst>
                <a:path extrusionOk="0" h="9781" w="358">
                  <a:moveTo>
                    <a:pt x="197" y="1"/>
                  </a:moveTo>
                  <a:cubicBezTo>
                    <a:pt x="187" y="1"/>
                    <a:pt x="177" y="2"/>
                    <a:pt x="167" y="4"/>
                  </a:cubicBezTo>
                  <a:cubicBezTo>
                    <a:pt x="60" y="4"/>
                    <a:pt x="0" y="88"/>
                    <a:pt x="0" y="183"/>
                  </a:cubicBezTo>
                  <a:lnTo>
                    <a:pt x="0" y="9589"/>
                  </a:lnTo>
                  <a:cubicBezTo>
                    <a:pt x="0" y="9672"/>
                    <a:pt x="60" y="9767"/>
                    <a:pt x="167" y="9779"/>
                  </a:cubicBezTo>
                  <a:cubicBezTo>
                    <a:pt x="173" y="9780"/>
                    <a:pt x="179" y="9780"/>
                    <a:pt x="185" y="9780"/>
                  </a:cubicBezTo>
                  <a:cubicBezTo>
                    <a:pt x="274" y="9780"/>
                    <a:pt x="358" y="9701"/>
                    <a:pt x="358" y="9601"/>
                  </a:cubicBezTo>
                  <a:lnTo>
                    <a:pt x="358" y="183"/>
                  </a:lnTo>
                  <a:cubicBezTo>
                    <a:pt x="358" y="87"/>
                    <a:pt x="281" y="1"/>
                    <a:pt x="197"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8"/>
            <p:cNvSpPr/>
            <p:nvPr/>
          </p:nvSpPr>
          <p:spPr>
            <a:xfrm>
              <a:off x="5412575" y="3998825"/>
              <a:ext cx="52700" cy="8975"/>
            </a:xfrm>
            <a:custGeom>
              <a:rect b="b" l="l" r="r" t="t"/>
              <a:pathLst>
                <a:path extrusionOk="0" h="359" w="2108">
                  <a:moveTo>
                    <a:pt x="179" y="1"/>
                  </a:moveTo>
                  <a:cubicBezTo>
                    <a:pt x="72" y="1"/>
                    <a:pt x="0" y="72"/>
                    <a:pt x="0" y="180"/>
                  </a:cubicBezTo>
                  <a:cubicBezTo>
                    <a:pt x="12" y="287"/>
                    <a:pt x="84" y="358"/>
                    <a:pt x="191" y="358"/>
                  </a:cubicBezTo>
                  <a:lnTo>
                    <a:pt x="1929" y="358"/>
                  </a:lnTo>
                  <a:cubicBezTo>
                    <a:pt x="2036" y="358"/>
                    <a:pt x="2108" y="275"/>
                    <a:pt x="2108" y="180"/>
                  </a:cubicBezTo>
                  <a:cubicBezTo>
                    <a:pt x="2096" y="72"/>
                    <a:pt x="2024" y="1"/>
                    <a:pt x="1917"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8"/>
            <p:cNvSpPr/>
            <p:nvPr/>
          </p:nvSpPr>
          <p:spPr>
            <a:xfrm>
              <a:off x="5374175" y="3870450"/>
              <a:ext cx="8950" cy="244525"/>
            </a:xfrm>
            <a:custGeom>
              <a:rect b="b" l="l" r="r" t="t"/>
              <a:pathLst>
                <a:path extrusionOk="0" h="9781" w="358">
                  <a:moveTo>
                    <a:pt x="200" y="1"/>
                  </a:moveTo>
                  <a:cubicBezTo>
                    <a:pt x="189" y="1"/>
                    <a:pt x="178" y="2"/>
                    <a:pt x="167" y="4"/>
                  </a:cubicBezTo>
                  <a:cubicBezTo>
                    <a:pt x="60" y="4"/>
                    <a:pt x="0" y="88"/>
                    <a:pt x="0" y="183"/>
                  </a:cubicBezTo>
                  <a:lnTo>
                    <a:pt x="0" y="9589"/>
                  </a:lnTo>
                  <a:cubicBezTo>
                    <a:pt x="0" y="9672"/>
                    <a:pt x="72" y="9767"/>
                    <a:pt x="167" y="9779"/>
                  </a:cubicBezTo>
                  <a:cubicBezTo>
                    <a:pt x="174" y="9780"/>
                    <a:pt x="181" y="9780"/>
                    <a:pt x="187" y="9780"/>
                  </a:cubicBezTo>
                  <a:cubicBezTo>
                    <a:pt x="285" y="9780"/>
                    <a:pt x="358" y="9701"/>
                    <a:pt x="358" y="9601"/>
                  </a:cubicBezTo>
                  <a:lnTo>
                    <a:pt x="358" y="183"/>
                  </a:lnTo>
                  <a:cubicBezTo>
                    <a:pt x="358" y="87"/>
                    <a:pt x="291" y="1"/>
                    <a:pt x="200"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8"/>
            <p:cNvSpPr/>
            <p:nvPr/>
          </p:nvSpPr>
          <p:spPr>
            <a:xfrm>
              <a:off x="5344700" y="3959250"/>
              <a:ext cx="38425" cy="9250"/>
            </a:xfrm>
            <a:custGeom>
              <a:rect b="b" l="l" r="r" t="t"/>
              <a:pathLst>
                <a:path extrusionOk="0" h="370" w="1537">
                  <a:moveTo>
                    <a:pt x="179" y="0"/>
                  </a:moveTo>
                  <a:cubicBezTo>
                    <a:pt x="84" y="0"/>
                    <a:pt x="1" y="84"/>
                    <a:pt x="1" y="191"/>
                  </a:cubicBezTo>
                  <a:cubicBezTo>
                    <a:pt x="24" y="286"/>
                    <a:pt x="96" y="369"/>
                    <a:pt x="203" y="369"/>
                  </a:cubicBezTo>
                  <a:lnTo>
                    <a:pt x="1358" y="369"/>
                  </a:lnTo>
                  <a:cubicBezTo>
                    <a:pt x="1465" y="369"/>
                    <a:pt x="1537" y="286"/>
                    <a:pt x="1537" y="191"/>
                  </a:cubicBezTo>
                  <a:cubicBezTo>
                    <a:pt x="1525" y="84"/>
                    <a:pt x="1453" y="0"/>
                    <a:pt x="1346"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8"/>
            <p:cNvSpPr/>
            <p:nvPr/>
          </p:nvSpPr>
          <p:spPr>
            <a:xfrm>
              <a:off x="5329525" y="3912525"/>
              <a:ext cx="31575" cy="204800"/>
            </a:xfrm>
            <a:custGeom>
              <a:rect b="b" l="l" r="r" t="t"/>
              <a:pathLst>
                <a:path extrusionOk="0" h="8192" w="1263">
                  <a:moveTo>
                    <a:pt x="96" y="0"/>
                  </a:moveTo>
                  <a:cubicBezTo>
                    <a:pt x="48" y="0"/>
                    <a:pt x="0" y="36"/>
                    <a:pt x="0" y="95"/>
                  </a:cubicBezTo>
                  <a:lnTo>
                    <a:pt x="0" y="8192"/>
                  </a:lnTo>
                  <a:lnTo>
                    <a:pt x="1262" y="8192"/>
                  </a:lnTo>
                  <a:lnTo>
                    <a:pt x="1262" y="4679"/>
                  </a:lnTo>
                  <a:cubicBezTo>
                    <a:pt x="1262" y="4584"/>
                    <a:pt x="1203" y="4501"/>
                    <a:pt x="1084" y="4453"/>
                  </a:cubicBezTo>
                  <a:cubicBezTo>
                    <a:pt x="905" y="4382"/>
                    <a:pt x="774" y="4203"/>
                    <a:pt x="774" y="3989"/>
                  </a:cubicBezTo>
                  <a:lnTo>
                    <a:pt x="774" y="95"/>
                  </a:lnTo>
                  <a:cubicBezTo>
                    <a:pt x="774" y="48"/>
                    <a:pt x="751" y="0"/>
                    <a:pt x="691"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8"/>
            <p:cNvSpPr/>
            <p:nvPr/>
          </p:nvSpPr>
          <p:spPr>
            <a:xfrm>
              <a:off x="5329825" y="3912525"/>
              <a:ext cx="21450" cy="204800"/>
            </a:xfrm>
            <a:custGeom>
              <a:rect b="b" l="l" r="r" t="t"/>
              <a:pathLst>
                <a:path extrusionOk="0" h="8192" w="858">
                  <a:moveTo>
                    <a:pt x="96" y="0"/>
                  </a:moveTo>
                  <a:cubicBezTo>
                    <a:pt x="48" y="0"/>
                    <a:pt x="0" y="36"/>
                    <a:pt x="0" y="95"/>
                  </a:cubicBezTo>
                  <a:lnTo>
                    <a:pt x="0" y="8192"/>
                  </a:lnTo>
                  <a:lnTo>
                    <a:pt x="858" y="8192"/>
                  </a:lnTo>
                  <a:lnTo>
                    <a:pt x="858" y="4679"/>
                  </a:lnTo>
                  <a:cubicBezTo>
                    <a:pt x="858" y="4584"/>
                    <a:pt x="798" y="4501"/>
                    <a:pt x="691" y="4453"/>
                  </a:cubicBezTo>
                  <a:cubicBezTo>
                    <a:pt x="512" y="4382"/>
                    <a:pt x="369" y="4203"/>
                    <a:pt x="369" y="3989"/>
                  </a:cubicBezTo>
                  <a:lnTo>
                    <a:pt x="369" y="95"/>
                  </a:lnTo>
                  <a:cubicBezTo>
                    <a:pt x="369" y="48"/>
                    <a:pt x="346" y="0"/>
                    <a:pt x="286"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8"/>
            <p:cNvSpPr/>
            <p:nvPr/>
          </p:nvSpPr>
          <p:spPr>
            <a:xfrm>
              <a:off x="5241425" y="3870450"/>
              <a:ext cx="8950" cy="244525"/>
            </a:xfrm>
            <a:custGeom>
              <a:rect b="b" l="l" r="r" t="t"/>
              <a:pathLst>
                <a:path extrusionOk="0" h="9781" w="358">
                  <a:moveTo>
                    <a:pt x="197" y="1"/>
                  </a:moveTo>
                  <a:cubicBezTo>
                    <a:pt x="187" y="1"/>
                    <a:pt x="177" y="2"/>
                    <a:pt x="167" y="4"/>
                  </a:cubicBezTo>
                  <a:cubicBezTo>
                    <a:pt x="60" y="4"/>
                    <a:pt x="0" y="88"/>
                    <a:pt x="0" y="183"/>
                  </a:cubicBezTo>
                  <a:lnTo>
                    <a:pt x="0" y="9589"/>
                  </a:lnTo>
                  <a:cubicBezTo>
                    <a:pt x="0" y="9672"/>
                    <a:pt x="72" y="9767"/>
                    <a:pt x="167" y="9779"/>
                  </a:cubicBezTo>
                  <a:cubicBezTo>
                    <a:pt x="173" y="9780"/>
                    <a:pt x="179" y="9780"/>
                    <a:pt x="185" y="9780"/>
                  </a:cubicBezTo>
                  <a:cubicBezTo>
                    <a:pt x="274" y="9780"/>
                    <a:pt x="357" y="9701"/>
                    <a:pt x="357" y="9601"/>
                  </a:cubicBezTo>
                  <a:lnTo>
                    <a:pt x="357" y="183"/>
                  </a:lnTo>
                  <a:cubicBezTo>
                    <a:pt x="357" y="87"/>
                    <a:pt x="281" y="1"/>
                    <a:pt x="197"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8"/>
            <p:cNvSpPr/>
            <p:nvPr/>
          </p:nvSpPr>
          <p:spPr>
            <a:xfrm>
              <a:off x="5308100" y="3870450"/>
              <a:ext cx="8650" cy="244525"/>
            </a:xfrm>
            <a:custGeom>
              <a:rect b="b" l="l" r="r" t="t"/>
              <a:pathLst>
                <a:path extrusionOk="0" h="9781" w="346">
                  <a:moveTo>
                    <a:pt x="188" y="1"/>
                  </a:moveTo>
                  <a:cubicBezTo>
                    <a:pt x="177" y="1"/>
                    <a:pt x="166" y="2"/>
                    <a:pt x="155" y="4"/>
                  </a:cubicBezTo>
                  <a:cubicBezTo>
                    <a:pt x="60" y="4"/>
                    <a:pt x="0" y="88"/>
                    <a:pt x="0" y="183"/>
                  </a:cubicBezTo>
                  <a:lnTo>
                    <a:pt x="0" y="9589"/>
                  </a:lnTo>
                  <a:cubicBezTo>
                    <a:pt x="0" y="9672"/>
                    <a:pt x="60" y="9767"/>
                    <a:pt x="155" y="9779"/>
                  </a:cubicBezTo>
                  <a:cubicBezTo>
                    <a:pt x="162" y="9780"/>
                    <a:pt x="169" y="9780"/>
                    <a:pt x="175" y="9780"/>
                  </a:cubicBezTo>
                  <a:cubicBezTo>
                    <a:pt x="272" y="9780"/>
                    <a:pt x="345" y="9701"/>
                    <a:pt x="345" y="9601"/>
                  </a:cubicBezTo>
                  <a:lnTo>
                    <a:pt x="345" y="183"/>
                  </a:lnTo>
                  <a:cubicBezTo>
                    <a:pt x="345" y="87"/>
                    <a:pt x="279" y="1"/>
                    <a:pt x="188"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8"/>
            <p:cNvSpPr/>
            <p:nvPr/>
          </p:nvSpPr>
          <p:spPr>
            <a:xfrm>
              <a:off x="5241425" y="4136050"/>
              <a:ext cx="8950" cy="26525"/>
            </a:xfrm>
            <a:custGeom>
              <a:rect b="b" l="l" r="r" t="t"/>
              <a:pathLst>
                <a:path extrusionOk="0" h="1061" w="358">
                  <a:moveTo>
                    <a:pt x="179" y="1"/>
                  </a:moveTo>
                  <a:cubicBezTo>
                    <a:pt x="72" y="25"/>
                    <a:pt x="0" y="96"/>
                    <a:pt x="0" y="203"/>
                  </a:cubicBezTo>
                  <a:lnTo>
                    <a:pt x="0" y="882"/>
                  </a:lnTo>
                  <a:cubicBezTo>
                    <a:pt x="0" y="989"/>
                    <a:pt x="72" y="1060"/>
                    <a:pt x="179" y="1060"/>
                  </a:cubicBezTo>
                  <a:cubicBezTo>
                    <a:pt x="262" y="1060"/>
                    <a:pt x="357" y="989"/>
                    <a:pt x="357" y="882"/>
                  </a:cubicBezTo>
                  <a:lnTo>
                    <a:pt x="357" y="179"/>
                  </a:lnTo>
                  <a:cubicBezTo>
                    <a:pt x="357" y="84"/>
                    <a:pt x="286" y="1"/>
                    <a:pt x="179"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8"/>
            <p:cNvSpPr/>
            <p:nvPr/>
          </p:nvSpPr>
          <p:spPr>
            <a:xfrm>
              <a:off x="5440850" y="4136050"/>
              <a:ext cx="8950" cy="26525"/>
            </a:xfrm>
            <a:custGeom>
              <a:rect b="b" l="l" r="r" t="t"/>
              <a:pathLst>
                <a:path extrusionOk="0" h="1061" w="358">
                  <a:moveTo>
                    <a:pt x="179" y="1"/>
                  </a:moveTo>
                  <a:cubicBezTo>
                    <a:pt x="72" y="25"/>
                    <a:pt x="0" y="96"/>
                    <a:pt x="0" y="203"/>
                  </a:cubicBezTo>
                  <a:lnTo>
                    <a:pt x="0" y="882"/>
                  </a:lnTo>
                  <a:cubicBezTo>
                    <a:pt x="0" y="989"/>
                    <a:pt x="72" y="1060"/>
                    <a:pt x="179" y="1060"/>
                  </a:cubicBezTo>
                  <a:cubicBezTo>
                    <a:pt x="262" y="1060"/>
                    <a:pt x="358" y="989"/>
                    <a:pt x="358" y="882"/>
                  </a:cubicBezTo>
                  <a:lnTo>
                    <a:pt x="358" y="179"/>
                  </a:lnTo>
                  <a:cubicBezTo>
                    <a:pt x="358" y="84"/>
                    <a:pt x="286" y="1"/>
                    <a:pt x="179" y="1"/>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8"/>
            <p:cNvSpPr/>
            <p:nvPr/>
          </p:nvSpPr>
          <p:spPr>
            <a:xfrm>
              <a:off x="5230100" y="3858650"/>
              <a:ext cx="231600" cy="16100"/>
            </a:xfrm>
            <a:custGeom>
              <a:rect b="b" l="l" r="r" t="t"/>
              <a:pathLst>
                <a:path extrusionOk="0" h="644" w="9264">
                  <a:moveTo>
                    <a:pt x="120" y="0"/>
                  </a:moveTo>
                  <a:cubicBezTo>
                    <a:pt x="60" y="0"/>
                    <a:pt x="1" y="60"/>
                    <a:pt x="1" y="119"/>
                  </a:cubicBezTo>
                  <a:lnTo>
                    <a:pt x="1" y="524"/>
                  </a:lnTo>
                  <a:cubicBezTo>
                    <a:pt x="1" y="583"/>
                    <a:pt x="60" y="643"/>
                    <a:pt x="120" y="643"/>
                  </a:cubicBezTo>
                  <a:lnTo>
                    <a:pt x="9145" y="643"/>
                  </a:lnTo>
                  <a:cubicBezTo>
                    <a:pt x="9204" y="643"/>
                    <a:pt x="9264" y="583"/>
                    <a:pt x="9264" y="524"/>
                  </a:cubicBezTo>
                  <a:lnTo>
                    <a:pt x="9264" y="119"/>
                  </a:lnTo>
                  <a:cubicBezTo>
                    <a:pt x="9264" y="60"/>
                    <a:pt x="9204" y="0"/>
                    <a:pt x="9145" y="0"/>
                  </a:cubicBez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8"/>
            <p:cNvSpPr/>
            <p:nvPr/>
          </p:nvSpPr>
          <p:spPr>
            <a:xfrm>
              <a:off x="5229800" y="3858650"/>
              <a:ext cx="203325" cy="16100"/>
            </a:xfrm>
            <a:custGeom>
              <a:rect b="b" l="l" r="r" t="t"/>
              <a:pathLst>
                <a:path extrusionOk="0" h="644" w="8133">
                  <a:moveTo>
                    <a:pt x="120" y="0"/>
                  </a:moveTo>
                  <a:cubicBezTo>
                    <a:pt x="60" y="0"/>
                    <a:pt x="1" y="60"/>
                    <a:pt x="1" y="119"/>
                  </a:cubicBezTo>
                  <a:lnTo>
                    <a:pt x="1" y="524"/>
                  </a:lnTo>
                  <a:cubicBezTo>
                    <a:pt x="1" y="583"/>
                    <a:pt x="60" y="643"/>
                    <a:pt x="120" y="643"/>
                  </a:cubicBezTo>
                  <a:lnTo>
                    <a:pt x="8014" y="643"/>
                  </a:lnTo>
                  <a:cubicBezTo>
                    <a:pt x="8073" y="643"/>
                    <a:pt x="8133" y="583"/>
                    <a:pt x="8133" y="524"/>
                  </a:cubicBezTo>
                  <a:lnTo>
                    <a:pt x="8133" y="119"/>
                  </a:lnTo>
                  <a:cubicBezTo>
                    <a:pt x="8133" y="60"/>
                    <a:pt x="8085" y="0"/>
                    <a:pt x="8014" y="0"/>
                  </a:cubicBez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8"/>
            <p:cNvSpPr/>
            <p:nvPr/>
          </p:nvSpPr>
          <p:spPr>
            <a:xfrm>
              <a:off x="5278625" y="3959250"/>
              <a:ext cx="55375" cy="9250"/>
            </a:xfrm>
            <a:custGeom>
              <a:rect b="b" l="l" r="r" t="t"/>
              <a:pathLst>
                <a:path extrusionOk="0" h="370" w="2215">
                  <a:moveTo>
                    <a:pt x="179" y="0"/>
                  </a:moveTo>
                  <a:cubicBezTo>
                    <a:pt x="72" y="0"/>
                    <a:pt x="0" y="84"/>
                    <a:pt x="0" y="191"/>
                  </a:cubicBezTo>
                  <a:cubicBezTo>
                    <a:pt x="12" y="286"/>
                    <a:pt x="84" y="369"/>
                    <a:pt x="191" y="369"/>
                  </a:cubicBezTo>
                  <a:lnTo>
                    <a:pt x="2036" y="369"/>
                  </a:lnTo>
                  <a:cubicBezTo>
                    <a:pt x="2144" y="369"/>
                    <a:pt x="2215" y="286"/>
                    <a:pt x="2215" y="191"/>
                  </a:cubicBezTo>
                  <a:cubicBezTo>
                    <a:pt x="2203" y="84"/>
                    <a:pt x="2132" y="0"/>
                    <a:pt x="2025"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8"/>
            <p:cNvSpPr/>
            <p:nvPr/>
          </p:nvSpPr>
          <p:spPr>
            <a:xfrm>
              <a:off x="5263450" y="3912825"/>
              <a:ext cx="31575" cy="206000"/>
            </a:xfrm>
            <a:custGeom>
              <a:rect b="b" l="l" r="r" t="t"/>
              <a:pathLst>
                <a:path extrusionOk="0" h="8240" w="1263">
                  <a:moveTo>
                    <a:pt x="84" y="0"/>
                  </a:moveTo>
                  <a:cubicBezTo>
                    <a:pt x="36" y="0"/>
                    <a:pt x="0" y="36"/>
                    <a:pt x="0" y="95"/>
                  </a:cubicBezTo>
                  <a:lnTo>
                    <a:pt x="0" y="8239"/>
                  </a:lnTo>
                  <a:lnTo>
                    <a:pt x="1262" y="8239"/>
                  </a:lnTo>
                  <a:lnTo>
                    <a:pt x="1262" y="4667"/>
                  </a:lnTo>
                  <a:cubicBezTo>
                    <a:pt x="1262" y="4572"/>
                    <a:pt x="1191" y="4489"/>
                    <a:pt x="1084" y="4453"/>
                  </a:cubicBezTo>
                  <a:cubicBezTo>
                    <a:pt x="905" y="4382"/>
                    <a:pt x="762" y="4203"/>
                    <a:pt x="762" y="3989"/>
                  </a:cubicBezTo>
                  <a:lnTo>
                    <a:pt x="762" y="95"/>
                  </a:lnTo>
                  <a:cubicBezTo>
                    <a:pt x="762" y="48"/>
                    <a:pt x="738" y="0"/>
                    <a:pt x="679" y="0"/>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8"/>
            <p:cNvSpPr/>
            <p:nvPr/>
          </p:nvSpPr>
          <p:spPr>
            <a:xfrm>
              <a:off x="5263450" y="3912825"/>
              <a:ext cx="21750" cy="206000"/>
            </a:xfrm>
            <a:custGeom>
              <a:rect b="b" l="l" r="r" t="t"/>
              <a:pathLst>
                <a:path extrusionOk="0" h="8240" w="870">
                  <a:moveTo>
                    <a:pt x="84" y="0"/>
                  </a:moveTo>
                  <a:cubicBezTo>
                    <a:pt x="36" y="0"/>
                    <a:pt x="0" y="36"/>
                    <a:pt x="0" y="95"/>
                  </a:cubicBezTo>
                  <a:lnTo>
                    <a:pt x="0" y="8239"/>
                  </a:lnTo>
                  <a:lnTo>
                    <a:pt x="869" y="8239"/>
                  </a:lnTo>
                  <a:lnTo>
                    <a:pt x="869" y="4667"/>
                  </a:lnTo>
                  <a:cubicBezTo>
                    <a:pt x="869" y="4572"/>
                    <a:pt x="810" y="4489"/>
                    <a:pt x="691" y="4453"/>
                  </a:cubicBezTo>
                  <a:cubicBezTo>
                    <a:pt x="512" y="4382"/>
                    <a:pt x="381" y="4203"/>
                    <a:pt x="381" y="3989"/>
                  </a:cubicBezTo>
                  <a:lnTo>
                    <a:pt x="381" y="95"/>
                  </a:lnTo>
                  <a:cubicBezTo>
                    <a:pt x="381" y="48"/>
                    <a:pt x="357" y="0"/>
                    <a:pt x="298"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8"/>
            <p:cNvSpPr/>
            <p:nvPr/>
          </p:nvSpPr>
          <p:spPr>
            <a:xfrm>
              <a:off x="5399175" y="3952400"/>
              <a:ext cx="25025" cy="161950"/>
            </a:xfrm>
            <a:custGeom>
              <a:rect b="b" l="l" r="r" t="t"/>
              <a:pathLst>
                <a:path extrusionOk="0" h="6478" w="1001">
                  <a:moveTo>
                    <a:pt x="84" y="1"/>
                  </a:moveTo>
                  <a:cubicBezTo>
                    <a:pt x="48" y="1"/>
                    <a:pt x="0" y="24"/>
                    <a:pt x="0" y="84"/>
                  </a:cubicBezTo>
                  <a:lnTo>
                    <a:pt x="0" y="6478"/>
                  </a:lnTo>
                  <a:lnTo>
                    <a:pt x="1001" y="6478"/>
                  </a:lnTo>
                  <a:lnTo>
                    <a:pt x="1001" y="3751"/>
                  </a:lnTo>
                  <a:cubicBezTo>
                    <a:pt x="1001" y="3656"/>
                    <a:pt x="953" y="3584"/>
                    <a:pt x="858" y="3525"/>
                  </a:cubicBezTo>
                  <a:cubicBezTo>
                    <a:pt x="751" y="3477"/>
                    <a:pt x="691" y="3370"/>
                    <a:pt x="691" y="3251"/>
                  </a:cubicBezTo>
                  <a:lnTo>
                    <a:pt x="691" y="84"/>
                  </a:lnTo>
                  <a:cubicBezTo>
                    <a:pt x="691" y="36"/>
                    <a:pt x="667" y="1"/>
                    <a:pt x="608"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8"/>
            <p:cNvSpPr/>
            <p:nvPr/>
          </p:nvSpPr>
          <p:spPr>
            <a:xfrm>
              <a:off x="5399175" y="3952400"/>
              <a:ext cx="17875" cy="161950"/>
            </a:xfrm>
            <a:custGeom>
              <a:rect b="b" l="l" r="r" t="t"/>
              <a:pathLst>
                <a:path extrusionOk="0" h="6478" w="715">
                  <a:moveTo>
                    <a:pt x="84" y="1"/>
                  </a:moveTo>
                  <a:cubicBezTo>
                    <a:pt x="48" y="1"/>
                    <a:pt x="0" y="24"/>
                    <a:pt x="0" y="84"/>
                  </a:cubicBezTo>
                  <a:lnTo>
                    <a:pt x="0" y="6478"/>
                  </a:lnTo>
                  <a:lnTo>
                    <a:pt x="715" y="6478"/>
                  </a:lnTo>
                  <a:lnTo>
                    <a:pt x="715" y="3751"/>
                  </a:lnTo>
                  <a:cubicBezTo>
                    <a:pt x="715" y="3656"/>
                    <a:pt x="667" y="3584"/>
                    <a:pt x="560" y="3525"/>
                  </a:cubicBezTo>
                  <a:cubicBezTo>
                    <a:pt x="465" y="3477"/>
                    <a:pt x="381" y="3370"/>
                    <a:pt x="381" y="3251"/>
                  </a:cubicBezTo>
                  <a:lnTo>
                    <a:pt x="381" y="84"/>
                  </a:lnTo>
                  <a:cubicBezTo>
                    <a:pt x="381" y="36"/>
                    <a:pt x="358" y="1"/>
                    <a:pt x="298"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8"/>
            <p:cNvSpPr/>
            <p:nvPr/>
          </p:nvSpPr>
          <p:spPr>
            <a:xfrm>
              <a:off x="5225650" y="3959250"/>
              <a:ext cx="42275" cy="9250"/>
            </a:xfrm>
            <a:custGeom>
              <a:rect b="b" l="l" r="r" t="t"/>
              <a:pathLst>
                <a:path extrusionOk="0" h="370" w="1691">
                  <a:moveTo>
                    <a:pt x="179" y="0"/>
                  </a:moveTo>
                  <a:cubicBezTo>
                    <a:pt x="83" y="0"/>
                    <a:pt x="0" y="84"/>
                    <a:pt x="0" y="191"/>
                  </a:cubicBezTo>
                  <a:cubicBezTo>
                    <a:pt x="24" y="286"/>
                    <a:pt x="95" y="369"/>
                    <a:pt x="203" y="369"/>
                  </a:cubicBezTo>
                  <a:lnTo>
                    <a:pt x="1512" y="369"/>
                  </a:lnTo>
                  <a:cubicBezTo>
                    <a:pt x="1596" y="369"/>
                    <a:pt x="1691" y="286"/>
                    <a:pt x="1691" y="191"/>
                  </a:cubicBezTo>
                  <a:cubicBezTo>
                    <a:pt x="1667" y="84"/>
                    <a:pt x="1596" y="0"/>
                    <a:pt x="1488"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8"/>
            <p:cNvSpPr/>
            <p:nvPr/>
          </p:nvSpPr>
          <p:spPr>
            <a:xfrm>
              <a:off x="5374175" y="3998825"/>
              <a:ext cx="29775" cy="8975"/>
            </a:xfrm>
            <a:custGeom>
              <a:rect b="b" l="l" r="r" t="t"/>
              <a:pathLst>
                <a:path extrusionOk="0" h="359" w="1191">
                  <a:moveTo>
                    <a:pt x="179" y="1"/>
                  </a:moveTo>
                  <a:cubicBezTo>
                    <a:pt x="72" y="1"/>
                    <a:pt x="0" y="72"/>
                    <a:pt x="0" y="180"/>
                  </a:cubicBezTo>
                  <a:cubicBezTo>
                    <a:pt x="12" y="287"/>
                    <a:pt x="84" y="358"/>
                    <a:pt x="191" y="358"/>
                  </a:cubicBezTo>
                  <a:lnTo>
                    <a:pt x="1000" y="358"/>
                  </a:lnTo>
                  <a:cubicBezTo>
                    <a:pt x="1108" y="358"/>
                    <a:pt x="1191" y="275"/>
                    <a:pt x="1179" y="180"/>
                  </a:cubicBezTo>
                  <a:cubicBezTo>
                    <a:pt x="1167" y="72"/>
                    <a:pt x="1084" y="1"/>
                    <a:pt x="989" y="1"/>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8"/>
            <p:cNvSpPr/>
            <p:nvPr/>
          </p:nvSpPr>
          <p:spPr>
            <a:xfrm>
              <a:off x="5230700" y="4110450"/>
              <a:ext cx="231000" cy="30700"/>
            </a:xfrm>
            <a:custGeom>
              <a:rect b="b" l="l" r="r" t="t"/>
              <a:pathLst>
                <a:path extrusionOk="0" h="1228" w="9240">
                  <a:moveTo>
                    <a:pt x="322" y="1"/>
                  </a:moveTo>
                  <a:cubicBezTo>
                    <a:pt x="143" y="1"/>
                    <a:pt x="1" y="156"/>
                    <a:pt x="1" y="334"/>
                  </a:cubicBezTo>
                  <a:lnTo>
                    <a:pt x="1" y="894"/>
                  </a:lnTo>
                  <a:cubicBezTo>
                    <a:pt x="1" y="1072"/>
                    <a:pt x="143" y="1227"/>
                    <a:pt x="322" y="1227"/>
                  </a:cubicBezTo>
                  <a:lnTo>
                    <a:pt x="8906" y="1227"/>
                  </a:lnTo>
                  <a:cubicBezTo>
                    <a:pt x="9085" y="1227"/>
                    <a:pt x="9240" y="1072"/>
                    <a:pt x="9240" y="894"/>
                  </a:cubicBezTo>
                  <a:lnTo>
                    <a:pt x="9240" y="334"/>
                  </a:lnTo>
                  <a:cubicBezTo>
                    <a:pt x="9240" y="156"/>
                    <a:pt x="9085" y="1"/>
                    <a:pt x="8906" y="1"/>
                  </a:cubicBez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8"/>
            <p:cNvSpPr/>
            <p:nvPr/>
          </p:nvSpPr>
          <p:spPr>
            <a:xfrm>
              <a:off x="5230100" y="4110450"/>
              <a:ext cx="203025" cy="30700"/>
            </a:xfrm>
            <a:custGeom>
              <a:rect b="b" l="l" r="r" t="t"/>
              <a:pathLst>
                <a:path extrusionOk="0" h="1228" w="8121">
                  <a:moveTo>
                    <a:pt x="334" y="1"/>
                  </a:moveTo>
                  <a:cubicBezTo>
                    <a:pt x="156" y="1"/>
                    <a:pt x="1" y="156"/>
                    <a:pt x="1" y="334"/>
                  </a:cubicBezTo>
                  <a:lnTo>
                    <a:pt x="1" y="894"/>
                  </a:lnTo>
                  <a:cubicBezTo>
                    <a:pt x="1" y="1072"/>
                    <a:pt x="156" y="1227"/>
                    <a:pt x="334" y="1227"/>
                  </a:cubicBezTo>
                  <a:lnTo>
                    <a:pt x="7787" y="1227"/>
                  </a:lnTo>
                  <a:cubicBezTo>
                    <a:pt x="7966" y="1227"/>
                    <a:pt x="8121" y="1072"/>
                    <a:pt x="8121" y="894"/>
                  </a:cubicBezTo>
                  <a:lnTo>
                    <a:pt x="8121" y="334"/>
                  </a:lnTo>
                  <a:cubicBezTo>
                    <a:pt x="8121" y="156"/>
                    <a:pt x="7966" y="1"/>
                    <a:pt x="7787" y="1"/>
                  </a:cubicBez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5" name="Google Shape;3515;p78"/>
          <p:cNvGrpSpPr/>
          <p:nvPr/>
        </p:nvGrpSpPr>
        <p:grpSpPr>
          <a:xfrm>
            <a:off x="6914591" y="4044852"/>
            <a:ext cx="344225" cy="182745"/>
            <a:chOff x="5831975" y="3930075"/>
            <a:chExt cx="303925" cy="161350"/>
          </a:xfrm>
        </p:grpSpPr>
        <p:sp>
          <p:nvSpPr>
            <p:cNvPr id="3516" name="Google Shape;3516;p78"/>
            <p:cNvSpPr/>
            <p:nvPr/>
          </p:nvSpPr>
          <p:spPr>
            <a:xfrm>
              <a:off x="5862625" y="3930075"/>
              <a:ext cx="26825" cy="161350"/>
            </a:xfrm>
            <a:custGeom>
              <a:rect b="b" l="l" r="r" t="t"/>
              <a:pathLst>
                <a:path extrusionOk="0" h="6454" w="1073">
                  <a:moveTo>
                    <a:pt x="262" y="1"/>
                  </a:moveTo>
                  <a:cubicBezTo>
                    <a:pt x="120" y="1"/>
                    <a:pt x="1" y="120"/>
                    <a:pt x="1" y="251"/>
                  </a:cubicBezTo>
                  <a:lnTo>
                    <a:pt x="1" y="6204"/>
                  </a:lnTo>
                  <a:cubicBezTo>
                    <a:pt x="1" y="6335"/>
                    <a:pt x="120" y="6454"/>
                    <a:pt x="262" y="6454"/>
                  </a:cubicBezTo>
                  <a:lnTo>
                    <a:pt x="822" y="6454"/>
                  </a:lnTo>
                  <a:cubicBezTo>
                    <a:pt x="953" y="6454"/>
                    <a:pt x="1072" y="6335"/>
                    <a:pt x="1072" y="6204"/>
                  </a:cubicBezTo>
                  <a:lnTo>
                    <a:pt x="1072" y="251"/>
                  </a:lnTo>
                  <a:cubicBezTo>
                    <a:pt x="1072" y="120"/>
                    <a:pt x="953" y="1"/>
                    <a:pt x="822" y="1"/>
                  </a:cubicBez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8"/>
            <p:cNvSpPr/>
            <p:nvPr/>
          </p:nvSpPr>
          <p:spPr>
            <a:xfrm>
              <a:off x="5862025" y="3930075"/>
              <a:ext cx="13725" cy="161350"/>
            </a:xfrm>
            <a:custGeom>
              <a:rect b="b" l="l" r="r" t="t"/>
              <a:pathLst>
                <a:path extrusionOk="0" h="6454" w="549">
                  <a:moveTo>
                    <a:pt x="251" y="1"/>
                  </a:moveTo>
                  <a:cubicBezTo>
                    <a:pt x="120" y="1"/>
                    <a:pt x="1" y="120"/>
                    <a:pt x="1" y="251"/>
                  </a:cubicBezTo>
                  <a:lnTo>
                    <a:pt x="1" y="6204"/>
                  </a:lnTo>
                  <a:cubicBezTo>
                    <a:pt x="1" y="6335"/>
                    <a:pt x="120" y="6454"/>
                    <a:pt x="251" y="6454"/>
                  </a:cubicBezTo>
                  <a:lnTo>
                    <a:pt x="298" y="6454"/>
                  </a:lnTo>
                  <a:cubicBezTo>
                    <a:pt x="429" y="6454"/>
                    <a:pt x="548" y="6335"/>
                    <a:pt x="548" y="6204"/>
                  </a:cubicBezTo>
                  <a:lnTo>
                    <a:pt x="548" y="251"/>
                  </a:lnTo>
                  <a:cubicBezTo>
                    <a:pt x="548" y="120"/>
                    <a:pt x="441" y="1"/>
                    <a:pt x="298" y="1"/>
                  </a:cubicBez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8"/>
            <p:cNvSpPr/>
            <p:nvPr/>
          </p:nvSpPr>
          <p:spPr>
            <a:xfrm>
              <a:off x="6084075" y="3933350"/>
              <a:ext cx="26825" cy="154500"/>
            </a:xfrm>
            <a:custGeom>
              <a:rect b="b" l="l" r="r" t="t"/>
              <a:pathLst>
                <a:path extrusionOk="0" h="6180" w="1073">
                  <a:moveTo>
                    <a:pt x="251" y="1"/>
                  </a:moveTo>
                  <a:cubicBezTo>
                    <a:pt x="120" y="1"/>
                    <a:pt x="1" y="120"/>
                    <a:pt x="1" y="251"/>
                  </a:cubicBezTo>
                  <a:lnTo>
                    <a:pt x="1" y="5930"/>
                  </a:lnTo>
                  <a:cubicBezTo>
                    <a:pt x="1" y="6061"/>
                    <a:pt x="120" y="6180"/>
                    <a:pt x="251" y="6180"/>
                  </a:cubicBezTo>
                  <a:lnTo>
                    <a:pt x="822" y="6180"/>
                  </a:lnTo>
                  <a:cubicBezTo>
                    <a:pt x="953" y="6180"/>
                    <a:pt x="1072" y="6061"/>
                    <a:pt x="1072" y="5930"/>
                  </a:cubicBezTo>
                  <a:lnTo>
                    <a:pt x="1072" y="251"/>
                  </a:lnTo>
                  <a:cubicBezTo>
                    <a:pt x="1072" y="120"/>
                    <a:pt x="953" y="12"/>
                    <a:pt x="822" y="1"/>
                  </a:cubicBezTo>
                  <a:close/>
                </a:path>
              </a:pathLst>
            </a:custGeom>
            <a:solidFill>
              <a:srgbClr val="E199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8"/>
            <p:cNvSpPr/>
            <p:nvPr/>
          </p:nvSpPr>
          <p:spPr>
            <a:xfrm>
              <a:off x="6084075" y="3933350"/>
              <a:ext cx="13725" cy="154500"/>
            </a:xfrm>
            <a:custGeom>
              <a:rect b="b" l="l" r="r" t="t"/>
              <a:pathLst>
                <a:path extrusionOk="0" h="6180" w="549">
                  <a:moveTo>
                    <a:pt x="251" y="1"/>
                  </a:moveTo>
                  <a:cubicBezTo>
                    <a:pt x="120" y="1"/>
                    <a:pt x="1" y="120"/>
                    <a:pt x="1" y="251"/>
                  </a:cubicBezTo>
                  <a:lnTo>
                    <a:pt x="1" y="5930"/>
                  </a:lnTo>
                  <a:cubicBezTo>
                    <a:pt x="1" y="6061"/>
                    <a:pt x="120" y="6180"/>
                    <a:pt x="251" y="6180"/>
                  </a:cubicBezTo>
                  <a:lnTo>
                    <a:pt x="298" y="6180"/>
                  </a:lnTo>
                  <a:cubicBezTo>
                    <a:pt x="429" y="6180"/>
                    <a:pt x="548" y="6061"/>
                    <a:pt x="548" y="5930"/>
                  </a:cubicBezTo>
                  <a:lnTo>
                    <a:pt x="548" y="251"/>
                  </a:lnTo>
                  <a:cubicBezTo>
                    <a:pt x="548" y="120"/>
                    <a:pt x="429" y="12"/>
                    <a:pt x="298" y="1"/>
                  </a:cubicBezTo>
                  <a:close/>
                </a:path>
              </a:pathLst>
            </a:custGeom>
            <a:solidFill>
              <a:srgbClr val="E8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8"/>
            <p:cNvSpPr/>
            <p:nvPr/>
          </p:nvSpPr>
          <p:spPr>
            <a:xfrm>
              <a:off x="5862325" y="3945950"/>
              <a:ext cx="273575" cy="129325"/>
            </a:xfrm>
            <a:custGeom>
              <a:rect b="b" l="l" r="r" t="t"/>
              <a:pathLst>
                <a:path extrusionOk="0" h="5173" w="10943">
                  <a:moveTo>
                    <a:pt x="3584" y="0"/>
                  </a:moveTo>
                  <a:cubicBezTo>
                    <a:pt x="2394" y="0"/>
                    <a:pt x="1202" y="270"/>
                    <a:pt x="1" y="270"/>
                  </a:cubicBezTo>
                  <a:lnTo>
                    <a:pt x="1" y="4902"/>
                  </a:lnTo>
                  <a:cubicBezTo>
                    <a:pt x="1191" y="4902"/>
                    <a:pt x="2391" y="5172"/>
                    <a:pt x="3584" y="5172"/>
                  </a:cubicBezTo>
                  <a:cubicBezTo>
                    <a:pt x="3763" y="5172"/>
                    <a:pt x="3942" y="5166"/>
                    <a:pt x="4120" y="5152"/>
                  </a:cubicBezTo>
                  <a:lnTo>
                    <a:pt x="10288" y="4688"/>
                  </a:lnTo>
                  <a:lnTo>
                    <a:pt x="10704" y="4664"/>
                  </a:lnTo>
                  <a:cubicBezTo>
                    <a:pt x="10835" y="4664"/>
                    <a:pt x="10942" y="4545"/>
                    <a:pt x="10942" y="4414"/>
                  </a:cubicBezTo>
                  <a:lnTo>
                    <a:pt x="10942" y="782"/>
                  </a:lnTo>
                  <a:cubicBezTo>
                    <a:pt x="10942" y="640"/>
                    <a:pt x="10835" y="520"/>
                    <a:pt x="10704" y="509"/>
                  </a:cubicBezTo>
                  <a:lnTo>
                    <a:pt x="10288" y="485"/>
                  </a:lnTo>
                  <a:lnTo>
                    <a:pt x="4120" y="20"/>
                  </a:lnTo>
                  <a:cubicBezTo>
                    <a:pt x="3942" y="6"/>
                    <a:pt x="3763" y="0"/>
                    <a:pt x="3584"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8"/>
            <p:cNvSpPr/>
            <p:nvPr/>
          </p:nvSpPr>
          <p:spPr>
            <a:xfrm>
              <a:off x="5862025" y="3945950"/>
              <a:ext cx="257200" cy="129325"/>
            </a:xfrm>
            <a:custGeom>
              <a:rect b="b" l="l" r="r" t="t"/>
              <a:pathLst>
                <a:path extrusionOk="0" h="5173" w="10288">
                  <a:moveTo>
                    <a:pt x="3584" y="0"/>
                  </a:moveTo>
                  <a:cubicBezTo>
                    <a:pt x="2394" y="0"/>
                    <a:pt x="1202" y="270"/>
                    <a:pt x="1" y="270"/>
                  </a:cubicBezTo>
                  <a:lnTo>
                    <a:pt x="1" y="4902"/>
                  </a:lnTo>
                  <a:cubicBezTo>
                    <a:pt x="1202" y="4902"/>
                    <a:pt x="2394" y="5172"/>
                    <a:pt x="3584" y="5172"/>
                  </a:cubicBezTo>
                  <a:cubicBezTo>
                    <a:pt x="3763" y="5172"/>
                    <a:pt x="3942" y="5166"/>
                    <a:pt x="4120" y="5152"/>
                  </a:cubicBezTo>
                  <a:lnTo>
                    <a:pt x="10050" y="4711"/>
                  </a:lnTo>
                  <a:cubicBezTo>
                    <a:pt x="10181" y="4711"/>
                    <a:pt x="10288" y="4592"/>
                    <a:pt x="10288" y="4450"/>
                  </a:cubicBezTo>
                  <a:lnTo>
                    <a:pt x="10288" y="735"/>
                  </a:lnTo>
                  <a:cubicBezTo>
                    <a:pt x="10288" y="604"/>
                    <a:pt x="10181" y="485"/>
                    <a:pt x="10050" y="461"/>
                  </a:cubicBezTo>
                  <a:lnTo>
                    <a:pt x="4120" y="20"/>
                  </a:lnTo>
                  <a:cubicBezTo>
                    <a:pt x="3942" y="6"/>
                    <a:pt x="3763" y="0"/>
                    <a:pt x="3584" y="0"/>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8"/>
            <p:cNvSpPr/>
            <p:nvPr/>
          </p:nvSpPr>
          <p:spPr>
            <a:xfrm>
              <a:off x="5831975" y="3952700"/>
              <a:ext cx="30375" cy="115800"/>
            </a:xfrm>
            <a:custGeom>
              <a:rect b="b" l="l" r="r" t="t"/>
              <a:pathLst>
                <a:path extrusionOk="0" h="4632" w="1215">
                  <a:moveTo>
                    <a:pt x="143" y="0"/>
                  </a:moveTo>
                  <a:cubicBezTo>
                    <a:pt x="60" y="0"/>
                    <a:pt x="0" y="72"/>
                    <a:pt x="0" y="155"/>
                  </a:cubicBezTo>
                  <a:lnTo>
                    <a:pt x="0" y="4477"/>
                  </a:lnTo>
                  <a:cubicBezTo>
                    <a:pt x="0" y="4572"/>
                    <a:pt x="72" y="4632"/>
                    <a:pt x="143" y="4632"/>
                  </a:cubicBezTo>
                  <a:lnTo>
                    <a:pt x="1215" y="4632"/>
                  </a:lnTo>
                  <a:lnTo>
                    <a:pt x="1215"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8"/>
            <p:cNvSpPr/>
            <p:nvPr/>
          </p:nvSpPr>
          <p:spPr>
            <a:xfrm>
              <a:off x="5831975" y="3952400"/>
              <a:ext cx="15500" cy="115825"/>
            </a:xfrm>
            <a:custGeom>
              <a:rect b="b" l="l" r="r" t="t"/>
              <a:pathLst>
                <a:path extrusionOk="0" h="4633" w="620">
                  <a:moveTo>
                    <a:pt x="143" y="1"/>
                  </a:moveTo>
                  <a:cubicBezTo>
                    <a:pt x="60" y="1"/>
                    <a:pt x="0" y="72"/>
                    <a:pt x="0" y="143"/>
                  </a:cubicBezTo>
                  <a:lnTo>
                    <a:pt x="0" y="4477"/>
                  </a:lnTo>
                  <a:cubicBezTo>
                    <a:pt x="0" y="4573"/>
                    <a:pt x="72" y="4632"/>
                    <a:pt x="143" y="4632"/>
                  </a:cubicBezTo>
                  <a:lnTo>
                    <a:pt x="476" y="4632"/>
                  </a:lnTo>
                  <a:cubicBezTo>
                    <a:pt x="560" y="4632"/>
                    <a:pt x="619" y="4549"/>
                    <a:pt x="619" y="4477"/>
                  </a:cubicBezTo>
                  <a:lnTo>
                    <a:pt x="619" y="143"/>
                  </a:lnTo>
                  <a:cubicBezTo>
                    <a:pt x="619" y="72"/>
                    <a:pt x="548" y="12"/>
                    <a:pt x="476" y="1"/>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8"/>
            <p:cNvSpPr/>
            <p:nvPr/>
          </p:nvSpPr>
          <p:spPr>
            <a:xfrm>
              <a:off x="6110875" y="3985150"/>
              <a:ext cx="25025" cy="50625"/>
            </a:xfrm>
            <a:custGeom>
              <a:rect b="b" l="l" r="r" t="t"/>
              <a:pathLst>
                <a:path extrusionOk="0" h="2025" w="1001">
                  <a:moveTo>
                    <a:pt x="0" y="0"/>
                  </a:moveTo>
                  <a:lnTo>
                    <a:pt x="0" y="2024"/>
                  </a:lnTo>
                  <a:lnTo>
                    <a:pt x="1000" y="2024"/>
                  </a:lnTo>
                  <a:lnTo>
                    <a:pt x="1000" y="0"/>
                  </a:ln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8"/>
            <p:cNvSpPr/>
            <p:nvPr/>
          </p:nvSpPr>
          <p:spPr>
            <a:xfrm>
              <a:off x="6110875" y="3985150"/>
              <a:ext cx="12225" cy="50625"/>
            </a:xfrm>
            <a:custGeom>
              <a:rect b="b" l="l" r="r" t="t"/>
              <a:pathLst>
                <a:path extrusionOk="0" h="2025" w="489">
                  <a:moveTo>
                    <a:pt x="0" y="0"/>
                  </a:moveTo>
                  <a:lnTo>
                    <a:pt x="0" y="2024"/>
                  </a:lnTo>
                  <a:lnTo>
                    <a:pt x="488" y="2024"/>
                  </a:lnTo>
                  <a:lnTo>
                    <a:pt x="488" y="0"/>
                  </a:ln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8"/>
            <p:cNvSpPr/>
            <p:nvPr/>
          </p:nvSpPr>
          <p:spPr>
            <a:xfrm>
              <a:off x="5931075" y="3958650"/>
              <a:ext cx="8975" cy="22050"/>
            </a:xfrm>
            <a:custGeom>
              <a:rect b="b" l="l" r="r" t="t"/>
              <a:pathLst>
                <a:path extrusionOk="0" h="882" w="359">
                  <a:moveTo>
                    <a:pt x="180" y="1"/>
                  </a:moveTo>
                  <a:cubicBezTo>
                    <a:pt x="84" y="12"/>
                    <a:pt x="1" y="96"/>
                    <a:pt x="1" y="191"/>
                  </a:cubicBezTo>
                  <a:lnTo>
                    <a:pt x="1" y="703"/>
                  </a:lnTo>
                  <a:cubicBezTo>
                    <a:pt x="1" y="810"/>
                    <a:pt x="84" y="882"/>
                    <a:pt x="180" y="882"/>
                  </a:cubicBezTo>
                  <a:cubicBezTo>
                    <a:pt x="275" y="882"/>
                    <a:pt x="358" y="810"/>
                    <a:pt x="358" y="703"/>
                  </a:cubicBezTo>
                  <a:lnTo>
                    <a:pt x="358" y="179"/>
                  </a:lnTo>
                  <a:cubicBezTo>
                    <a:pt x="358" y="72"/>
                    <a:pt x="287" y="1"/>
                    <a:pt x="180"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8"/>
            <p:cNvSpPr/>
            <p:nvPr/>
          </p:nvSpPr>
          <p:spPr>
            <a:xfrm>
              <a:off x="5954600" y="3979200"/>
              <a:ext cx="8950" cy="22050"/>
            </a:xfrm>
            <a:custGeom>
              <a:rect b="b" l="l" r="r" t="t"/>
              <a:pathLst>
                <a:path extrusionOk="0" h="882" w="358">
                  <a:moveTo>
                    <a:pt x="179" y="0"/>
                  </a:moveTo>
                  <a:cubicBezTo>
                    <a:pt x="72" y="12"/>
                    <a:pt x="1" y="83"/>
                    <a:pt x="1" y="191"/>
                  </a:cubicBezTo>
                  <a:lnTo>
                    <a:pt x="1" y="703"/>
                  </a:lnTo>
                  <a:cubicBezTo>
                    <a:pt x="1" y="786"/>
                    <a:pt x="96" y="881"/>
                    <a:pt x="179" y="881"/>
                  </a:cubicBezTo>
                  <a:cubicBezTo>
                    <a:pt x="274" y="881"/>
                    <a:pt x="358" y="798"/>
                    <a:pt x="358" y="703"/>
                  </a:cubicBezTo>
                  <a:lnTo>
                    <a:pt x="358" y="179"/>
                  </a:lnTo>
                  <a:cubicBezTo>
                    <a:pt x="358" y="72"/>
                    <a:pt x="286" y="0"/>
                    <a:pt x="179"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8"/>
            <p:cNvSpPr/>
            <p:nvPr/>
          </p:nvSpPr>
          <p:spPr>
            <a:xfrm>
              <a:off x="5978125" y="3999125"/>
              <a:ext cx="8950" cy="22100"/>
            </a:xfrm>
            <a:custGeom>
              <a:rect b="b" l="l" r="r" t="t"/>
              <a:pathLst>
                <a:path extrusionOk="0" h="884" w="358">
                  <a:moveTo>
                    <a:pt x="179" y="1"/>
                  </a:moveTo>
                  <a:cubicBezTo>
                    <a:pt x="72" y="25"/>
                    <a:pt x="0" y="96"/>
                    <a:pt x="0" y="203"/>
                  </a:cubicBezTo>
                  <a:lnTo>
                    <a:pt x="0" y="703"/>
                  </a:lnTo>
                  <a:cubicBezTo>
                    <a:pt x="0" y="804"/>
                    <a:pt x="63" y="883"/>
                    <a:pt x="159" y="883"/>
                  </a:cubicBezTo>
                  <a:cubicBezTo>
                    <a:pt x="165" y="883"/>
                    <a:pt x="172" y="883"/>
                    <a:pt x="179" y="882"/>
                  </a:cubicBezTo>
                  <a:cubicBezTo>
                    <a:pt x="262" y="882"/>
                    <a:pt x="357" y="810"/>
                    <a:pt x="357" y="703"/>
                  </a:cubicBezTo>
                  <a:lnTo>
                    <a:pt x="357" y="179"/>
                  </a:lnTo>
                  <a:cubicBezTo>
                    <a:pt x="357" y="84"/>
                    <a:pt x="286" y="1"/>
                    <a:pt x="179"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8"/>
            <p:cNvSpPr/>
            <p:nvPr/>
          </p:nvSpPr>
          <p:spPr>
            <a:xfrm>
              <a:off x="6027225" y="4019675"/>
              <a:ext cx="8950" cy="22050"/>
            </a:xfrm>
            <a:custGeom>
              <a:rect b="b" l="l" r="r" t="t"/>
              <a:pathLst>
                <a:path extrusionOk="0" h="882" w="358">
                  <a:moveTo>
                    <a:pt x="179" y="0"/>
                  </a:moveTo>
                  <a:cubicBezTo>
                    <a:pt x="72" y="12"/>
                    <a:pt x="1" y="96"/>
                    <a:pt x="1" y="191"/>
                  </a:cubicBezTo>
                  <a:lnTo>
                    <a:pt x="1" y="703"/>
                  </a:lnTo>
                  <a:cubicBezTo>
                    <a:pt x="1" y="810"/>
                    <a:pt x="72" y="881"/>
                    <a:pt x="179" y="881"/>
                  </a:cubicBezTo>
                  <a:cubicBezTo>
                    <a:pt x="263" y="881"/>
                    <a:pt x="358" y="810"/>
                    <a:pt x="358" y="703"/>
                  </a:cubicBezTo>
                  <a:lnTo>
                    <a:pt x="358" y="179"/>
                  </a:lnTo>
                  <a:cubicBezTo>
                    <a:pt x="358" y="72"/>
                    <a:pt x="286" y="0"/>
                    <a:pt x="179" y="0"/>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8"/>
            <p:cNvSpPr/>
            <p:nvPr/>
          </p:nvSpPr>
          <p:spPr>
            <a:xfrm>
              <a:off x="5954600" y="4040200"/>
              <a:ext cx="8950" cy="22050"/>
            </a:xfrm>
            <a:custGeom>
              <a:rect b="b" l="l" r="r" t="t"/>
              <a:pathLst>
                <a:path extrusionOk="0" h="882" w="358">
                  <a:moveTo>
                    <a:pt x="179" y="1"/>
                  </a:moveTo>
                  <a:cubicBezTo>
                    <a:pt x="72" y="13"/>
                    <a:pt x="1" y="84"/>
                    <a:pt x="1" y="191"/>
                  </a:cubicBezTo>
                  <a:lnTo>
                    <a:pt x="1" y="703"/>
                  </a:lnTo>
                  <a:cubicBezTo>
                    <a:pt x="1" y="787"/>
                    <a:pt x="96" y="882"/>
                    <a:pt x="179" y="882"/>
                  </a:cubicBezTo>
                  <a:cubicBezTo>
                    <a:pt x="274" y="882"/>
                    <a:pt x="358" y="799"/>
                    <a:pt x="358" y="703"/>
                  </a:cubicBezTo>
                  <a:lnTo>
                    <a:pt x="358" y="179"/>
                  </a:lnTo>
                  <a:cubicBezTo>
                    <a:pt x="358" y="72"/>
                    <a:pt x="286" y="1"/>
                    <a:pt x="179"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8"/>
            <p:cNvSpPr/>
            <p:nvPr/>
          </p:nvSpPr>
          <p:spPr>
            <a:xfrm>
              <a:off x="5857875" y="4046750"/>
              <a:ext cx="242600" cy="8950"/>
            </a:xfrm>
            <a:custGeom>
              <a:rect b="b" l="l" r="r" t="t"/>
              <a:pathLst>
                <a:path extrusionOk="0" h="358" w="9704">
                  <a:moveTo>
                    <a:pt x="191" y="1"/>
                  </a:moveTo>
                  <a:cubicBezTo>
                    <a:pt x="95" y="1"/>
                    <a:pt x="0" y="96"/>
                    <a:pt x="12" y="203"/>
                  </a:cubicBezTo>
                  <a:cubicBezTo>
                    <a:pt x="12" y="298"/>
                    <a:pt x="107" y="358"/>
                    <a:pt x="191" y="358"/>
                  </a:cubicBezTo>
                  <a:lnTo>
                    <a:pt x="9513" y="358"/>
                  </a:lnTo>
                  <a:cubicBezTo>
                    <a:pt x="9620" y="358"/>
                    <a:pt x="9704" y="275"/>
                    <a:pt x="9692" y="168"/>
                  </a:cubicBezTo>
                  <a:cubicBezTo>
                    <a:pt x="9692" y="60"/>
                    <a:pt x="9596" y="1"/>
                    <a:pt x="9513"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8"/>
            <p:cNvSpPr/>
            <p:nvPr/>
          </p:nvSpPr>
          <p:spPr>
            <a:xfrm>
              <a:off x="5857875" y="4026825"/>
              <a:ext cx="242600" cy="8950"/>
            </a:xfrm>
            <a:custGeom>
              <a:rect b="b" l="l" r="r" t="t"/>
              <a:pathLst>
                <a:path extrusionOk="0" h="358" w="9704">
                  <a:moveTo>
                    <a:pt x="191" y="0"/>
                  </a:moveTo>
                  <a:cubicBezTo>
                    <a:pt x="95" y="0"/>
                    <a:pt x="0" y="83"/>
                    <a:pt x="12" y="191"/>
                  </a:cubicBezTo>
                  <a:cubicBezTo>
                    <a:pt x="12" y="298"/>
                    <a:pt x="107" y="357"/>
                    <a:pt x="191" y="357"/>
                  </a:cubicBezTo>
                  <a:lnTo>
                    <a:pt x="9513" y="357"/>
                  </a:lnTo>
                  <a:cubicBezTo>
                    <a:pt x="9620" y="357"/>
                    <a:pt x="9704" y="262"/>
                    <a:pt x="9692" y="167"/>
                  </a:cubicBezTo>
                  <a:cubicBezTo>
                    <a:pt x="9692" y="60"/>
                    <a:pt x="9596" y="0"/>
                    <a:pt x="951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8"/>
            <p:cNvSpPr/>
            <p:nvPr/>
          </p:nvSpPr>
          <p:spPr>
            <a:xfrm>
              <a:off x="5857875" y="4005975"/>
              <a:ext cx="242600" cy="8950"/>
            </a:xfrm>
            <a:custGeom>
              <a:rect b="b" l="l" r="r" t="t"/>
              <a:pathLst>
                <a:path extrusionOk="0" h="358" w="9704">
                  <a:moveTo>
                    <a:pt x="191" y="1"/>
                  </a:moveTo>
                  <a:cubicBezTo>
                    <a:pt x="95" y="1"/>
                    <a:pt x="0" y="84"/>
                    <a:pt x="12" y="191"/>
                  </a:cubicBezTo>
                  <a:cubicBezTo>
                    <a:pt x="12" y="298"/>
                    <a:pt x="107" y="358"/>
                    <a:pt x="191" y="358"/>
                  </a:cubicBezTo>
                  <a:lnTo>
                    <a:pt x="9513" y="358"/>
                  </a:lnTo>
                  <a:cubicBezTo>
                    <a:pt x="9620" y="358"/>
                    <a:pt x="9704" y="263"/>
                    <a:pt x="9692" y="167"/>
                  </a:cubicBezTo>
                  <a:cubicBezTo>
                    <a:pt x="9692" y="60"/>
                    <a:pt x="9596" y="1"/>
                    <a:pt x="9513"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8"/>
            <p:cNvSpPr/>
            <p:nvPr/>
          </p:nvSpPr>
          <p:spPr>
            <a:xfrm>
              <a:off x="5857875" y="3985750"/>
              <a:ext cx="242600" cy="8950"/>
            </a:xfrm>
            <a:custGeom>
              <a:rect b="b" l="l" r="r" t="t"/>
              <a:pathLst>
                <a:path extrusionOk="0" h="358" w="9704">
                  <a:moveTo>
                    <a:pt x="191" y="0"/>
                  </a:moveTo>
                  <a:cubicBezTo>
                    <a:pt x="95" y="0"/>
                    <a:pt x="0" y="95"/>
                    <a:pt x="12" y="202"/>
                  </a:cubicBezTo>
                  <a:cubicBezTo>
                    <a:pt x="12" y="298"/>
                    <a:pt x="107" y="357"/>
                    <a:pt x="191" y="357"/>
                  </a:cubicBezTo>
                  <a:lnTo>
                    <a:pt x="9513" y="357"/>
                  </a:lnTo>
                  <a:cubicBezTo>
                    <a:pt x="9620" y="357"/>
                    <a:pt x="9704" y="274"/>
                    <a:pt x="9692" y="167"/>
                  </a:cubicBezTo>
                  <a:cubicBezTo>
                    <a:pt x="9692" y="60"/>
                    <a:pt x="9596" y="0"/>
                    <a:pt x="951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8"/>
            <p:cNvSpPr/>
            <p:nvPr/>
          </p:nvSpPr>
          <p:spPr>
            <a:xfrm>
              <a:off x="5857875" y="3965800"/>
              <a:ext cx="242600" cy="8950"/>
            </a:xfrm>
            <a:custGeom>
              <a:rect b="b" l="l" r="r" t="t"/>
              <a:pathLst>
                <a:path extrusionOk="0" h="358" w="9704">
                  <a:moveTo>
                    <a:pt x="191" y="0"/>
                  </a:moveTo>
                  <a:cubicBezTo>
                    <a:pt x="95" y="0"/>
                    <a:pt x="0" y="84"/>
                    <a:pt x="12" y="191"/>
                  </a:cubicBezTo>
                  <a:cubicBezTo>
                    <a:pt x="12" y="298"/>
                    <a:pt x="107" y="358"/>
                    <a:pt x="191" y="358"/>
                  </a:cubicBezTo>
                  <a:lnTo>
                    <a:pt x="9513" y="358"/>
                  </a:lnTo>
                  <a:cubicBezTo>
                    <a:pt x="9620" y="358"/>
                    <a:pt x="9704" y="250"/>
                    <a:pt x="9692" y="167"/>
                  </a:cubicBezTo>
                  <a:cubicBezTo>
                    <a:pt x="9692" y="60"/>
                    <a:pt x="9596" y="0"/>
                    <a:pt x="9513"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8"/>
            <p:cNvSpPr/>
            <p:nvPr/>
          </p:nvSpPr>
          <p:spPr>
            <a:xfrm>
              <a:off x="6095700" y="3957175"/>
              <a:ext cx="15200" cy="107175"/>
            </a:xfrm>
            <a:custGeom>
              <a:rect b="b" l="l" r="r" t="t"/>
              <a:pathLst>
                <a:path extrusionOk="0" h="4287" w="608">
                  <a:moveTo>
                    <a:pt x="0" y="0"/>
                  </a:moveTo>
                  <a:lnTo>
                    <a:pt x="0" y="4286"/>
                  </a:lnTo>
                  <a:lnTo>
                    <a:pt x="607" y="4239"/>
                  </a:lnTo>
                  <a:lnTo>
                    <a:pt x="607" y="48"/>
                  </a:lnTo>
                  <a:lnTo>
                    <a:pt x="0"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78"/>
          <p:cNvGrpSpPr/>
          <p:nvPr/>
        </p:nvGrpSpPr>
        <p:grpSpPr>
          <a:xfrm>
            <a:off x="7608734" y="3979954"/>
            <a:ext cx="344905" cy="313051"/>
            <a:chOff x="6444850" y="3872775"/>
            <a:chExt cx="304525" cy="276400"/>
          </a:xfrm>
        </p:grpSpPr>
        <p:sp>
          <p:nvSpPr>
            <p:cNvPr id="3538" name="Google Shape;3538;p78"/>
            <p:cNvSpPr/>
            <p:nvPr/>
          </p:nvSpPr>
          <p:spPr>
            <a:xfrm>
              <a:off x="6533250" y="4109850"/>
              <a:ext cx="18475" cy="25325"/>
            </a:xfrm>
            <a:custGeom>
              <a:rect b="b" l="l" r="r" t="t"/>
              <a:pathLst>
                <a:path extrusionOk="0" h="1013" w="739">
                  <a:moveTo>
                    <a:pt x="0" y="1"/>
                  </a:moveTo>
                  <a:lnTo>
                    <a:pt x="0" y="811"/>
                  </a:lnTo>
                  <a:cubicBezTo>
                    <a:pt x="0" y="918"/>
                    <a:pt x="84" y="1013"/>
                    <a:pt x="191" y="1013"/>
                  </a:cubicBezTo>
                  <a:lnTo>
                    <a:pt x="536" y="1013"/>
                  </a:lnTo>
                  <a:cubicBezTo>
                    <a:pt x="655" y="1013"/>
                    <a:pt x="738" y="918"/>
                    <a:pt x="727" y="834"/>
                  </a:cubicBezTo>
                  <a:lnTo>
                    <a:pt x="727" y="1"/>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8"/>
            <p:cNvSpPr/>
            <p:nvPr/>
          </p:nvSpPr>
          <p:spPr>
            <a:xfrm>
              <a:off x="6702600" y="4111950"/>
              <a:ext cx="18200" cy="23225"/>
            </a:xfrm>
            <a:custGeom>
              <a:rect b="b" l="l" r="r" t="t"/>
              <a:pathLst>
                <a:path extrusionOk="0" h="929" w="728">
                  <a:moveTo>
                    <a:pt x="1" y="0"/>
                  </a:moveTo>
                  <a:lnTo>
                    <a:pt x="1" y="727"/>
                  </a:lnTo>
                  <a:cubicBezTo>
                    <a:pt x="1" y="834"/>
                    <a:pt x="84" y="929"/>
                    <a:pt x="191" y="929"/>
                  </a:cubicBezTo>
                  <a:lnTo>
                    <a:pt x="537" y="929"/>
                  </a:lnTo>
                  <a:cubicBezTo>
                    <a:pt x="632" y="929"/>
                    <a:pt x="727" y="834"/>
                    <a:pt x="727" y="727"/>
                  </a:cubicBezTo>
                  <a:lnTo>
                    <a:pt x="727"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8"/>
            <p:cNvSpPr/>
            <p:nvPr/>
          </p:nvSpPr>
          <p:spPr>
            <a:xfrm>
              <a:off x="6444850" y="4051225"/>
              <a:ext cx="80075" cy="65500"/>
            </a:xfrm>
            <a:custGeom>
              <a:rect b="b" l="l" r="r" t="t"/>
              <a:pathLst>
                <a:path extrusionOk="0" h="2620" w="3203">
                  <a:moveTo>
                    <a:pt x="1334" y="0"/>
                  </a:moveTo>
                  <a:cubicBezTo>
                    <a:pt x="976" y="0"/>
                    <a:pt x="643" y="155"/>
                    <a:pt x="405" y="393"/>
                  </a:cubicBezTo>
                  <a:cubicBezTo>
                    <a:pt x="155" y="631"/>
                    <a:pt x="0" y="989"/>
                    <a:pt x="24" y="1358"/>
                  </a:cubicBezTo>
                  <a:cubicBezTo>
                    <a:pt x="48" y="2072"/>
                    <a:pt x="643" y="2620"/>
                    <a:pt x="1346" y="2620"/>
                  </a:cubicBezTo>
                  <a:lnTo>
                    <a:pt x="3203" y="2620"/>
                  </a:lnTo>
                  <a:lnTo>
                    <a:pt x="3203" y="1989"/>
                  </a:lnTo>
                  <a:lnTo>
                    <a:pt x="1334" y="1989"/>
                  </a:lnTo>
                  <a:cubicBezTo>
                    <a:pt x="965" y="1989"/>
                    <a:pt x="667" y="1691"/>
                    <a:pt x="667" y="1310"/>
                  </a:cubicBezTo>
                  <a:cubicBezTo>
                    <a:pt x="667" y="941"/>
                    <a:pt x="965" y="643"/>
                    <a:pt x="1334" y="643"/>
                  </a:cubicBezTo>
                  <a:lnTo>
                    <a:pt x="3203" y="643"/>
                  </a:lnTo>
                  <a:lnTo>
                    <a:pt x="3203" y="0"/>
                  </a:ln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8"/>
            <p:cNvSpPr/>
            <p:nvPr/>
          </p:nvSpPr>
          <p:spPr>
            <a:xfrm>
              <a:off x="6445150" y="4051225"/>
              <a:ext cx="66100" cy="65500"/>
            </a:xfrm>
            <a:custGeom>
              <a:rect b="b" l="l" r="r" t="t"/>
              <a:pathLst>
                <a:path extrusionOk="0" h="2620" w="2644">
                  <a:moveTo>
                    <a:pt x="1322" y="0"/>
                  </a:moveTo>
                  <a:cubicBezTo>
                    <a:pt x="964" y="0"/>
                    <a:pt x="631" y="155"/>
                    <a:pt x="393" y="393"/>
                  </a:cubicBezTo>
                  <a:cubicBezTo>
                    <a:pt x="143" y="631"/>
                    <a:pt x="0" y="989"/>
                    <a:pt x="12" y="1358"/>
                  </a:cubicBezTo>
                  <a:cubicBezTo>
                    <a:pt x="36" y="2072"/>
                    <a:pt x="631" y="2620"/>
                    <a:pt x="1334" y="2620"/>
                  </a:cubicBezTo>
                  <a:lnTo>
                    <a:pt x="2631" y="2620"/>
                  </a:lnTo>
                  <a:lnTo>
                    <a:pt x="2631" y="1989"/>
                  </a:lnTo>
                  <a:lnTo>
                    <a:pt x="917" y="1989"/>
                  </a:lnTo>
                  <a:cubicBezTo>
                    <a:pt x="548" y="1989"/>
                    <a:pt x="250" y="1691"/>
                    <a:pt x="250" y="1310"/>
                  </a:cubicBezTo>
                  <a:cubicBezTo>
                    <a:pt x="250" y="941"/>
                    <a:pt x="548" y="643"/>
                    <a:pt x="929" y="643"/>
                  </a:cubicBezTo>
                  <a:lnTo>
                    <a:pt x="2643" y="643"/>
                  </a:lnTo>
                  <a:lnTo>
                    <a:pt x="2643" y="0"/>
                  </a:ln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8"/>
            <p:cNvSpPr/>
            <p:nvPr/>
          </p:nvSpPr>
          <p:spPr>
            <a:xfrm>
              <a:off x="6718975" y="3872775"/>
              <a:ext cx="30400" cy="216275"/>
            </a:xfrm>
            <a:custGeom>
              <a:rect b="b" l="l" r="r" t="t"/>
              <a:pathLst>
                <a:path extrusionOk="0" h="8651" w="1216">
                  <a:moveTo>
                    <a:pt x="882" y="1"/>
                  </a:moveTo>
                  <a:cubicBezTo>
                    <a:pt x="721" y="1"/>
                    <a:pt x="560" y="114"/>
                    <a:pt x="560" y="340"/>
                  </a:cubicBezTo>
                  <a:lnTo>
                    <a:pt x="560" y="7138"/>
                  </a:lnTo>
                  <a:lnTo>
                    <a:pt x="1" y="8067"/>
                  </a:lnTo>
                  <a:lnTo>
                    <a:pt x="560" y="8651"/>
                  </a:lnTo>
                  <a:lnTo>
                    <a:pt x="965" y="8651"/>
                  </a:lnTo>
                  <a:cubicBezTo>
                    <a:pt x="1096" y="8651"/>
                    <a:pt x="1215" y="8543"/>
                    <a:pt x="1203" y="8412"/>
                  </a:cubicBezTo>
                  <a:lnTo>
                    <a:pt x="1203" y="340"/>
                  </a:lnTo>
                  <a:cubicBezTo>
                    <a:pt x="1203" y="114"/>
                    <a:pt x="1043" y="1"/>
                    <a:pt x="882"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8"/>
            <p:cNvSpPr/>
            <p:nvPr/>
          </p:nvSpPr>
          <p:spPr>
            <a:xfrm>
              <a:off x="6521050" y="4051225"/>
              <a:ext cx="212250" cy="65200"/>
            </a:xfrm>
            <a:custGeom>
              <a:rect b="b" l="l" r="r" t="t"/>
              <a:pathLst>
                <a:path extrusionOk="0" h="2608" w="8490">
                  <a:moveTo>
                    <a:pt x="0" y="0"/>
                  </a:moveTo>
                  <a:lnTo>
                    <a:pt x="0" y="2608"/>
                  </a:lnTo>
                  <a:lnTo>
                    <a:pt x="8192" y="2608"/>
                  </a:lnTo>
                  <a:cubicBezTo>
                    <a:pt x="8358" y="2608"/>
                    <a:pt x="8489" y="2477"/>
                    <a:pt x="8489" y="2310"/>
                  </a:cubicBezTo>
                  <a:lnTo>
                    <a:pt x="8489" y="0"/>
                  </a:ln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8"/>
            <p:cNvSpPr/>
            <p:nvPr/>
          </p:nvSpPr>
          <p:spPr>
            <a:xfrm>
              <a:off x="6613600" y="4111950"/>
              <a:ext cx="26525" cy="36925"/>
            </a:xfrm>
            <a:custGeom>
              <a:rect b="b" l="l" r="r" t="t"/>
              <a:pathLst>
                <a:path extrusionOk="0" h="1477" w="1061">
                  <a:moveTo>
                    <a:pt x="1" y="0"/>
                  </a:moveTo>
                  <a:lnTo>
                    <a:pt x="1" y="1262"/>
                  </a:lnTo>
                  <a:cubicBezTo>
                    <a:pt x="1" y="1381"/>
                    <a:pt x="96" y="1477"/>
                    <a:pt x="203" y="1477"/>
                  </a:cubicBezTo>
                  <a:lnTo>
                    <a:pt x="846" y="1477"/>
                  </a:lnTo>
                  <a:cubicBezTo>
                    <a:pt x="965" y="1477"/>
                    <a:pt x="1061" y="1381"/>
                    <a:pt x="1061" y="1262"/>
                  </a:cubicBezTo>
                  <a:lnTo>
                    <a:pt x="1061" y="0"/>
                  </a:ln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8"/>
            <p:cNvSpPr/>
            <p:nvPr/>
          </p:nvSpPr>
          <p:spPr>
            <a:xfrm>
              <a:off x="6613600" y="4109850"/>
              <a:ext cx="13425" cy="39325"/>
            </a:xfrm>
            <a:custGeom>
              <a:rect b="b" l="l" r="r" t="t"/>
              <a:pathLst>
                <a:path extrusionOk="0" h="1573" w="537">
                  <a:moveTo>
                    <a:pt x="1" y="1"/>
                  </a:moveTo>
                  <a:lnTo>
                    <a:pt x="1" y="1370"/>
                  </a:lnTo>
                  <a:cubicBezTo>
                    <a:pt x="1" y="1489"/>
                    <a:pt x="96" y="1573"/>
                    <a:pt x="203" y="1573"/>
                  </a:cubicBezTo>
                  <a:lnTo>
                    <a:pt x="322" y="1573"/>
                  </a:lnTo>
                  <a:cubicBezTo>
                    <a:pt x="442" y="1573"/>
                    <a:pt x="537" y="1489"/>
                    <a:pt x="537" y="1370"/>
                  </a:cubicBezTo>
                  <a:lnTo>
                    <a:pt x="537" y="1"/>
                  </a:ln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8"/>
            <p:cNvSpPr/>
            <p:nvPr/>
          </p:nvSpPr>
          <p:spPr>
            <a:xfrm>
              <a:off x="6521050" y="4051225"/>
              <a:ext cx="190525" cy="65200"/>
            </a:xfrm>
            <a:custGeom>
              <a:rect b="b" l="l" r="r" t="t"/>
              <a:pathLst>
                <a:path extrusionOk="0" h="2608" w="7621">
                  <a:moveTo>
                    <a:pt x="0" y="0"/>
                  </a:moveTo>
                  <a:lnTo>
                    <a:pt x="0" y="2608"/>
                  </a:lnTo>
                  <a:lnTo>
                    <a:pt x="7620" y="2608"/>
                  </a:lnTo>
                  <a:lnTo>
                    <a:pt x="7620" y="0"/>
                  </a:ln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8"/>
            <p:cNvSpPr/>
            <p:nvPr/>
          </p:nvSpPr>
          <p:spPr>
            <a:xfrm>
              <a:off x="6542175" y="4082175"/>
              <a:ext cx="169400" cy="34550"/>
            </a:xfrm>
            <a:custGeom>
              <a:rect b="b" l="l" r="r" t="t"/>
              <a:pathLst>
                <a:path extrusionOk="0" h="1382" w="6776">
                  <a:moveTo>
                    <a:pt x="358" y="1"/>
                  </a:moveTo>
                  <a:cubicBezTo>
                    <a:pt x="167" y="1"/>
                    <a:pt x="0" y="167"/>
                    <a:pt x="0" y="358"/>
                  </a:cubicBezTo>
                  <a:lnTo>
                    <a:pt x="0" y="1382"/>
                  </a:lnTo>
                  <a:lnTo>
                    <a:pt x="6775" y="1382"/>
                  </a:lnTo>
                  <a:lnTo>
                    <a:pt x="6775" y="358"/>
                  </a:lnTo>
                  <a:cubicBezTo>
                    <a:pt x="6775" y="167"/>
                    <a:pt x="6608" y="1"/>
                    <a:pt x="6430" y="1"/>
                  </a:cubicBezTo>
                  <a:close/>
                </a:path>
              </a:pathLst>
            </a:custGeom>
            <a:solidFill>
              <a:srgbClr val="A44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8"/>
            <p:cNvSpPr/>
            <p:nvPr/>
          </p:nvSpPr>
          <p:spPr>
            <a:xfrm>
              <a:off x="6542175" y="4082175"/>
              <a:ext cx="148550" cy="34550"/>
            </a:xfrm>
            <a:custGeom>
              <a:rect b="b" l="l" r="r" t="t"/>
              <a:pathLst>
                <a:path extrusionOk="0" h="1382" w="5942">
                  <a:moveTo>
                    <a:pt x="358" y="1"/>
                  </a:moveTo>
                  <a:cubicBezTo>
                    <a:pt x="167" y="1"/>
                    <a:pt x="0" y="167"/>
                    <a:pt x="0" y="358"/>
                  </a:cubicBezTo>
                  <a:lnTo>
                    <a:pt x="0" y="1382"/>
                  </a:lnTo>
                  <a:lnTo>
                    <a:pt x="5942" y="1382"/>
                  </a:lnTo>
                  <a:lnTo>
                    <a:pt x="5942" y="358"/>
                  </a:lnTo>
                  <a:cubicBezTo>
                    <a:pt x="5942" y="167"/>
                    <a:pt x="5775" y="1"/>
                    <a:pt x="5596" y="1"/>
                  </a:cubicBezTo>
                  <a:close/>
                </a:path>
              </a:pathLst>
            </a:custGeom>
            <a:solidFill>
              <a:srgbClr val="BB5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8"/>
            <p:cNvSpPr/>
            <p:nvPr/>
          </p:nvSpPr>
          <p:spPr>
            <a:xfrm>
              <a:off x="6574625" y="4094675"/>
              <a:ext cx="9550" cy="9850"/>
            </a:xfrm>
            <a:custGeom>
              <a:rect b="b" l="l" r="r" t="t"/>
              <a:pathLst>
                <a:path extrusionOk="0" h="394" w="382">
                  <a:moveTo>
                    <a:pt x="191" y="1"/>
                  </a:moveTo>
                  <a:cubicBezTo>
                    <a:pt x="84" y="1"/>
                    <a:pt x="0" y="96"/>
                    <a:pt x="0" y="203"/>
                  </a:cubicBezTo>
                  <a:cubicBezTo>
                    <a:pt x="0" y="310"/>
                    <a:pt x="84" y="394"/>
                    <a:pt x="191" y="394"/>
                  </a:cubicBezTo>
                  <a:cubicBezTo>
                    <a:pt x="298" y="394"/>
                    <a:pt x="381" y="310"/>
                    <a:pt x="381" y="203"/>
                  </a:cubicBezTo>
                  <a:cubicBezTo>
                    <a:pt x="381" y="96"/>
                    <a:pt x="298" y="1"/>
                    <a:pt x="191"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8"/>
            <p:cNvSpPr/>
            <p:nvPr/>
          </p:nvSpPr>
          <p:spPr>
            <a:xfrm>
              <a:off x="6606175" y="4094675"/>
              <a:ext cx="9550" cy="9850"/>
            </a:xfrm>
            <a:custGeom>
              <a:rect b="b" l="l" r="r" t="t"/>
              <a:pathLst>
                <a:path extrusionOk="0" h="394" w="382">
                  <a:moveTo>
                    <a:pt x="191" y="1"/>
                  </a:moveTo>
                  <a:cubicBezTo>
                    <a:pt x="84" y="1"/>
                    <a:pt x="0" y="96"/>
                    <a:pt x="0" y="203"/>
                  </a:cubicBezTo>
                  <a:cubicBezTo>
                    <a:pt x="0" y="310"/>
                    <a:pt x="84" y="394"/>
                    <a:pt x="191" y="394"/>
                  </a:cubicBezTo>
                  <a:cubicBezTo>
                    <a:pt x="298" y="394"/>
                    <a:pt x="381" y="310"/>
                    <a:pt x="381" y="203"/>
                  </a:cubicBezTo>
                  <a:cubicBezTo>
                    <a:pt x="381" y="96"/>
                    <a:pt x="298" y="1"/>
                    <a:pt x="191"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8"/>
            <p:cNvSpPr/>
            <p:nvPr/>
          </p:nvSpPr>
          <p:spPr>
            <a:xfrm>
              <a:off x="6637725" y="4094675"/>
              <a:ext cx="9850" cy="9850"/>
            </a:xfrm>
            <a:custGeom>
              <a:rect b="b" l="l" r="r" t="t"/>
              <a:pathLst>
                <a:path extrusionOk="0" h="394" w="394">
                  <a:moveTo>
                    <a:pt x="191" y="1"/>
                  </a:moveTo>
                  <a:cubicBezTo>
                    <a:pt x="84" y="1"/>
                    <a:pt x="0" y="96"/>
                    <a:pt x="0" y="203"/>
                  </a:cubicBezTo>
                  <a:cubicBezTo>
                    <a:pt x="0" y="310"/>
                    <a:pt x="84" y="394"/>
                    <a:pt x="191" y="394"/>
                  </a:cubicBezTo>
                  <a:cubicBezTo>
                    <a:pt x="298" y="394"/>
                    <a:pt x="393" y="310"/>
                    <a:pt x="393" y="203"/>
                  </a:cubicBezTo>
                  <a:cubicBezTo>
                    <a:pt x="393" y="96"/>
                    <a:pt x="298" y="1"/>
                    <a:pt x="191" y="1"/>
                  </a:cubicBezTo>
                  <a:close/>
                </a:path>
              </a:pathLst>
            </a:custGeom>
            <a:solidFill>
              <a:srgbClr val="E5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8"/>
            <p:cNvSpPr/>
            <p:nvPr/>
          </p:nvSpPr>
          <p:spPr>
            <a:xfrm>
              <a:off x="6669875" y="4094675"/>
              <a:ext cx="9550" cy="9850"/>
            </a:xfrm>
            <a:custGeom>
              <a:rect b="b" l="l" r="r" t="t"/>
              <a:pathLst>
                <a:path extrusionOk="0" h="394" w="382">
                  <a:moveTo>
                    <a:pt x="191" y="1"/>
                  </a:moveTo>
                  <a:cubicBezTo>
                    <a:pt x="84" y="1"/>
                    <a:pt x="0" y="96"/>
                    <a:pt x="0" y="203"/>
                  </a:cubicBezTo>
                  <a:cubicBezTo>
                    <a:pt x="0" y="310"/>
                    <a:pt x="84" y="394"/>
                    <a:pt x="191" y="394"/>
                  </a:cubicBezTo>
                  <a:cubicBezTo>
                    <a:pt x="298" y="394"/>
                    <a:pt x="381" y="310"/>
                    <a:pt x="381" y="203"/>
                  </a:cubicBezTo>
                  <a:cubicBezTo>
                    <a:pt x="381" y="96"/>
                    <a:pt x="298" y="1"/>
                    <a:pt x="191" y="1"/>
                  </a:cubicBezTo>
                  <a:close/>
                </a:path>
              </a:pathLst>
            </a:custGeom>
            <a:solidFill>
              <a:srgbClr val="D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3" name="Google Shape;3553;p78"/>
          <p:cNvGrpSpPr/>
          <p:nvPr/>
        </p:nvGrpSpPr>
        <p:grpSpPr>
          <a:xfrm>
            <a:off x="1915691" y="3345330"/>
            <a:ext cx="344225" cy="282867"/>
            <a:chOff x="1418325" y="3312450"/>
            <a:chExt cx="303925" cy="249750"/>
          </a:xfrm>
        </p:grpSpPr>
        <p:sp>
          <p:nvSpPr>
            <p:cNvPr id="3554" name="Google Shape;3554;p78"/>
            <p:cNvSpPr/>
            <p:nvPr/>
          </p:nvSpPr>
          <p:spPr>
            <a:xfrm>
              <a:off x="1418625" y="3312450"/>
              <a:ext cx="303625" cy="249750"/>
            </a:xfrm>
            <a:custGeom>
              <a:rect b="b" l="l" r="r" t="t"/>
              <a:pathLst>
                <a:path extrusionOk="0" h="9990" w="12145">
                  <a:moveTo>
                    <a:pt x="715" y="0"/>
                  </a:moveTo>
                  <a:cubicBezTo>
                    <a:pt x="334" y="0"/>
                    <a:pt x="0" y="310"/>
                    <a:pt x="0" y="715"/>
                  </a:cubicBezTo>
                  <a:lnTo>
                    <a:pt x="0" y="9275"/>
                  </a:lnTo>
                  <a:cubicBezTo>
                    <a:pt x="0" y="9656"/>
                    <a:pt x="310" y="9989"/>
                    <a:pt x="715" y="9989"/>
                  </a:cubicBezTo>
                  <a:lnTo>
                    <a:pt x="11430" y="9989"/>
                  </a:lnTo>
                  <a:cubicBezTo>
                    <a:pt x="11823" y="9989"/>
                    <a:pt x="12145" y="9668"/>
                    <a:pt x="12145" y="9275"/>
                  </a:cubicBezTo>
                  <a:lnTo>
                    <a:pt x="12145" y="715"/>
                  </a:lnTo>
                  <a:cubicBezTo>
                    <a:pt x="12145" y="310"/>
                    <a:pt x="11823" y="0"/>
                    <a:pt x="11430" y="0"/>
                  </a:cubicBezTo>
                  <a:close/>
                </a:path>
              </a:pathLst>
            </a:custGeom>
            <a:solidFill>
              <a:srgbClr val="D8A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8"/>
            <p:cNvSpPr/>
            <p:nvPr/>
          </p:nvSpPr>
          <p:spPr>
            <a:xfrm>
              <a:off x="1418325" y="3312450"/>
              <a:ext cx="279525" cy="249750"/>
            </a:xfrm>
            <a:custGeom>
              <a:rect b="b" l="l" r="r" t="t"/>
              <a:pathLst>
                <a:path extrusionOk="0" h="9990" w="11181">
                  <a:moveTo>
                    <a:pt x="715" y="0"/>
                  </a:moveTo>
                  <a:cubicBezTo>
                    <a:pt x="322" y="0"/>
                    <a:pt x="0" y="310"/>
                    <a:pt x="0" y="715"/>
                  </a:cubicBezTo>
                  <a:lnTo>
                    <a:pt x="0" y="9275"/>
                  </a:lnTo>
                  <a:cubicBezTo>
                    <a:pt x="0" y="9656"/>
                    <a:pt x="310" y="9989"/>
                    <a:pt x="715" y="9989"/>
                  </a:cubicBezTo>
                  <a:lnTo>
                    <a:pt x="10466" y="9989"/>
                  </a:lnTo>
                  <a:cubicBezTo>
                    <a:pt x="10847" y="9989"/>
                    <a:pt x="11180" y="9668"/>
                    <a:pt x="11180" y="9275"/>
                  </a:cubicBezTo>
                  <a:lnTo>
                    <a:pt x="11180" y="715"/>
                  </a:lnTo>
                  <a:cubicBezTo>
                    <a:pt x="11180" y="310"/>
                    <a:pt x="10871" y="0"/>
                    <a:pt x="10466" y="0"/>
                  </a:cubicBezTo>
                  <a:close/>
                </a:path>
              </a:pathLst>
            </a:custGeom>
            <a:solidFill>
              <a:srgbClr val="E9B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8"/>
            <p:cNvSpPr/>
            <p:nvPr/>
          </p:nvSpPr>
          <p:spPr>
            <a:xfrm>
              <a:off x="1437675" y="3333275"/>
              <a:ext cx="207175" cy="207500"/>
            </a:xfrm>
            <a:custGeom>
              <a:rect b="b" l="l" r="r" t="t"/>
              <a:pathLst>
                <a:path extrusionOk="0" h="8300" w="8287">
                  <a:moveTo>
                    <a:pt x="4144" y="1"/>
                  </a:moveTo>
                  <a:cubicBezTo>
                    <a:pt x="3977" y="1"/>
                    <a:pt x="3822" y="13"/>
                    <a:pt x="3667" y="24"/>
                  </a:cubicBezTo>
                  <a:cubicBezTo>
                    <a:pt x="1608" y="263"/>
                    <a:pt x="0" y="2025"/>
                    <a:pt x="0" y="4156"/>
                  </a:cubicBezTo>
                  <a:cubicBezTo>
                    <a:pt x="0" y="6275"/>
                    <a:pt x="1596" y="8037"/>
                    <a:pt x="3667" y="8275"/>
                  </a:cubicBezTo>
                  <a:cubicBezTo>
                    <a:pt x="3810" y="8287"/>
                    <a:pt x="3977" y="8299"/>
                    <a:pt x="4144" y="8299"/>
                  </a:cubicBezTo>
                  <a:cubicBezTo>
                    <a:pt x="6430" y="8299"/>
                    <a:pt x="8287" y="6442"/>
                    <a:pt x="8287" y="4156"/>
                  </a:cubicBezTo>
                  <a:cubicBezTo>
                    <a:pt x="8287" y="1870"/>
                    <a:pt x="6430" y="13"/>
                    <a:pt x="4144" y="1"/>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8"/>
            <p:cNvSpPr/>
            <p:nvPr/>
          </p:nvSpPr>
          <p:spPr>
            <a:xfrm>
              <a:off x="1437975" y="3333875"/>
              <a:ext cx="183075" cy="206300"/>
            </a:xfrm>
            <a:custGeom>
              <a:rect b="b" l="l" r="r" t="t"/>
              <a:pathLst>
                <a:path extrusionOk="0" h="8252" w="7323">
                  <a:moveTo>
                    <a:pt x="3667" y="0"/>
                  </a:moveTo>
                  <a:cubicBezTo>
                    <a:pt x="1607" y="239"/>
                    <a:pt x="0" y="2001"/>
                    <a:pt x="0" y="4132"/>
                  </a:cubicBezTo>
                  <a:cubicBezTo>
                    <a:pt x="0" y="6251"/>
                    <a:pt x="1596" y="8013"/>
                    <a:pt x="3667" y="8251"/>
                  </a:cubicBezTo>
                  <a:cubicBezTo>
                    <a:pt x="5715" y="8013"/>
                    <a:pt x="7322" y="6251"/>
                    <a:pt x="7322" y="4132"/>
                  </a:cubicBezTo>
                  <a:cubicBezTo>
                    <a:pt x="7322" y="2001"/>
                    <a:pt x="5715" y="262"/>
                    <a:pt x="3667" y="0"/>
                  </a:cubicBezTo>
                  <a:close/>
                </a:path>
              </a:pathLst>
            </a:custGeom>
            <a:solidFill>
              <a:srgbClr val="596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8"/>
            <p:cNvSpPr/>
            <p:nvPr/>
          </p:nvSpPr>
          <p:spPr>
            <a:xfrm>
              <a:off x="1653175" y="3333575"/>
              <a:ext cx="49425" cy="51825"/>
            </a:xfrm>
            <a:custGeom>
              <a:rect b="b" l="l" r="r" t="t"/>
              <a:pathLst>
                <a:path extrusionOk="0" h="2073" w="1977">
                  <a:moveTo>
                    <a:pt x="238" y="1"/>
                  </a:moveTo>
                  <a:cubicBezTo>
                    <a:pt x="107" y="1"/>
                    <a:pt x="0" y="120"/>
                    <a:pt x="12" y="251"/>
                  </a:cubicBezTo>
                  <a:lnTo>
                    <a:pt x="191" y="1882"/>
                  </a:lnTo>
                  <a:cubicBezTo>
                    <a:pt x="203" y="1977"/>
                    <a:pt x="298" y="2072"/>
                    <a:pt x="417" y="2072"/>
                  </a:cubicBezTo>
                  <a:lnTo>
                    <a:pt x="1560" y="2072"/>
                  </a:lnTo>
                  <a:cubicBezTo>
                    <a:pt x="1679" y="2072"/>
                    <a:pt x="1774" y="1977"/>
                    <a:pt x="1786" y="1882"/>
                  </a:cubicBezTo>
                  <a:lnTo>
                    <a:pt x="1965" y="251"/>
                  </a:lnTo>
                  <a:cubicBezTo>
                    <a:pt x="1977" y="120"/>
                    <a:pt x="1870" y="1"/>
                    <a:pt x="1739" y="1"/>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8"/>
            <p:cNvSpPr/>
            <p:nvPr/>
          </p:nvSpPr>
          <p:spPr>
            <a:xfrm>
              <a:off x="1503450" y="3399350"/>
              <a:ext cx="75325" cy="75350"/>
            </a:xfrm>
            <a:custGeom>
              <a:rect b="b" l="l" r="r" t="t"/>
              <a:pathLst>
                <a:path extrusionOk="0" h="3014" w="3013">
                  <a:moveTo>
                    <a:pt x="1513" y="1"/>
                  </a:moveTo>
                  <a:cubicBezTo>
                    <a:pt x="1358" y="1"/>
                    <a:pt x="1227" y="25"/>
                    <a:pt x="1096" y="60"/>
                  </a:cubicBezTo>
                  <a:cubicBezTo>
                    <a:pt x="465" y="239"/>
                    <a:pt x="0" y="822"/>
                    <a:pt x="0" y="1513"/>
                  </a:cubicBezTo>
                  <a:cubicBezTo>
                    <a:pt x="0" y="2192"/>
                    <a:pt x="465" y="2775"/>
                    <a:pt x="1096" y="2954"/>
                  </a:cubicBezTo>
                  <a:cubicBezTo>
                    <a:pt x="1227" y="3001"/>
                    <a:pt x="1358" y="3013"/>
                    <a:pt x="1513" y="3013"/>
                  </a:cubicBezTo>
                  <a:cubicBezTo>
                    <a:pt x="2346" y="3013"/>
                    <a:pt x="3013" y="2346"/>
                    <a:pt x="3013" y="1513"/>
                  </a:cubicBezTo>
                  <a:cubicBezTo>
                    <a:pt x="3013" y="691"/>
                    <a:pt x="2346" y="25"/>
                    <a:pt x="1513" y="1"/>
                  </a:cubicBezTo>
                  <a:close/>
                </a:path>
              </a:pathLst>
            </a:custGeom>
            <a:solidFill>
              <a:srgbClr val="E41F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8"/>
            <p:cNvSpPr/>
            <p:nvPr/>
          </p:nvSpPr>
          <p:spPr>
            <a:xfrm>
              <a:off x="1504050" y="3400850"/>
              <a:ext cx="54200" cy="72350"/>
            </a:xfrm>
            <a:custGeom>
              <a:rect b="b" l="l" r="r" t="t"/>
              <a:pathLst>
                <a:path extrusionOk="0" h="2894" w="2168">
                  <a:moveTo>
                    <a:pt x="1084" y="0"/>
                  </a:moveTo>
                  <a:cubicBezTo>
                    <a:pt x="453" y="179"/>
                    <a:pt x="0" y="762"/>
                    <a:pt x="0" y="1453"/>
                  </a:cubicBezTo>
                  <a:cubicBezTo>
                    <a:pt x="0" y="2132"/>
                    <a:pt x="453" y="2715"/>
                    <a:pt x="1084" y="2894"/>
                  </a:cubicBezTo>
                  <a:cubicBezTo>
                    <a:pt x="1703" y="2715"/>
                    <a:pt x="2167" y="2132"/>
                    <a:pt x="2167" y="1453"/>
                  </a:cubicBezTo>
                  <a:cubicBezTo>
                    <a:pt x="2167" y="762"/>
                    <a:pt x="1703" y="203"/>
                    <a:pt x="1084" y="0"/>
                  </a:cubicBezTo>
                  <a:close/>
                </a:path>
              </a:pathLst>
            </a:custGeom>
            <a:solidFill>
              <a:srgbClr val="FD4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8"/>
            <p:cNvSpPr/>
            <p:nvPr/>
          </p:nvSpPr>
          <p:spPr>
            <a:xfrm>
              <a:off x="1657625" y="3482700"/>
              <a:ext cx="40525" cy="15800"/>
            </a:xfrm>
            <a:custGeom>
              <a:rect b="b" l="l" r="r" t="t"/>
              <a:pathLst>
                <a:path extrusionOk="0" h="632" w="1621">
                  <a:moveTo>
                    <a:pt x="120" y="1"/>
                  </a:moveTo>
                  <a:cubicBezTo>
                    <a:pt x="37" y="1"/>
                    <a:pt x="1" y="60"/>
                    <a:pt x="1" y="120"/>
                  </a:cubicBezTo>
                  <a:lnTo>
                    <a:pt x="1" y="513"/>
                  </a:lnTo>
                  <a:cubicBezTo>
                    <a:pt x="1" y="584"/>
                    <a:pt x="60" y="632"/>
                    <a:pt x="120" y="632"/>
                  </a:cubicBezTo>
                  <a:lnTo>
                    <a:pt x="1501" y="632"/>
                  </a:lnTo>
                  <a:cubicBezTo>
                    <a:pt x="1573" y="632"/>
                    <a:pt x="1620" y="572"/>
                    <a:pt x="1620" y="513"/>
                  </a:cubicBezTo>
                  <a:lnTo>
                    <a:pt x="1620" y="120"/>
                  </a:lnTo>
                  <a:cubicBezTo>
                    <a:pt x="1620" y="60"/>
                    <a:pt x="1561" y="24"/>
                    <a:pt x="1501" y="1"/>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8"/>
            <p:cNvSpPr/>
            <p:nvPr/>
          </p:nvSpPr>
          <p:spPr>
            <a:xfrm>
              <a:off x="1657625" y="3482700"/>
              <a:ext cx="22950" cy="15800"/>
            </a:xfrm>
            <a:custGeom>
              <a:rect b="b" l="l" r="r" t="t"/>
              <a:pathLst>
                <a:path extrusionOk="0" h="632" w="918">
                  <a:moveTo>
                    <a:pt x="120" y="1"/>
                  </a:moveTo>
                  <a:cubicBezTo>
                    <a:pt x="37" y="1"/>
                    <a:pt x="1" y="60"/>
                    <a:pt x="1" y="120"/>
                  </a:cubicBezTo>
                  <a:lnTo>
                    <a:pt x="1" y="513"/>
                  </a:lnTo>
                  <a:cubicBezTo>
                    <a:pt x="1" y="584"/>
                    <a:pt x="60" y="632"/>
                    <a:pt x="120" y="632"/>
                  </a:cubicBezTo>
                  <a:lnTo>
                    <a:pt x="799" y="632"/>
                  </a:lnTo>
                  <a:cubicBezTo>
                    <a:pt x="882" y="632"/>
                    <a:pt x="918" y="572"/>
                    <a:pt x="918" y="513"/>
                  </a:cubicBezTo>
                  <a:lnTo>
                    <a:pt x="918" y="120"/>
                  </a:lnTo>
                  <a:cubicBezTo>
                    <a:pt x="918" y="60"/>
                    <a:pt x="858" y="24"/>
                    <a:pt x="799"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8"/>
            <p:cNvSpPr/>
            <p:nvPr/>
          </p:nvSpPr>
          <p:spPr>
            <a:xfrm>
              <a:off x="1657625" y="3516325"/>
              <a:ext cx="40525" cy="24450"/>
            </a:xfrm>
            <a:custGeom>
              <a:rect b="b" l="l" r="r" t="t"/>
              <a:pathLst>
                <a:path extrusionOk="0" h="978" w="1621">
                  <a:moveTo>
                    <a:pt x="120" y="1"/>
                  </a:moveTo>
                  <a:cubicBezTo>
                    <a:pt x="37" y="1"/>
                    <a:pt x="1" y="60"/>
                    <a:pt x="1" y="120"/>
                  </a:cubicBezTo>
                  <a:lnTo>
                    <a:pt x="1" y="858"/>
                  </a:lnTo>
                  <a:cubicBezTo>
                    <a:pt x="1" y="942"/>
                    <a:pt x="60" y="977"/>
                    <a:pt x="120" y="977"/>
                  </a:cubicBezTo>
                  <a:lnTo>
                    <a:pt x="1501" y="977"/>
                  </a:lnTo>
                  <a:cubicBezTo>
                    <a:pt x="1573" y="977"/>
                    <a:pt x="1620" y="918"/>
                    <a:pt x="1620" y="858"/>
                  </a:cubicBezTo>
                  <a:lnTo>
                    <a:pt x="1620" y="120"/>
                  </a:lnTo>
                  <a:cubicBezTo>
                    <a:pt x="1620" y="60"/>
                    <a:pt x="1561" y="1"/>
                    <a:pt x="1501" y="1"/>
                  </a:cubicBezTo>
                  <a:close/>
                </a:path>
              </a:pathLst>
            </a:custGeom>
            <a:solidFill>
              <a:srgbClr val="0199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8"/>
            <p:cNvSpPr/>
            <p:nvPr/>
          </p:nvSpPr>
          <p:spPr>
            <a:xfrm>
              <a:off x="1657625" y="3516325"/>
              <a:ext cx="22950" cy="24450"/>
            </a:xfrm>
            <a:custGeom>
              <a:rect b="b" l="l" r="r" t="t"/>
              <a:pathLst>
                <a:path extrusionOk="0" h="978" w="918">
                  <a:moveTo>
                    <a:pt x="120" y="1"/>
                  </a:moveTo>
                  <a:cubicBezTo>
                    <a:pt x="37" y="1"/>
                    <a:pt x="1" y="60"/>
                    <a:pt x="1" y="120"/>
                  </a:cubicBezTo>
                  <a:lnTo>
                    <a:pt x="1" y="858"/>
                  </a:lnTo>
                  <a:cubicBezTo>
                    <a:pt x="1" y="942"/>
                    <a:pt x="60" y="977"/>
                    <a:pt x="120" y="977"/>
                  </a:cubicBezTo>
                  <a:lnTo>
                    <a:pt x="799" y="977"/>
                  </a:lnTo>
                  <a:cubicBezTo>
                    <a:pt x="882" y="977"/>
                    <a:pt x="918" y="918"/>
                    <a:pt x="918" y="858"/>
                  </a:cubicBezTo>
                  <a:lnTo>
                    <a:pt x="918" y="120"/>
                  </a:lnTo>
                  <a:cubicBezTo>
                    <a:pt x="918" y="60"/>
                    <a:pt x="858" y="1"/>
                    <a:pt x="799" y="1"/>
                  </a:cubicBezTo>
                  <a:close/>
                </a:path>
              </a:pathLst>
            </a:custGeom>
            <a:solidFill>
              <a:srgbClr val="0AB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8"/>
            <p:cNvSpPr/>
            <p:nvPr/>
          </p:nvSpPr>
          <p:spPr>
            <a:xfrm>
              <a:off x="1478150" y="3451750"/>
              <a:ext cx="50025" cy="48250"/>
            </a:xfrm>
            <a:custGeom>
              <a:rect b="b" l="l" r="r" t="t"/>
              <a:pathLst>
                <a:path extrusionOk="0" h="1930" w="2001">
                  <a:moveTo>
                    <a:pt x="214" y="0"/>
                  </a:moveTo>
                  <a:cubicBezTo>
                    <a:pt x="194" y="0"/>
                    <a:pt x="174" y="4"/>
                    <a:pt x="155" y="12"/>
                  </a:cubicBezTo>
                  <a:cubicBezTo>
                    <a:pt x="48" y="48"/>
                    <a:pt x="0" y="155"/>
                    <a:pt x="36" y="250"/>
                  </a:cubicBezTo>
                  <a:cubicBezTo>
                    <a:pt x="298" y="1036"/>
                    <a:pt x="941" y="1655"/>
                    <a:pt x="1727" y="1917"/>
                  </a:cubicBezTo>
                  <a:cubicBezTo>
                    <a:pt x="1751" y="1929"/>
                    <a:pt x="1774" y="1929"/>
                    <a:pt x="1786" y="1929"/>
                  </a:cubicBezTo>
                  <a:cubicBezTo>
                    <a:pt x="1870" y="1929"/>
                    <a:pt x="1941" y="1881"/>
                    <a:pt x="1965" y="1774"/>
                  </a:cubicBezTo>
                  <a:cubicBezTo>
                    <a:pt x="2001" y="1691"/>
                    <a:pt x="1941" y="1584"/>
                    <a:pt x="1846" y="1548"/>
                  </a:cubicBezTo>
                  <a:cubicBezTo>
                    <a:pt x="1167" y="1346"/>
                    <a:pt x="620" y="810"/>
                    <a:pt x="393" y="119"/>
                  </a:cubicBezTo>
                  <a:cubicBezTo>
                    <a:pt x="356" y="46"/>
                    <a:pt x="284" y="0"/>
                    <a:pt x="214" y="0"/>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8"/>
            <p:cNvSpPr/>
            <p:nvPr/>
          </p:nvSpPr>
          <p:spPr>
            <a:xfrm>
              <a:off x="1455525" y="3448425"/>
              <a:ext cx="76825" cy="74475"/>
            </a:xfrm>
            <a:custGeom>
              <a:rect b="b" l="l" r="r" t="t"/>
              <a:pathLst>
                <a:path extrusionOk="0" h="2979" w="3073">
                  <a:moveTo>
                    <a:pt x="194" y="1"/>
                  </a:moveTo>
                  <a:cubicBezTo>
                    <a:pt x="185" y="1"/>
                    <a:pt x="176" y="1"/>
                    <a:pt x="167" y="2"/>
                  </a:cubicBezTo>
                  <a:cubicBezTo>
                    <a:pt x="60" y="26"/>
                    <a:pt x="1" y="109"/>
                    <a:pt x="12" y="217"/>
                  </a:cubicBezTo>
                  <a:cubicBezTo>
                    <a:pt x="286" y="1633"/>
                    <a:pt x="1429" y="2741"/>
                    <a:pt x="2846" y="2979"/>
                  </a:cubicBezTo>
                  <a:lnTo>
                    <a:pt x="2870" y="2979"/>
                  </a:lnTo>
                  <a:cubicBezTo>
                    <a:pt x="2965" y="2979"/>
                    <a:pt x="3037" y="2919"/>
                    <a:pt x="3049" y="2848"/>
                  </a:cubicBezTo>
                  <a:cubicBezTo>
                    <a:pt x="3072" y="2765"/>
                    <a:pt x="3013" y="2657"/>
                    <a:pt x="2906" y="2645"/>
                  </a:cubicBezTo>
                  <a:cubicBezTo>
                    <a:pt x="1644" y="2419"/>
                    <a:pt x="608" y="1419"/>
                    <a:pt x="370" y="157"/>
                  </a:cubicBezTo>
                  <a:cubicBezTo>
                    <a:pt x="359" y="59"/>
                    <a:pt x="288" y="1"/>
                    <a:pt x="194" y="1"/>
                  </a:cubicBezTo>
                  <a:close/>
                </a:path>
              </a:pathLst>
            </a:custGeom>
            <a:solidFill>
              <a:srgbClr val="7A8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8"/>
            <p:cNvSpPr/>
            <p:nvPr/>
          </p:nvSpPr>
          <p:spPr>
            <a:xfrm>
              <a:off x="1536775" y="3432700"/>
              <a:ext cx="8975" cy="8950"/>
            </a:xfrm>
            <a:custGeom>
              <a:rect b="b" l="l" r="r" t="t"/>
              <a:pathLst>
                <a:path extrusionOk="0" h="358" w="359">
                  <a:moveTo>
                    <a:pt x="180" y="0"/>
                  </a:moveTo>
                  <a:cubicBezTo>
                    <a:pt x="72" y="0"/>
                    <a:pt x="1" y="72"/>
                    <a:pt x="1" y="179"/>
                  </a:cubicBezTo>
                  <a:cubicBezTo>
                    <a:pt x="1" y="274"/>
                    <a:pt x="72" y="357"/>
                    <a:pt x="180" y="357"/>
                  </a:cubicBezTo>
                  <a:cubicBezTo>
                    <a:pt x="275" y="357"/>
                    <a:pt x="358" y="274"/>
                    <a:pt x="358" y="179"/>
                  </a:cubicBezTo>
                  <a:cubicBezTo>
                    <a:pt x="358" y="72"/>
                    <a:pt x="275" y="0"/>
                    <a:pt x="180" y="0"/>
                  </a:cubicBezTo>
                  <a:close/>
                </a:path>
              </a:pathLst>
            </a:custGeom>
            <a:solidFill>
              <a:srgbClr val="46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8"/>
            <p:cNvSpPr/>
            <p:nvPr/>
          </p:nvSpPr>
          <p:spPr>
            <a:xfrm>
              <a:off x="1618350" y="3355300"/>
              <a:ext cx="63725" cy="79800"/>
            </a:xfrm>
            <a:custGeom>
              <a:rect b="b" l="l" r="r" t="t"/>
              <a:pathLst>
                <a:path extrusionOk="0" h="3192" w="2549">
                  <a:moveTo>
                    <a:pt x="2370" y="1"/>
                  </a:moveTo>
                  <a:cubicBezTo>
                    <a:pt x="2286" y="1"/>
                    <a:pt x="2191" y="72"/>
                    <a:pt x="2191" y="179"/>
                  </a:cubicBezTo>
                  <a:lnTo>
                    <a:pt x="2191" y="1679"/>
                  </a:lnTo>
                  <a:lnTo>
                    <a:pt x="119" y="2858"/>
                  </a:lnTo>
                  <a:cubicBezTo>
                    <a:pt x="36" y="2918"/>
                    <a:pt x="0" y="3013"/>
                    <a:pt x="48" y="3108"/>
                  </a:cubicBezTo>
                  <a:cubicBezTo>
                    <a:pt x="96" y="3168"/>
                    <a:pt x="155" y="3192"/>
                    <a:pt x="215" y="3192"/>
                  </a:cubicBezTo>
                  <a:cubicBezTo>
                    <a:pt x="250" y="3192"/>
                    <a:pt x="286" y="3180"/>
                    <a:pt x="298" y="3180"/>
                  </a:cubicBezTo>
                  <a:lnTo>
                    <a:pt x="2465" y="1941"/>
                  </a:lnTo>
                  <a:cubicBezTo>
                    <a:pt x="2524" y="1918"/>
                    <a:pt x="2548" y="1834"/>
                    <a:pt x="2548" y="1787"/>
                  </a:cubicBezTo>
                  <a:lnTo>
                    <a:pt x="2548" y="179"/>
                  </a:lnTo>
                  <a:cubicBezTo>
                    <a:pt x="2548" y="84"/>
                    <a:pt x="2477" y="1"/>
                    <a:pt x="2370" y="1"/>
                  </a:cubicBezTo>
                  <a:close/>
                </a:path>
              </a:pathLst>
            </a:custGeom>
            <a:solidFill>
              <a:srgbClr val="FEDB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8"/>
            <p:cNvSpPr/>
            <p:nvPr/>
          </p:nvSpPr>
          <p:spPr>
            <a:xfrm>
              <a:off x="1598400" y="3423175"/>
              <a:ext cx="27400" cy="27700"/>
            </a:xfrm>
            <a:custGeom>
              <a:rect b="b" l="l" r="r" t="t"/>
              <a:pathLst>
                <a:path extrusionOk="0" h="1108" w="1096">
                  <a:moveTo>
                    <a:pt x="548" y="0"/>
                  </a:moveTo>
                  <a:cubicBezTo>
                    <a:pt x="251" y="0"/>
                    <a:pt x="1" y="250"/>
                    <a:pt x="1" y="560"/>
                  </a:cubicBezTo>
                  <a:cubicBezTo>
                    <a:pt x="1" y="858"/>
                    <a:pt x="251" y="1108"/>
                    <a:pt x="548" y="1108"/>
                  </a:cubicBezTo>
                  <a:cubicBezTo>
                    <a:pt x="858" y="1108"/>
                    <a:pt x="1096" y="858"/>
                    <a:pt x="1096" y="560"/>
                  </a:cubicBezTo>
                  <a:cubicBezTo>
                    <a:pt x="1096" y="250"/>
                    <a:pt x="858" y="0"/>
                    <a:pt x="548" y="0"/>
                  </a:cubicBezTo>
                  <a:close/>
                </a:path>
              </a:pathLst>
            </a:custGeom>
            <a:solidFill>
              <a:srgbClr val="FF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3" name="Shape 3573"/>
        <p:cNvGrpSpPr/>
        <p:nvPr/>
      </p:nvGrpSpPr>
      <p:grpSpPr>
        <a:xfrm>
          <a:off x="0" y="0"/>
          <a:ext cx="0" cy="0"/>
          <a:chOff x="0" y="0"/>
          <a:chExt cx="0" cy="0"/>
        </a:xfrm>
      </p:grpSpPr>
      <p:sp>
        <p:nvSpPr>
          <p:cNvPr id="3574" name="Google Shape;3574;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3575" name="Google Shape;3575;p79"/>
          <p:cNvGrpSpPr/>
          <p:nvPr/>
        </p:nvGrpSpPr>
        <p:grpSpPr>
          <a:xfrm>
            <a:off x="5539254" y="1346758"/>
            <a:ext cx="1192473" cy="1267486"/>
            <a:chOff x="4099900" y="1377725"/>
            <a:chExt cx="1313875" cy="1396525"/>
          </a:xfrm>
        </p:grpSpPr>
        <p:sp>
          <p:nvSpPr>
            <p:cNvPr id="3576" name="Google Shape;3576;p79"/>
            <p:cNvSpPr/>
            <p:nvPr/>
          </p:nvSpPr>
          <p:spPr>
            <a:xfrm>
              <a:off x="4226700" y="1820000"/>
              <a:ext cx="1187075" cy="954250"/>
            </a:xfrm>
            <a:custGeom>
              <a:rect b="b" l="l" r="r" t="t"/>
              <a:pathLst>
                <a:path extrusionOk="0" h="38170" w="47483">
                  <a:moveTo>
                    <a:pt x="36839" y="0"/>
                  </a:moveTo>
                  <a:lnTo>
                    <a:pt x="1" y="18610"/>
                  </a:lnTo>
                  <a:lnTo>
                    <a:pt x="8633" y="35707"/>
                  </a:lnTo>
                  <a:cubicBezTo>
                    <a:pt x="9472" y="37366"/>
                    <a:pt x="11680" y="38169"/>
                    <a:pt x="14707" y="38169"/>
                  </a:cubicBezTo>
                  <a:cubicBezTo>
                    <a:pt x="18935" y="38169"/>
                    <a:pt x="24762" y="36602"/>
                    <a:pt x="30695" y="33612"/>
                  </a:cubicBezTo>
                  <a:cubicBezTo>
                    <a:pt x="40875" y="28468"/>
                    <a:pt x="47483" y="21074"/>
                    <a:pt x="45471" y="17098"/>
                  </a:cubicBezTo>
                  <a:lnTo>
                    <a:pt x="36839" y="0"/>
                  </a:ln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9"/>
            <p:cNvSpPr/>
            <p:nvPr/>
          </p:nvSpPr>
          <p:spPr>
            <a:xfrm>
              <a:off x="4405300" y="2173025"/>
              <a:ext cx="1008475" cy="600675"/>
            </a:xfrm>
            <a:custGeom>
              <a:rect b="b" l="l" r="r" t="t"/>
              <a:pathLst>
                <a:path extrusionOk="0" h="24027" w="40339">
                  <a:moveTo>
                    <a:pt x="36838" y="0"/>
                  </a:moveTo>
                  <a:lnTo>
                    <a:pt x="36844" y="12"/>
                  </a:lnTo>
                  <a:lnTo>
                    <a:pt x="36844" y="12"/>
                  </a:lnTo>
                  <a:cubicBezTo>
                    <a:pt x="36842" y="8"/>
                    <a:pt x="36840" y="4"/>
                    <a:pt x="36838" y="0"/>
                  </a:cubicBezTo>
                  <a:close/>
                  <a:moveTo>
                    <a:pt x="36844" y="12"/>
                  </a:moveTo>
                  <a:cubicBezTo>
                    <a:pt x="38838" y="4003"/>
                    <a:pt x="32233" y="11375"/>
                    <a:pt x="22063" y="16514"/>
                  </a:cubicBezTo>
                  <a:cubicBezTo>
                    <a:pt x="16130" y="19505"/>
                    <a:pt x="10303" y="21072"/>
                    <a:pt x="6074" y="21072"/>
                  </a:cubicBezTo>
                  <a:cubicBezTo>
                    <a:pt x="3047" y="21072"/>
                    <a:pt x="840" y="20269"/>
                    <a:pt x="1" y="18610"/>
                  </a:cubicBezTo>
                  <a:lnTo>
                    <a:pt x="1" y="18610"/>
                  </a:lnTo>
                  <a:lnTo>
                    <a:pt x="1489" y="21574"/>
                  </a:lnTo>
                  <a:cubicBezTo>
                    <a:pt x="2327" y="23227"/>
                    <a:pt x="4531" y="24027"/>
                    <a:pt x="7553" y="24027"/>
                  </a:cubicBezTo>
                  <a:cubicBezTo>
                    <a:pt x="11782" y="24027"/>
                    <a:pt x="17614" y="22460"/>
                    <a:pt x="23551" y="19467"/>
                  </a:cubicBezTo>
                  <a:cubicBezTo>
                    <a:pt x="33731" y="14335"/>
                    <a:pt x="40339" y="6941"/>
                    <a:pt x="38327" y="2965"/>
                  </a:cubicBezTo>
                  <a:lnTo>
                    <a:pt x="36844" y="12"/>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9"/>
            <p:cNvSpPr/>
            <p:nvPr/>
          </p:nvSpPr>
          <p:spPr>
            <a:xfrm>
              <a:off x="4161825" y="1741125"/>
              <a:ext cx="1072775" cy="623975"/>
            </a:xfrm>
            <a:custGeom>
              <a:rect b="b" l="l" r="r" t="t"/>
              <a:pathLst>
                <a:path extrusionOk="0" h="24959" w="42911">
                  <a:moveTo>
                    <a:pt x="39565" y="0"/>
                  </a:moveTo>
                  <a:lnTo>
                    <a:pt x="0" y="19979"/>
                  </a:lnTo>
                  <a:lnTo>
                    <a:pt x="1191" y="22312"/>
                  </a:lnTo>
                  <a:cubicBezTo>
                    <a:pt x="2094" y="24095"/>
                    <a:pt x="4464" y="24958"/>
                    <a:pt x="7711" y="24958"/>
                  </a:cubicBezTo>
                  <a:cubicBezTo>
                    <a:pt x="12251" y="24958"/>
                    <a:pt x="18507" y="23271"/>
                    <a:pt x="24872" y="20050"/>
                  </a:cubicBezTo>
                  <a:cubicBezTo>
                    <a:pt x="35802" y="14526"/>
                    <a:pt x="42910" y="6596"/>
                    <a:pt x="40755" y="2334"/>
                  </a:cubicBezTo>
                  <a:lnTo>
                    <a:pt x="39565" y="0"/>
                  </a:ln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9"/>
            <p:cNvSpPr/>
            <p:nvPr/>
          </p:nvSpPr>
          <p:spPr>
            <a:xfrm>
              <a:off x="4107950" y="1674975"/>
              <a:ext cx="1097175" cy="631775"/>
            </a:xfrm>
            <a:custGeom>
              <a:rect b="b" l="l" r="r" t="t"/>
              <a:pathLst>
                <a:path extrusionOk="0" h="25271" w="43887">
                  <a:moveTo>
                    <a:pt x="35208" y="1"/>
                  </a:moveTo>
                  <a:cubicBezTo>
                    <a:pt x="30669" y="1"/>
                    <a:pt x="24410" y="1688"/>
                    <a:pt x="18038" y="4908"/>
                  </a:cubicBezTo>
                  <a:cubicBezTo>
                    <a:pt x="7108" y="10421"/>
                    <a:pt x="0" y="18351"/>
                    <a:pt x="2155" y="22625"/>
                  </a:cubicBezTo>
                  <a:cubicBezTo>
                    <a:pt x="3054" y="24407"/>
                    <a:pt x="5423" y="25270"/>
                    <a:pt x="8672" y="25270"/>
                  </a:cubicBezTo>
                  <a:cubicBezTo>
                    <a:pt x="13214" y="25270"/>
                    <a:pt x="19477" y="23583"/>
                    <a:pt x="25849" y="20363"/>
                  </a:cubicBezTo>
                  <a:cubicBezTo>
                    <a:pt x="36767" y="14850"/>
                    <a:pt x="43887" y="6921"/>
                    <a:pt x="41720" y="2646"/>
                  </a:cubicBezTo>
                  <a:cubicBezTo>
                    <a:pt x="40821" y="864"/>
                    <a:pt x="38454" y="1"/>
                    <a:pt x="35208"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9"/>
            <p:cNvSpPr/>
            <p:nvPr/>
          </p:nvSpPr>
          <p:spPr>
            <a:xfrm>
              <a:off x="4174325" y="1713150"/>
              <a:ext cx="964425" cy="555425"/>
            </a:xfrm>
            <a:custGeom>
              <a:rect b="b" l="l" r="r" t="t"/>
              <a:pathLst>
                <a:path extrusionOk="0" h="22217" w="38577">
                  <a:moveTo>
                    <a:pt x="30934" y="1"/>
                  </a:moveTo>
                  <a:cubicBezTo>
                    <a:pt x="26941" y="1"/>
                    <a:pt x="21443" y="1481"/>
                    <a:pt x="15847" y="4310"/>
                  </a:cubicBezTo>
                  <a:cubicBezTo>
                    <a:pt x="6251" y="9156"/>
                    <a:pt x="0" y="16133"/>
                    <a:pt x="1893" y="19883"/>
                  </a:cubicBezTo>
                  <a:cubicBezTo>
                    <a:pt x="2689" y="21455"/>
                    <a:pt x="4778" y="22216"/>
                    <a:pt x="7641" y="22216"/>
                  </a:cubicBezTo>
                  <a:cubicBezTo>
                    <a:pt x="11633" y="22216"/>
                    <a:pt x="17129" y="20736"/>
                    <a:pt x="22717" y="17907"/>
                  </a:cubicBezTo>
                  <a:cubicBezTo>
                    <a:pt x="32326" y="13061"/>
                    <a:pt x="38577" y="6084"/>
                    <a:pt x="36683" y="2334"/>
                  </a:cubicBezTo>
                  <a:cubicBezTo>
                    <a:pt x="35888" y="762"/>
                    <a:pt x="33798" y="1"/>
                    <a:pt x="30934"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9"/>
            <p:cNvSpPr/>
            <p:nvPr/>
          </p:nvSpPr>
          <p:spPr>
            <a:xfrm>
              <a:off x="4531200" y="1918725"/>
              <a:ext cx="250650" cy="144800"/>
            </a:xfrm>
            <a:custGeom>
              <a:rect b="b" l="l" r="r" t="t"/>
              <a:pathLst>
                <a:path extrusionOk="0" h="5792" w="10026">
                  <a:moveTo>
                    <a:pt x="8044" y="0"/>
                  </a:moveTo>
                  <a:cubicBezTo>
                    <a:pt x="7006" y="0"/>
                    <a:pt x="5577" y="388"/>
                    <a:pt x="4120" y="1123"/>
                  </a:cubicBezTo>
                  <a:cubicBezTo>
                    <a:pt x="1620" y="2397"/>
                    <a:pt x="1" y="4207"/>
                    <a:pt x="489" y="5195"/>
                  </a:cubicBezTo>
                  <a:cubicBezTo>
                    <a:pt x="692" y="5597"/>
                    <a:pt x="1232" y="5792"/>
                    <a:pt x="1973" y="5792"/>
                  </a:cubicBezTo>
                  <a:cubicBezTo>
                    <a:pt x="3012" y="5792"/>
                    <a:pt x="4447" y="5408"/>
                    <a:pt x="5906" y="4671"/>
                  </a:cubicBezTo>
                  <a:cubicBezTo>
                    <a:pt x="8407" y="3409"/>
                    <a:pt x="10026" y="1588"/>
                    <a:pt x="9538" y="611"/>
                  </a:cubicBezTo>
                  <a:cubicBezTo>
                    <a:pt x="9329" y="199"/>
                    <a:pt x="8787" y="0"/>
                    <a:pt x="8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9"/>
            <p:cNvSpPr/>
            <p:nvPr/>
          </p:nvSpPr>
          <p:spPr>
            <a:xfrm>
              <a:off x="4299325" y="2341775"/>
              <a:ext cx="142025" cy="134225"/>
            </a:xfrm>
            <a:custGeom>
              <a:rect b="b" l="l" r="r" t="t"/>
              <a:pathLst>
                <a:path extrusionOk="0" h="5369" w="5681">
                  <a:moveTo>
                    <a:pt x="310" y="1"/>
                  </a:moveTo>
                  <a:cubicBezTo>
                    <a:pt x="120" y="1"/>
                    <a:pt x="1" y="191"/>
                    <a:pt x="84" y="370"/>
                  </a:cubicBezTo>
                  <a:lnTo>
                    <a:pt x="1846" y="3847"/>
                  </a:lnTo>
                  <a:cubicBezTo>
                    <a:pt x="1918" y="4001"/>
                    <a:pt x="2025" y="4121"/>
                    <a:pt x="2168" y="4204"/>
                  </a:cubicBezTo>
                  <a:lnTo>
                    <a:pt x="3989" y="5252"/>
                  </a:lnTo>
                  <a:cubicBezTo>
                    <a:pt x="4122" y="5331"/>
                    <a:pt x="4267" y="5369"/>
                    <a:pt x="4410" y="5369"/>
                  </a:cubicBezTo>
                  <a:cubicBezTo>
                    <a:pt x="4715" y="5369"/>
                    <a:pt x="5010" y="5198"/>
                    <a:pt x="5156" y="4906"/>
                  </a:cubicBezTo>
                  <a:lnTo>
                    <a:pt x="5561" y="4132"/>
                  </a:lnTo>
                  <a:cubicBezTo>
                    <a:pt x="5680" y="3882"/>
                    <a:pt x="5680" y="3597"/>
                    <a:pt x="5561" y="3359"/>
                  </a:cubicBezTo>
                  <a:lnTo>
                    <a:pt x="4132" y="513"/>
                  </a:lnTo>
                  <a:cubicBezTo>
                    <a:pt x="3989" y="239"/>
                    <a:pt x="3704" y="61"/>
                    <a:pt x="3394" y="61"/>
                  </a:cubicBezTo>
                  <a:lnTo>
                    <a:pt x="310"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9"/>
            <p:cNvSpPr/>
            <p:nvPr/>
          </p:nvSpPr>
          <p:spPr>
            <a:xfrm>
              <a:off x="4365425" y="2394300"/>
              <a:ext cx="157775" cy="283125"/>
            </a:xfrm>
            <a:custGeom>
              <a:rect b="b" l="l" r="r" t="t"/>
              <a:pathLst>
                <a:path extrusionOk="0" h="11325" w="6311">
                  <a:moveTo>
                    <a:pt x="526" y="1"/>
                  </a:moveTo>
                  <a:cubicBezTo>
                    <a:pt x="454" y="1"/>
                    <a:pt x="379" y="18"/>
                    <a:pt x="310" y="55"/>
                  </a:cubicBezTo>
                  <a:cubicBezTo>
                    <a:pt x="95" y="174"/>
                    <a:pt x="0" y="436"/>
                    <a:pt x="119" y="662"/>
                  </a:cubicBezTo>
                  <a:lnTo>
                    <a:pt x="5394" y="11080"/>
                  </a:lnTo>
                  <a:cubicBezTo>
                    <a:pt x="5476" y="11237"/>
                    <a:pt x="5627" y="11325"/>
                    <a:pt x="5787" y="11325"/>
                  </a:cubicBezTo>
                  <a:cubicBezTo>
                    <a:pt x="5858" y="11325"/>
                    <a:pt x="5931" y="11307"/>
                    <a:pt x="6001" y="11271"/>
                  </a:cubicBezTo>
                  <a:cubicBezTo>
                    <a:pt x="6227" y="11175"/>
                    <a:pt x="6310" y="10902"/>
                    <a:pt x="6191" y="10663"/>
                  </a:cubicBezTo>
                  <a:lnTo>
                    <a:pt x="929" y="245"/>
                  </a:lnTo>
                  <a:cubicBezTo>
                    <a:pt x="846" y="89"/>
                    <a:pt x="690" y="1"/>
                    <a:pt x="526"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9"/>
            <p:cNvSpPr/>
            <p:nvPr/>
          </p:nvSpPr>
          <p:spPr>
            <a:xfrm>
              <a:off x="5095875" y="1915500"/>
              <a:ext cx="107475" cy="173550"/>
            </a:xfrm>
            <a:custGeom>
              <a:rect b="b" l="l" r="r" t="t"/>
              <a:pathLst>
                <a:path extrusionOk="0" h="6942" w="4299">
                  <a:moveTo>
                    <a:pt x="2197" y="1"/>
                  </a:moveTo>
                  <a:cubicBezTo>
                    <a:pt x="2119" y="1"/>
                    <a:pt x="2043" y="35"/>
                    <a:pt x="2000" y="109"/>
                  </a:cubicBezTo>
                  <a:lnTo>
                    <a:pt x="214" y="2610"/>
                  </a:lnTo>
                  <a:cubicBezTo>
                    <a:pt x="36" y="2860"/>
                    <a:pt x="0" y="3205"/>
                    <a:pt x="143" y="3491"/>
                  </a:cubicBezTo>
                  <a:lnTo>
                    <a:pt x="1572" y="6336"/>
                  </a:lnTo>
                  <a:cubicBezTo>
                    <a:pt x="1691" y="6574"/>
                    <a:pt x="1941" y="6753"/>
                    <a:pt x="2203" y="6789"/>
                  </a:cubicBezTo>
                  <a:lnTo>
                    <a:pt x="3060" y="6932"/>
                  </a:lnTo>
                  <a:cubicBezTo>
                    <a:pt x="3104" y="6938"/>
                    <a:pt x="3148" y="6941"/>
                    <a:pt x="3191" y="6941"/>
                  </a:cubicBezTo>
                  <a:cubicBezTo>
                    <a:pt x="3625" y="6941"/>
                    <a:pt x="3994" y="6625"/>
                    <a:pt x="4048" y="6182"/>
                  </a:cubicBezTo>
                  <a:lnTo>
                    <a:pt x="4286" y="4098"/>
                  </a:lnTo>
                  <a:cubicBezTo>
                    <a:pt x="4298" y="3931"/>
                    <a:pt x="4274" y="3777"/>
                    <a:pt x="4191" y="3622"/>
                  </a:cubicBezTo>
                  <a:lnTo>
                    <a:pt x="2441" y="145"/>
                  </a:lnTo>
                  <a:cubicBezTo>
                    <a:pt x="2395" y="53"/>
                    <a:pt x="2294" y="1"/>
                    <a:pt x="2197"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9"/>
            <p:cNvSpPr/>
            <p:nvPr/>
          </p:nvSpPr>
          <p:spPr>
            <a:xfrm>
              <a:off x="5141700" y="2002350"/>
              <a:ext cx="157775" cy="283375"/>
            </a:xfrm>
            <a:custGeom>
              <a:rect b="b" l="l" r="r" t="t"/>
              <a:pathLst>
                <a:path extrusionOk="0" h="11335" w="6311">
                  <a:moveTo>
                    <a:pt x="515" y="1"/>
                  </a:moveTo>
                  <a:cubicBezTo>
                    <a:pt x="447" y="1"/>
                    <a:pt x="377" y="17"/>
                    <a:pt x="310" y="52"/>
                  </a:cubicBezTo>
                  <a:cubicBezTo>
                    <a:pt x="84" y="172"/>
                    <a:pt x="1" y="445"/>
                    <a:pt x="120" y="672"/>
                  </a:cubicBezTo>
                  <a:lnTo>
                    <a:pt x="5382" y="11090"/>
                  </a:lnTo>
                  <a:cubicBezTo>
                    <a:pt x="5456" y="11246"/>
                    <a:pt x="5616" y="11334"/>
                    <a:pt x="5782" y="11334"/>
                  </a:cubicBezTo>
                  <a:cubicBezTo>
                    <a:pt x="5856" y="11334"/>
                    <a:pt x="5932" y="11317"/>
                    <a:pt x="6001" y="11280"/>
                  </a:cubicBezTo>
                  <a:cubicBezTo>
                    <a:pt x="6216" y="11161"/>
                    <a:pt x="6311" y="10887"/>
                    <a:pt x="6192" y="10673"/>
                  </a:cubicBezTo>
                  <a:lnTo>
                    <a:pt x="917" y="255"/>
                  </a:lnTo>
                  <a:cubicBezTo>
                    <a:pt x="833" y="95"/>
                    <a:pt x="678" y="1"/>
                    <a:pt x="515"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9"/>
            <p:cNvSpPr/>
            <p:nvPr/>
          </p:nvSpPr>
          <p:spPr>
            <a:xfrm>
              <a:off x="4735400" y="2202475"/>
              <a:ext cx="129500" cy="148025"/>
            </a:xfrm>
            <a:custGeom>
              <a:rect b="b" l="l" r="r" t="t"/>
              <a:pathLst>
                <a:path extrusionOk="0" h="5921" w="5180">
                  <a:moveTo>
                    <a:pt x="2644" y="0"/>
                  </a:moveTo>
                  <a:cubicBezTo>
                    <a:pt x="2555" y="0"/>
                    <a:pt x="2466" y="20"/>
                    <a:pt x="2382" y="60"/>
                  </a:cubicBezTo>
                  <a:lnTo>
                    <a:pt x="1394" y="572"/>
                  </a:lnTo>
                  <a:lnTo>
                    <a:pt x="417" y="1072"/>
                  </a:lnTo>
                  <a:cubicBezTo>
                    <a:pt x="120" y="1227"/>
                    <a:pt x="1" y="1572"/>
                    <a:pt x="143" y="1870"/>
                  </a:cubicBezTo>
                  <a:lnTo>
                    <a:pt x="2025" y="5597"/>
                  </a:lnTo>
                  <a:cubicBezTo>
                    <a:pt x="2124" y="5784"/>
                    <a:pt x="2315" y="5921"/>
                    <a:pt x="2523" y="5921"/>
                  </a:cubicBezTo>
                  <a:cubicBezTo>
                    <a:pt x="2539" y="5921"/>
                    <a:pt x="2556" y="5920"/>
                    <a:pt x="2572" y="5918"/>
                  </a:cubicBezTo>
                  <a:lnTo>
                    <a:pt x="3799" y="5894"/>
                  </a:lnTo>
                  <a:cubicBezTo>
                    <a:pt x="3977" y="5894"/>
                    <a:pt x="4132" y="5799"/>
                    <a:pt x="4251" y="5668"/>
                  </a:cubicBezTo>
                  <a:lnTo>
                    <a:pt x="5013" y="4704"/>
                  </a:lnTo>
                  <a:cubicBezTo>
                    <a:pt x="5168" y="4525"/>
                    <a:pt x="5180" y="4275"/>
                    <a:pt x="5073" y="4061"/>
                  </a:cubicBezTo>
                  <a:lnTo>
                    <a:pt x="3203" y="346"/>
                  </a:lnTo>
                  <a:cubicBezTo>
                    <a:pt x="3084" y="124"/>
                    <a:pt x="2867" y="0"/>
                    <a:pt x="2644"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9"/>
            <p:cNvSpPr/>
            <p:nvPr/>
          </p:nvSpPr>
          <p:spPr>
            <a:xfrm>
              <a:off x="4790175" y="2266975"/>
              <a:ext cx="157775" cy="283300"/>
            </a:xfrm>
            <a:custGeom>
              <a:rect b="b" l="l" r="r" t="t"/>
              <a:pathLst>
                <a:path extrusionOk="0" h="11332" w="6311">
                  <a:moveTo>
                    <a:pt x="515" y="1"/>
                  </a:moveTo>
                  <a:cubicBezTo>
                    <a:pt x="446" y="1"/>
                    <a:pt x="377" y="17"/>
                    <a:pt x="310" y="52"/>
                  </a:cubicBezTo>
                  <a:cubicBezTo>
                    <a:pt x="84" y="171"/>
                    <a:pt x="0" y="445"/>
                    <a:pt x="119" y="671"/>
                  </a:cubicBezTo>
                  <a:lnTo>
                    <a:pt x="5382" y="11089"/>
                  </a:lnTo>
                  <a:cubicBezTo>
                    <a:pt x="5466" y="11240"/>
                    <a:pt x="5626" y="11332"/>
                    <a:pt x="5788" y="11332"/>
                  </a:cubicBezTo>
                  <a:cubicBezTo>
                    <a:pt x="5856" y="11332"/>
                    <a:pt x="5925" y="11315"/>
                    <a:pt x="5989" y="11280"/>
                  </a:cubicBezTo>
                  <a:cubicBezTo>
                    <a:pt x="6215" y="11161"/>
                    <a:pt x="6311" y="10887"/>
                    <a:pt x="6192" y="10672"/>
                  </a:cubicBezTo>
                  <a:lnTo>
                    <a:pt x="917" y="255"/>
                  </a:lnTo>
                  <a:cubicBezTo>
                    <a:pt x="833" y="95"/>
                    <a:pt x="678" y="1"/>
                    <a:pt x="515"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9"/>
            <p:cNvSpPr/>
            <p:nvPr/>
          </p:nvSpPr>
          <p:spPr>
            <a:xfrm>
              <a:off x="4277600" y="1377725"/>
              <a:ext cx="608150" cy="797800"/>
            </a:xfrm>
            <a:custGeom>
              <a:rect b="b" l="l" r="r" t="t"/>
              <a:pathLst>
                <a:path extrusionOk="0" h="31912" w="24326">
                  <a:moveTo>
                    <a:pt x="23266" y="1"/>
                  </a:moveTo>
                  <a:cubicBezTo>
                    <a:pt x="22752" y="1"/>
                    <a:pt x="22127" y="363"/>
                    <a:pt x="21670" y="975"/>
                  </a:cubicBezTo>
                  <a:cubicBezTo>
                    <a:pt x="21122" y="1725"/>
                    <a:pt x="5251" y="23895"/>
                    <a:pt x="1882" y="29419"/>
                  </a:cubicBezTo>
                  <a:cubicBezTo>
                    <a:pt x="1804" y="29396"/>
                    <a:pt x="1723" y="29385"/>
                    <a:pt x="1639" y="29385"/>
                  </a:cubicBezTo>
                  <a:cubicBezTo>
                    <a:pt x="1246" y="29385"/>
                    <a:pt x="801" y="29632"/>
                    <a:pt x="477" y="30074"/>
                  </a:cubicBezTo>
                  <a:cubicBezTo>
                    <a:pt x="36" y="30681"/>
                    <a:pt x="1" y="31443"/>
                    <a:pt x="429" y="31776"/>
                  </a:cubicBezTo>
                  <a:cubicBezTo>
                    <a:pt x="559" y="31868"/>
                    <a:pt x="713" y="31911"/>
                    <a:pt x="877" y="31911"/>
                  </a:cubicBezTo>
                  <a:cubicBezTo>
                    <a:pt x="1268" y="31911"/>
                    <a:pt x="1718" y="31662"/>
                    <a:pt x="2037" y="31217"/>
                  </a:cubicBezTo>
                  <a:cubicBezTo>
                    <a:pt x="2430" y="30705"/>
                    <a:pt x="2501" y="30062"/>
                    <a:pt x="2251" y="29693"/>
                  </a:cubicBezTo>
                  <a:cubicBezTo>
                    <a:pt x="6525" y="24835"/>
                    <a:pt x="23075" y="3166"/>
                    <a:pt x="23623" y="2428"/>
                  </a:cubicBezTo>
                  <a:cubicBezTo>
                    <a:pt x="24242" y="1570"/>
                    <a:pt x="24325" y="558"/>
                    <a:pt x="23789" y="165"/>
                  </a:cubicBezTo>
                  <a:cubicBezTo>
                    <a:pt x="23641" y="54"/>
                    <a:pt x="23462" y="1"/>
                    <a:pt x="23266"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9"/>
            <p:cNvSpPr/>
            <p:nvPr/>
          </p:nvSpPr>
          <p:spPr>
            <a:xfrm>
              <a:off x="4099900" y="1641100"/>
              <a:ext cx="961450" cy="267500"/>
            </a:xfrm>
            <a:custGeom>
              <a:rect b="b" l="l" r="r" t="t"/>
              <a:pathLst>
                <a:path extrusionOk="0" h="10700" w="38458">
                  <a:moveTo>
                    <a:pt x="1612" y="1"/>
                  </a:moveTo>
                  <a:cubicBezTo>
                    <a:pt x="873" y="1"/>
                    <a:pt x="273" y="315"/>
                    <a:pt x="144" y="822"/>
                  </a:cubicBezTo>
                  <a:cubicBezTo>
                    <a:pt x="1" y="1453"/>
                    <a:pt x="691" y="2191"/>
                    <a:pt x="1727" y="2441"/>
                  </a:cubicBezTo>
                  <a:cubicBezTo>
                    <a:pt x="2620" y="2668"/>
                    <a:pt x="29231" y="8645"/>
                    <a:pt x="35612" y="9609"/>
                  </a:cubicBezTo>
                  <a:cubicBezTo>
                    <a:pt x="35660" y="10061"/>
                    <a:pt x="36124" y="10490"/>
                    <a:pt x="36755" y="10645"/>
                  </a:cubicBezTo>
                  <a:cubicBezTo>
                    <a:pt x="36911" y="10682"/>
                    <a:pt x="37064" y="10699"/>
                    <a:pt x="37211" y="10699"/>
                  </a:cubicBezTo>
                  <a:cubicBezTo>
                    <a:pt x="37776" y="10699"/>
                    <a:pt x="38244" y="10441"/>
                    <a:pt x="38339" y="10026"/>
                  </a:cubicBezTo>
                  <a:cubicBezTo>
                    <a:pt x="38458" y="9502"/>
                    <a:pt x="37946" y="8942"/>
                    <a:pt x="37208" y="8764"/>
                  </a:cubicBezTo>
                  <a:cubicBezTo>
                    <a:pt x="37058" y="8730"/>
                    <a:pt x="36910" y="8715"/>
                    <a:pt x="36768" y="8715"/>
                  </a:cubicBezTo>
                  <a:cubicBezTo>
                    <a:pt x="36302" y="8715"/>
                    <a:pt x="35902" y="8886"/>
                    <a:pt x="35719" y="9169"/>
                  </a:cubicBezTo>
                  <a:cubicBezTo>
                    <a:pt x="29600" y="7109"/>
                    <a:pt x="3203" y="310"/>
                    <a:pt x="2287" y="84"/>
                  </a:cubicBezTo>
                  <a:cubicBezTo>
                    <a:pt x="2056" y="28"/>
                    <a:pt x="1828" y="1"/>
                    <a:pt x="1612"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0" name="Google Shape;3590;p79"/>
          <p:cNvGrpSpPr/>
          <p:nvPr/>
        </p:nvGrpSpPr>
        <p:grpSpPr>
          <a:xfrm>
            <a:off x="1594082" y="2986065"/>
            <a:ext cx="1319469" cy="1316633"/>
            <a:chOff x="378000" y="3183925"/>
            <a:chExt cx="1453800" cy="1450675"/>
          </a:xfrm>
        </p:grpSpPr>
        <p:sp>
          <p:nvSpPr>
            <p:cNvPr id="3591" name="Google Shape;3591;p79"/>
            <p:cNvSpPr/>
            <p:nvPr/>
          </p:nvSpPr>
          <p:spPr>
            <a:xfrm>
              <a:off x="378000" y="3634800"/>
              <a:ext cx="1008800" cy="999800"/>
            </a:xfrm>
            <a:custGeom>
              <a:rect b="b" l="l" r="r" t="t"/>
              <a:pathLst>
                <a:path extrusionOk="0" h="39992" w="40352">
                  <a:moveTo>
                    <a:pt x="27040" y="1"/>
                  </a:moveTo>
                  <a:cubicBezTo>
                    <a:pt x="22266" y="1"/>
                    <a:pt x="17932" y="4442"/>
                    <a:pt x="17932" y="4442"/>
                  </a:cubicBezTo>
                  <a:cubicBezTo>
                    <a:pt x="17932" y="4442"/>
                    <a:pt x="22837" y="8549"/>
                    <a:pt x="18051" y="12764"/>
                  </a:cubicBezTo>
                  <a:cubicBezTo>
                    <a:pt x="16823" y="13845"/>
                    <a:pt x="15710" y="14246"/>
                    <a:pt x="14733" y="14246"/>
                  </a:cubicBezTo>
                  <a:cubicBezTo>
                    <a:pt x="11911" y="14246"/>
                    <a:pt x="10228" y="10895"/>
                    <a:pt x="10228" y="10895"/>
                  </a:cubicBezTo>
                  <a:cubicBezTo>
                    <a:pt x="10228" y="10895"/>
                    <a:pt x="3990" y="12466"/>
                    <a:pt x="1084" y="20039"/>
                  </a:cubicBezTo>
                  <a:cubicBezTo>
                    <a:pt x="1" y="22884"/>
                    <a:pt x="275" y="25754"/>
                    <a:pt x="1025" y="28242"/>
                  </a:cubicBezTo>
                  <a:cubicBezTo>
                    <a:pt x="2632" y="33540"/>
                    <a:pt x="6823" y="37720"/>
                    <a:pt x="12122" y="39327"/>
                  </a:cubicBezTo>
                  <a:cubicBezTo>
                    <a:pt x="13427" y="39729"/>
                    <a:pt x="14845" y="39991"/>
                    <a:pt x="16309" y="39991"/>
                  </a:cubicBezTo>
                  <a:cubicBezTo>
                    <a:pt x="17622" y="39991"/>
                    <a:pt x="18973" y="39780"/>
                    <a:pt x="20313" y="39267"/>
                  </a:cubicBezTo>
                  <a:cubicBezTo>
                    <a:pt x="27897" y="36362"/>
                    <a:pt x="29457" y="30135"/>
                    <a:pt x="29457" y="30135"/>
                  </a:cubicBezTo>
                  <a:cubicBezTo>
                    <a:pt x="29457" y="30135"/>
                    <a:pt x="23385" y="27075"/>
                    <a:pt x="27600" y="22301"/>
                  </a:cubicBezTo>
                  <a:cubicBezTo>
                    <a:pt x="28978" y="20736"/>
                    <a:pt x="30346" y="20209"/>
                    <a:pt x="31562" y="20209"/>
                  </a:cubicBezTo>
                  <a:cubicBezTo>
                    <a:pt x="34055" y="20209"/>
                    <a:pt x="35910" y="22420"/>
                    <a:pt x="35910" y="22420"/>
                  </a:cubicBezTo>
                  <a:cubicBezTo>
                    <a:pt x="35910" y="22420"/>
                    <a:pt x="40351" y="18086"/>
                    <a:pt x="40351" y="13312"/>
                  </a:cubicBezTo>
                  <a:cubicBezTo>
                    <a:pt x="40351" y="8537"/>
                    <a:pt x="39030" y="1334"/>
                    <a:pt x="39030" y="1334"/>
                  </a:cubicBezTo>
                  <a:cubicBezTo>
                    <a:pt x="39030" y="1334"/>
                    <a:pt x="31838" y="1"/>
                    <a:pt x="27040" y="1"/>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9"/>
            <p:cNvSpPr/>
            <p:nvPr/>
          </p:nvSpPr>
          <p:spPr>
            <a:xfrm>
              <a:off x="665250" y="3955925"/>
              <a:ext cx="300025" cy="123025"/>
            </a:xfrm>
            <a:custGeom>
              <a:rect b="b" l="l" r="r" t="t"/>
              <a:pathLst>
                <a:path extrusionOk="0" h="4921" w="12001">
                  <a:moveTo>
                    <a:pt x="9164" y="1"/>
                  </a:moveTo>
                  <a:cubicBezTo>
                    <a:pt x="6259" y="1"/>
                    <a:pt x="3607" y="3570"/>
                    <a:pt x="2336" y="3570"/>
                  </a:cubicBezTo>
                  <a:cubicBezTo>
                    <a:pt x="2302" y="3570"/>
                    <a:pt x="2270" y="3567"/>
                    <a:pt x="2239" y="3562"/>
                  </a:cubicBezTo>
                  <a:cubicBezTo>
                    <a:pt x="2239" y="3562"/>
                    <a:pt x="2798" y="2848"/>
                    <a:pt x="1905" y="2324"/>
                  </a:cubicBezTo>
                  <a:cubicBezTo>
                    <a:pt x="1769" y="2245"/>
                    <a:pt x="1626" y="2209"/>
                    <a:pt x="1485" y="2209"/>
                  </a:cubicBezTo>
                  <a:cubicBezTo>
                    <a:pt x="717" y="2209"/>
                    <a:pt x="0" y="3266"/>
                    <a:pt x="584" y="4051"/>
                  </a:cubicBezTo>
                  <a:cubicBezTo>
                    <a:pt x="966" y="4579"/>
                    <a:pt x="1449" y="4920"/>
                    <a:pt x="2125" y="4920"/>
                  </a:cubicBezTo>
                  <a:cubicBezTo>
                    <a:pt x="2651" y="4920"/>
                    <a:pt x="3294" y="4714"/>
                    <a:pt x="4096" y="4229"/>
                  </a:cubicBezTo>
                  <a:cubicBezTo>
                    <a:pt x="5719" y="3276"/>
                    <a:pt x="7388" y="906"/>
                    <a:pt x="9321" y="906"/>
                  </a:cubicBezTo>
                  <a:cubicBezTo>
                    <a:pt x="9586" y="906"/>
                    <a:pt x="9857" y="951"/>
                    <a:pt x="10133" y="1050"/>
                  </a:cubicBezTo>
                  <a:cubicBezTo>
                    <a:pt x="10133" y="1050"/>
                    <a:pt x="9323" y="1455"/>
                    <a:pt x="10192" y="2265"/>
                  </a:cubicBezTo>
                  <a:cubicBezTo>
                    <a:pt x="10351" y="2413"/>
                    <a:pt x="10518" y="2476"/>
                    <a:pt x="10679" y="2476"/>
                  </a:cubicBezTo>
                  <a:cubicBezTo>
                    <a:pt x="11408" y="2476"/>
                    <a:pt x="12000" y="1169"/>
                    <a:pt x="11073" y="574"/>
                  </a:cubicBezTo>
                  <a:cubicBezTo>
                    <a:pt x="10433" y="168"/>
                    <a:pt x="9793" y="1"/>
                    <a:pt x="9164"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9"/>
            <p:cNvSpPr/>
            <p:nvPr/>
          </p:nvSpPr>
          <p:spPr>
            <a:xfrm>
              <a:off x="926900" y="4062250"/>
              <a:ext cx="177425" cy="279325"/>
            </a:xfrm>
            <a:custGeom>
              <a:rect b="b" l="l" r="r" t="t"/>
              <a:pathLst>
                <a:path extrusionOk="0" h="11173" w="7097">
                  <a:moveTo>
                    <a:pt x="3921" y="1"/>
                  </a:moveTo>
                  <a:cubicBezTo>
                    <a:pt x="3198" y="1"/>
                    <a:pt x="2493" y="737"/>
                    <a:pt x="3060" y="1345"/>
                  </a:cubicBezTo>
                  <a:cubicBezTo>
                    <a:pt x="3347" y="1653"/>
                    <a:pt x="3583" y="1753"/>
                    <a:pt x="3768" y="1753"/>
                  </a:cubicBezTo>
                  <a:cubicBezTo>
                    <a:pt x="4115" y="1753"/>
                    <a:pt x="4286" y="1405"/>
                    <a:pt x="4286" y="1405"/>
                  </a:cubicBezTo>
                  <a:lnTo>
                    <a:pt x="4286" y="1405"/>
                  </a:lnTo>
                  <a:cubicBezTo>
                    <a:pt x="5108" y="3703"/>
                    <a:pt x="2191" y="5608"/>
                    <a:pt x="1095" y="7453"/>
                  </a:cubicBezTo>
                  <a:cubicBezTo>
                    <a:pt x="0" y="9287"/>
                    <a:pt x="345" y="10275"/>
                    <a:pt x="1274" y="10966"/>
                  </a:cubicBezTo>
                  <a:cubicBezTo>
                    <a:pt x="1475" y="11111"/>
                    <a:pt x="1693" y="11173"/>
                    <a:pt x="1906" y="11173"/>
                  </a:cubicBezTo>
                  <a:cubicBezTo>
                    <a:pt x="2691" y="11173"/>
                    <a:pt x="3412" y="10327"/>
                    <a:pt x="3000" y="9644"/>
                  </a:cubicBezTo>
                  <a:cubicBezTo>
                    <a:pt x="2773" y="9248"/>
                    <a:pt x="2506" y="9137"/>
                    <a:pt x="2279" y="9137"/>
                  </a:cubicBezTo>
                  <a:cubicBezTo>
                    <a:pt x="1995" y="9137"/>
                    <a:pt x="1774" y="9311"/>
                    <a:pt x="1774" y="9311"/>
                  </a:cubicBezTo>
                  <a:cubicBezTo>
                    <a:pt x="1536" y="7822"/>
                    <a:pt x="7096" y="4143"/>
                    <a:pt x="4763" y="476"/>
                  </a:cubicBezTo>
                  <a:cubicBezTo>
                    <a:pt x="4544" y="137"/>
                    <a:pt x="4231" y="1"/>
                    <a:pt x="3921"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9"/>
            <p:cNvSpPr/>
            <p:nvPr/>
          </p:nvSpPr>
          <p:spPr>
            <a:xfrm>
              <a:off x="978975" y="3351725"/>
              <a:ext cx="684350" cy="685225"/>
            </a:xfrm>
            <a:custGeom>
              <a:rect b="b" l="l" r="r" t="t"/>
              <a:pathLst>
                <a:path extrusionOk="0" h="27409" w="27374">
                  <a:moveTo>
                    <a:pt x="25766" y="1"/>
                  </a:moveTo>
                  <a:lnTo>
                    <a:pt x="1" y="24170"/>
                  </a:lnTo>
                  <a:lnTo>
                    <a:pt x="1608" y="25802"/>
                  </a:lnTo>
                  <a:lnTo>
                    <a:pt x="3227" y="27409"/>
                  </a:lnTo>
                  <a:lnTo>
                    <a:pt x="27373" y="1608"/>
                  </a:lnTo>
                  <a:lnTo>
                    <a:pt x="26564" y="810"/>
                  </a:lnTo>
                  <a:lnTo>
                    <a:pt x="25766"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9"/>
            <p:cNvSpPr/>
            <p:nvPr/>
          </p:nvSpPr>
          <p:spPr>
            <a:xfrm>
              <a:off x="420875" y="4305125"/>
              <a:ext cx="291425" cy="287800"/>
            </a:xfrm>
            <a:custGeom>
              <a:rect b="b" l="l" r="r" t="t"/>
              <a:pathLst>
                <a:path extrusionOk="0" h="11512" w="11657">
                  <a:moveTo>
                    <a:pt x="8442" y="0"/>
                  </a:moveTo>
                  <a:lnTo>
                    <a:pt x="417" y="9466"/>
                  </a:lnTo>
                  <a:cubicBezTo>
                    <a:pt x="0" y="9954"/>
                    <a:pt x="24" y="10680"/>
                    <a:pt x="489" y="11145"/>
                  </a:cubicBezTo>
                  <a:cubicBezTo>
                    <a:pt x="733" y="11389"/>
                    <a:pt x="1051" y="11512"/>
                    <a:pt x="1368" y="11512"/>
                  </a:cubicBezTo>
                  <a:cubicBezTo>
                    <a:pt x="1652" y="11512"/>
                    <a:pt x="1936" y="11413"/>
                    <a:pt x="2167" y="11216"/>
                  </a:cubicBezTo>
                  <a:lnTo>
                    <a:pt x="11657" y="3215"/>
                  </a:lnTo>
                  <a:lnTo>
                    <a:pt x="10049" y="1608"/>
                  </a:lnTo>
                  <a:lnTo>
                    <a:pt x="8442"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9"/>
            <p:cNvSpPr/>
            <p:nvPr/>
          </p:nvSpPr>
          <p:spPr>
            <a:xfrm>
              <a:off x="671200" y="4145725"/>
              <a:ext cx="200950" cy="196475"/>
            </a:xfrm>
            <a:custGeom>
              <a:rect b="b" l="l" r="r" t="t"/>
              <a:pathLst>
                <a:path extrusionOk="0" h="7859" w="8038">
                  <a:moveTo>
                    <a:pt x="1001" y="1"/>
                  </a:moveTo>
                  <a:cubicBezTo>
                    <a:pt x="769" y="1"/>
                    <a:pt x="536" y="90"/>
                    <a:pt x="358" y="269"/>
                  </a:cubicBezTo>
                  <a:cubicBezTo>
                    <a:pt x="1" y="626"/>
                    <a:pt x="1" y="1197"/>
                    <a:pt x="358" y="1554"/>
                  </a:cubicBezTo>
                  <a:lnTo>
                    <a:pt x="6406" y="7591"/>
                  </a:lnTo>
                  <a:cubicBezTo>
                    <a:pt x="6585" y="7769"/>
                    <a:pt x="6814" y="7859"/>
                    <a:pt x="7043" y="7859"/>
                  </a:cubicBezTo>
                  <a:cubicBezTo>
                    <a:pt x="7272" y="7859"/>
                    <a:pt x="7502" y="7769"/>
                    <a:pt x="7680" y="7591"/>
                  </a:cubicBezTo>
                  <a:cubicBezTo>
                    <a:pt x="8037" y="7257"/>
                    <a:pt x="8037" y="6674"/>
                    <a:pt x="7680" y="6317"/>
                  </a:cubicBezTo>
                  <a:lnTo>
                    <a:pt x="1644" y="269"/>
                  </a:lnTo>
                  <a:cubicBezTo>
                    <a:pt x="1465" y="90"/>
                    <a:pt x="1233" y="1"/>
                    <a:pt x="1001"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9"/>
            <p:cNvSpPr/>
            <p:nvPr/>
          </p:nvSpPr>
          <p:spPr>
            <a:xfrm>
              <a:off x="659600" y="3364825"/>
              <a:ext cx="980800" cy="972775"/>
            </a:xfrm>
            <a:custGeom>
              <a:rect b="b" l="l" r="r" t="t"/>
              <a:pathLst>
                <a:path extrusionOk="0" h="38911" w="39232">
                  <a:moveTo>
                    <a:pt x="39053" y="1"/>
                  </a:moveTo>
                  <a:lnTo>
                    <a:pt x="0" y="38708"/>
                  </a:lnTo>
                  <a:lnTo>
                    <a:pt x="179" y="38910"/>
                  </a:lnTo>
                  <a:lnTo>
                    <a:pt x="39231" y="179"/>
                  </a:lnTo>
                  <a:lnTo>
                    <a:pt x="390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9"/>
            <p:cNvSpPr/>
            <p:nvPr/>
          </p:nvSpPr>
          <p:spPr>
            <a:xfrm>
              <a:off x="640850" y="3356200"/>
              <a:ext cx="991500" cy="962350"/>
            </a:xfrm>
            <a:custGeom>
              <a:rect b="b" l="l" r="r" t="t"/>
              <a:pathLst>
                <a:path extrusionOk="0" h="38494" w="39660">
                  <a:moveTo>
                    <a:pt x="39481" y="0"/>
                  </a:moveTo>
                  <a:lnTo>
                    <a:pt x="0" y="38303"/>
                  </a:lnTo>
                  <a:lnTo>
                    <a:pt x="179" y="38493"/>
                  </a:lnTo>
                  <a:lnTo>
                    <a:pt x="39660" y="203"/>
                  </a:lnTo>
                  <a:lnTo>
                    <a:pt x="394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9"/>
            <p:cNvSpPr/>
            <p:nvPr/>
          </p:nvSpPr>
          <p:spPr>
            <a:xfrm>
              <a:off x="678950" y="3374650"/>
              <a:ext cx="971575" cy="982300"/>
            </a:xfrm>
            <a:custGeom>
              <a:rect b="b" l="l" r="r" t="t"/>
              <a:pathLst>
                <a:path extrusionOk="0" h="39292" w="38863">
                  <a:moveTo>
                    <a:pt x="38672" y="1"/>
                  </a:moveTo>
                  <a:lnTo>
                    <a:pt x="0" y="39089"/>
                  </a:lnTo>
                  <a:lnTo>
                    <a:pt x="179" y="39291"/>
                  </a:lnTo>
                  <a:lnTo>
                    <a:pt x="38862" y="179"/>
                  </a:lnTo>
                  <a:lnTo>
                    <a:pt x="386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9"/>
            <p:cNvSpPr/>
            <p:nvPr/>
          </p:nvSpPr>
          <p:spPr>
            <a:xfrm>
              <a:off x="698000" y="3382700"/>
              <a:ext cx="960850" cy="992700"/>
            </a:xfrm>
            <a:custGeom>
              <a:rect b="b" l="l" r="r" t="t"/>
              <a:pathLst>
                <a:path extrusionOk="0" h="39708" w="38434">
                  <a:moveTo>
                    <a:pt x="38231" y="0"/>
                  </a:moveTo>
                  <a:lnTo>
                    <a:pt x="0" y="39529"/>
                  </a:lnTo>
                  <a:lnTo>
                    <a:pt x="179" y="39707"/>
                  </a:lnTo>
                  <a:lnTo>
                    <a:pt x="38434" y="179"/>
                  </a:lnTo>
                  <a:lnTo>
                    <a:pt x="382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9"/>
            <p:cNvSpPr/>
            <p:nvPr/>
          </p:nvSpPr>
          <p:spPr>
            <a:xfrm>
              <a:off x="1610600" y="3183925"/>
              <a:ext cx="221200" cy="210875"/>
            </a:xfrm>
            <a:custGeom>
              <a:rect b="b" l="l" r="r" t="t"/>
              <a:pathLst>
                <a:path extrusionOk="0" h="8435" w="8848">
                  <a:moveTo>
                    <a:pt x="7699" y="1"/>
                  </a:moveTo>
                  <a:cubicBezTo>
                    <a:pt x="7611" y="1"/>
                    <a:pt x="7522" y="28"/>
                    <a:pt x="7442" y="81"/>
                  </a:cubicBezTo>
                  <a:lnTo>
                    <a:pt x="1537" y="4260"/>
                  </a:lnTo>
                  <a:cubicBezTo>
                    <a:pt x="513" y="4986"/>
                    <a:pt x="1" y="6213"/>
                    <a:pt x="584" y="6796"/>
                  </a:cubicBezTo>
                  <a:lnTo>
                    <a:pt x="1287" y="7487"/>
                  </a:lnTo>
                  <a:lnTo>
                    <a:pt x="1989" y="8189"/>
                  </a:lnTo>
                  <a:cubicBezTo>
                    <a:pt x="2154" y="8357"/>
                    <a:pt x="2373" y="8435"/>
                    <a:pt x="2619" y="8435"/>
                  </a:cubicBezTo>
                  <a:cubicBezTo>
                    <a:pt x="3226" y="8435"/>
                    <a:pt x="3996" y="7965"/>
                    <a:pt x="4513" y="7237"/>
                  </a:cubicBezTo>
                  <a:lnTo>
                    <a:pt x="8728" y="1355"/>
                  </a:lnTo>
                  <a:cubicBezTo>
                    <a:pt x="8847" y="1176"/>
                    <a:pt x="8835" y="950"/>
                    <a:pt x="8680" y="807"/>
                  </a:cubicBezTo>
                  <a:lnTo>
                    <a:pt x="8335" y="462"/>
                  </a:lnTo>
                  <a:lnTo>
                    <a:pt x="8002" y="129"/>
                  </a:lnTo>
                  <a:cubicBezTo>
                    <a:pt x="7916" y="43"/>
                    <a:pt x="7808" y="1"/>
                    <a:pt x="7699"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9"/>
            <p:cNvSpPr/>
            <p:nvPr/>
          </p:nvSpPr>
          <p:spPr>
            <a:xfrm>
              <a:off x="1770150" y="3280300"/>
              <a:ext cx="42300" cy="42275"/>
            </a:xfrm>
            <a:custGeom>
              <a:rect b="b" l="l" r="r" t="t"/>
              <a:pathLst>
                <a:path extrusionOk="0" h="1691" w="1692">
                  <a:moveTo>
                    <a:pt x="239" y="0"/>
                  </a:moveTo>
                  <a:lnTo>
                    <a:pt x="0" y="238"/>
                  </a:lnTo>
                  <a:lnTo>
                    <a:pt x="1453" y="1691"/>
                  </a:lnTo>
                  <a:lnTo>
                    <a:pt x="1691" y="1453"/>
                  </a:lnTo>
                  <a:lnTo>
                    <a:pt x="239"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9"/>
            <p:cNvSpPr/>
            <p:nvPr/>
          </p:nvSpPr>
          <p:spPr>
            <a:xfrm>
              <a:off x="1791575" y="3302250"/>
              <a:ext cx="36050" cy="34100"/>
            </a:xfrm>
            <a:custGeom>
              <a:rect b="b" l="l" r="r" t="t"/>
              <a:pathLst>
                <a:path extrusionOk="0" h="1364" w="1442">
                  <a:moveTo>
                    <a:pt x="941" y="0"/>
                  </a:moveTo>
                  <a:cubicBezTo>
                    <a:pt x="825" y="0"/>
                    <a:pt x="709" y="45"/>
                    <a:pt x="620" y="134"/>
                  </a:cubicBezTo>
                  <a:lnTo>
                    <a:pt x="179" y="587"/>
                  </a:lnTo>
                  <a:cubicBezTo>
                    <a:pt x="1" y="765"/>
                    <a:pt x="1" y="1051"/>
                    <a:pt x="179" y="1230"/>
                  </a:cubicBezTo>
                  <a:cubicBezTo>
                    <a:pt x="269" y="1319"/>
                    <a:pt x="385" y="1364"/>
                    <a:pt x="501" y="1364"/>
                  </a:cubicBezTo>
                  <a:cubicBezTo>
                    <a:pt x="617" y="1364"/>
                    <a:pt x="733" y="1319"/>
                    <a:pt x="822" y="1230"/>
                  </a:cubicBezTo>
                  <a:lnTo>
                    <a:pt x="1263" y="777"/>
                  </a:lnTo>
                  <a:cubicBezTo>
                    <a:pt x="1441" y="599"/>
                    <a:pt x="1441" y="313"/>
                    <a:pt x="1263" y="134"/>
                  </a:cubicBezTo>
                  <a:cubicBezTo>
                    <a:pt x="1173" y="45"/>
                    <a:pt x="1057" y="0"/>
                    <a:pt x="941"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9"/>
            <p:cNvSpPr/>
            <p:nvPr/>
          </p:nvSpPr>
          <p:spPr>
            <a:xfrm>
              <a:off x="1718950" y="3353225"/>
              <a:ext cx="42600" cy="42275"/>
            </a:xfrm>
            <a:custGeom>
              <a:rect b="b" l="l" r="r" t="t"/>
              <a:pathLst>
                <a:path extrusionOk="0" h="1691" w="1704">
                  <a:moveTo>
                    <a:pt x="251" y="0"/>
                  </a:moveTo>
                  <a:lnTo>
                    <a:pt x="1" y="238"/>
                  </a:lnTo>
                  <a:lnTo>
                    <a:pt x="1453" y="1691"/>
                  </a:lnTo>
                  <a:lnTo>
                    <a:pt x="1703" y="1453"/>
                  </a:lnTo>
                  <a:lnTo>
                    <a:pt x="251"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9"/>
            <p:cNvSpPr/>
            <p:nvPr/>
          </p:nvSpPr>
          <p:spPr>
            <a:xfrm>
              <a:off x="1740675" y="3375175"/>
              <a:ext cx="36050" cy="34100"/>
            </a:xfrm>
            <a:custGeom>
              <a:rect b="b" l="l" r="r" t="t"/>
              <a:pathLst>
                <a:path extrusionOk="0" h="1364" w="1442">
                  <a:moveTo>
                    <a:pt x="941" y="0"/>
                  </a:moveTo>
                  <a:cubicBezTo>
                    <a:pt x="825" y="0"/>
                    <a:pt x="709" y="45"/>
                    <a:pt x="620" y="134"/>
                  </a:cubicBezTo>
                  <a:lnTo>
                    <a:pt x="179" y="587"/>
                  </a:lnTo>
                  <a:cubicBezTo>
                    <a:pt x="1" y="765"/>
                    <a:pt x="1" y="1051"/>
                    <a:pt x="179" y="1230"/>
                  </a:cubicBezTo>
                  <a:cubicBezTo>
                    <a:pt x="269" y="1319"/>
                    <a:pt x="382" y="1364"/>
                    <a:pt x="495" y="1364"/>
                  </a:cubicBezTo>
                  <a:cubicBezTo>
                    <a:pt x="608" y="1364"/>
                    <a:pt x="721" y="1319"/>
                    <a:pt x="810" y="1230"/>
                  </a:cubicBezTo>
                  <a:lnTo>
                    <a:pt x="1263" y="777"/>
                  </a:lnTo>
                  <a:cubicBezTo>
                    <a:pt x="1441" y="599"/>
                    <a:pt x="1441" y="313"/>
                    <a:pt x="1263" y="134"/>
                  </a:cubicBezTo>
                  <a:cubicBezTo>
                    <a:pt x="1174" y="45"/>
                    <a:pt x="1057" y="0"/>
                    <a:pt x="941"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9"/>
            <p:cNvSpPr/>
            <p:nvPr/>
          </p:nvSpPr>
          <p:spPr>
            <a:xfrm>
              <a:off x="1692750" y="3202600"/>
              <a:ext cx="42300" cy="42300"/>
            </a:xfrm>
            <a:custGeom>
              <a:rect b="b" l="l" r="r" t="t"/>
              <a:pathLst>
                <a:path extrusionOk="0" h="1692" w="1692">
                  <a:moveTo>
                    <a:pt x="239" y="1"/>
                  </a:moveTo>
                  <a:lnTo>
                    <a:pt x="1" y="239"/>
                  </a:lnTo>
                  <a:lnTo>
                    <a:pt x="1453" y="1691"/>
                  </a:lnTo>
                  <a:lnTo>
                    <a:pt x="1692" y="1441"/>
                  </a:lnTo>
                  <a:lnTo>
                    <a:pt x="239"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9"/>
            <p:cNvSpPr/>
            <p:nvPr/>
          </p:nvSpPr>
          <p:spPr>
            <a:xfrm>
              <a:off x="1677275" y="3188550"/>
              <a:ext cx="36050" cy="33800"/>
            </a:xfrm>
            <a:custGeom>
              <a:rect b="b" l="l" r="r" t="t"/>
              <a:pathLst>
                <a:path extrusionOk="0" h="1352" w="1442">
                  <a:moveTo>
                    <a:pt x="947" y="0"/>
                  </a:moveTo>
                  <a:cubicBezTo>
                    <a:pt x="834" y="0"/>
                    <a:pt x="721" y="45"/>
                    <a:pt x="632" y="134"/>
                  </a:cubicBezTo>
                  <a:lnTo>
                    <a:pt x="179" y="575"/>
                  </a:lnTo>
                  <a:cubicBezTo>
                    <a:pt x="1" y="753"/>
                    <a:pt x="1" y="1039"/>
                    <a:pt x="179" y="1218"/>
                  </a:cubicBezTo>
                  <a:cubicBezTo>
                    <a:pt x="269" y="1307"/>
                    <a:pt x="385" y="1352"/>
                    <a:pt x="501" y="1352"/>
                  </a:cubicBezTo>
                  <a:cubicBezTo>
                    <a:pt x="617" y="1352"/>
                    <a:pt x="733" y="1307"/>
                    <a:pt x="822" y="1218"/>
                  </a:cubicBezTo>
                  <a:lnTo>
                    <a:pt x="1263" y="765"/>
                  </a:lnTo>
                  <a:cubicBezTo>
                    <a:pt x="1441" y="598"/>
                    <a:pt x="1441" y="313"/>
                    <a:pt x="1263" y="134"/>
                  </a:cubicBezTo>
                  <a:cubicBezTo>
                    <a:pt x="1173" y="45"/>
                    <a:pt x="1060" y="0"/>
                    <a:pt x="947"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9"/>
            <p:cNvSpPr/>
            <p:nvPr/>
          </p:nvSpPr>
          <p:spPr>
            <a:xfrm>
              <a:off x="1619525" y="3253200"/>
              <a:ext cx="42300" cy="42600"/>
            </a:xfrm>
            <a:custGeom>
              <a:rect b="b" l="l" r="r" t="t"/>
              <a:pathLst>
                <a:path extrusionOk="0" h="1704" w="1692">
                  <a:moveTo>
                    <a:pt x="239" y="1"/>
                  </a:moveTo>
                  <a:lnTo>
                    <a:pt x="1" y="251"/>
                  </a:lnTo>
                  <a:lnTo>
                    <a:pt x="1453" y="1703"/>
                  </a:lnTo>
                  <a:lnTo>
                    <a:pt x="1692" y="1453"/>
                  </a:lnTo>
                  <a:lnTo>
                    <a:pt x="239"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9" name="Google Shape;3609;p79"/>
          <p:cNvGrpSpPr/>
          <p:nvPr/>
        </p:nvGrpSpPr>
        <p:grpSpPr>
          <a:xfrm>
            <a:off x="1690810" y="1265777"/>
            <a:ext cx="1105207" cy="1828519"/>
            <a:chOff x="484575" y="1288500"/>
            <a:chExt cx="1217725" cy="2014675"/>
          </a:xfrm>
        </p:grpSpPr>
        <p:sp>
          <p:nvSpPr>
            <p:cNvPr id="3610" name="Google Shape;3610;p79"/>
            <p:cNvSpPr/>
            <p:nvPr/>
          </p:nvSpPr>
          <p:spPr>
            <a:xfrm>
              <a:off x="909025" y="2066750"/>
              <a:ext cx="150650" cy="102125"/>
            </a:xfrm>
            <a:custGeom>
              <a:rect b="b" l="l" r="r" t="t"/>
              <a:pathLst>
                <a:path extrusionOk="0" h="4085" w="6026">
                  <a:moveTo>
                    <a:pt x="739" y="1"/>
                  </a:moveTo>
                  <a:lnTo>
                    <a:pt x="1" y="1477"/>
                  </a:lnTo>
                  <a:lnTo>
                    <a:pt x="5299" y="4084"/>
                  </a:lnTo>
                  <a:lnTo>
                    <a:pt x="6025" y="2596"/>
                  </a:lnTo>
                  <a:lnTo>
                    <a:pt x="7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9"/>
            <p:cNvSpPr/>
            <p:nvPr/>
          </p:nvSpPr>
          <p:spPr>
            <a:xfrm>
              <a:off x="868550" y="2019650"/>
              <a:ext cx="88125" cy="127700"/>
            </a:xfrm>
            <a:custGeom>
              <a:rect b="b" l="l" r="r" t="t"/>
              <a:pathLst>
                <a:path extrusionOk="0" h="5108" w="3525">
                  <a:moveTo>
                    <a:pt x="2618" y="0"/>
                  </a:moveTo>
                  <a:cubicBezTo>
                    <a:pt x="2331" y="0"/>
                    <a:pt x="2052" y="165"/>
                    <a:pt x="1917" y="444"/>
                  </a:cubicBezTo>
                  <a:lnTo>
                    <a:pt x="191" y="3968"/>
                  </a:lnTo>
                  <a:cubicBezTo>
                    <a:pt x="0" y="4349"/>
                    <a:pt x="155" y="4825"/>
                    <a:pt x="548" y="5028"/>
                  </a:cubicBezTo>
                  <a:cubicBezTo>
                    <a:pt x="656" y="5082"/>
                    <a:pt x="771" y="5107"/>
                    <a:pt x="886" y="5107"/>
                  </a:cubicBezTo>
                  <a:cubicBezTo>
                    <a:pt x="1176" y="5107"/>
                    <a:pt x="1463" y="4944"/>
                    <a:pt x="1608" y="4671"/>
                  </a:cubicBezTo>
                  <a:lnTo>
                    <a:pt x="3334" y="1135"/>
                  </a:lnTo>
                  <a:cubicBezTo>
                    <a:pt x="3525" y="754"/>
                    <a:pt x="3358" y="277"/>
                    <a:pt x="2965" y="87"/>
                  </a:cubicBezTo>
                  <a:cubicBezTo>
                    <a:pt x="2854" y="28"/>
                    <a:pt x="2736" y="0"/>
                    <a:pt x="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9"/>
            <p:cNvSpPr/>
            <p:nvPr/>
          </p:nvSpPr>
          <p:spPr>
            <a:xfrm>
              <a:off x="836100" y="2215575"/>
              <a:ext cx="150350" cy="101825"/>
            </a:xfrm>
            <a:custGeom>
              <a:rect b="b" l="l" r="r" t="t"/>
              <a:pathLst>
                <a:path extrusionOk="0" h="4073" w="6014">
                  <a:moveTo>
                    <a:pt x="727" y="1"/>
                  </a:moveTo>
                  <a:lnTo>
                    <a:pt x="1" y="1477"/>
                  </a:lnTo>
                  <a:lnTo>
                    <a:pt x="5287" y="4073"/>
                  </a:lnTo>
                  <a:lnTo>
                    <a:pt x="6013" y="2596"/>
                  </a:lnTo>
                  <a:lnTo>
                    <a:pt x="7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9"/>
            <p:cNvSpPr/>
            <p:nvPr/>
          </p:nvSpPr>
          <p:spPr>
            <a:xfrm>
              <a:off x="795625" y="2168475"/>
              <a:ext cx="88125" cy="127700"/>
            </a:xfrm>
            <a:custGeom>
              <a:rect b="b" l="l" r="r" t="t"/>
              <a:pathLst>
                <a:path extrusionOk="0" h="5108" w="3525">
                  <a:moveTo>
                    <a:pt x="2622" y="0"/>
                  </a:moveTo>
                  <a:cubicBezTo>
                    <a:pt x="2331" y="0"/>
                    <a:pt x="2052" y="165"/>
                    <a:pt x="1917" y="444"/>
                  </a:cubicBezTo>
                  <a:lnTo>
                    <a:pt x="191" y="3968"/>
                  </a:lnTo>
                  <a:cubicBezTo>
                    <a:pt x="0" y="4349"/>
                    <a:pt x="155" y="4826"/>
                    <a:pt x="548" y="5028"/>
                  </a:cubicBezTo>
                  <a:cubicBezTo>
                    <a:pt x="656" y="5082"/>
                    <a:pt x="771" y="5107"/>
                    <a:pt x="886" y="5107"/>
                  </a:cubicBezTo>
                  <a:cubicBezTo>
                    <a:pt x="1176" y="5107"/>
                    <a:pt x="1463" y="4944"/>
                    <a:pt x="1608" y="4671"/>
                  </a:cubicBezTo>
                  <a:lnTo>
                    <a:pt x="3334" y="1135"/>
                  </a:lnTo>
                  <a:cubicBezTo>
                    <a:pt x="3525" y="754"/>
                    <a:pt x="3358" y="277"/>
                    <a:pt x="2977" y="87"/>
                  </a:cubicBezTo>
                  <a:cubicBezTo>
                    <a:pt x="2863" y="28"/>
                    <a:pt x="2742" y="0"/>
                    <a:pt x="26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9"/>
            <p:cNvSpPr/>
            <p:nvPr/>
          </p:nvSpPr>
          <p:spPr>
            <a:xfrm>
              <a:off x="763175" y="2364100"/>
              <a:ext cx="150350" cy="102125"/>
            </a:xfrm>
            <a:custGeom>
              <a:rect b="b" l="l" r="r" t="t"/>
              <a:pathLst>
                <a:path extrusionOk="0" h="4085" w="6014">
                  <a:moveTo>
                    <a:pt x="727" y="1"/>
                  </a:moveTo>
                  <a:lnTo>
                    <a:pt x="1" y="1489"/>
                  </a:lnTo>
                  <a:lnTo>
                    <a:pt x="5287" y="4085"/>
                  </a:lnTo>
                  <a:lnTo>
                    <a:pt x="6013" y="2608"/>
                  </a:lnTo>
                  <a:lnTo>
                    <a:pt x="7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9"/>
            <p:cNvSpPr/>
            <p:nvPr/>
          </p:nvSpPr>
          <p:spPr>
            <a:xfrm>
              <a:off x="722100" y="2317300"/>
              <a:ext cx="88125" cy="127700"/>
            </a:xfrm>
            <a:custGeom>
              <a:rect b="b" l="l" r="r" t="t"/>
              <a:pathLst>
                <a:path extrusionOk="0" h="5108" w="3525">
                  <a:moveTo>
                    <a:pt x="2630" y="1"/>
                  </a:moveTo>
                  <a:cubicBezTo>
                    <a:pt x="2344" y="1"/>
                    <a:pt x="2065" y="165"/>
                    <a:pt x="1929" y="444"/>
                  </a:cubicBezTo>
                  <a:lnTo>
                    <a:pt x="203" y="3968"/>
                  </a:lnTo>
                  <a:cubicBezTo>
                    <a:pt x="1" y="4349"/>
                    <a:pt x="167" y="4826"/>
                    <a:pt x="560" y="5028"/>
                  </a:cubicBezTo>
                  <a:cubicBezTo>
                    <a:pt x="668" y="5082"/>
                    <a:pt x="783" y="5107"/>
                    <a:pt x="897" y="5107"/>
                  </a:cubicBezTo>
                  <a:cubicBezTo>
                    <a:pt x="1188" y="5107"/>
                    <a:pt x="1471" y="4944"/>
                    <a:pt x="1608" y="4671"/>
                  </a:cubicBezTo>
                  <a:lnTo>
                    <a:pt x="3334" y="1135"/>
                  </a:lnTo>
                  <a:cubicBezTo>
                    <a:pt x="3525" y="754"/>
                    <a:pt x="3370" y="278"/>
                    <a:pt x="2977" y="87"/>
                  </a:cubicBezTo>
                  <a:cubicBezTo>
                    <a:pt x="2866" y="28"/>
                    <a:pt x="2748" y="1"/>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9"/>
            <p:cNvSpPr/>
            <p:nvPr/>
          </p:nvSpPr>
          <p:spPr>
            <a:xfrm>
              <a:off x="561975" y="1334525"/>
              <a:ext cx="1091825" cy="1853525"/>
            </a:xfrm>
            <a:custGeom>
              <a:rect b="b" l="l" r="r" t="t"/>
              <a:pathLst>
                <a:path extrusionOk="0" h="74141" w="43673">
                  <a:moveTo>
                    <a:pt x="25753" y="0"/>
                  </a:moveTo>
                  <a:cubicBezTo>
                    <a:pt x="25753" y="0"/>
                    <a:pt x="27658" y="1989"/>
                    <a:pt x="28480" y="5739"/>
                  </a:cubicBezTo>
                  <a:cubicBezTo>
                    <a:pt x="29027" y="8287"/>
                    <a:pt x="28206" y="11728"/>
                    <a:pt x="27408" y="14395"/>
                  </a:cubicBezTo>
                  <a:cubicBezTo>
                    <a:pt x="27039" y="15621"/>
                    <a:pt x="26265" y="17919"/>
                    <a:pt x="25718" y="19086"/>
                  </a:cubicBezTo>
                  <a:lnTo>
                    <a:pt x="0" y="73545"/>
                  </a:lnTo>
                  <a:lnTo>
                    <a:pt x="595" y="73843"/>
                  </a:lnTo>
                  <a:lnTo>
                    <a:pt x="1191" y="74140"/>
                  </a:lnTo>
                  <a:lnTo>
                    <a:pt x="28599" y="20503"/>
                  </a:lnTo>
                  <a:cubicBezTo>
                    <a:pt x="29182" y="19360"/>
                    <a:pt x="30528" y="17336"/>
                    <a:pt x="31278" y="16288"/>
                  </a:cubicBezTo>
                  <a:cubicBezTo>
                    <a:pt x="32897" y="14026"/>
                    <a:pt x="35112" y="11275"/>
                    <a:pt x="37469" y="10156"/>
                  </a:cubicBezTo>
                  <a:cubicBezTo>
                    <a:pt x="40035" y="8948"/>
                    <a:pt x="42202" y="8792"/>
                    <a:pt x="43154" y="8792"/>
                  </a:cubicBezTo>
                  <a:cubicBezTo>
                    <a:pt x="43488" y="8792"/>
                    <a:pt x="43672" y="8811"/>
                    <a:pt x="43672" y="8811"/>
                  </a:cubicBezTo>
                  <a:lnTo>
                    <a:pt x="34719" y="4406"/>
                  </a:lnTo>
                  <a:lnTo>
                    <a:pt x="25753" y="0"/>
                  </a:ln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9"/>
            <p:cNvSpPr/>
            <p:nvPr/>
          </p:nvSpPr>
          <p:spPr>
            <a:xfrm>
              <a:off x="1173950" y="1288500"/>
              <a:ext cx="528350" cy="277975"/>
            </a:xfrm>
            <a:custGeom>
              <a:rect b="b" l="l" r="r" t="t"/>
              <a:pathLst>
                <a:path extrusionOk="0" h="11119" w="21134">
                  <a:moveTo>
                    <a:pt x="965" y="1"/>
                  </a:moveTo>
                  <a:cubicBezTo>
                    <a:pt x="655" y="1"/>
                    <a:pt x="357" y="171"/>
                    <a:pt x="203" y="472"/>
                  </a:cubicBezTo>
                  <a:cubicBezTo>
                    <a:pt x="0" y="877"/>
                    <a:pt x="179" y="1377"/>
                    <a:pt x="596" y="1591"/>
                  </a:cubicBezTo>
                  <a:lnTo>
                    <a:pt x="19824" y="11033"/>
                  </a:lnTo>
                  <a:cubicBezTo>
                    <a:pt x="19944" y="11091"/>
                    <a:pt x="20070" y="11119"/>
                    <a:pt x="20193" y="11119"/>
                  </a:cubicBezTo>
                  <a:cubicBezTo>
                    <a:pt x="20499" y="11119"/>
                    <a:pt x="20791" y="10949"/>
                    <a:pt x="20943" y="10652"/>
                  </a:cubicBezTo>
                  <a:cubicBezTo>
                    <a:pt x="21134" y="10235"/>
                    <a:pt x="20967" y="9747"/>
                    <a:pt x="20550" y="9533"/>
                  </a:cubicBezTo>
                  <a:lnTo>
                    <a:pt x="1322" y="79"/>
                  </a:lnTo>
                  <a:cubicBezTo>
                    <a:pt x="1206" y="26"/>
                    <a:pt x="1084" y="1"/>
                    <a:pt x="965"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9"/>
            <p:cNvSpPr/>
            <p:nvPr/>
          </p:nvSpPr>
          <p:spPr>
            <a:xfrm>
              <a:off x="783125" y="1968050"/>
              <a:ext cx="764100" cy="946050"/>
            </a:xfrm>
            <a:custGeom>
              <a:rect b="b" l="l" r="r" t="t"/>
              <a:pathLst>
                <a:path extrusionOk="0" h="37842" w="30564">
                  <a:moveTo>
                    <a:pt x="20044" y="2271"/>
                  </a:moveTo>
                  <a:cubicBezTo>
                    <a:pt x="21070" y="2271"/>
                    <a:pt x="22113" y="2500"/>
                    <a:pt x="23098" y="2984"/>
                  </a:cubicBezTo>
                  <a:cubicBezTo>
                    <a:pt x="26539" y="4675"/>
                    <a:pt x="27956" y="8830"/>
                    <a:pt x="26277" y="12271"/>
                  </a:cubicBezTo>
                  <a:lnTo>
                    <a:pt x="16752" y="31690"/>
                  </a:lnTo>
                  <a:cubicBezTo>
                    <a:pt x="15537" y="34147"/>
                    <a:pt x="13072" y="35565"/>
                    <a:pt x="10513" y="35565"/>
                  </a:cubicBezTo>
                  <a:cubicBezTo>
                    <a:pt x="9487" y="35565"/>
                    <a:pt x="8447" y="35337"/>
                    <a:pt x="7466" y="34857"/>
                  </a:cubicBezTo>
                  <a:cubicBezTo>
                    <a:pt x="4025" y="33166"/>
                    <a:pt x="2608" y="29011"/>
                    <a:pt x="4287" y="25570"/>
                  </a:cubicBezTo>
                  <a:lnTo>
                    <a:pt x="13812" y="6151"/>
                  </a:lnTo>
                  <a:cubicBezTo>
                    <a:pt x="15027" y="3696"/>
                    <a:pt x="17485" y="2271"/>
                    <a:pt x="20044" y="2271"/>
                  </a:cubicBezTo>
                  <a:close/>
                  <a:moveTo>
                    <a:pt x="20073" y="1"/>
                  </a:moveTo>
                  <a:cubicBezTo>
                    <a:pt x="16666" y="1"/>
                    <a:pt x="13384" y="1891"/>
                    <a:pt x="11776" y="5151"/>
                  </a:cubicBezTo>
                  <a:lnTo>
                    <a:pt x="2239" y="24558"/>
                  </a:lnTo>
                  <a:cubicBezTo>
                    <a:pt x="0" y="29130"/>
                    <a:pt x="1893" y="34643"/>
                    <a:pt x="6454" y="36893"/>
                  </a:cubicBezTo>
                  <a:cubicBezTo>
                    <a:pt x="7755" y="37537"/>
                    <a:pt x="9137" y="37842"/>
                    <a:pt x="10500" y="37842"/>
                  </a:cubicBezTo>
                  <a:cubicBezTo>
                    <a:pt x="13900" y="37842"/>
                    <a:pt x="17179" y="35946"/>
                    <a:pt x="18777" y="32690"/>
                  </a:cubicBezTo>
                  <a:lnTo>
                    <a:pt x="28325" y="13283"/>
                  </a:lnTo>
                  <a:cubicBezTo>
                    <a:pt x="30564" y="8711"/>
                    <a:pt x="28671" y="3187"/>
                    <a:pt x="24111" y="936"/>
                  </a:cubicBezTo>
                  <a:cubicBezTo>
                    <a:pt x="22810" y="301"/>
                    <a:pt x="21431" y="1"/>
                    <a:pt x="20073" y="1"/>
                  </a:cubicBezTo>
                  <a:close/>
                </a:path>
              </a:pathLst>
            </a:custGeom>
            <a:solidFill>
              <a:srgbClr val="FDC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9"/>
            <p:cNvSpPr/>
            <p:nvPr/>
          </p:nvSpPr>
          <p:spPr>
            <a:xfrm>
              <a:off x="484575" y="3164825"/>
              <a:ext cx="115500" cy="138350"/>
            </a:xfrm>
            <a:custGeom>
              <a:rect b="b" l="l" r="r" t="t"/>
              <a:pathLst>
                <a:path extrusionOk="0" h="5534" w="4620">
                  <a:moveTo>
                    <a:pt x="3139" y="0"/>
                  </a:moveTo>
                  <a:cubicBezTo>
                    <a:pt x="3013" y="0"/>
                    <a:pt x="2890" y="71"/>
                    <a:pt x="2822" y="190"/>
                  </a:cubicBezTo>
                  <a:cubicBezTo>
                    <a:pt x="1751" y="2214"/>
                    <a:pt x="655" y="3000"/>
                    <a:pt x="369" y="3179"/>
                  </a:cubicBezTo>
                  <a:cubicBezTo>
                    <a:pt x="203" y="3286"/>
                    <a:pt x="96" y="3512"/>
                    <a:pt x="36" y="3703"/>
                  </a:cubicBezTo>
                  <a:cubicBezTo>
                    <a:pt x="0" y="3869"/>
                    <a:pt x="72" y="4060"/>
                    <a:pt x="215" y="4131"/>
                  </a:cubicBezTo>
                  <a:lnTo>
                    <a:pt x="1620" y="4810"/>
                  </a:lnTo>
                  <a:lnTo>
                    <a:pt x="3013" y="5500"/>
                  </a:lnTo>
                  <a:cubicBezTo>
                    <a:pt x="3064" y="5522"/>
                    <a:pt x="3117" y="5533"/>
                    <a:pt x="3168" y="5533"/>
                  </a:cubicBezTo>
                  <a:cubicBezTo>
                    <a:pt x="3283" y="5533"/>
                    <a:pt x="3391" y="5480"/>
                    <a:pt x="3465" y="5381"/>
                  </a:cubicBezTo>
                  <a:cubicBezTo>
                    <a:pt x="3560" y="5215"/>
                    <a:pt x="3679" y="4988"/>
                    <a:pt x="3668" y="4798"/>
                  </a:cubicBezTo>
                  <a:cubicBezTo>
                    <a:pt x="3656" y="4476"/>
                    <a:pt x="3596" y="3119"/>
                    <a:pt x="4549" y="1036"/>
                  </a:cubicBezTo>
                  <a:cubicBezTo>
                    <a:pt x="4620" y="857"/>
                    <a:pt x="4549" y="666"/>
                    <a:pt x="4382" y="571"/>
                  </a:cubicBezTo>
                  <a:lnTo>
                    <a:pt x="3834" y="309"/>
                  </a:lnTo>
                  <a:lnTo>
                    <a:pt x="3287" y="35"/>
                  </a:lnTo>
                  <a:cubicBezTo>
                    <a:pt x="3239" y="12"/>
                    <a:pt x="3189" y="0"/>
                    <a:pt x="3139"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9"/>
            <p:cNvSpPr/>
            <p:nvPr/>
          </p:nvSpPr>
          <p:spPr>
            <a:xfrm>
              <a:off x="977800" y="2081625"/>
              <a:ext cx="534000" cy="325975"/>
            </a:xfrm>
            <a:custGeom>
              <a:rect b="b" l="l" r="r" t="t"/>
              <a:pathLst>
                <a:path extrusionOk="0" h="13039" w="21360">
                  <a:moveTo>
                    <a:pt x="1643" y="1"/>
                  </a:moveTo>
                  <a:lnTo>
                    <a:pt x="0" y="3358"/>
                  </a:lnTo>
                  <a:lnTo>
                    <a:pt x="19717" y="13038"/>
                  </a:lnTo>
                  <a:lnTo>
                    <a:pt x="21360" y="9693"/>
                  </a:lnTo>
                  <a:lnTo>
                    <a:pt x="1643"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9"/>
            <p:cNvSpPr/>
            <p:nvPr/>
          </p:nvSpPr>
          <p:spPr>
            <a:xfrm>
              <a:off x="904575" y="2230175"/>
              <a:ext cx="534000" cy="326250"/>
            </a:xfrm>
            <a:custGeom>
              <a:rect b="b" l="l" r="r" t="t"/>
              <a:pathLst>
                <a:path extrusionOk="0" h="13050" w="21360">
                  <a:moveTo>
                    <a:pt x="1643" y="0"/>
                  </a:moveTo>
                  <a:lnTo>
                    <a:pt x="0" y="3358"/>
                  </a:lnTo>
                  <a:lnTo>
                    <a:pt x="19705" y="13049"/>
                  </a:lnTo>
                  <a:lnTo>
                    <a:pt x="21360" y="9692"/>
                  </a:lnTo>
                  <a:lnTo>
                    <a:pt x="1643"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9"/>
            <p:cNvSpPr/>
            <p:nvPr/>
          </p:nvSpPr>
          <p:spPr>
            <a:xfrm>
              <a:off x="831350" y="2379300"/>
              <a:ext cx="534000" cy="325950"/>
            </a:xfrm>
            <a:custGeom>
              <a:rect b="b" l="l" r="r" t="t"/>
              <a:pathLst>
                <a:path extrusionOk="0" h="13038" w="21360">
                  <a:moveTo>
                    <a:pt x="1643" y="0"/>
                  </a:moveTo>
                  <a:lnTo>
                    <a:pt x="0" y="3358"/>
                  </a:lnTo>
                  <a:lnTo>
                    <a:pt x="19717" y="13037"/>
                  </a:lnTo>
                  <a:lnTo>
                    <a:pt x="21360" y="9692"/>
                  </a:lnTo>
                  <a:lnTo>
                    <a:pt x="1643"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9"/>
            <p:cNvSpPr/>
            <p:nvPr/>
          </p:nvSpPr>
          <p:spPr>
            <a:xfrm>
              <a:off x="1604350" y="3239450"/>
              <a:ext cx="36050" cy="33800"/>
            </a:xfrm>
            <a:custGeom>
              <a:rect b="b" l="l" r="r" t="t"/>
              <a:pathLst>
                <a:path extrusionOk="0" h="1352" w="1442">
                  <a:moveTo>
                    <a:pt x="956" y="0"/>
                  </a:moveTo>
                  <a:cubicBezTo>
                    <a:pt x="840" y="0"/>
                    <a:pt x="721" y="45"/>
                    <a:pt x="632" y="134"/>
                  </a:cubicBezTo>
                  <a:lnTo>
                    <a:pt x="179" y="587"/>
                  </a:lnTo>
                  <a:cubicBezTo>
                    <a:pt x="1" y="753"/>
                    <a:pt x="1" y="1039"/>
                    <a:pt x="179" y="1218"/>
                  </a:cubicBezTo>
                  <a:cubicBezTo>
                    <a:pt x="269" y="1307"/>
                    <a:pt x="385" y="1352"/>
                    <a:pt x="501" y="1352"/>
                  </a:cubicBezTo>
                  <a:cubicBezTo>
                    <a:pt x="617" y="1352"/>
                    <a:pt x="733" y="1307"/>
                    <a:pt x="822" y="1218"/>
                  </a:cubicBezTo>
                  <a:lnTo>
                    <a:pt x="1263" y="777"/>
                  </a:lnTo>
                  <a:cubicBezTo>
                    <a:pt x="1441" y="598"/>
                    <a:pt x="1441" y="313"/>
                    <a:pt x="1263" y="134"/>
                  </a:cubicBezTo>
                  <a:cubicBezTo>
                    <a:pt x="1185" y="45"/>
                    <a:pt x="1072" y="0"/>
                    <a:pt x="956"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79"/>
          <p:cNvGrpSpPr/>
          <p:nvPr/>
        </p:nvGrpSpPr>
        <p:grpSpPr>
          <a:xfrm>
            <a:off x="3469479" y="3223929"/>
            <a:ext cx="1178428" cy="1176976"/>
            <a:chOff x="2078525" y="1412400"/>
            <a:chExt cx="1298400" cy="1296800"/>
          </a:xfrm>
        </p:grpSpPr>
        <p:sp>
          <p:nvSpPr>
            <p:cNvPr id="3625" name="Google Shape;3625;p79"/>
            <p:cNvSpPr/>
            <p:nvPr/>
          </p:nvSpPr>
          <p:spPr>
            <a:xfrm>
              <a:off x="2584825" y="1795950"/>
              <a:ext cx="323000" cy="625325"/>
            </a:xfrm>
            <a:custGeom>
              <a:rect b="b" l="l" r="r" t="t"/>
              <a:pathLst>
                <a:path extrusionOk="0" h="25013" w="12920">
                  <a:moveTo>
                    <a:pt x="1155" y="0"/>
                  </a:moveTo>
                  <a:cubicBezTo>
                    <a:pt x="893" y="0"/>
                    <a:pt x="626" y="57"/>
                    <a:pt x="370" y="177"/>
                  </a:cubicBezTo>
                  <a:lnTo>
                    <a:pt x="1" y="331"/>
                  </a:lnTo>
                  <a:lnTo>
                    <a:pt x="179" y="712"/>
                  </a:lnTo>
                  <a:lnTo>
                    <a:pt x="537" y="546"/>
                  </a:lnTo>
                  <a:cubicBezTo>
                    <a:pt x="736" y="453"/>
                    <a:pt x="944" y="409"/>
                    <a:pt x="1149" y="409"/>
                  </a:cubicBezTo>
                  <a:cubicBezTo>
                    <a:pt x="1705" y="409"/>
                    <a:pt x="2234" y="730"/>
                    <a:pt x="2477" y="1260"/>
                  </a:cubicBezTo>
                  <a:lnTo>
                    <a:pt x="12038" y="21751"/>
                  </a:lnTo>
                  <a:cubicBezTo>
                    <a:pt x="12467" y="22691"/>
                    <a:pt x="12276" y="23798"/>
                    <a:pt x="11550" y="24525"/>
                  </a:cubicBezTo>
                  <a:lnTo>
                    <a:pt x="11359" y="24715"/>
                  </a:lnTo>
                  <a:lnTo>
                    <a:pt x="11657" y="25013"/>
                  </a:lnTo>
                  <a:lnTo>
                    <a:pt x="11848" y="24822"/>
                  </a:lnTo>
                  <a:cubicBezTo>
                    <a:pt x="12693" y="23965"/>
                    <a:pt x="12919" y="22691"/>
                    <a:pt x="12407" y="21608"/>
                  </a:cubicBezTo>
                  <a:lnTo>
                    <a:pt x="2835" y="1081"/>
                  </a:lnTo>
                  <a:cubicBezTo>
                    <a:pt x="2522" y="405"/>
                    <a:pt x="1857" y="0"/>
                    <a:pt x="1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9"/>
            <p:cNvSpPr/>
            <p:nvPr/>
          </p:nvSpPr>
          <p:spPr>
            <a:xfrm>
              <a:off x="2414875" y="1578900"/>
              <a:ext cx="111650" cy="220350"/>
            </a:xfrm>
            <a:custGeom>
              <a:rect b="b" l="l" r="r" t="t"/>
              <a:pathLst>
                <a:path extrusionOk="0" h="8814" w="4466">
                  <a:moveTo>
                    <a:pt x="1513" y="0"/>
                  </a:moveTo>
                  <a:lnTo>
                    <a:pt x="1132" y="155"/>
                  </a:lnTo>
                  <a:cubicBezTo>
                    <a:pt x="381" y="429"/>
                    <a:pt x="0" y="1250"/>
                    <a:pt x="250" y="2012"/>
                  </a:cubicBezTo>
                  <a:lnTo>
                    <a:pt x="2203" y="7811"/>
                  </a:lnTo>
                  <a:cubicBezTo>
                    <a:pt x="2407" y="8431"/>
                    <a:pt x="2984" y="8813"/>
                    <a:pt x="3595" y="8813"/>
                  </a:cubicBezTo>
                  <a:cubicBezTo>
                    <a:pt x="3770" y="8813"/>
                    <a:pt x="3948" y="8782"/>
                    <a:pt x="4120" y="8716"/>
                  </a:cubicBezTo>
                  <a:lnTo>
                    <a:pt x="4465" y="8585"/>
                  </a:lnTo>
                  <a:lnTo>
                    <a:pt x="4346" y="8228"/>
                  </a:lnTo>
                  <a:lnTo>
                    <a:pt x="4072" y="8335"/>
                  </a:lnTo>
                  <a:cubicBezTo>
                    <a:pt x="3933" y="8386"/>
                    <a:pt x="3792" y="8410"/>
                    <a:pt x="3654" y="8410"/>
                  </a:cubicBezTo>
                  <a:cubicBezTo>
                    <a:pt x="3153" y="8410"/>
                    <a:pt x="2690" y="8091"/>
                    <a:pt x="2513" y="7596"/>
                  </a:cubicBezTo>
                  <a:lnTo>
                    <a:pt x="620" y="1977"/>
                  </a:lnTo>
                  <a:cubicBezTo>
                    <a:pt x="417" y="1358"/>
                    <a:pt x="739" y="655"/>
                    <a:pt x="1346" y="429"/>
                  </a:cubicBezTo>
                  <a:lnTo>
                    <a:pt x="1632" y="322"/>
                  </a:lnTo>
                  <a:lnTo>
                    <a:pt x="15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9"/>
            <p:cNvSpPr/>
            <p:nvPr/>
          </p:nvSpPr>
          <p:spPr>
            <a:xfrm>
              <a:off x="2124350" y="1412400"/>
              <a:ext cx="1252575" cy="1296800"/>
            </a:xfrm>
            <a:custGeom>
              <a:rect b="b" l="l" r="r" t="t"/>
              <a:pathLst>
                <a:path extrusionOk="0" h="51872" w="50103">
                  <a:moveTo>
                    <a:pt x="8923" y="1"/>
                  </a:moveTo>
                  <a:cubicBezTo>
                    <a:pt x="8131" y="1"/>
                    <a:pt x="7317" y="264"/>
                    <a:pt x="6526" y="898"/>
                  </a:cubicBezTo>
                  <a:cubicBezTo>
                    <a:pt x="3299" y="3493"/>
                    <a:pt x="2835" y="4910"/>
                    <a:pt x="1965" y="5684"/>
                  </a:cubicBezTo>
                  <a:cubicBezTo>
                    <a:pt x="1108" y="6470"/>
                    <a:pt x="1" y="7208"/>
                    <a:pt x="1" y="7208"/>
                  </a:cubicBezTo>
                  <a:lnTo>
                    <a:pt x="691" y="8125"/>
                  </a:lnTo>
                  <a:cubicBezTo>
                    <a:pt x="691" y="8125"/>
                    <a:pt x="2751" y="6613"/>
                    <a:pt x="3085" y="6291"/>
                  </a:cubicBezTo>
                  <a:cubicBezTo>
                    <a:pt x="3430" y="5982"/>
                    <a:pt x="4192" y="4624"/>
                    <a:pt x="6752" y="2743"/>
                  </a:cubicBezTo>
                  <a:cubicBezTo>
                    <a:pt x="7495" y="2198"/>
                    <a:pt x="8129" y="1949"/>
                    <a:pt x="8690" y="1949"/>
                  </a:cubicBezTo>
                  <a:cubicBezTo>
                    <a:pt x="10149" y="1949"/>
                    <a:pt x="11114" y="3635"/>
                    <a:pt x="12241" y="6172"/>
                  </a:cubicBezTo>
                  <a:cubicBezTo>
                    <a:pt x="13788" y="9696"/>
                    <a:pt x="23742" y="42831"/>
                    <a:pt x="26064" y="46641"/>
                  </a:cubicBezTo>
                  <a:cubicBezTo>
                    <a:pt x="27756" y="49427"/>
                    <a:pt x="30644" y="51871"/>
                    <a:pt x="34806" y="51871"/>
                  </a:cubicBezTo>
                  <a:cubicBezTo>
                    <a:pt x="36354" y="51871"/>
                    <a:pt x="38078" y="51533"/>
                    <a:pt x="39982" y="50749"/>
                  </a:cubicBezTo>
                  <a:cubicBezTo>
                    <a:pt x="50102" y="46558"/>
                    <a:pt x="43316" y="30949"/>
                    <a:pt x="43971" y="26782"/>
                  </a:cubicBezTo>
                  <a:cubicBezTo>
                    <a:pt x="43971" y="26758"/>
                    <a:pt x="43983" y="26722"/>
                    <a:pt x="43983" y="26710"/>
                  </a:cubicBezTo>
                  <a:lnTo>
                    <a:pt x="33553" y="21876"/>
                  </a:lnTo>
                  <a:cubicBezTo>
                    <a:pt x="33469" y="22412"/>
                    <a:pt x="33410" y="22972"/>
                    <a:pt x="33374" y="23555"/>
                  </a:cubicBezTo>
                  <a:cubicBezTo>
                    <a:pt x="33196" y="29139"/>
                    <a:pt x="36589" y="36462"/>
                    <a:pt x="35136" y="39260"/>
                  </a:cubicBezTo>
                  <a:cubicBezTo>
                    <a:pt x="34576" y="40331"/>
                    <a:pt x="33861" y="40861"/>
                    <a:pt x="33078" y="40861"/>
                  </a:cubicBezTo>
                  <a:cubicBezTo>
                    <a:pt x="31815" y="40861"/>
                    <a:pt x="30371" y="39483"/>
                    <a:pt x="29100" y="36771"/>
                  </a:cubicBezTo>
                  <a:cubicBezTo>
                    <a:pt x="27052" y="32378"/>
                    <a:pt x="14967" y="5994"/>
                    <a:pt x="14134" y="4077"/>
                  </a:cubicBezTo>
                  <a:cubicBezTo>
                    <a:pt x="13336" y="2233"/>
                    <a:pt x="11226" y="1"/>
                    <a:pt x="8923" y="1"/>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9"/>
            <p:cNvSpPr/>
            <p:nvPr/>
          </p:nvSpPr>
          <p:spPr>
            <a:xfrm>
              <a:off x="2966125" y="2284950"/>
              <a:ext cx="146175" cy="136300"/>
            </a:xfrm>
            <a:custGeom>
              <a:rect b="b" l="l" r="r" t="t"/>
              <a:pathLst>
                <a:path extrusionOk="0" h="5452" w="5847">
                  <a:moveTo>
                    <a:pt x="2924" y="1"/>
                  </a:moveTo>
                  <a:cubicBezTo>
                    <a:pt x="2781" y="1"/>
                    <a:pt x="2635" y="12"/>
                    <a:pt x="2489" y="36"/>
                  </a:cubicBezTo>
                  <a:cubicBezTo>
                    <a:pt x="1013" y="274"/>
                    <a:pt x="1" y="1667"/>
                    <a:pt x="227" y="3155"/>
                  </a:cubicBezTo>
                  <a:cubicBezTo>
                    <a:pt x="442" y="4497"/>
                    <a:pt x="1605" y="5452"/>
                    <a:pt x="2914" y="5452"/>
                  </a:cubicBezTo>
                  <a:cubicBezTo>
                    <a:pt x="3057" y="5452"/>
                    <a:pt x="3201" y="5441"/>
                    <a:pt x="3346" y="5417"/>
                  </a:cubicBezTo>
                  <a:cubicBezTo>
                    <a:pt x="4835" y="5179"/>
                    <a:pt x="5847" y="3786"/>
                    <a:pt x="5609" y="2298"/>
                  </a:cubicBezTo>
                  <a:cubicBezTo>
                    <a:pt x="5394" y="956"/>
                    <a:pt x="4240" y="1"/>
                    <a:pt x="2924"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9"/>
            <p:cNvSpPr/>
            <p:nvPr/>
          </p:nvSpPr>
          <p:spPr>
            <a:xfrm>
              <a:off x="2861050" y="2423375"/>
              <a:ext cx="146475" cy="136300"/>
            </a:xfrm>
            <a:custGeom>
              <a:rect b="b" l="l" r="r" t="t"/>
              <a:pathLst>
                <a:path extrusionOk="0" h="5452" w="5859">
                  <a:moveTo>
                    <a:pt x="2935" y="0"/>
                  </a:moveTo>
                  <a:cubicBezTo>
                    <a:pt x="1617" y="0"/>
                    <a:pt x="454" y="954"/>
                    <a:pt x="239" y="2285"/>
                  </a:cubicBezTo>
                  <a:cubicBezTo>
                    <a:pt x="1" y="3774"/>
                    <a:pt x="1013" y="5167"/>
                    <a:pt x="2489" y="5417"/>
                  </a:cubicBezTo>
                  <a:cubicBezTo>
                    <a:pt x="2636" y="5440"/>
                    <a:pt x="2781" y="5451"/>
                    <a:pt x="2924" y="5451"/>
                  </a:cubicBezTo>
                  <a:cubicBezTo>
                    <a:pt x="4240" y="5451"/>
                    <a:pt x="5395" y="4498"/>
                    <a:pt x="5621" y="3166"/>
                  </a:cubicBezTo>
                  <a:cubicBezTo>
                    <a:pt x="5859" y="1678"/>
                    <a:pt x="4847" y="273"/>
                    <a:pt x="3370" y="35"/>
                  </a:cubicBezTo>
                  <a:cubicBezTo>
                    <a:pt x="3224" y="12"/>
                    <a:pt x="3079" y="0"/>
                    <a:pt x="293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9"/>
            <p:cNvSpPr/>
            <p:nvPr/>
          </p:nvSpPr>
          <p:spPr>
            <a:xfrm>
              <a:off x="2924450" y="2341075"/>
              <a:ext cx="128325" cy="157475"/>
            </a:xfrm>
            <a:custGeom>
              <a:rect b="b" l="l" r="r" t="t"/>
              <a:pathLst>
                <a:path extrusionOk="0" h="6299" w="5133">
                  <a:moveTo>
                    <a:pt x="4674" y="0"/>
                  </a:moveTo>
                  <a:cubicBezTo>
                    <a:pt x="4548" y="0"/>
                    <a:pt x="4423" y="56"/>
                    <a:pt x="4347" y="160"/>
                  </a:cubicBezTo>
                  <a:lnTo>
                    <a:pt x="132" y="5637"/>
                  </a:lnTo>
                  <a:cubicBezTo>
                    <a:pt x="1" y="5815"/>
                    <a:pt x="37" y="6077"/>
                    <a:pt x="215" y="6220"/>
                  </a:cubicBezTo>
                  <a:cubicBezTo>
                    <a:pt x="287" y="6273"/>
                    <a:pt x="373" y="6299"/>
                    <a:pt x="459" y="6299"/>
                  </a:cubicBezTo>
                  <a:cubicBezTo>
                    <a:pt x="584" y="6299"/>
                    <a:pt x="709" y="6243"/>
                    <a:pt x="787" y="6137"/>
                  </a:cubicBezTo>
                  <a:lnTo>
                    <a:pt x="5002" y="660"/>
                  </a:lnTo>
                  <a:cubicBezTo>
                    <a:pt x="5133" y="481"/>
                    <a:pt x="5109" y="219"/>
                    <a:pt x="4930" y="89"/>
                  </a:cubicBezTo>
                  <a:cubicBezTo>
                    <a:pt x="4856" y="29"/>
                    <a:pt x="4764" y="0"/>
                    <a:pt x="4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9"/>
            <p:cNvSpPr/>
            <p:nvPr/>
          </p:nvSpPr>
          <p:spPr>
            <a:xfrm>
              <a:off x="2900350" y="1922175"/>
              <a:ext cx="399475" cy="171700"/>
            </a:xfrm>
            <a:custGeom>
              <a:rect b="b" l="l" r="r" t="t"/>
              <a:pathLst>
                <a:path extrusionOk="0" h="6868" w="15979">
                  <a:moveTo>
                    <a:pt x="1531" y="0"/>
                  </a:moveTo>
                  <a:cubicBezTo>
                    <a:pt x="884" y="0"/>
                    <a:pt x="466" y="126"/>
                    <a:pt x="358" y="390"/>
                  </a:cubicBezTo>
                  <a:cubicBezTo>
                    <a:pt x="1" y="1271"/>
                    <a:pt x="3144" y="3355"/>
                    <a:pt x="7347" y="5034"/>
                  </a:cubicBezTo>
                  <a:cubicBezTo>
                    <a:pt x="10266" y="6205"/>
                    <a:pt x="12940" y="6867"/>
                    <a:pt x="14426" y="6867"/>
                  </a:cubicBezTo>
                  <a:cubicBezTo>
                    <a:pt x="15086" y="6867"/>
                    <a:pt x="15512" y="6737"/>
                    <a:pt x="15622" y="6462"/>
                  </a:cubicBezTo>
                  <a:cubicBezTo>
                    <a:pt x="15979" y="5593"/>
                    <a:pt x="12847" y="3510"/>
                    <a:pt x="8633" y="1819"/>
                  </a:cubicBezTo>
                  <a:cubicBezTo>
                    <a:pt x="5699" y="659"/>
                    <a:pt x="3013" y="0"/>
                    <a:pt x="1531"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9"/>
            <p:cNvSpPr/>
            <p:nvPr/>
          </p:nvSpPr>
          <p:spPr>
            <a:xfrm>
              <a:off x="2942025" y="1939925"/>
              <a:ext cx="317025" cy="136525"/>
            </a:xfrm>
            <a:custGeom>
              <a:rect b="b" l="l" r="r" t="t"/>
              <a:pathLst>
                <a:path extrusionOk="0" h="5461" w="12681">
                  <a:moveTo>
                    <a:pt x="1221" y="0"/>
                  </a:moveTo>
                  <a:cubicBezTo>
                    <a:pt x="700" y="0"/>
                    <a:pt x="366" y="104"/>
                    <a:pt x="286" y="323"/>
                  </a:cubicBezTo>
                  <a:cubicBezTo>
                    <a:pt x="0" y="1037"/>
                    <a:pt x="2489" y="2692"/>
                    <a:pt x="5834" y="4014"/>
                  </a:cubicBezTo>
                  <a:cubicBezTo>
                    <a:pt x="8161" y="4933"/>
                    <a:pt x="10286" y="5460"/>
                    <a:pt x="11460" y="5460"/>
                  </a:cubicBezTo>
                  <a:cubicBezTo>
                    <a:pt x="11975" y="5460"/>
                    <a:pt x="12308" y="5359"/>
                    <a:pt x="12395" y="5145"/>
                  </a:cubicBezTo>
                  <a:cubicBezTo>
                    <a:pt x="12681" y="4431"/>
                    <a:pt x="10192" y="2776"/>
                    <a:pt x="6846" y="1454"/>
                  </a:cubicBezTo>
                  <a:cubicBezTo>
                    <a:pt x="4527" y="530"/>
                    <a:pt x="2397" y="0"/>
                    <a:pt x="1221" y="0"/>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9"/>
            <p:cNvSpPr/>
            <p:nvPr/>
          </p:nvSpPr>
          <p:spPr>
            <a:xfrm>
              <a:off x="2078525" y="1578600"/>
              <a:ext cx="78900" cy="83075"/>
            </a:xfrm>
            <a:custGeom>
              <a:rect b="b" l="l" r="r" t="t"/>
              <a:pathLst>
                <a:path extrusionOk="0" h="3323" w="3156">
                  <a:moveTo>
                    <a:pt x="2298" y="0"/>
                  </a:moveTo>
                  <a:lnTo>
                    <a:pt x="1584" y="608"/>
                  </a:lnTo>
                  <a:cubicBezTo>
                    <a:pt x="1584" y="608"/>
                    <a:pt x="1572" y="953"/>
                    <a:pt x="1143" y="1632"/>
                  </a:cubicBezTo>
                  <a:cubicBezTo>
                    <a:pt x="715" y="2310"/>
                    <a:pt x="0" y="2822"/>
                    <a:pt x="0" y="2822"/>
                  </a:cubicBezTo>
                  <a:lnTo>
                    <a:pt x="334" y="3322"/>
                  </a:lnTo>
                  <a:lnTo>
                    <a:pt x="3156" y="1203"/>
                  </a:lnTo>
                  <a:lnTo>
                    <a:pt x="2298"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9"/>
            <p:cNvSpPr/>
            <p:nvPr/>
          </p:nvSpPr>
          <p:spPr>
            <a:xfrm>
              <a:off x="2585125" y="1833550"/>
              <a:ext cx="74450" cy="65650"/>
            </a:xfrm>
            <a:custGeom>
              <a:rect b="b" l="l" r="r" t="t"/>
              <a:pathLst>
                <a:path extrusionOk="0" h="2626" w="2978">
                  <a:moveTo>
                    <a:pt x="1493" y="0"/>
                  </a:moveTo>
                  <a:cubicBezTo>
                    <a:pt x="1308" y="0"/>
                    <a:pt x="1120" y="40"/>
                    <a:pt x="941" y="125"/>
                  </a:cubicBezTo>
                  <a:cubicBezTo>
                    <a:pt x="287" y="423"/>
                    <a:pt x="1" y="1209"/>
                    <a:pt x="298" y="1863"/>
                  </a:cubicBezTo>
                  <a:cubicBezTo>
                    <a:pt x="515" y="2349"/>
                    <a:pt x="991" y="2626"/>
                    <a:pt x="1486" y="2626"/>
                  </a:cubicBezTo>
                  <a:cubicBezTo>
                    <a:pt x="1671" y="2626"/>
                    <a:pt x="1859" y="2587"/>
                    <a:pt x="2037" y="2506"/>
                  </a:cubicBezTo>
                  <a:cubicBezTo>
                    <a:pt x="2692" y="2209"/>
                    <a:pt x="2977" y="1423"/>
                    <a:pt x="2680" y="768"/>
                  </a:cubicBezTo>
                  <a:cubicBezTo>
                    <a:pt x="2455" y="284"/>
                    <a:pt x="1985" y="0"/>
                    <a:pt x="149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9"/>
            <p:cNvSpPr/>
            <p:nvPr/>
          </p:nvSpPr>
          <p:spPr>
            <a:xfrm>
              <a:off x="2623225" y="1916250"/>
              <a:ext cx="74450" cy="65675"/>
            </a:xfrm>
            <a:custGeom>
              <a:rect b="b" l="l" r="r" t="t"/>
              <a:pathLst>
                <a:path extrusionOk="0" h="2627" w="2978">
                  <a:moveTo>
                    <a:pt x="1493" y="0"/>
                  </a:moveTo>
                  <a:cubicBezTo>
                    <a:pt x="1303" y="0"/>
                    <a:pt x="1111" y="41"/>
                    <a:pt x="929" y="127"/>
                  </a:cubicBezTo>
                  <a:cubicBezTo>
                    <a:pt x="275" y="425"/>
                    <a:pt x="1" y="1211"/>
                    <a:pt x="298" y="1865"/>
                  </a:cubicBezTo>
                  <a:cubicBezTo>
                    <a:pt x="516" y="2344"/>
                    <a:pt x="995" y="2626"/>
                    <a:pt x="1493" y="2626"/>
                  </a:cubicBezTo>
                  <a:cubicBezTo>
                    <a:pt x="1676" y="2626"/>
                    <a:pt x="1861" y="2588"/>
                    <a:pt x="2037" y="2508"/>
                  </a:cubicBezTo>
                  <a:cubicBezTo>
                    <a:pt x="2692" y="2211"/>
                    <a:pt x="2977" y="1425"/>
                    <a:pt x="2680" y="770"/>
                  </a:cubicBezTo>
                  <a:cubicBezTo>
                    <a:pt x="2465" y="279"/>
                    <a:pt x="1988" y="0"/>
                    <a:pt x="149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9"/>
            <p:cNvSpPr/>
            <p:nvPr/>
          </p:nvSpPr>
          <p:spPr>
            <a:xfrm>
              <a:off x="2661325" y="1998750"/>
              <a:ext cx="74450" cy="65675"/>
            </a:xfrm>
            <a:custGeom>
              <a:rect b="b" l="l" r="r" t="t"/>
              <a:pathLst>
                <a:path extrusionOk="0" h="2627" w="2978">
                  <a:moveTo>
                    <a:pt x="1493" y="0"/>
                  </a:moveTo>
                  <a:cubicBezTo>
                    <a:pt x="1308" y="0"/>
                    <a:pt x="1120" y="40"/>
                    <a:pt x="941" y="125"/>
                  </a:cubicBezTo>
                  <a:cubicBezTo>
                    <a:pt x="287" y="423"/>
                    <a:pt x="1" y="1220"/>
                    <a:pt x="298" y="1875"/>
                  </a:cubicBezTo>
                  <a:cubicBezTo>
                    <a:pt x="515" y="2351"/>
                    <a:pt x="996" y="2626"/>
                    <a:pt x="1494" y="2626"/>
                  </a:cubicBezTo>
                  <a:cubicBezTo>
                    <a:pt x="1681" y="2626"/>
                    <a:pt x="1870" y="2588"/>
                    <a:pt x="2049" y="2506"/>
                  </a:cubicBezTo>
                  <a:cubicBezTo>
                    <a:pt x="2704" y="2209"/>
                    <a:pt x="2977" y="1423"/>
                    <a:pt x="2680" y="768"/>
                  </a:cubicBezTo>
                  <a:cubicBezTo>
                    <a:pt x="2455" y="284"/>
                    <a:pt x="1985" y="0"/>
                    <a:pt x="149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9"/>
            <p:cNvSpPr/>
            <p:nvPr/>
          </p:nvSpPr>
          <p:spPr>
            <a:xfrm>
              <a:off x="2699425" y="2081550"/>
              <a:ext cx="74450" cy="65550"/>
            </a:xfrm>
            <a:custGeom>
              <a:rect b="b" l="l" r="r" t="t"/>
              <a:pathLst>
                <a:path extrusionOk="0" h="2622" w="2978">
                  <a:moveTo>
                    <a:pt x="1488" y="0"/>
                  </a:moveTo>
                  <a:cubicBezTo>
                    <a:pt x="1304" y="0"/>
                    <a:pt x="1118" y="39"/>
                    <a:pt x="941" y="123"/>
                  </a:cubicBezTo>
                  <a:cubicBezTo>
                    <a:pt x="287" y="421"/>
                    <a:pt x="1" y="1206"/>
                    <a:pt x="298" y="1861"/>
                  </a:cubicBezTo>
                  <a:cubicBezTo>
                    <a:pt x="516" y="2340"/>
                    <a:pt x="995" y="2622"/>
                    <a:pt x="1493" y="2622"/>
                  </a:cubicBezTo>
                  <a:cubicBezTo>
                    <a:pt x="1676" y="2622"/>
                    <a:pt x="1861" y="2584"/>
                    <a:pt x="2037" y="2504"/>
                  </a:cubicBezTo>
                  <a:cubicBezTo>
                    <a:pt x="2692" y="2207"/>
                    <a:pt x="2977" y="1421"/>
                    <a:pt x="2680" y="766"/>
                  </a:cubicBezTo>
                  <a:cubicBezTo>
                    <a:pt x="2462" y="288"/>
                    <a:pt x="1985" y="0"/>
                    <a:pt x="1488"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9"/>
            <p:cNvSpPr/>
            <p:nvPr/>
          </p:nvSpPr>
          <p:spPr>
            <a:xfrm>
              <a:off x="2737225" y="2164000"/>
              <a:ext cx="74450" cy="65625"/>
            </a:xfrm>
            <a:custGeom>
              <a:rect b="b" l="l" r="r" t="t"/>
              <a:pathLst>
                <a:path extrusionOk="0" h="2625" w="2978">
                  <a:moveTo>
                    <a:pt x="1493" y="0"/>
                  </a:moveTo>
                  <a:cubicBezTo>
                    <a:pt x="1309" y="0"/>
                    <a:pt x="1121" y="39"/>
                    <a:pt x="941" y="123"/>
                  </a:cubicBezTo>
                  <a:cubicBezTo>
                    <a:pt x="287" y="421"/>
                    <a:pt x="1" y="1218"/>
                    <a:pt x="299" y="1873"/>
                  </a:cubicBezTo>
                  <a:cubicBezTo>
                    <a:pt x="515" y="2349"/>
                    <a:pt x="996" y="2624"/>
                    <a:pt x="1494" y="2624"/>
                  </a:cubicBezTo>
                  <a:cubicBezTo>
                    <a:pt x="1681" y="2624"/>
                    <a:pt x="1870" y="2585"/>
                    <a:pt x="2049" y="2504"/>
                  </a:cubicBezTo>
                  <a:cubicBezTo>
                    <a:pt x="2704" y="2207"/>
                    <a:pt x="2977" y="1421"/>
                    <a:pt x="2680" y="766"/>
                  </a:cubicBezTo>
                  <a:cubicBezTo>
                    <a:pt x="2462" y="288"/>
                    <a:pt x="1991" y="0"/>
                    <a:pt x="1493"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9"/>
            <p:cNvSpPr/>
            <p:nvPr/>
          </p:nvSpPr>
          <p:spPr>
            <a:xfrm>
              <a:off x="2775625" y="2246750"/>
              <a:ext cx="74450" cy="65550"/>
            </a:xfrm>
            <a:custGeom>
              <a:rect b="b" l="l" r="r" t="t"/>
              <a:pathLst>
                <a:path extrusionOk="0" h="2622" w="2978">
                  <a:moveTo>
                    <a:pt x="1486" y="0"/>
                  </a:moveTo>
                  <a:cubicBezTo>
                    <a:pt x="1304" y="0"/>
                    <a:pt x="1118" y="39"/>
                    <a:pt x="941" y="123"/>
                  </a:cubicBezTo>
                  <a:cubicBezTo>
                    <a:pt x="287" y="421"/>
                    <a:pt x="1" y="1206"/>
                    <a:pt x="298" y="1861"/>
                  </a:cubicBezTo>
                  <a:cubicBezTo>
                    <a:pt x="516" y="2340"/>
                    <a:pt x="995" y="2622"/>
                    <a:pt x="1493" y="2622"/>
                  </a:cubicBezTo>
                  <a:cubicBezTo>
                    <a:pt x="1676" y="2622"/>
                    <a:pt x="1861" y="2584"/>
                    <a:pt x="2037" y="2504"/>
                  </a:cubicBezTo>
                  <a:cubicBezTo>
                    <a:pt x="2692" y="2207"/>
                    <a:pt x="2977" y="1409"/>
                    <a:pt x="2680" y="766"/>
                  </a:cubicBezTo>
                  <a:cubicBezTo>
                    <a:pt x="2454" y="288"/>
                    <a:pt x="1980" y="0"/>
                    <a:pt x="1486"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9"/>
            <p:cNvSpPr/>
            <p:nvPr/>
          </p:nvSpPr>
          <p:spPr>
            <a:xfrm>
              <a:off x="2813725" y="2329325"/>
              <a:ext cx="74450" cy="65500"/>
            </a:xfrm>
            <a:custGeom>
              <a:rect b="b" l="l" r="r" t="t"/>
              <a:pathLst>
                <a:path extrusionOk="0" h="2620" w="2978">
                  <a:moveTo>
                    <a:pt x="1475" y="0"/>
                  </a:moveTo>
                  <a:cubicBezTo>
                    <a:pt x="1291" y="0"/>
                    <a:pt x="1105" y="38"/>
                    <a:pt x="929" y="118"/>
                  </a:cubicBezTo>
                  <a:cubicBezTo>
                    <a:pt x="275" y="416"/>
                    <a:pt x="1" y="1213"/>
                    <a:pt x="298" y="1868"/>
                  </a:cubicBezTo>
                  <a:cubicBezTo>
                    <a:pt x="515" y="2344"/>
                    <a:pt x="989" y="2619"/>
                    <a:pt x="1484" y="2619"/>
                  </a:cubicBezTo>
                  <a:cubicBezTo>
                    <a:pt x="1670" y="2619"/>
                    <a:pt x="1858" y="2580"/>
                    <a:pt x="2037" y="2499"/>
                  </a:cubicBezTo>
                  <a:cubicBezTo>
                    <a:pt x="2692" y="2202"/>
                    <a:pt x="2977" y="1416"/>
                    <a:pt x="2680" y="761"/>
                  </a:cubicBezTo>
                  <a:cubicBezTo>
                    <a:pt x="2462" y="282"/>
                    <a:pt x="1976" y="0"/>
                    <a:pt x="1475"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1" name="Google Shape;3641;p79"/>
          <p:cNvGrpSpPr/>
          <p:nvPr/>
        </p:nvGrpSpPr>
        <p:grpSpPr>
          <a:xfrm>
            <a:off x="3429667" y="1346742"/>
            <a:ext cx="1337553" cy="1627735"/>
            <a:chOff x="3429667" y="1346742"/>
            <a:chExt cx="1337553" cy="1627735"/>
          </a:xfrm>
        </p:grpSpPr>
        <p:sp>
          <p:nvSpPr>
            <p:cNvPr id="3642" name="Google Shape;3642;p79"/>
            <p:cNvSpPr/>
            <p:nvPr/>
          </p:nvSpPr>
          <p:spPr>
            <a:xfrm>
              <a:off x="3731149" y="1890259"/>
              <a:ext cx="1036071" cy="1084219"/>
            </a:xfrm>
            <a:custGeom>
              <a:rect b="b" l="l" r="r" t="t"/>
              <a:pathLst>
                <a:path extrusionOk="0" h="47784" w="45662">
                  <a:moveTo>
                    <a:pt x="17709" y="1"/>
                  </a:moveTo>
                  <a:cubicBezTo>
                    <a:pt x="17361" y="1"/>
                    <a:pt x="16995" y="21"/>
                    <a:pt x="16610" y="64"/>
                  </a:cubicBezTo>
                  <a:cubicBezTo>
                    <a:pt x="13384" y="422"/>
                    <a:pt x="8954" y="1660"/>
                    <a:pt x="8954" y="1660"/>
                  </a:cubicBezTo>
                  <a:cubicBezTo>
                    <a:pt x="8954" y="1660"/>
                    <a:pt x="5740" y="4934"/>
                    <a:pt x="3859" y="7565"/>
                  </a:cubicBezTo>
                  <a:cubicBezTo>
                    <a:pt x="1" y="12971"/>
                    <a:pt x="4644" y="16733"/>
                    <a:pt x="6026" y="18555"/>
                  </a:cubicBezTo>
                  <a:cubicBezTo>
                    <a:pt x="7395" y="20376"/>
                    <a:pt x="7454" y="22901"/>
                    <a:pt x="7454" y="22901"/>
                  </a:cubicBezTo>
                  <a:cubicBezTo>
                    <a:pt x="7454" y="22901"/>
                    <a:pt x="9224" y="21131"/>
                    <a:pt x="11227" y="21131"/>
                  </a:cubicBezTo>
                  <a:cubicBezTo>
                    <a:pt x="11988" y="21131"/>
                    <a:pt x="12782" y="21386"/>
                    <a:pt x="13526" y="22091"/>
                  </a:cubicBezTo>
                  <a:cubicBezTo>
                    <a:pt x="16098" y="24516"/>
                    <a:pt x="16212" y="30242"/>
                    <a:pt x="12037" y="30242"/>
                  </a:cubicBezTo>
                  <a:cubicBezTo>
                    <a:pt x="11805" y="30242"/>
                    <a:pt x="11559" y="30224"/>
                    <a:pt x="11300" y="30187"/>
                  </a:cubicBezTo>
                  <a:lnTo>
                    <a:pt x="11300" y="30187"/>
                  </a:lnTo>
                  <a:cubicBezTo>
                    <a:pt x="11300" y="30187"/>
                    <a:pt x="12610" y="31628"/>
                    <a:pt x="12491" y="33509"/>
                  </a:cubicBezTo>
                  <a:cubicBezTo>
                    <a:pt x="12383" y="35366"/>
                    <a:pt x="13884" y="46392"/>
                    <a:pt x="20718" y="47499"/>
                  </a:cubicBezTo>
                  <a:cubicBezTo>
                    <a:pt x="20718" y="47499"/>
                    <a:pt x="22051" y="47784"/>
                    <a:pt x="24109" y="47784"/>
                  </a:cubicBezTo>
                  <a:cubicBezTo>
                    <a:pt x="26790" y="47784"/>
                    <a:pt x="30701" y="47300"/>
                    <a:pt x="34493" y="45070"/>
                  </a:cubicBezTo>
                  <a:cubicBezTo>
                    <a:pt x="41208" y="41129"/>
                    <a:pt x="43304" y="34211"/>
                    <a:pt x="43304" y="34211"/>
                  </a:cubicBezTo>
                  <a:cubicBezTo>
                    <a:pt x="45661" y="27699"/>
                    <a:pt x="36756" y="21019"/>
                    <a:pt x="35077" y="20222"/>
                  </a:cubicBezTo>
                  <a:cubicBezTo>
                    <a:pt x="33398" y="19400"/>
                    <a:pt x="32767" y="17567"/>
                    <a:pt x="32767" y="17567"/>
                  </a:cubicBezTo>
                  <a:cubicBezTo>
                    <a:pt x="32117" y="19257"/>
                    <a:pt x="30982" y="19931"/>
                    <a:pt x="29758" y="19931"/>
                  </a:cubicBezTo>
                  <a:cubicBezTo>
                    <a:pt x="27618" y="19931"/>
                    <a:pt x="25202" y="17873"/>
                    <a:pt x="24611" y="15578"/>
                  </a:cubicBezTo>
                  <a:cubicBezTo>
                    <a:pt x="23694" y="11959"/>
                    <a:pt x="28266" y="10661"/>
                    <a:pt x="28266" y="10661"/>
                  </a:cubicBezTo>
                  <a:cubicBezTo>
                    <a:pt x="28266" y="10661"/>
                    <a:pt x="26088" y="9387"/>
                    <a:pt x="25147" y="7303"/>
                  </a:cubicBezTo>
                  <a:cubicBezTo>
                    <a:pt x="24284" y="5341"/>
                    <a:pt x="23325" y="1"/>
                    <a:pt x="17709" y="1"/>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9"/>
            <p:cNvSpPr/>
            <p:nvPr/>
          </p:nvSpPr>
          <p:spPr>
            <a:xfrm>
              <a:off x="4067506" y="2336821"/>
              <a:ext cx="84248" cy="263885"/>
            </a:xfrm>
            <a:custGeom>
              <a:rect b="b" l="l" r="r" t="t"/>
              <a:pathLst>
                <a:path extrusionOk="0" h="11630" w="3713">
                  <a:moveTo>
                    <a:pt x="2101" y="0"/>
                  </a:moveTo>
                  <a:cubicBezTo>
                    <a:pt x="1862" y="0"/>
                    <a:pt x="1623" y="105"/>
                    <a:pt x="1429" y="362"/>
                  </a:cubicBezTo>
                  <a:cubicBezTo>
                    <a:pt x="0" y="2231"/>
                    <a:pt x="2751" y="8601"/>
                    <a:pt x="2131" y="10030"/>
                  </a:cubicBezTo>
                  <a:cubicBezTo>
                    <a:pt x="2131" y="10030"/>
                    <a:pt x="1877" y="9691"/>
                    <a:pt x="1482" y="9691"/>
                  </a:cubicBezTo>
                  <a:cubicBezTo>
                    <a:pt x="1285" y="9691"/>
                    <a:pt x="1052" y="9776"/>
                    <a:pt x="798" y="10030"/>
                  </a:cubicBezTo>
                  <a:cubicBezTo>
                    <a:pt x="162" y="10676"/>
                    <a:pt x="681" y="11630"/>
                    <a:pt x="1536" y="11630"/>
                  </a:cubicBezTo>
                  <a:cubicBezTo>
                    <a:pt x="1689" y="11630"/>
                    <a:pt x="1854" y="11599"/>
                    <a:pt x="2024" y="11530"/>
                  </a:cubicBezTo>
                  <a:cubicBezTo>
                    <a:pt x="3155" y="11090"/>
                    <a:pt x="3584" y="10280"/>
                    <a:pt x="2965" y="8161"/>
                  </a:cubicBezTo>
                  <a:cubicBezTo>
                    <a:pt x="2346" y="6029"/>
                    <a:pt x="1453" y="3255"/>
                    <a:pt x="1655" y="1434"/>
                  </a:cubicBezTo>
                  <a:lnTo>
                    <a:pt x="1655" y="1434"/>
                  </a:lnTo>
                  <a:cubicBezTo>
                    <a:pt x="1655" y="1434"/>
                    <a:pt x="1758" y="1927"/>
                    <a:pt x="2230" y="1927"/>
                  </a:cubicBezTo>
                  <a:cubicBezTo>
                    <a:pt x="2402" y="1927"/>
                    <a:pt x="2623" y="1861"/>
                    <a:pt x="2905" y="1684"/>
                  </a:cubicBezTo>
                  <a:cubicBezTo>
                    <a:pt x="3712" y="1170"/>
                    <a:pt x="2902" y="0"/>
                    <a:pt x="2101"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9"/>
            <p:cNvSpPr/>
            <p:nvPr/>
          </p:nvSpPr>
          <p:spPr>
            <a:xfrm>
              <a:off x="4191870" y="2282047"/>
              <a:ext cx="262364" cy="147576"/>
            </a:xfrm>
            <a:custGeom>
              <a:rect b="b" l="l" r="r" t="t"/>
              <a:pathLst>
                <a:path extrusionOk="0" h="6504" w="11563">
                  <a:moveTo>
                    <a:pt x="1448" y="0"/>
                  </a:moveTo>
                  <a:cubicBezTo>
                    <a:pt x="1380" y="0"/>
                    <a:pt x="1312" y="5"/>
                    <a:pt x="1246" y="14"/>
                  </a:cubicBezTo>
                  <a:cubicBezTo>
                    <a:pt x="0" y="204"/>
                    <a:pt x="440" y="2052"/>
                    <a:pt x="1320" y="2052"/>
                  </a:cubicBezTo>
                  <a:cubicBezTo>
                    <a:pt x="1432" y="2052"/>
                    <a:pt x="1551" y="2022"/>
                    <a:pt x="1675" y="1954"/>
                  </a:cubicBezTo>
                  <a:cubicBezTo>
                    <a:pt x="2782" y="1359"/>
                    <a:pt x="2068" y="728"/>
                    <a:pt x="2068" y="728"/>
                  </a:cubicBezTo>
                  <a:lnTo>
                    <a:pt x="2068" y="728"/>
                  </a:lnTo>
                  <a:cubicBezTo>
                    <a:pt x="3758" y="1478"/>
                    <a:pt x="5723" y="3586"/>
                    <a:pt x="7307" y="5169"/>
                  </a:cubicBezTo>
                  <a:cubicBezTo>
                    <a:pt x="8223" y="6114"/>
                    <a:pt x="8918" y="6503"/>
                    <a:pt x="9528" y="6503"/>
                  </a:cubicBezTo>
                  <a:cubicBezTo>
                    <a:pt x="9948" y="6503"/>
                    <a:pt x="10328" y="6318"/>
                    <a:pt x="10712" y="6003"/>
                  </a:cubicBezTo>
                  <a:cubicBezTo>
                    <a:pt x="11563" y="5313"/>
                    <a:pt x="11127" y="4165"/>
                    <a:pt x="10277" y="4165"/>
                  </a:cubicBezTo>
                  <a:cubicBezTo>
                    <a:pt x="10188" y="4165"/>
                    <a:pt x="10095" y="4178"/>
                    <a:pt x="9997" y="4205"/>
                  </a:cubicBezTo>
                  <a:cubicBezTo>
                    <a:pt x="8973" y="4502"/>
                    <a:pt x="9343" y="5360"/>
                    <a:pt x="9343" y="5360"/>
                  </a:cubicBezTo>
                  <a:cubicBezTo>
                    <a:pt x="7827" y="5221"/>
                    <a:pt x="3815" y="0"/>
                    <a:pt x="1448"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9"/>
            <p:cNvSpPr/>
            <p:nvPr/>
          </p:nvSpPr>
          <p:spPr>
            <a:xfrm>
              <a:off x="4053733" y="2776848"/>
              <a:ext cx="330412" cy="197448"/>
            </a:xfrm>
            <a:custGeom>
              <a:rect b="b" l="l" r="r" t="t"/>
              <a:pathLst>
                <a:path extrusionOk="0" h="8702" w="14562">
                  <a:moveTo>
                    <a:pt x="5537" y="1"/>
                  </a:moveTo>
                  <a:cubicBezTo>
                    <a:pt x="3246" y="1"/>
                    <a:pt x="1322" y="1120"/>
                    <a:pt x="0" y="2198"/>
                  </a:cubicBezTo>
                  <a:cubicBezTo>
                    <a:pt x="1226" y="5151"/>
                    <a:pt x="3274" y="7889"/>
                    <a:pt x="6501" y="8413"/>
                  </a:cubicBezTo>
                  <a:cubicBezTo>
                    <a:pt x="6501" y="8413"/>
                    <a:pt x="7836" y="8701"/>
                    <a:pt x="9894" y="8701"/>
                  </a:cubicBezTo>
                  <a:cubicBezTo>
                    <a:pt x="11208" y="8701"/>
                    <a:pt x="12817" y="8584"/>
                    <a:pt x="14561" y="8199"/>
                  </a:cubicBezTo>
                  <a:cubicBezTo>
                    <a:pt x="13787" y="5579"/>
                    <a:pt x="12275" y="2698"/>
                    <a:pt x="9323" y="1043"/>
                  </a:cubicBezTo>
                  <a:cubicBezTo>
                    <a:pt x="7986" y="296"/>
                    <a:pt x="6713" y="1"/>
                    <a:pt x="5537" y="1"/>
                  </a:cubicBezTo>
                  <a:close/>
                </a:path>
              </a:pathLst>
            </a:custGeom>
            <a:solidFill>
              <a:srgbClr val="FBE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9"/>
            <p:cNvSpPr/>
            <p:nvPr/>
          </p:nvSpPr>
          <p:spPr>
            <a:xfrm>
              <a:off x="3696320" y="1548343"/>
              <a:ext cx="491965" cy="759412"/>
            </a:xfrm>
            <a:custGeom>
              <a:rect b="b" l="l" r="r" t="t"/>
              <a:pathLst>
                <a:path extrusionOk="0" h="33469" w="21682">
                  <a:moveTo>
                    <a:pt x="2036" y="1"/>
                  </a:moveTo>
                  <a:lnTo>
                    <a:pt x="1024" y="608"/>
                  </a:lnTo>
                  <a:lnTo>
                    <a:pt x="0" y="1203"/>
                  </a:lnTo>
                  <a:lnTo>
                    <a:pt x="17597" y="33469"/>
                  </a:lnTo>
                  <a:lnTo>
                    <a:pt x="19645" y="32266"/>
                  </a:lnTo>
                  <a:lnTo>
                    <a:pt x="21681" y="31076"/>
                  </a:lnTo>
                  <a:lnTo>
                    <a:pt x="2036"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9"/>
            <p:cNvSpPr/>
            <p:nvPr/>
          </p:nvSpPr>
          <p:spPr>
            <a:xfrm>
              <a:off x="4331436" y="2653800"/>
              <a:ext cx="226151" cy="306156"/>
            </a:xfrm>
            <a:custGeom>
              <a:rect b="b" l="l" r="r" t="t"/>
              <a:pathLst>
                <a:path extrusionOk="0" h="13493" w="9967">
                  <a:moveTo>
                    <a:pt x="4084" y="1"/>
                  </a:moveTo>
                  <a:lnTo>
                    <a:pt x="2049" y="1215"/>
                  </a:lnTo>
                  <a:lnTo>
                    <a:pt x="1" y="2418"/>
                  </a:lnTo>
                  <a:lnTo>
                    <a:pt x="7442" y="12943"/>
                  </a:lnTo>
                  <a:cubicBezTo>
                    <a:pt x="7696" y="13297"/>
                    <a:pt x="8095" y="13492"/>
                    <a:pt x="8503" y="13492"/>
                  </a:cubicBezTo>
                  <a:cubicBezTo>
                    <a:pt x="8725" y="13492"/>
                    <a:pt x="8951" y="13434"/>
                    <a:pt x="9157" y="13312"/>
                  </a:cubicBezTo>
                  <a:cubicBezTo>
                    <a:pt x="9740" y="12967"/>
                    <a:pt x="9966" y="12240"/>
                    <a:pt x="9669" y="11645"/>
                  </a:cubicBezTo>
                  <a:lnTo>
                    <a:pt x="4084"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9"/>
            <p:cNvSpPr/>
            <p:nvPr/>
          </p:nvSpPr>
          <p:spPr>
            <a:xfrm>
              <a:off x="4193390" y="2484964"/>
              <a:ext cx="232346" cy="161031"/>
            </a:xfrm>
            <a:custGeom>
              <a:rect b="b" l="l" r="r" t="t"/>
              <a:pathLst>
                <a:path extrusionOk="0" h="7097" w="10240">
                  <a:moveTo>
                    <a:pt x="9287" y="0"/>
                  </a:moveTo>
                  <a:lnTo>
                    <a:pt x="1" y="5465"/>
                  </a:lnTo>
                  <a:lnTo>
                    <a:pt x="953" y="7097"/>
                  </a:lnTo>
                  <a:lnTo>
                    <a:pt x="10240" y="1632"/>
                  </a:lnTo>
                  <a:lnTo>
                    <a:pt x="9287"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9"/>
            <p:cNvSpPr/>
            <p:nvPr/>
          </p:nvSpPr>
          <p:spPr>
            <a:xfrm>
              <a:off x="3711159" y="1563750"/>
              <a:ext cx="657851" cy="1125197"/>
            </a:xfrm>
            <a:custGeom>
              <a:rect b="b" l="l" r="r" t="t"/>
              <a:pathLst>
                <a:path extrusionOk="0" h="49590" w="28993">
                  <a:moveTo>
                    <a:pt x="239" y="0"/>
                  </a:moveTo>
                  <a:lnTo>
                    <a:pt x="1" y="143"/>
                  </a:lnTo>
                  <a:lnTo>
                    <a:pt x="28754" y="49590"/>
                  </a:lnTo>
                  <a:lnTo>
                    <a:pt x="28993" y="49459"/>
                  </a:lnTo>
                  <a:lnTo>
                    <a:pt x="2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9"/>
            <p:cNvSpPr/>
            <p:nvPr/>
          </p:nvSpPr>
          <p:spPr>
            <a:xfrm>
              <a:off x="3701720" y="1569150"/>
              <a:ext cx="645689" cy="1132776"/>
            </a:xfrm>
            <a:custGeom>
              <a:rect b="b" l="l" r="r" t="t"/>
              <a:pathLst>
                <a:path extrusionOk="0" h="49924" w="28457">
                  <a:moveTo>
                    <a:pt x="238" y="0"/>
                  </a:moveTo>
                  <a:lnTo>
                    <a:pt x="0" y="155"/>
                  </a:lnTo>
                  <a:lnTo>
                    <a:pt x="28218" y="49923"/>
                  </a:lnTo>
                  <a:lnTo>
                    <a:pt x="28456" y="49792"/>
                  </a:lnTo>
                  <a:lnTo>
                    <a:pt x="2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9"/>
            <p:cNvSpPr/>
            <p:nvPr/>
          </p:nvSpPr>
          <p:spPr>
            <a:xfrm>
              <a:off x="3722255" y="1556988"/>
              <a:ext cx="669173" cy="1119275"/>
            </a:xfrm>
            <a:custGeom>
              <a:rect b="b" l="l" r="r" t="t"/>
              <a:pathLst>
                <a:path extrusionOk="0" h="49329" w="29492">
                  <a:moveTo>
                    <a:pt x="238" y="1"/>
                  </a:moveTo>
                  <a:lnTo>
                    <a:pt x="0" y="155"/>
                  </a:lnTo>
                  <a:lnTo>
                    <a:pt x="29254" y="49328"/>
                  </a:lnTo>
                  <a:lnTo>
                    <a:pt x="29492" y="49173"/>
                  </a:lnTo>
                  <a:lnTo>
                    <a:pt x="2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9"/>
            <p:cNvSpPr/>
            <p:nvPr/>
          </p:nvSpPr>
          <p:spPr>
            <a:xfrm>
              <a:off x="3732238" y="1551315"/>
              <a:ext cx="681086" cy="1111969"/>
            </a:xfrm>
            <a:custGeom>
              <a:rect b="b" l="l" r="r" t="t"/>
              <a:pathLst>
                <a:path extrusionOk="0" h="49007" w="30017">
                  <a:moveTo>
                    <a:pt x="215" y="1"/>
                  </a:moveTo>
                  <a:lnTo>
                    <a:pt x="1" y="155"/>
                  </a:lnTo>
                  <a:lnTo>
                    <a:pt x="29778" y="49007"/>
                  </a:lnTo>
                  <a:lnTo>
                    <a:pt x="30016" y="48864"/>
                  </a:lnTo>
                  <a:lnTo>
                    <a:pt x="2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9"/>
            <p:cNvSpPr/>
            <p:nvPr/>
          </p:nvSpPr>
          <p:spPr>
            <a:xfrm>
              <a:off x="3572319" y="1346742"/>
              <a:ext cx="188577" cy="231688"/>
            </a:xfrm>
            <a:custGeom>
              <a:rect b="b" l="l" r="r" t="t"/>
              <a:pathLst>
                <a:path extrusionOk="0" h="10211" w="8311">
                  <a:moveTo>
                    <a:pt x="2871" y="2608"/>
                  </a:moveTo>
                  <a:cubicBezTo>
                    <a:pt x="3128" y="2608"/>
                    <a:pt x="3377" y="2740"/>
                    <a:pt x="3512" y="2980"/>
                  </a:cubicBezTo>
                  <a:lnTo>
                    <a:pt x="6108" y="7385"/>
                  </a:lnTo>
                  <a:cubicBezTo>
                    <a:pt x="6310" y="7743"/>
                    <a:pt x="6191" y="8183"/>
                    <a:pt x="5834" y="8397"/>
                  </a:cubicBezTo>
                  <a:cubicBezTo>
                    <a:pt x="5717" y="8464"/>
                    <a:pt x="5590" y="8496"/>
                    <a:pt x="5466" y="8496"/>
                  </a:cubicBezTo>
                  <a:cubicBezTo>
                    <a:pt x="5212" y="8496"/>
                    <a:pt x="4966" y="8363"/>
                    <a:pt x="4822" y="8124"/>
                  </a:cubicBezTo>
                  <a:lnTo>
                    <a:pt x="2238" y="3718"/>
                  </a:lnTo>
                  <a:cubicBezTo>
                    <a:pt x="2024" y="3361"/>
                    <a:pt x="2143" y="2921"/>
                    <a:pt x="2500" y="2706"/>
                  </a:cubicBezTo>
                  <a:cubicBezTo>
                    <a:pt x="2618" y="2640"/>
                    <a:pt x="2746" y="2608"/>
                    <a:pt x="2871" y="2608"/>
                  </a:cubicBezTo>
                  <a:close/>
                  <a:moveTo>
                    <a:pt x="2362" y="0"/>
                  </a:moveTo>
                  <a:cubicBezTo>
                    <a:pt x="2238" y="0"/>
                    <a:pt x="2113" y="32"/>
                    <a:pt x="2000" y="99"/>
                  </a:cubicBezTo>
                  <a:lnTo>
                    <a:pt x="1226" y="551"/>
                  </a:lnTo>
                  <a:lnTo>
                    <a:pt x="453" y="992"/>
                  </a:lnTo>
                  <a:cubicBezTo>
                    <a:pt x="119" y="1194"/>
                    <a:pt x="0" y="1587"/>
                    <a:pt x="155" y="1932"/>
                  </a:cubicBezTo>
                  <a:lnTo>
                    <a:pt x="3536" y="9362"/>
                  </a:lnTo>
                  <a:cubicBezTo>
                    <a:pt x="3783" y="9897"/>
                    <a:pt x="4310" y="10211"/>
                    <a:pt x="4860" y="10211"/>
                  </a:cubicBezTo>
                  <a:cubicBezTo>
                    <a:pt x="5104" y="10211"/>
                    <a:pt x="5353" y="10149"/>
                    <a:pt x="5584" y="10017"/>
                  </a:cubicBezTo>
                  <a:lnTo>
                    <a:pt x="6477" y="9493"/>
                  </a:lnTo>
                  <a:lnTo>
                    <a:pt x="7370" y="8969"/>
                  </a:lnTo>
                  <a:cubicBezTo>
                    <a:pt x="8108" y="8540"/>
                    <a:pt x="8311" y="7552"/>
                    <a:pt x="7799" y="6873"/>
                  </a:cubicBezTo>
                  <a:lnTo>
                    <a:pt x="2965" y="301"/>
                  </a:lnTo>
                  <a:cubicBezTo>
                    <a:pt x="2818" y="108"/>
                    <a:pt x="2591" y="0"/>
                    <a:pt x="2362"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9"/>
            <p:cNvSpPr/>
            <p:nvPr/>
          </p:nvSpPr>
          <p:spPr>
            <a:xfrm>
              <a:off x="3667141" y="1394096"/>
              <a:ext cx="45947" cy="31630"/>
            </a:xfrm>
            <a:custGeom>
              <a:rect b="b" l="l" r="r" t="t"/>
              <a:pathLst>
                <a:path extrusionOk="0" h="1394" w="2025">
                  <a:moveTo>
                    <a:pt x="1846" y="0"/>
                  </a:moveTo>
                  <a:lnTo>
                    <a:pt x="0" y="1084"/>
                  </a:lnTo>
                  <a:lnTo>
                    <a:pt x="179" y="1393"/>
                  </a:lnTo>
                  <a:lnTo>
                    <a:pt x="2024" y="310"/>
                  </a:lnTo>
                  <a:lnTo>
                    <a:pt x="1846"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9"/>
            <p:cNvSpPr/>
            <p:nvPr/>
          </p:nvSpPr>
          <p:spPr>
            <a:xfrm>
              <a:off x="3695231" y="1380324"/>
              <a:ext cx="32174" cy="34035"/>
            </a:xfrm>
            <a:custGeom>
              <a:rect b="b" l="l" r="r" t="t"/>
              <a:pathLst>
                <a:path extrusionOk="0" h="1500" w="1418">
                  <a:moveTo>
                    <a:pt x="541" y="0"/>
                  </a:moveTo>
                  <a:cubicBezTo>
                    <a:pt x="459" y="0"/>
                    <a:pt x="375" y="23"/>
                    <a:pt x="298" y="71"/>
                  </a:cubicBezTo>
                  <a:cubicBezTo>
                    <a:pt x="84" y="202"/>
                    <a:pt x="0" y="476"/>
                    <a:pt x="143" y="702"/>
                  </a:cubicBezTo>
                  <a:lnTo>
                    <a:pt x="477" y="1274"/>
                  </a:lnTo>
                  <a:cubicBezTo>
                    <a:pt x="563" y="1415"/>
                    <a:pt x="717" y="1500"/>
                    <a:pt x="877" y="1500"/>
                  </a:cubicBezTo>
                  <a:cubicBezTo>
                    <a:pt x="959" y="1500"/>
                    <a:pt x="1043" y="1477"/>
                    <a:pt x="1120" y="1429"/>
                  </a:cubicBezTo>
                  <a:cubicBezTo>
                    <a:pt x="1346" y="1298"/>
                    <a:pt x="1417" y="1012"/>
                    <a:pt x="1286" y="798"/>
                  </a:cubicBezTo>
                  <a:lnTo>
                    <a:pt x="941" y="226"/>
                  </a:lnTo>
                  <a:cubicBezTo>
                    <a:pt x="855" y="85"/>
                    <a:pt x="701" y="0"/>
                    <a:pt x="541"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9"/>
            <p:cNvSpPr/>
            <p:nvPr/>
          </p:nvSpPr>
          <p:spPr>
            <a:xfrm>
              <a:off x="3721982" y="1457583"/>
              <a:ext cx="45947" cy="31630"/>
            </a:xfrm>
            <a:custGeom>
              <a:rect b="b" l="l" r="r" t="t"/>
              <a:pathLst>
                <a:path extrusionOk="0" h="1394" w="2025">
                  <a:moveTo>
                    <a:pt x="1846" y="0"/>
                  </a:moveTo>
                  <a:lnTo>
                    <a:pt x="0" y="1084"/>
                  </a:lnTo>
                  <a:lnTo>
                    <a:pt x="179" y="1393"/>
                  </a:lnTo>
                  <a:lnTo>
                    <a:pt x="2024" y="310"/>
                  </a:lnTo>
                  <a:lnTo>
                    <a:pt x="1846"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9"/>
            <p:cNvSpPr/>
            <p:nvPr/>
          </p:nvSpPr>
          <p:spPr>
            <a:xfrm>
              <a:off x="3749528" y="1444196"/>
              <a:ext cx="32174" cy="34058"/>
            </a:xfrm>
            <a:custGeom>
              <a:rect b="b" l="l" r="r" t="t"/>
              <a:pathLst>
                <a:path extrusionOk="0" h="1501" w="1418">
                  <a:moveTo>
                    <a:pt x="542" y="1"/>
                  </a:moveTo>
                  <a:cubicBezTo>
                    <a:pt x="459" y="1"/>
                    <a:pt x="374" y="22"/>
                    <a:pt x="298" y="66"/>
                  </a:cubicBezTo>
                  <a:cubicBezTo>
                    <a:pt x="84" y="197"/>
                    <a:pt x="1" y="483"/>
                    <a:pt x="143" y="697"/>
                  </a:cubicBezTo>
                  <a:lnTo>
                    <a:pt x="477" y="1269"/>
                  </a:lnTo>
                  <a:cubicBezTo>
                    <a:pt x="572" y="1419"/>
                    <a:pt x="724" y="1501"/>
                    <a:pt x="882" y="1501"/>
                  </a:cubicBezTo>
                  <a:cubicBezTo>
                    <a:pt x="962" y="1501"/>
                    <a:pt x="1044" y="1480"/>
                    <a:pt x="1120" y="1435"/>
                  </a:cubicBezTo>
                  <a:cubicBezTo>
                    <a:pt x="1346" y="1293"/>
                    <a:pt x="1417" y="1019"/>
                    <a:pt x="1286" y="792"/>
                  </a:cubicBezTo>
                  <a:lnTo>
                    <a:pt x="941" y="233"/>
                  </a:lnTo>
                  <a:cubicBezTo>
                    <a:pt x="862" y="83"/>
                    <a:pt x="705" y="1"/>
                    <a:pt x="542"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9"/>
            <p:cNvSpPr/>
            <p:nvPr/>
          </p:nvSpPr>
          <p:spPr>
            <a:xfrm>
              <a:off x="3577992" y="1446488"/>
              <a:ext cx="45947" cy="31630"/>
            </a:xfrm>
            <a:custGeom>
              <a:rect b="b" l="l" r="r" t="t"/>
              <a:pathLst>
                <a:path extrusionOk="0" h="1394" w="2025">
                  <a:moveTo>
                    <a:pt x="1846" y="1"/>
                  </a:moveTo>
                  <a:lnTo>
                    <a:pt x="0" y="1084"/>
                  </a:lnTo>
                  <a:lnTo>
                    <a:pt x="179" y="1394"/>
                  </a:lnTo>
                  <a:lnTo>
                    <a:pt x="2024" y="310"/>
                  </a:lnTo>
                  <a:lnTo>
                    <a:pt x="1846"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9"/>
            <p:cNvSpPr/>
            <p:nvPr/>
          </p:nvSpPr>
          <p:spPr>
            <a:xfrm>
              <a:off x="3563924" y="1457719"/>
              <a:ext cx="32174" cy="34035"/>
            </a:xfrm>
            <a:custGeom>
              <a:rect b="b" l="l" r="r" t="t"/>
              <a:pathLst>
                <a:path extrusionOk="0" h="1500" w="1418">
                  <a:moveTo>
                    <a:pt x="537" y="0"/>
                  </a:moveTo>
                  <a:cubicBezTo>
                    <a:pt x="456" y="0"/>
                    <a:pt x="375" y="21"/>
                    <a:pt x="299" y="66"/>
                  </a:cubicBezTo>
                  <a:cubicBezTo>
                    <a:pt x="72" y="196"/>
                    <a:pt x="1" y="482"/>
                    <a:pt x="132" y="697"/>
                  </a:cubicBezTo>
                  <a:lnTo>
                    <a:pt x="477" y="1268"/>
                  </a:lnTo>
                  <a:cubicBezTo>
                    <a:pt x="564" y="1418"/>
                    <a:pt x="719" y="1500"/>
                    <a:pt x="879" y="1500"/>
                  </a:cubicBezTo>
                  <a:cubicBezTo>
                    <a:pt x="961" y="1500"/>
                    <a:pt x="1044" y="1479"/>
                    <a:pt x="1120" y="1435"/>
                  </a:cubicBezTo>
                  <a:cubicBezTo>
                    <a:pt x="1334" y="1292"/>
                    <a:pt x="1418" y="1018"/>
                    <a:pt x="1275" y="792"/>
                  </a:cubicBezTo>
                  <a:lnTo>
                    <a:pt x="942" y="232"/>
                  </a:lnTo>
                  <a:cubicBezTo>
                    <a:pt x="847" y="82"/>
                    <a:pt x="694" y="0"/>
                    <a:pt x="537"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9"/>
            <p:cNvSpPr/>
            <p:nvPr/>
          </p:nvSpPr>
          <p:spPr>
            <a:xfrm>
              <a:off x="3607148" y="1525381"/>
              <a:ext cx="45970" cy="31630"/>
            </a:xfrm>
            <a:custGeom>
              <a:rect b="b" l="l" r="r" t="t"/>
              <a:pathLst>
                <a:path extrusionOk="0" h="1394" w="2026">
                  <a:moveTo>
                    <a:pt x="1846" y="1"/>
                  </a:moveTo>
                  <a:lnTo>
                    <a:pt x="1" y="1084"/>
                  </a:lnTo>
                  <a:lnTo>
                    <a:pt x="180" y="1394"/>
                  </a:lnTo>
                  <a:lnTo>
                    <a:pt x="2025" y="310"/>
                  </a:lnTo>
                  <a:lnTo>
                    <a:pt x="1846"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9"/>
            <p:cNvSpPr/>
            <p:nvPr/>
          </p:nvSpPr>
          <p:spPr>
            <a:xfrm>
              <a:off x="3593375" y="1536317"/>
              <a:ext cx="31902" cy="34058"/>
            </a:xfrm>
            <a:custGeom>
              <a:rect b="b" l="l" r="r" t="t"/>
              <a:pathLst>
                <a:path extrusionOk="0" h="1501" w="1406">
                  <a:moveTo>
                    <a:pt x="536" y="1"/>
                  </a:moveTo>
                  <a:cubicBezTo>
                    <a:pt x="456" y="1"/>
                    <a:pt x="375" y="22"/>
                    <a:pt x="298" y="66"/>
                  </a:cubicBezTo>
                  <a:cubicBezTo>
                    <a:pt x="72" y="197"/>
                    <a:pt x="1" y="483"/>
                    <a:pt x="132" y="709"/>
                  </a:cubicBezTo>
                  <a:lnTo>
                    <a:pt x="477" y="1269"/>
                  </a:lnTo>
                  <a:cubicBezTo>
                    <a:pt x="564" y="1419"/>
                    <a:pt x="719" y="1501"/>
                    <a:pt x="876" y="1501"/>
                  </a:cubicBezTo>
                  <a:cubicBezTo>
                    <a:pt x="956" y="1501"/>
                    <a:pt x="1036" y="1480"/>
                    <a:pt x="1108" y="1435"/>
                  </a:cubicBezTo>
                  <a:cubicBezTo>
                    <a:pt x="1334" y="1304"/>
                    <a:pt x="1406" y="1019"/>
                    <a:pt x="1275" y="793"/>
                  </a:cubicBezTo>
                  <a:lnTo>
                    <a:pt x="929" y="233"/>
                  </a:lnTo>
                  <a:cubicBezTo>
                    <a:pt x="843" y="83"/>
                    <a:pt x="693" y="1"/>
                    <a:pt x="536"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9"/>
            <p:cNvSpPr/>
            <p:nvPr/>
          </p:nvSpPr>
          <p:spPr>
            <a:xfrm>
              <a:off x="3602565" y="1564544"/>
              <a:ext cx="675413" cy="627855"/>
            </a:xfrm>
            <a:custGeom>
              <a:rect b="b" l="l" r="r" t="t"/>
              <a:pathLst>
                <a:path extrusionOk="0" h="27671" w="29767">
                  <a:moveTo>
                    <a:pt x="29671" y="1"/>
                  </a:moveTo>
                  <a:lnTo>
                    <a:pt x="1" y="27469"/>
                  </a:lnTo>
                  <a:lnTo>
                    <a:pt x="1" y="27671"/>
                  </a:lnTo>
                  <a:lnTo>
                    <a:pt x="29766" y="108"/>
                  </a:lnTo>
                  <a:lnTo>
                    <a:pt x="296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9"/>
            <p:cNvSpPr/>
            <p:nvPr/>
          </p:nvSpPr>
          <p:spPr>
            <a:xfrm>
              <a:off x="3429667" y="1529170"/>
              <a:ext cx="880190" cy="795035"/>
            </a:xfrm>
            <a:custGeom>
              <a:rect b="b" l="l" r="r" t="t"/>
              <a:pathLst>
                <a:path extrusionOk="0" h="35039" w="38792">
                  <a:moveTo>
                    <a:pt x="36743" y="0"/>
                  </a:moveTo>
                  <a:lnTo>
                    <a:pt x="322" y="33719"/>
                  </a:lnTo>
                  <a:cubicBezTo>
                    <a:pt x="12" y="34004"/>
                    <a:pt x="1" y="34481"/>
                    <a:pt x="274" y="34790"/>
                  </a:cubicBezTo>
                  <a:cubicBezTo>
                    <a:pt x="426" y="34954"/>
                    <a:pt x="631" y="35038"/>
                    <a:pt x="836" y="35038"/>
                  </a:cubicBezTo>
                  <a:cubicBezTo>
                    <a:pt x="1018" y="35038"/>
                    <a:pt x="1200" y="34972"/>
                    <a:pt x="1346" y="34838"/>
                  </a:cubicBezTo>
                  <a:lnTo>
                    <a:pt x="7597" y="29051"/>
                  </a:lnTo>
                  <a:lnTo>
                    <a:pt x="7632" y="28075"/>
                  </a:lnTo>
                  <a:lnTo>
                    <a:pt x="36815" y="1048"/>
                  </a:lnTo>
                  <a:lnTo>
                    <a:pt x="37386" y="1655"/>
                  </a:lnTo>
                  <a:lnTo>
                    <a:pt x="38791" y="357"/>
                  </a:lnTo>
                  <a:lnTo>
                    <a:pt x="36743" y="0"/>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9"/>
            <p:cNvSpPr/>
            <p:nvPr/>
          </p:nvSpPr>
          <p:spPr>
            <a:xfrm>
              <a:off x="3556640" y="2171070"/>
              <a:ext cx="68093" cy="62375"/>
            </a:xfrm>
            <a:custGeom>
              <a:rect b="b" l="l" r="r" t="t"/>
              <a:pathLst>
                <a:path extrusionOk="0" h="2749" w="3001">
                  <a:moveTo>
                    <a:pt x="2501" y="1"/>
                  </a:moveTo>
                  <a:cubicBezTo>
                    <a:pt x="2391" y="1"/>
                    <a:pt x="2282" y="39"/>
                    <a:pt x="2203" y="118"/>
                  </a:cubicBezTo>
                  <a:lnTo>
                    <a:pt x="203" y="1964"/>
                  </a:lnTo>
                  <a:cubicBezTo>
                    <a:pt x="12" y="2131"/>
                    <a:pt x="1" y="2404"/>
                    <a:pt x="167" y="2607"/>
                  </a:cubicBezTo>
                  <a:cubicBezTo>
                    <a:pt x="255" y="2701"/>
                    <a:pt x="379" y="2749"/>
                    <a:pt x="502" y="2749"/>
                  </a:cubicBezTo>
                  <a:cubicBezTo>
                    <a:pt x="614" y="2749"/>
                    <a:pt x="725" y="2710"/>
                    <a:pt x="810" y="2631"/>
                  </a:cubicBezTo>
                  <a:lnTo>
                    <a:pt x="2810" y="785"/>
                  </a:lnTo>
                  <a:cubicBezTo>
                    <a:pt x="2989" y="619"/>
                    <a:pt x="3001" y="321"/>
                    <a:pt x="2834" y="142"/>
                  </a:cubicBezTo>
                  <a:cubicBezTo>
                    <a:pt x="2747" y="48"/>
                    <a:pt x="2623" y="1"/>
                    <a:pt x="2501"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5" name="Google Shape;3665;p79"/>
          <p:cNvSpPr/>
          <p:nvPr/>
        </p:nvSpPr>
        <p:spPr>
          <a:xfrm>
            <a:off x="7635625" y="2192300"/>
            <a:ext cx="85129" cy="1999289"/>
          </a:xfrm>
          <a:custGeom>
            <a:rect b="b" l="l" r="r" t="t"/>
            <a:pathLst>
              <a:path extrusionOk="0" h="76236" w="3751">
                <a:moveTo>
                  <a:pt x="0" y="0"/>
                </a:moveTo>
                <a:lnTo>
                  <a:pt x="0" y="76236"/>
                </a:lnTo>
                <a:lnTo>
                  <a:pt x="3751" y="76236"/>
                </a:lnTo>
                <a:lnTo>
                  <a:pt x="37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9"/>
          <p:cNvSpPr/>
          <p:nvPr/>
        </p:nvSpPr>
        <p:spPr>
          <a:xfrm>
            <a:off x="7442741" y="4135905"/>
            <a:ext cx="466847" cy="224518"/>
          </a:xfrm>
          <a:custGeom>
            <a:rect b="b" l="l" r="r" t="t"/>
            <a:pathLst>
              <a:path extrusionOk="0" h="9895" w="20575">
                <a:moveTo>
                  <a:pt x="10299" y="0"/>
                </a:moveTo>
                <a:cubicBezTo>
                  <a:pt x="4739" y="0"/>
                  <a:pt x="214" y="4394"/>
                  <a:pt x="0" y="9894"/>
                </a:cubicBezTo>
                <a:lnTo>
                  <a:pt x="20574" y="9894"/>
                </a:lnTo>
                <a:cubicBezTo>
                  <a:pt x="20372" y="4394"/>
                  <a:pt x="15847" y="0"/>
                  <a:pt x="10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9"/>
          <p:cNvSpPr/>
          <p:nvPr/>
        </p:nvSpPr>
        <p:spPr>
          <a:xfrm>
            <a:off x="7598621" y="2118535"/>
            <a:ext cx="158853" cy="164548"/>
          </a:xfrm>
          <a:custGeom>
            <a:rect b="b" l="l" r="r" t="t"/>
            <a:pathLst>
              <a:path extrusionOk="0" h="7252" w="7001">
                <a:moveTo>
                  <a:pt x="0" y="1"/>
                </a:moveTo>
                <a:lnTo>
                  <a:pt x="0" y="3751"/>
                </a:lnTo>
                <a:cubicBezTo>
                  <a:pt x="0" y="5692"/>
                  <a:pt x="1560" y="7252"/>
                  <a:pt x="3500" y="7252"/>
                </a:cubicBezTo>
                <a:cubicBezTo>
                  <a:pt x="5429" y="7252"/>
                  <a:pt x="7001" y="5692"/>
                  <a:pt x="7001" y="3751"/>
                </a:cubicBezTo>
                <a:lnTo>
                  <a:pt x="7001" y="1"/>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9"/>
          <p:cNvSpPr/>
          <p:nvPr/>
        </p:nvSpPr>
        <p:spPr>
          <a:xfrm>
            <a:off x="7501621" y="1615793"/>
            <a:ext cx="353397" cy="522755"/>
          </a:xfrm>
          <a:custGeom>
            <a:rect b="b" l="l" r="r" t="t"/>
            <a:pathLst>
              <a:path extrusionOk="0" h="23039" w="15575">
                <a:moveTo>
                  <a:pt x="5763" y="0"/>
                </a:moveTo>
                <a:cubicBezTo>
                  <a:pt x="2584" y="0"/>
                  <a:pt x="1" y="2572"/>
                  <a:pt x="1" y="5763"/>
                </a:cubicBezTo>
                <a:lnTo>
                  <a:pt x="1" y="17276"/>
                </a:lnTo>
                <a:cubicBezTo>
                  <a:pt x="1" y="20467"/>
                  <a:pt x="2584" y="23039"/>
                  <a:pt x="5763" y="23039"/>
                </a:cubicBezTo>
                <a:lnTo>
                  <a:pt x="9811" y="23039"/>
                </a:lnTo>
                <a:cubicBezTo>
                  <a:pt x="13002" y="23039"/>
                  <a:pt x="15574" y="20467"/>
                  <a:pt x="15574" y="17276"/>
                </a:cubicBezTo>
                <a:lnTo>
                  <a:pt x="15574" y="5763"/>
                </a:lnTo>
                <a:cubicBezTo>
                  <a:pt x="15574" y="2596"/>
                  <a:pt x="12979" y="0"/>
                  <a:pt x="98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9"/>
          <p:cNvSpPr/>
          <p:nvPr/>
        </p:nvSpPr>
        <p:spPr>
          <a:xfrm>
            <a:off x="7501621" y="1853788"/>
            <a:ext cx="116195" cy="40275"/>
          </a:xfrm>
          <a:custGeom>
            <a:rect b="b" l="l" r="r" t="t"/>
            <a:pathLst>
              <a:path extrusionOk="0" h="1775" w="5121">
                <a:moveTo>
                  <a:pt x="1" y="1"/>
                </a:moveTo>
                <a:lnTo>
                  <a:pt x="1" y="1775"/>
                </a:lnTo>
                <a:lnTo>
                  <a:pt x="4227" y="1775"/>
                </a:lnTo>
                <a:cubicBezTo>
                  <a:pt x="4727" y="1775"/>
                  <a:pt x="5120" y="1370"/>
                  <a:pt x="5120" y="882"/>
                </a:cubicBezTo>
                <a:cubicBezTo>
                  <a:pt x="5120" y="406"/>
                  <a:pt x="4727" y="1"/>
                  <a:pt x="4227"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9"/>
          <p:cNvSpPr/>
          <p:nvPr/>
        </p:nvSpPr>
        <p:spPr>
          <a:xfrm>
            <a:off x="7501621" y="1919703"/>
            <a:ext cx="116195" cy="40297"/>
          </a:xfrm>
          <a:custGeom>
            <a:rect b="b" l="l" r="r" t="t"/>
            <a:pathLst>
              <a:path extrusionOk="0" h="1776" w="5121">
                <a:moveTo>
                  <a:pt x="1" y="1"/>
                </a:moveTo>
                <a:lnTo>
                  <a:pt x="1" y="1775"/>
                </a:lnTo>
                <a:lnTo>
                  <a:pt x="4227" y="1775"/>
                </a:lnTo>
                <a:cubicBezTo>
                  <a:pt x="4235" y="1775"/>
                  <a:pt x="4242" y="1775"/>
                  <a:pt x="4249" y="1775"/>
                </a:cubicBezTo>
                <a:cubicBezTo>
                  <a:pt x="4739" y="1775"/>
                  <a:pt x="5120" y="1375"/>
                  <a:pt x="5120" y="894"/>
                </a:cubicBezTo>
                <a:cubicBezTo>
                  <a:pt x="5120" y="406"/>
                  <a:pt x="4727" y="1"/>
                  <a:pt x="4227"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9"/>
          <p:cNvSpPr/>
          <p:nvPr/>
        </p:nvSpPr>
        <p:spPr>
          <a:xfrm>
            <a:off x="7501621" y="1722232"/>
            <a:ext cx="116195" cy="40275"/>
          </a:xfrm>
          <a:custGeom>
            <a:rect b="b" l="l" r="r" t="t"/>
            <a:pathLst>
              <a:path extrusionOk="0" h="1775" w="5121">
                <a:moveTo>
                  <a:pt x="108" y="0"/>
                </a:moveTo>
                <a:cubicBezTo>
                  <a:pt x="48" y="346"/>
                  <a:pt x="1" y="715"/>
                  <a:pt x="1" y="1072"/>
                </a:cubicBezTo>
                <a:lnTo>
                  <a:pt x="1" y="1774"/>
                </a:lnTo>
                <a:lnTo>
                  <a:pt x="4227" y="1774"/>
                </a:lnTo>
                <a:cubicBezTo>
                  <a:pt x="4727" y="1774"/>
                  <a:pt x="5120" y="1370"/>
                  <a:pt x="5120" y="881"/>
                </a:cubicBezTo>
                <a:cubicBezTo>
                  <a:pt x="5120" y="405"/>
                  <a:pt x="4727" y="0"/>
                  <a:pt x="4227"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9"/>
          <p:cNvSpPr/>
          <p:nvPr/>
        </p:nvSpPr>
        <p:spPr>
          <a:xfrm>
            <a:off x="7501621" y="1787874"/>
            <a:ext cx="116195" cy="40275"/>
          </a:xfrm>
          <a:custGeom>
            <a:rect b="b" l="l" r="r" t="t"/>
            <a:pathLst>
              <a:path extrusionOk="0" h="1775" w="5121">
                <a:moveTo>
                  <a:pt x="1" y="1"/>
                </a:moveTo>
                <a:lnTo>
                  <a:pt x="1" y="1775"/>
                </a:lnTo>
                <a:lnTo>
                  <a:pt x="4227" y="1775"/>
                </a:lnTo>
                <a:cubicBezTo>
                  <a:pt x="4727" y="1775"/>
                  <a:pt x="5120" y="1370"/>
                  <a:pt x="5120" y="882"/>
                </a:cubicBezTo>
                <a:cubicBezTo>
                  <a:pt x="5120" y="405"/>
                  <a:pt x="4727" y="1"/>
                  <a:pt x="4227"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9"/>
          <p:cNvSpPr/>
          <p:nvPr/>
        </p:nvSpPr>
        <p:spPr>
          <a:xfrm>
            <a:off x="7501621" y="1985890"/>
            <a:ext cx="116195" cy="40275"/>
          </a:xfrm>
          <a:custGeom>
            <a:rect b="b" l="l" r="r" t="t"/>
            <a:pathLst>
              <a:path extrusionOk="0" h="1775" w="5121">
                <a:moveTo>
                  <a:pt x="1" y="1"/>
                </a:moveTo>
                <a:lnTo>
                  <a:pt x="1" y="965"/>
                </a:lnTo>
                <a:cubicBezTo>
                  <a:pt x="1" y="1239"/>
                  <a:pt x="36" y="1501"/>
                  <a:pt x="60" y="1775"/>
                </a:cubicBezTo>
                <a:lnTo>
                  <a:pt x="4227" y="1775"/>
                </a:lnTo>
                <a:cubicBezTo>
                  <a:pt x="4727" y="1775"/>
                  <a:pt x="5120" y="1382"/>
                  <a:pt x="5120" y="894"/>
                </a:cubicBezTo>
                <a:cubicBezTo>
                  <a:pt x="5120" y="406"/>
                  <a:pt x="4727" y="1"/>
                  <a:pt x="4227"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9"/>
          <p:cNvSpPr/>
          <p:nvPr/>
        </p:nvSpPr>
        <p:spPr>
          <a:xfrm>
            <a:off x="7738823" y="1919975"/>
            <a:ext cx="116195" cy="40275"/>
          </a:xfrm>
          <a:custGeom>
            <a:rect b="b" l="l" r="r" t="t"/>
            <a:pathLst>
              <a:path extrusionOk="0" h="1775" w="5121">
                <a:moveTo>
                  <a:pt x="893" y="1"/>
                </a:moveTo>
                <a:cubicBezTo>
                  <a:pt x="381" y="1"/>
                  <a:pt x="0" y="394"/>
                  <a:pt x="0" y="882"/>
                </a:cubicBezTo>
                <a:cubicBezTo>
                  <a:pt x="0" y="1370"/>
                  <a:pt x="405" y="1775"/>
                  <a:pt x="893" y="1775"/>
                </a:cubicBezTo>
                <a:lnTo>
                  <a:pt x="5120" y="1775"/>
                </a:lnTo>
                <a:lnTo>
                  <a:pt x="5120" y="1"/>
                </a:ln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9"/>
          <p:cNvSpPr/>
          <p:nvPr/>
        </p:nvSpPr>
        <p:spPr>
          <a:xfrm>
            <a:off x="7738823" y="1985890"/>
            <a:ext cx="116195" cy="40547"/>
          </a:xfrm>
          <a:custGeom>
            <a:rect b="b" l="l" r="r" t="t"/>
            <a:pathLst>
              <a:path extrusionOk="0" h="1787" w="5121">
                <a:moveTo>
                  <a:pt x="893" y="1"/>
                </a:moveTo>
                <a:cubicBezTo>
                  <a:pt x="405" y="1"/>
                  <a:pt x="0" y="406"/>
                  <a:pt x="0" y="894"/>
                </a:cubicBezTo>
                <a:cubicBezTo>
                  <a:pt x="0" y="1382"/>
                  <a:pt x="405" y="1787"/>
                  <a:pt x="893" y="1787"/>
                </a:cubicBezTo>
                <a:lnTo>
                  <a:pt x="5061" y="1787"/>
                </a:lnTo>
                <a:cubicBezTo>
                  <a:pt x="5084" y="1525"/>
                  <a:pt x="5120" y="1251"/>
                  <a:pt x="5120" y="965"/>
                </a:cubicBezTo>
                <a:lnTo>
                  <a:pt x="5120" y="1"/>
                </a:ln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9"/>
          <p:cNvSpPr/>
          <p:nvPr/>
        </p:nvSpPr>
        <p:spPr>
          <a:xfrm>
            <a:off x="7738823" y="1854310"/>
            <a:ext cx="116195" cy="40025"/>
          </a:xfrm>
          <a:custGeom>
            <a:rect b="b" l="l" r="r" t="t"/>
            <a:pathLst>
              <a:path extrusionOk="0" h="1764" w="5121">
                <a:moveTo>
                  <a:pt x="851" y="1"/>
                </a:moveTo>
                <a:cubicBezTo>
                  <a:pt x="360" y="1"/>
                  <a:pt x="0" y="396"/>
                  <a:pt x="0" y="871"/>
                </a:cubicBezTo>
                <a:cubicBezTo>
                  <a:pt x="0" y="1371"/>
                  <a:pt x="405" y="1764"/>
                  <a:pt x="893" y="1764"/>
                </a:cubicBezTo>
                <a:lnTo>
                  <a:pt x="5120" y="1764"/>
                </a:lnTo>
                <a:lnTo>
                  <a:pt x="5120" y="2"/>
                </a:lnTo>
                <a:lnTo>
                  <a:pt x="893" y="2"/>
                </a:lnTo>
                <a:cubicBezTo>
                  <a:pt x="879" y="1"/>
                  <a:pt x="865" y="1"/>
                  <a:pt x="851" y="1"/>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9"/>
          <p:cNvSpPr/>
          <p:nvPr/>
        </p:nvSpPr>
        <p:spPr>
          <a:xfrm>
            <a:off x="7738823" y="1788396"/>
            <a:ext cx="116195" cy="40025"/>
          </a:xfrm>
          <a:custGeom>
            <a:rect b="b" l="l" r="r" t="t"/>
            <a:pathLst>
              <a:path extrusionOk="0" h="1764" w="5121">
                <a:moveTo>
                  <a:pt x="851" y="0"/>
                </a:moveTo>
                <a:cubicBezTo>
                  <a:pt x="360" y="0"/>
                  <a:pt x="0" y="396"/>
                  <a:pt x="0" y="871"/>
                </a:cubicBezTo>
                <a:cubicBezTo>
                  <a:pt x="0" y="1371"/>
                  <a:pt x="405" y="1764"/>
                  <a:pt x="893" y="1764"/>
                </a:cubicBezTo>
                <a:lnTo>
                  <a:pt x="5120" y="1764"/>
                </a:lnTo>
                <a:lnTo>
                  <a:pt x="5120" y="1"/>
                </a:lnTo>
                <a:lnTo>
                  <a:pt x="893" y="1"/>
                </a:lnTo>
                <a:cubicBezTo>
                  <a:pt x="879" y="1"/>
                  <a:pt x="865" y="0"/>
                  <a:pt x="851"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9"/>
          <p:cNvSpPr/>
          <p:nvPr/>
        </p:nvSpPr>
        <p:spPr>
          <a:xfrm>
            <a:off x="7738823" y="1722504"/>
            <a:ext cx="116195" cy="40275"/>
          </a:xfrm>
          <a:custGeom>
            <a:rect b="b" l="l" r="r" t="t"/>
            <a:pathLst>
              <a:path extrusionOk="0" h="1775" w="5121">
                <a:moveTo>
                  <a:pt x="871" y="0"/>
                </a:moveTo>
                <a:cubicBezTo>
                  <a:pt x="371" y="0"/>
                  <a:pt x="0" y="400"/>
                  <a:pt x="0" y="881"/>
                </a:cubicBezTo>
                <a:cubicBezTo>
                  <a:pt x="0" y="1369"/>
                  <a:pt x="405" y="1774"/>
                  <a:pt x="893" y="1774"/>
                </a:cubicBezTo>
                <a:lnTo>
                  <a:pt x="5120" y="1774"/>
                </a:lnTo>
                <a:lnTo>
                  <a:pt x="5120" y="1072"/>
                </a:lnTo>
                <a:cubicBezTo>
                  <a:pt x="5120" y="703"/>
                  <a:pt x="5072" y="346"/>
                  <a:pt x="5013" y="0"/>
                </a:cubicBezTo>
                <a:lnTo>
                  <a:pt x="893" y="0"/>
                </a:lnTo>
                <a:cubicBezTo>
                  <a:pt x="886" y="0"/>
                  <a:pt x="879" y="0"/>
                  <a:pt x="871"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9"/>
          <p:cNvSpPr/>
          <p:nvPr/>
        </p:nvSpPr>
        <p:spPr>
          <a:xfrm>
            <a:off x="7629956" y="2158266"/>
            <a:ext cx="96727" cy="96455"/>
          </a:xfrm>
          <a:custGeom>
            <a:rect b="b" l="l" r="r" t="t"/>
            <a:pathLst>
              <a:path extrusionOk="0" h="4251" w="4263">
                <a:moveTo>
                  <a:pt x="2131" y="0"/>
                </a:moveTo>
                <a:cubicBezTo>
                  <a:pt x="953" y="0"/>
                  <a:pt x="0" y="953"/>
                  <a:pt x="0" y="2119"/>
                </a:cubicBezTo>
                <a:cubicBezTo>
                  <a:pt x="0" y="3298"/>
                  <a:pt x="953" y="4251"/>
                  <a:pt x="2131" y="4251"/>
                </a:cubicBezTo>
                <a:cubicBezTo>
                  <a:pt x="3310" y="4251"/>
                  <a:pt x="4263" y="3298"/>
                  <a:pt x="4263" y="2119"/>
                </a:cubicBezTo>
                <a:cubicBezTo>
                  <a:pt x="4263" y="953"/>
                  <a:pt x="3310" y="0"/>
                  <a:pt x="2131" y="0"/>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0" name="Google Shape;3680;p79"/>
          <p:cNvGrpSpPr/>
          <p:nvPr/>
        </p:nvGrpSpPr>
        <p:grpSpPr>
          <a:xfrm>
            <a:off x="5402285" y="3137952"/>
            <a:ext cx="1329430" cy="1222469"/>
            <a:chOff x="4345775" y="3168375"/>
            <a:chExt cx="1464775" cy="1346925"/>
          </a:xfrm>
        </p:grpSpPr>
        <p:sp>
          <p:nvSpPr>
            <p:cNvPr id="3681" name="Google Shape;3681;p79"/>
            <p:cNvSpPr/>
            <p:nvPr/>
          </p:nvSpPr>
          <p:spPr>
            <a:xfrm>
              <a:off x="4937800" y="3422275"/>
              <a:ext cx="281325" cy="139325"/>
            </a:xfrm>
            <a:custGeom>
              <a:rect b="b" l="l" r="r" t="t"/>
              <a:pathLst>
                <a:path extrusionOk="0" h="5573" w="11253">
                  <a:moveTo>
                    <a:pt x="1" y="1"/>
                  </a:moveTo>
                  <a:lnTo>
                    <a:pt x="1" y="5573"/>
                  </a:lnTo>
                  <a:lnTo>
                    <a:pt x="11252" y="5573"/>
                  </a:lnTo>
                  <a:lnTo>
                    <a:pt x="11252"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9"/>
            <p:cNvSpPr/>
            <p:nvPr/>
          </p:nvSpPr>
          <p:spPr>
            <a:xfrm>
              <a:off x="4345775" y="3188025"/>
              <a:ext cx="642950" cy="930200"/>
            </a:xfrm>
            <a:custGeom>
              <a:rect b="b" l="l" r="r" t="t"/>
              <a:pathLst>
                <a:path extrusionOk="0" h="37208" w="25718">
                  <a:moveTo>
                    <a:pt x="2953" y="0"/>
                  </a:moveTo>
                  <a:cubicBezTo>
                    <a:pt x="2953" y="0"/>
                    <a:pt x="0" y="9525"/>
                    <a:pt x="869" y="15062"/>
                  </a:cubicBezTo>
                  <a:cubicBezTo>
                    <a:pt x="1727" y="20598"/>
                    <a:pt x="4834" y="37207"/>
                    <a:pt x="4834" y="37207"/>
                  </a:cubicBezTo>
                  <a:lnTo>
                    <a:pt x="20848" y="37207"/>
                  </a:lnTo>
                  <a:cubicBezTo>
                    <a:pt x="20848" y="37207"/>
                    <a:pt x="23968" y="20598"/>
                    <a:pt x="24825" y="15062"/>
                  </a:cubicBezTo>
                  <a:cubicBezTo>
                    <a:pt x="25718" y="9513"/>
                    <a:pt x="22777" y="0"/>
                    <a:pt x="22777"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9"/>
            <p:cNvSpPr/>
            <p:nvPr/>
          </p:nvSpPr>
          <p:spPr>
            <a:xfrm>
              <a:off x="4373150" y="3188025"/>
              <a:ext cx="588200" cy="204500"/>
            </a:xfrm>
            <a:custGeom>
              <a:rect b="b" l="l" r="r" t="t"/>
              <a:pathLst>
                <a:path extrusionOk="0" h="8180" w="23528">
                  <a:moveTo>
                    <a:pt x="1858" y="0"/>
                  </a:moveTo>
                  <a:cubicBezTo>
                    <a:pt x="1858" y="0"/>
                    <a:pt x="644" y="3918"/>
                    <a:pt x="1" y="8180"/>
                  </a:cubicBezTo>
                  <a:lnTo>
                    <a:pt x="23527" y="8180"/>
                  </a:lnTo>
                  <a:cubicBezTo>
                    <a:pt x="22884" y="3906"/>
                    <a:pt x="21682" y="0"/>
                    <a:pt x="21682" y="0"/>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9"/>
            <p:cNvSpPr/>
            <p:nvPr/>
          </p:nvSpPr>
          <p:spPr>
            <a:xfrm>
              <a:off x="4442500" y="3986625"/>
              <a:ext cx="449500" cy="131600"/>
            </a:xfrm>
            <a:custGeom>
              <a:rect b="b" l="l" r="r" t="t"/>
              <a:pathLst>
                <a:path extrusionOk="0" h="5264" w="17980">
                  <a:moveTo>
                    <a:pt x="1" y="1"/>
                  </a:moveTo>
                  <a:cubicBezTo>
                    <a:pt x="572" y="3061"/>
                    <a:pt x="977" y="5263"/>
                    <a:pt x="977" y="5263"/>
                  </a:cubicBezTo>
                  <a:lnTo>
                    <a:pt x="16991" y="5263"/>
                  </a:lnTo>
                  <a:cubicBezTo>
                    <a:pt x="16991" y="5263"/>
                    <a:pt x="17408" y="3061"/>
                    <a:pt x="17979"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9"/>
            <p:cNvSpPr/>
            <p:nvPr/>
          </p:nvSpPr>
          <p:spPr>
            <a:xfrm>
              <a:off x="4427925" y="3422275"/>
              <a:ext cx="53000" cy="107775"/>
            </a:xfrm>
            <a:custGeom>
              <a:rect b="b" l="l" r="r" t="t"/>
              <a:pathLst>
                <a:path extrusionOk="0" h="4311" w="2120">
                  <a:moveTo>
                    <a:pt x="1060" y="1"/>
                  </a:moveTo>
                  <a:cubicBezTo>
                    <a:pt x="477" y="1"/>
                    <a:pt x="0" y="477"/>
                    <a:pt x="0" y="1048"/>
                  </a:cubicBezTo>
                  <a:lnTo>
                    <a:pt x="0" y="3251"/>
                  </a:lnTo>
                  <a:cubicBezTo>
                    <a:pt x="0" y="3834"/>
                    <a:pt x="477" y="4311"/>
                    <a:pt x="1060" y="4311"/>
                  </a:cubicBezTo>
                  <a:cubicBezTo>
                    <a:pt x="1643" y="4311"/>
                    <a:pt x="2120" y="3834"/>
                    <a:pt x="2120" y="3251"/>
                  </a:cubicBezTo>
                  <a:lnTo>
                    <a:pt x="2120" y="1048"/>
                  </a:lnTo>
                  <a:cubicBezTo>
                    <a:pt x="2120" y="453"/>
                    <a:pt x="1643" y="1"/>
                    <a:pt x="1060"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9"/>
            <p:cNvSpPr/>
            <p:nvPr/>
          </p:nvSpPr>
          <p:spPr>
            <a:xfrm>
              <a:off x="4449350" y="3204100"/>
              <a:ext cx="9850" cy="253025"/>
            </a:xfrm>
            <a:custGeom>
              <a:rect b="b" l="l" r="r" t="t"/>
              <a:pathLst>
                <a:path extrusionOk="0" h="10121" w="394">
                  <a:moveTo>
                    <a:pt x="1" y="0"/>
                  </a:moveTo>
                  <a:lnTo>
                    <a:pt x="1" y="10121"/>
                  </a:lnTo>
                  <a:lnTo>
                    <a:pt x="394" y="10121"/>
                  </a:lnTo>
                  <a:lnTo>
                    <a:pt x="394" y="0"/>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9"/>
            <p:cNvSpPr/>
            <p:nvPr/>
          </p:nvSpPr>
          <p:spPr>
            <a:xfrm>
              <a:off x="4640750" y="3422275"/>
              <a:ext cx="53000" cy="107775"/>
            </a:xfrm>
            <a:custGeom>
              <a:rect b="b" l="l" r="r" t="t"/>
              <a:pathLst>
                <a:path extrusionOk="0" h="4311" w="2120">
                  <a:moveTo>
                    <a:pt x="1060" y="1"/>
                  </a:moveTo>
                  <a:cubicBezTo>
                    <a:pt x="477" y="1"/>
                    <a:pt x="0" y="477"/>
                    <a:pt x="0" y="1048"/>
                  </a:cubicBezTo>
                  <a:lnTo>
                    <a:pt x="0" y="3251"/>
                  </a:lnTo>
                  <a:cubicBezTo>
                    <a:pt x="0" y="3834"/>
                    <a:pt x="477" y="4311"/>
                    <a:pt x="1060" y="4311"/>
                  </a:cubicBezTo>
                  <a:cubicBezTo>
                    <a:pt x="1643" y="4311"/>
                    <a:pt x="2120" y="3834"/>
                    <a:pt x="2120" y="3251"/>
                  </a:cubicBezTo>
                  <a:lnTo>
                    <a:pt x="2120" y="1048"/>
                  </a:lnTo>
                  <a:cubicBezTo>
                    <a:pt x="2120" y="453"/>
                    <a:pt x="1643" y="1"/>
                    <a:pt x="1060"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9"/>
            <p:cNvSpPr/>
            <p:nvPr/>
          </p:nvSpPr>
          <p:spPr>
            <a:xfrm>
              <a:off x="4662475" y="3204100"/>
              <a:ext cx="9850" cy="253025"/>
            </a:xfrm>
            <a:custGeom>
              <a:rect b="b" l="l" r="r" t="t"/>
              <a:pathLst>
                <a:path extrusionOk="0" h="10121" w="394">
                  <a:moveTo>
                    <a:pt x="1" y="0"/>
                  </a:moveTo>
                  <a:lnTo>
                    <a:pt x="1" y="10121"/>
                  </a:lnTo>
                  <a:lnTo>
                    <a:pt x="393" y="10121"/>
                  </a:lnTo>
                  <a:lnTo>
                    <a:pt x="393" y="0"/>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9"/>
            <p:cNvSpPr/>
            <p:nvPr/>
          </p:nvSpPr>
          <p:spPr>
            <a:xfrm>
              <a:off x="4853575" y="3422275"/>
              <a:ext cx="53000" cy="107775"/>
            </a:xfrm>
            <a:custGeom>
              <a:rect b="b" l="l" r="r" t="t"/>
              <a:pathLst>
                <a:path extrusionOk="0" h="4311" w="2120">
                  <a:moveTo>
                    <a:pt x="1060" y="1"/>
                  </a:moveTo>
                  <a:cubicBezTo>
                    <a:pt x="477" y="1"/>
                    <a:pt x="0" y="477"/>
                    <a:pt x="0" y="1048"/>
                  </a:cubicBezTo>
                  <a:lnTo>
                    <a:pt x="0" y="3251"/>
                  </a:lnTo>
                  <a:cubicBezTo>
                    <a:pt x="0" y="3834"/>
                    <a:pt x="477" y="4311"/>
                    <a:pt x="1060" y="4311"/>
                  </a:cubicBezTo>
                  <a:cubicBezTo>
                    <a:pt x="1643" y="4311"/>
                    <a:pt x="2120" y="3834"/>
                    <a:pt x="2120" y="3251"/>
                  </a:cubicBezTo>
                  <a:lnTo>
                    <a:pt x="2120" y="1048"/>
                  </a:lnTo>
                  <a:cubicBezTo>
                    <a:pt x="2120" y="453"/>
                    <a:pt x="1655" y="1"/>
                    <a:pt x="1060"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9"/>
            <p:cNvSpPr/>
            <p:nvPr/>
          </p:nvSpPr>
          <p:spPr>
            <a:xfrm>
              <a:off x="4875300" y="3204100"/>
              <a:ext cx="10150" cy="253025"/>
            </a:xfrm>
            <a:custGeom>
              <a:rect b="b" l="l" r="r" t="t"/>
              <a:pathLst>
                <a:path extrusionOk="0" h="10121" w="406">
                  <a:moveTo>
                    <a:pt x="0" y="0"/>
                  </a:moveTo>
                  <a:lnTo>
                    <a:pt x="0" y="10121"/>
                  </a:lnTo>
                  <a:lnTo>
                    <a:pt x="405" y="10121"/>
                  </a:lnTo>
                  <a:lnTo>
                    <a:pt x="405" y="0"/>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9"/>
            <p:cNvSpPr/>
            <p:nvPr/>
          </p:nvSpPr>
          <p:spPr>
            <a:xfrm>
              <a:off x="4396675" y="3168375"/>
              <a:ext cx="541150" cy="38725"/>
            </a:xfrm>
            <a:custGeom>
              <a:rect b="b" l="l" r="r" t="t"/>
              <a:pathLst>
                <a:path extrusionOk="0" h="1549" w="21646">
                  <a:moveTo>
                    <a:pt x="774" y="1"/>
                  </a:moveTo>
                  <a:cubicBezTo>
                    <a:pt x="346" y="1"/>
                    <a:pt x="0" y="346"/>
                    <a:pt x="0" y="774"/>
                  </a:cubicBezTo>
                  <a:cubicBezTo>
                    <a:pt x="0" y="1203"/>
                    <a:pt x="346" y="1548"/>
                    <a:pt x="774" y="1548"/>
                  </a:cubicBezTo>
                  <a:lnTo>
                    <a:pt x="20860" y="1548"/>
                  </a:lnTo>
                  <a:cubicBezTo>
                    <a:pt x="21289" y="1548"/>
                    <a:pt x="21634" y="1203"/>
                    <a:pt x="21634" y="774"/>
                  </a:cubicBezTo>
                  <a:cubicBezTo>
                    <a:pt x="21646" y="358"/>
                    <a:pt x="21289" y="1"/>
                    <a:pt x="20860"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9"/>
            <p:cNvSpPr/>
            <p:nvPr/>
          </p:nvSpPr>
          <p:spPr>
            <a:xfrm>
              <a:off x="5168200" y="3188025"/>
              <a:ext cx="642350" cy="930200"/>
            </a:xfrm>
            <a:custGeom>
              <a:rect b="b" l="l" r="r" t="t"/>
              <a:pathLst>
                <a:path extrusionOk="0" h="37208" w="25694">
                  <a:moveTo>
                    <a:pt x="2941" y="0"/>
                  </a:moveTo>
                  <a:cubicBezTo>
                    <a:pt x="2941" y="0"/>
                    <a:pt x="0" y="9525"/>
                    <a:pt x="857" y="15062"/>
                  </a:cubicBezTo>
                  <a:cubicBezTo>
                    <a:pt x="1727" y="20598"/>
                    <a:pt x="4834" y="37207"/>
                    <a:pt x="4834" y="37207"/>
                  </a:cubicBezTo>
                  <a:lnTo>
                    <a:pt x="20848" y="37207"/>
                  </a:lnTo>
                  <a:cubicBezTo>
                    <a:pt x="20848" y="37207"/>
                    <a:pt x="23956" y="20598"/>
                    <a:pt x="24825" y="15062"/>
                  </a:cubicBezTo>
                  <a:cubicBezTo>
                    <a:pt x="25694" y="9513"/>
                    <a:pt x="22765" y="0"/>
                    <a:pt x="22765" y="0"/>
                  </a:cubicBezTo>
                  <a:close/>
                </a:path>
              </a:pathLst>
            </a:custGeom>
            <a:solidFill>
              <a:srgbClr val="FF42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9"/>
            <p:cNvSpPr/>
            <p:nvPr/>
          </p:nvSpPr>
          <p:spPr>
            <a:xfrm>
              <a:off x="5195575" y="3188025"/>
              <a:ext cx="587900" cy="204500"/>
            </a:xfrm>
            <a:custGeom>
              <a:rect b="b" l="l" r="r" t="t"/>
              <a:pathLst>
                <a:path extrusionOk="0" h="8180" w="23516">
                  <a:moveTo>
                    <a:pt x="1846" y="0"/>
                  </a:moveTo>
                  <a:cubicBezTo>
                    <a:pt x="1846" y="0"/>
                    <a:pt x="644" y="3918"/>
                    <a:pt x="1" y="8180"/>
                  </a:cubicBezTo>
                  <a:lnTo>
                    <a:pt x="23515" y="8180"/>
                  </a:lnTo>
                  <a:cubicBezTo>
                    <a:pt x="22873" y="3906"/>
                    <a:pt x="21670" y="0"/>
                    <a:pt x="21670" y="0"/>
                  </a:cubicBezTo>
                  <a:close/>
                </a:path>
              </a:pathLst>
            </a:custGeom>
            <a:solidFill>
              <a:srgbClr val="FFD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9"/>
            <p:cNvSpPr/>
            <p:nvPr/>
          </p:nvSpPr>
          <p:spPr>
            <a:xfrm>
              <a:off x="5264925" y="3986625"/>
              <a:ext cx="449200" cy="131600"/>
            </a:xfrm>
            <a:custGeom>
              <a:rect b="b" l="l" r="r" t="t"/>
              <a:pathLst>
                <a:path extrusionOk="0" h="5264" w="17968">
                  <a:moveTo>
                    <a:pt x="1" y="1"/>
                  </a:moveTo>
                  <a:cubicBezTo>
                    <a:pt x="560" y="3061"/>
                    <a:pt x="977" y="5263"/>
                    <a:pt x="977" y="5263"/>
                  </a:cubicBezTo>
                  <a:lnTo>
                    <a:pt x="16991" y="5263"/>
                  </a:lnTo>
                  <a:cubicBezTo>
                    <a:pt x="16991" y="5263"/>
                    <a:pt x="17408" y="3061"/>
                    <a:pt x="17967"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9"/>
            <p:cNvSpPr/>
            <p:nvPr/>
          </p:nvSpPr>
          <p:spPr>
            <a:xfrm>
              <a:off x="5250050" y="3422275"/>
              <a:ext cx="53000" cy="107775"/>
            </a:xfrm>
            <a:custGeom>
              <a:rect b="b" l="l" r="r" t="t"/>
              <a:pathLst>
                <a:path extrusionOk="0" h="4311" w="2120">
                  <a:moveTo>
                    <a:pt x="1048" y="1"/>
                  </a:moveTo>
                  <a:cubicBezTo>
                    <a:pt x="465" y="1"/>
                    <a:pt x="0" y="477"/>
                    <a:pt x="0" y="1048"/>
                  </a:cubicBezTo>
                  <a:lnTo>
                    <a:pt x="0" y="3251"/>
                  </a:lnTo>
                  <a:cubicBezTo>
                    <a:pt x="0" y="3834"/>
                    <a:pt x="477" y="4311"/>
                    <a:pt x="1048" y="4311"/>
                  </a:cubicBezTo>
                  <a:cubicBezTo>
                    <a:pt x="1632" y="4311"/>
                    <a:pt x="2108" y="3834"/>
                    <a:pt x="2108" y="3251"/>
                  </a:cubicBezTo>
                  <a:lnTo>
                    <a:pt x="2108" y="1048"/>
                  </a:lnTo>
                  <a:cubicBezTo>
                    <a:pt x="2120" y="453"/>
                    <a:pt x="1644" y="1"/>
                    <a:pt x="1048"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9"/>
            <p:cNvSpPr/>
            <p:nvPr/>
          </p:nvSpPr>
          <p:spPr>
            <a:xfrm>
              <a:off x="5271475" y="3204100"/>
              <a:ext cx="10150" cy="253025"/>
            </a:xfrm>
            <a:custGeom>
              <a:rect b="b" l="l" r="r" t="t"/>
              <a:pathLst>
                <a:path extrusionOk="0" h="10121" w="406">
                  <a:moveTo>
                    <a:pt x="1" y="0"/>
                  </a:moveTo>
                  <a:lnTo>
                    <a:pt x="1" y="10121"/>
                  </a:lnTo>
                  <a:lnTo>
                    <a:pt x="406" y="10121"/>
                  </a:lnTo>
                  <a:lnTo>
                    <a:pt x="406" y="0"/>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9"/>
            <p:cNvSpPr/>
            <p:nvPr/>
          </p:nvSpPr>
          <p:spPr>
            <a:xfrm>
              <a:off x="5463175" y="3422275"/>
              <a:ext cx="52700" cy="107775"/>
            </a:xfrm>
            <a:custGeom>
              <a:rect b="b" l="l" r="r" t="t"/>
              <a:pathLst>
                <a:path extrusionOk="0" h="4311" w="2108">
                  <a:moveTo>
                    <a:pt x="1060" y="1"/>
                  </a:moveTo>
                  <a:cubicBezTo>
                    <a:pt x="477" y="1"/>
                    <a:pt x="0" y="477"/>
                    <a:pt x="0" y="1048"/>
                  </a:cubicBezTo>
                  <a:lnTo>
                    <a:pt x="0" y="3251"/>
                  </a:lnTo>
                  <a:cubicBezTo>
                    <a:pt x="0" y="3834"/>
                    <a:pt x="477" y="4311"/>
                    <a:pt x="1060" y="4311"/>
                  </a:cubicBezTo>
                  <a:cubicBezTo>
                    <a:pt x="1631" y="4311"/>
                    <a:pt x="2108" y="3834"/>
                    <a:pt x="2108" y="3251"/>
                  </a:cubicBezTo>
                  <a:lnTo>
                    <a:pt x="2108" y="1048"/>
                  </a:lnTo>
                  <a:cubicBezTo>
                    <a:pt x="2108" y="453"/>
                    <a:pt x="1631" y="1"/>
                    <a:pt x="1060"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9"/>
            <p:cNvSpPr/>
            <p:nvPr/>
          </p:nvSpPr>
          <p:spPr>
            <a:xfrm>
              <a:off x="5484300" y="3204100"/>
              <a:ext cx="10150" cy="253025"/>
            </a:xfrm>
            <a:custGeom>
              <a:rect b="b" l="l" r="r" t="t"/>
              <a:pathLst>
                <a:path extrusionOk="0" h="10121" w="406">
                  <a:moveTo>
                    <a:pt x="1" y="0"/>
                  </a:moveTo>
                  <a:lnTo>
                    <a:pt x="1" y="10121"/>
                  </a:lnTo>
                  <a:lnTo>
                    <a:pt x="405" y="10121"/>
                  </a:lnTo>
                  <a:lnTo>
                    <a:pt x="405" y="0"/>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9"/>
            <p:cNvSpPr/>
            <p:nvPr/>
          </p:nvSpPr>
          <p:spPr>
            <a:xfrm>
              <a:off x="5676000" y="3422275"/>
              <a:ext cx="52700" cy="107775"/>
            </a:xfrm>
            <a:custGeom>
              <a:rect b="b" l="l" r="r" t="t"/>
              <a:pathLst>
                <a:path extrusionOk="0" h="4311" w="2108">
                  <a:moveTo>
                    <a:pt x="1060" y="1"/>
                  </a:moveTo>
                  <a:cubicBezTo>
                    <a:pt x="477" y="1"/>
                    <a:pt x="0" y="477"/>
                    <a:pt x="0" y="1048"/>
                  </a:cubicBezTo>
                  <a:lnTo>
                    <a:pt x="0" y="3251"/>
                  </a:lnTo>
                  <a:cubicBezTo>
                    <a:pt x="0" y="3834"/>
                    <a:pt x="477" y="4311"/>
                    <a:pt x="1060" y="4311"/>
                  </a:cubicBezTo>
                  <a:cubicBezTo>
                    <a:pt x="1631" y="4311"/>
                    <a:pt x="2108" y="3834"/>
                    <a:pt x="2108" y="3251"/>
                  </a:cubicBezTo>
                  <a:lnTo>
                    <a:pt x="2108" y="1048"/>
                  </a:lnTo>
                  <a:cubicBezTo>
                    <a:pt x="2108" y="453"/>
                    <a:pt x="1631" y="1"/>
                    <a:pt x="1060" y="1"/>
                  </a:cubicBez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9"/>
            <p:cNvSpPr/>
            <p:nvPr/>
          </p:nvSpPr>
          <p:spPr>
            <a:xfrm>
              <a:off x="5697425" y="3204100"/>
              <a:ext cx="10150" cy="253025"/>
            </a:xfrm>
            <a:custGeom>
              <a:rect b="b" l="l" r="r" t="t"/>
              <a:pathLst>
                <a:path extrusionOk="0" h="10121" w="406">
                  <a:moveTo>
                    <a:pt x="1" y="0"/>
                  </a:moveTo>
                  <a:lnTo>
                    <a:pt x="1" y="10121"/>
                  </a:lnTo>
                  <a:lnTo>
                    <a:pt x="405" y="10121"/>
                  </a:lnTo>
                  <a:lnTo>
                    <a:pt x="405" y="0"/>
                  </a:lnTo>
                  <a:close/>
                </a:path>
              </a:pathLst>
            </a:custGeom>
            <a:solidFill>
              <a:srgbClr val="96BA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9"/>
            <p:cNvSpPr/>
            <p:nvPr/>
          </p:nvSpPr>
          <p:spPr>
            <a:xfrm>
              <a:off x="5219100" y="3168375"/>
              <a:ext cx="540850" cy="38725"/>
            </a:xfrm>
            <a:custGeom>
              <a:rect b="b" l="l" r="r" t="t"/>
              <a:pathLst>
                <a:path extrusionOk="0" h="1549" w="21634">
                  <a:moveTo>
                    <a:pt x="774" y="1"/>
                  </a:moveTo>
                  <a:cubicBezTo>
                    <a:pt x="334" y="1"/>
                    <a:pt x="0" y="346"/>
                    <a:pt x="0" y="774"/>
                  </a:cubicBezTo>
                  <a:cubicBezTo>
                    <a:pt x="0" y="1203"/>
                    <a:pt x="334" y="1548"/>
                    <a:pt x="774" y="1548"/>
                  </a:cubicBezTo>
                  <a:lnTo>
                    <a:pt x="20848" y="1548"/>
                  </a:lnTo>
                  <a:cubicBezTo>
                    <a:pt x="21277" y="1548"/>
                    <a:pt x="21622" y="1203"/>
                    <a:pt x="21622" y="774"/>
                  </a:cubicBezTo>
                  <a:cubicBezTo>
                    <a:pt x="21634" y="358"/>
                    <a:pt x="21277" y="1"/>
                    <a:pt x="20848"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9"/>
            <p:cNvSpPr/>
            <p:nvPr/>
          </p:nvSpPr>
          <p:spPr>
            <a:xfrm>
              <a:off x="5039900" y="3516325"/>
              <a:ext cx="76825" cy="863225"/>
            </a:xfrm>
            <a:custGeom>
              <a:rect b="b" l="l" r="r" t="t"/>
              <a:pathLst>
                <a:path extrusionOk="0" h="34529" w="3073">
                  <a:moveTo>
                    <a:pt x="1" y="1"/>
                  </a:moveTo>
                  <a:lnTo>
                    <a:pt x="1" y="34529"/>
                  </a:lnTo>
                  <a:lnTo>
                    <a:pt x="3072" y="34529"/>
                  </a:lnTo>
                  <a:lnTo>
                    <a:pt x="3072" y="1"/>
                  </a:ln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9"/>
            <p:cNvSpPr/>
            <p:nvPr/>
          </p:nvSpPr>
          <p:spPr>
            <a:xfrm>
              <a:off x="4894950" y="4339650"/>
              <a:ext cx="364650" cy="175650"/>
            </a:xfrm>
            <a:custGeom>
              <a:rect b="b" l="l" r="r" t="t"/>
              <a:pathLst>
                <a:path extrusionOk="0" h="7026" w="14586">
                  <a:moveTo>
                    <a:pt x="7287" y="1"/>
                  </a:moveTo>
                  <a:cubicBezTo>
                    <a:pt x="3346" y="1"/>
                    <a:pt x="143" y="3108"/>
                    <a:pt x="0" y="7025"/>
                  </a:cubicBezTo>
                  <a:lnTo>
                    <a:pt x="14585" y="7025"/>
                  </a:lnTo>
                  <a:cubicBezTo>
                    <a:pt x="14443" y="3132"/>
                    <a:pt x="11228" y="1"/>
                    <a:pt x="7287" y="1"/>
                  </a:cubicBezTo>
                  <a:close/>
                </a:path>
              </a:pathLst>
            </a:custGeom>
            <a:solidFill>
              <a:srgbClr val="212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7" name="Shape 3707"/>
        <p:cNvGrpSpPr/>
        <p:nvPr/>
      </p:nvGrpSpPr>
      <p:grpSpPr>
        <a:xfrm>
          <a:off x="0" y="0"/>
          <a:ext cx="0" cy="0"/>
          <a:chOff x="0" y="0"/>
          <a:chExt cx="0" cy="0"/>
        </a:xfrm>
      </p:grpSpPr>
      <p:sp>
        <p:nvSpPr>
          <p:cNvPr id="3708" name="Google Shape;3708;p80"/>
          <p:cNvSpPr txBox="1"/>
          <p:nvPr>
            <p:ph idx="1" type="subTitle"/>
          </p:nvPr>
        </p:nvSpPr>
        <p:spPr>
          <a:xfrm>
            <a:off x="720000" y="1905475"/>
            <a:ext cx="3778800" cy="26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Vector</a:t>
            </a:r>
            <a:endParaRPr sz="2500">
              <a:solidFill>
                <a:schemeClr val="dk2"/>
              </a:solidFill>
              <a:latin typeface="Spicy Rice"/>
              <a:ea typeface="Spicy Rice"/>
              <a:cs typeface="Spicy Rice"/>
              <a:sym typeface="Spicy Rice"/>
            </a:endParaRPr>
          </a:p>
          <a:p>
            <a:pPr indent="-304800" lvl="0" marL="457200" rtl="0" algn="l">
              <a:lnSpc>
                <a:spcPct val="115000"/>
              </a:lnSpc>
              <a:spcBef>
                <a:spcPts val="0"/>
              </a:spcBef>
              <a:spcAft>
                <a:spcPts val="0"/>
              </a:spcAft>
              <a:buSzPts val="1200"/>
              <a:buChar char="●"/>
            </a:pPr>
            <a:r>
              <a:rPr lang="en">
                <a:solidFill>
                  <a:schemeClr val="hlink"/>
                </a:solidFill>
                <a:uFill>
                  <a:noFill/>
                </a:uFill>
                <a:hlinkClick r:id="rId3"/>
              </a:rPr>
              <a:t>Flat style international jazz day</a:t>
            </a:r>
            <a:endParaRPr sz="2500">
              <a:solidFill>
                <a:schemeClr val="dk2"/>
              </a:solidFill>
              <a:latin typeface="Spicy Rice"/>
              <a:ea typeface="Spicy Rice"/>
              <a:cs typeface="Spicy Rice"/>
              <a:sym typeface="Spicy Rice"/>
            </a:endParaRPr>
          </a:p>
          <a:p>
            <a:pPr indent="-304800" lvl="0" marL="457200" rtl="0" algn="l">
              <a:lnSpc>
                <a:spcPct val="115000"/>
              </a:lnSpc>
              <a:spcBef>
                <a:spcPts val="0"/>
              </a:spcBef>
              <a:spcAft>
                <a:spcPts val="0"/>
              </a:spcAft>
              <a:buSzPts val="1200"/>
              <a:buChar char="●"/>
            </a:pPr>
            <a:r>
              <a:rPr lang="en">
                <a:solidFill>
                  <a:schemeClr val="hlink"/>
                </a:solidFill>
                <a:uFill>
                  <a:noFill/>
                </a:uFill>
                <a:hlinkClick r:id="rId4"/>
              </a:rPr>
              <a:t>Flat design international jazz day</a:t>
            </a:r>
            <a:endParaRPr sz="2500">
              <a:solidFill>
                <a:schemeClr val="dk2"/>
              </a:solidFill>
              <a:latin typeface="Spicy Rice"/>
              <a:ea typeface="Spicy Rice"/>
              <a:cs typeface="Spicy Rice"/>
              <a:sym typeface="Spicy Rice"/>
            </a:endParaRPr>
          </a:p>
          <a:p>
            <a:pPr indent="0" lvl="0" marL="0" rtl="0" algn="l">
              <a:spcBef>
                <a:spcPts val="1600"/>
              </a:spcBef>
              <a:spcAft>
                <a:spcPts val="0"/>
              </a:spcAft>
              <a:buNone/>
            </a:pPr>
            <a:r>
              <a:rPr lang="en" sz="2500">
                <a:solidFill>
                  <a:schemeClr val="dk2"/>
                </a:solidFill>
                <a:latin typeface="Spicy Rice"/>
                <a:ea typeface="Spicy Rice"/>
                <a:cs typeface="Spicy Rice"/>
                <a:sym typeface="Spicy Rice"/>
              </a:rPr>
              <a:t>Photos</a:t>
            </a:r>
            <a:endParaRPr b="1">
              <a:solidFill>
                <a:schemeClr val="dk2"/>
              </a:solidFill>
              <a:latin typeface="Spicy Rice"/>
              <a:ea typeface="Spicy Rice"/>
              <a:cs typeface="Spicy Rice"/>
              <a:sym typeface="Spicy Rice"/>
            </a:endParaRPr>
          </a:p>
          <a:p>
            <a:pPr indent="-304800" lvl="0" marL="457200" rtl="0" algn="l">
              <a:lnSpc>
                <a:spcPct val="115000"/>
              </a:lnSpc>
              <a:spcBef>
                <a:spcPts val="0"/>
              </a:spcBef>
              <a:spcAft>
                <a:spcPts val="0"/>
              </a:spcAft>
              <a:buSzPts val="1200"/>
              <a:buChar char="●"/>
            </a:pPr>
            <a:r>
              <a:rPr lang="en">
                <a:solidFill>
                  <a:schemeClr val="hlink"/>
                </a:solidFill>
                <a:uFill>
                  <a:noFill/>
                </a:uFill>
                <a:hlinkClick r:id="rId5"/>
              </a:rPr>
              <a:t>Top view of earphones music concept</a:t>
            </a:r>
            <a:endParaRPr/>
          </a:p>
        </p:txBody>
      </p:sp>
      <p:sp>
        <p:nvSpPr>
          <p:cNvPr id="3709" name="Google Shape;3709;p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710" name="Google Shape;3710;p80"/>
          <p:cNvSpPr txBox="1"/>
          <p:nvPr>
            <p:ph idx="3" type="subTitle"/>
          </p:nvPr>
        </p:nvSpPr>
        <p:spPr>
          <a:xfrm>
            <a:off x="720000" y="1319175"/>
            <a:ext cx="7557600" cy="439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t>Here’s an assortment of alternatives resources within the same style of this template:</a:t>
            </a:r>
            <a:endParaRPr/>
          </a:p>
        </p:txBody>
      </p:sp>
      <p:sp>
        <p:nvSpPr>
          <p:cNvPr id="3711" name="Google Shape;3711;p80"/>
          <p:cNvSpPr txBox="1"/>
          <p:nvPr>
            <p:ph idx="2" type="subTitle"/>
          </p:nvPr>
        </p:nvSpPr>
        <p:spPr>
          <a:xfrm>
            <a:off x="4498800" y="1905475"/>
            <a:ext cx="3778800" cy="26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Photos</a:t>
            </a:r>
            <a:endParaRPr/>
          </a:p>
          <a:p>
            <a:pPr indent="-304800" lvl="0" marL="457200" rtl="0" algn="l">
              <a:lnSpc>
                <a:spcPct val="115000"/>
              </a:lnSpc>
              <a:spcBef>
                <a:spcPts val="0"/>
              </a:spcBef>
              <a:spcAft>
                <a:spcPts val="0"/>
              </a:spcAft>
              <a:buSzPts val="1200"/>
              <a:buChar char="●"/>
            </a:pPr>
            <a:r>
              <a:rPr lang="en">
                <a:uFill>
                  <a:noFill/>
                </a:uFill>
                <a:hlinkClick r:id="rId6"/>
              </a:rPr>
              <a:t>Top view of earphones music concept I</a:t>
            </a:r>
            <a:endParaRPr/>
          </a:p>
          <a:p>
            <a:pPr indent="-317500" lvl="0" marL="457200" rtl="0" algn="l">
              <a:lnSpc>
                <a:spcPct val="115000"/>
              </a:lnSpc>
              <a:spcBef>
                <a:spcPts val="0"/>
              </a:spcBef>
              <a:spcAft>
                <a:spcPts val="0"/>
              </a:spcAft>
              <a:buSzPts val="1400"/>
              <a:buChar char="●"/>
            </a:pPr>
            <a:r>
              <a:rPr lang="en">
                <a:uFill>
                  <a:noFill/>
                </a:uFill>
                <a:hlinkClick r:id="rId7"/>
              </a:rPr>
              <a:t>Retro cassette tape on vibrant background with copy-space</a:t>
            </a:r>
            <a:endParaRPr/>
          </a:p>
          <a:p>
            <a:pPr indent="-317500" lvl="0" marL="457200" rtl="0" algn="l">
              <a:lnSpc>
                <a:spcPct val="115000"/>
              </a:lnSpc>
              <a:spcBef>
                <a:spcPts val="0"/>
              </a:spcBef>
              <a:spcAft>
                <a:spcPts val="0"/>
              </a:spcAft>
              <a:buSzPts val="1400"/>
              <a:buChar char="●"/>
            </a:pPr>
            <a:r>
              <a:rPr lang="en">
                <a:uFill>
                  <a:noFill/>
                </a:uFill>
                <a:hlinkClick r:id="rId8"/>
              </a:rPr>
              <a:t>Asian woman posing and looking at camera</a:t>
            </a:r>
            <a:endParaRPr/>
          </a:p>
          <a:p>
            <a:pPr indent="-317500" lvl="0" marL="457200" rtl="0" algn="l">
              <a:lnSpc>
                <a:spcPct val="115000"/>
              </a:lnSpc>
              <a:spcBef>
                <a:spcPts val="0"/>
              </a:spcBef>
              <a:spcAft>
                <a:spcPts val="0"/>
              </a:spcAft>
              <a:buSzPts val="1400"/>
              <a:buChar char="●"/>
            </a:pPr>
            <a:r>
              <a:rPr lang="en">
                <a:uFill>
                  <a:noFill/>
                </a:uFill>
                <a:hlinkClick r:id="rId9"/>
              </a:rPr>
              <a:t>Senior portrait</a:t>
            </a:r>
            <a:endParaRPr/>
          </a:p>
          <a:p>
            <a:pPr indent="-317500" lvl="0" marL="457200" rtl="0" algn="l">
              <a:lnSpc>
                <a:spcPct val="115000"/>
              </a:lnSpc>
              <a:spcBef>
                <a:spcPts val="0"/>
              </a:spcBef>
              <a:spcAft>
                <a:spcPts val="0"/>
              </a:spcAft>
              <a:buSzPts val="1400"/>
              <a:buChar char="●"/>
            </a:pPr>
            <a:r>
              <a:rPr lang="en">
                <a:uFill>
                  <a:noFill/>
                </a:uFill>
                <a:hlinkClick r:id="rId10"/>
              </a:rPr>
              <a:t>Portrait of african american man</a:t>
            </a:r>
            <a:endParaRPr/>
          </a:p>
          <a:p>
            <a:pPr indent="0" lvl="0" marL="0" rtl="0" algn="l">
              <a:spcBef>
                <a:spcPts val="160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5" name="Shape 3715"/>
        <p:cNvGrpSpPr/>
        <p:nvPr/>
      </p:nvGrpSpPr>
      <p:grpSpPr>
        <a:xfrm>
          <a:off x="0" y="0"/>
          <a:ext cx="0" cy="0"/>
          <a:chOff x="0" y="0"/>
          <a:chExt cx="0" cy="0"/>
        </a:xfrm>
      </p:grpSpPr>
      <p:sp>
        <p:nvSpPr>
          <p:cNvPr id="3716" name="Google Shape;3716;p81"/>
          <p:cNvSpPr txBox="1"/>
          <p:nvPr>
            <p:ph idx="1" type="subTitle"/>
          </p:nvPr>
        </p:nvSpPr>
        <p:spPr>
          <a:xfrm>
            <a:off x="720000" y="1905475"/>
            <a:ext cx="3778800" cy="26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Vector</a:t>
            </a:r>
            <a:endParaRPr sz="2500">
              <a:solidFill>
                <a:schemeClr val="dk2"/>
              </a:solidFill>
              <a:latin typeface="Spicy Rice"/>
              <a:ea typeface="Spicy Rice"/>
              <a:cs typeface="Spicy Rice"/>
              <a:sym typeface="Spicy Rice"/>
            </a:endParaRPr>
          </a:p>
          <a:p>
            <a:pPr indent="-304800" lvl="0" marL="457200" rtl="0" algn="l">
              <a:spcBef>
                <a:spcPts val="0"/>
              </a:spcBef>
              <a:spcAft>
                <a:spcPts val="0"/>
              </a:spcAft>
              <a:buSzPts val="1200"/>
              <a:buChar char="●"/>
            </a:pPr>
            <a:r>
              <a:rPr lang="en" sz="1200">
                <a:uFill>
                  <a:noFill/>
                </a:uFill>
                <a:hlinkClick r:id="rId3"/>
              </a:rPr>
              <a:t>Hand drawn music festival facebook cover</a:t>
            </a:r>
            <a:endParaRPr sz="1200"/>
          </a:p>
          <a:p>
            <a:pPr indent="-304800" lvl="0" marL="457200" rtl="0" algn="l">
              <a:spcBef>
                <a:spcPts val="0"/>
              </a:spcBef>
              <a:spcAft>
                <a:spcPts val="0"/>
              </a:spcAft>
              <a:buSzPts val="1200"/>
              <a:buChar char="●"/>
            </a:pPr>
            <a:r>
              <a:rPr lang="en" sz="1200">
                <a:uFill>
                  <a:noFill/>
                </a:uFill>
                <a:hlinkClick r:id="rId4"/>
              </a:rPr>
              <a:t>Hand drawn music festival instagram stories</a:t>
            </a:r>
            <a:endParaRPr sz="1200"/>
          </a:p>
          <a:p>
            <a:pPr indent="-304800" lvl="0" marL="457200" rtl="0" algn="l">
              <a:spcBef>
                <a:spcPts val="0"/>
              </a:spcBef>
              <a:spcAft>
                <a:spcPts val="0"/>
              </a:spcAft>
              <a:buSzPts val="1200"/>
              <a:buChar char="●"/>
            </a:pPr>
            <a:r>
              <a:rPr lang="en" sz="1200">
                <a:solidFill>
                  <a:schemeClr val="hlink"/>
                </a:solidFill>
                <a:uFill>
                  <a:noFill/>
                </a:uFill>
                <a:hlinkClick r:id="rId5"/>
              </a:rPr>
              <a:t>Flat international jazz day illustration</a:t>
            </a:r>
            <a:endParaRPr sz="1200"/>
          </a:p>
          <a:p>
            <a:pPr indent="0" lvl="0" marL="0" rtl="0" algn="l">
              <a:spcBef>
                <a:spcPts val="0"/>
              </a:spcBef>
              <a:spcAft>
                <a:spcPts val="0"/>
              </a:spcAft>
              <a:buNone/>
            </a:pPr>
            <a:r>
              <a:t/>
            </a:r>
            <a:endParaRPr b="1" sz="1200">
              <a:latin typeface="Poppins"/>
              <a:ea typeface="Poppins"/>
              <a:cs typeface="Poppins"/>
              <a:sym typeface="Poppins"/>
            </a:endParaRPr>
          </a:p>
          <a:p>
            <a:pPr indent="0" lvl="0" marL="0" rtl="0" algn="l">
              <a:spcBef>
                <a:spcPts val="0"/>
              </a:spcBef>
              <a:spcAft>
                <a:spcPts val="0"/>
              </a:spcAft>
              <a:buNone/>
            </a:pPr>
            <a:r>
              <a:rPr lang="en" sz="2500">
                <a:solidFill>
                  <a:schemeClr val="dk2"/>
                </a:solidFill>
                <a:latin typeface="Spicy Rice"/>
                <a:ea typeface="Spicy Rice"/>
                <a:cs typeface="Spicy Rice"/>
                <a:sym typeface="Spicy Rice"/>
              </a:rPr>
              <a:t>Icons</a:t>
            </a:r>
            <a:endParaRPr sz="2500">
              <a:solidFill>
                <a:schemeClr val="dk2"/>
              </a:solidFill>
              <a:latin typeface="Spicy Rice"/>
              <a:ea typeface="Spicy Rice"/>
              <a:cs typeface="Spicy Rice"/>
              <a:sym typeface="Spicy Rice"/>
            </a:endParaRPr>
          </a:p>
          <a:p>
            <a:pPr indent="-304800" lvl="0" marL="457200" rtl="0" algn="l">
              <a:spcBef>
                <a:spcPts val="0"/>
              </a:spcBef>
              <a:spcAft>
                <a:spcPts val="0"/>
              </a:spcAft>
              <a:buSzPts val="1200"/>
              <a:buChar char="●"/>
            </a:pPr>
            <a:r>
              <a:rPr lang="en" sz="1200">
                <a:solidFill>
                  <a:schemeClr val="hlink"/>
                </a:solidFill>
                <a:uFill>
                  <a:noFill/>
                </a:uFill>
                <a:hlinkClick r:id="rId6"/>
              </a:rPr>
              <a:t>Icon Pack: Musical Instruments</a:t>
            </a:r>
            <a:endParaRPr sz="1200"/>
          </a:p>
          <a:p>
            <a:pPr indent="0" lvl="0" marL="0" rtl="0" algn="l">
              <a:spcBef>
                <a:spcPts val="0"/>
              </a:spcBef>
              <a:spcAft>
                <a:spcPts val="0"/>
              </a:spcAft>
              <a:buNone/>
            </a:pPr>
            <a:r>
              <a:t/>
            </a:r>
            <a:endParaRPr/>
          </a:p>
        </p:txBody>
      </p:sp>
      <p:sp>
        <p:nvSpPr>
          <p:cNvPr id="3717" name="Google Shape;3717;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718" name="Google Shape;3718;p81"/>
          <p:cNvSpPr txBox="1"/>
          <p:nvPr>
            <p:ph idx="2" type="subTitle"/>
          </p:nvPr>
        </p:nvSpPr>
        <p:spPr>
          <a:xfrm>
            <a:off x="4498800" y="1905475"/>
            <a:ext cx="3778800" cy="260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2"/>
                </a:solidFill>
                <a:latin typeface="Spicy Rice"/>
                <a:ea typeface="Spicy Rice"/>
                <a:cs typeface="Spicy Rice"/>
                <a:sym typeface="Spicy Rice"/>
              </a:rPr>
              <a:t>Photos</a:t>
            </a:r>
            <a:endParaRPr sz="2500">
              <a:solidFill>
                <a:schemeClr val="dk2"/>
              </a:solidFill>
              <a:latin typeface="Spicy Rice"/>
              <a:ea typeface="Spicy Rice"/>
              <a:cs typeface="Spicy Rice"/>
              <a:sym typeface="Spicy Rice"/>
            </a:endParaRPr>
          </a:p>
          <a:p>
            <a:pPr indent="-304800" lvl="0" marL="457200" rtl="0" algn="l">
              <a:spcBef>
                <a:spcPts val="0"/>
              </a:spcBef>
              <a:spcAft>
                <a:spcPts val="0"/>
              </a:spcAft>
              <a:buSzPts val="1200"/>
              <a:buChar char="●"/>
            </a:pPr>
            <a:r>
              <a:rPr lang="en" sz="1200">
                <a:solidFill>
                  <a:schemeClr val="hlink"/>
                </a:solidFill>
                <a:uFill>
                  <a:noFill/>
                </a:uFill>
                <a:hlinkClick r:id="rId7"/>
              </a:rPr>
              <a:t>Top view of earphones music concept</a:t>
            </a:r>
            <a:endParaRPr/>
          </a:p>
          <a:p>
            <a:pPr indent="-304800" lvl="0" marL="457200" rtl="0" algn="l">
              <a:spcBef>
                <a:spcPts val="0"/>
              </a:spcBef>
              <a:spcAft>
                <a:spcPts val="0"/>
              </a:spcAft>
              <a:buSzPts val="1200"/>
              <a:buChar char="●"/>
            </a:pPr>
            <a:r>
              <a:rPr lang="en" sz="1200">
                <a:solidFill>
                  <a:schemeClr val="hlink"/>
                </a:solidFill>
                <a:uFill>
                  <a:noFill/>
                </a:uFill>
                <a:hlinkClick r:id="rId8"/>
              </a:rPr>
              <a:t>Top view of earphones music concept (I</a:t>
            </a:r>
            <a:r>
              <a:rPr lang="en"/>
              <a:t>)</a:t>
            </a:r>
            <a:endParaRPr/>
          </a:p>
          <a:p>
            <a:pPr indent="-304800" lvl="0" marL="457200" rtl="0" algn="l">
              <a:spcBef>
                <a:spcPts val="0"/>
              </a:spcBef>
              <a:spcAft>
                <a:spcPts val="0"/>
              </a:spcAft>
              <a:buSzPts val="1200"/>
              <a:buChar char="●"/>
            </a:pPr>
            <a:r>
              <a:rPr lang="en" sz="1200">
                <a:solidFill>
                  <a:schemeClr val="hlink"/>
                </a:solidFill>
                <a:uFill>
                  <a:noFill/>
                </a:uFill>
                <a:hlinkClick r:id="rId9"/>
              </a:rPr>
              <a:t>Colorful cassette tapes on bright background with copy-space</a:t>
            </a:r>
            <a:endParaRPr/>
          </a:p>
          <a:p>
            <a:pPr indent="-304800" lvl="0" marL="457200" rtl="0" algn="l">
              <a:spcBef>
                <a:spcPts val="0"/>
              </a:spcBef>
              <a:spcAft>
                <a:spcPts val="0"/>
              </a:spcAft>
              <a:buSzPts val="1200"/>
              <a:buChar char="●"/>
            </a:pPr>
            <a:r>
              <a:rPr lang="en" sz="1200">
                <a:solidFill>
                  <a:schemeClr val="hlink"/>
                </a:solidFill>
                <a:uFill>
                  <a:noFill/>
                </a:uFill>
                <a:hlinkClick r:id="rId10"/>
              </a:rPr>
              <a:t>Portrait of woman smiling at camera</a:t>
            </a:r>
            <a:endParaRPr/>
          </a:p>
          <a:p>
            <a:pPr indent="-304800" lvl="0" marL="457200" rtl="0" algn="l">
              <a:spcBef>
                <a:spcPts val="0"/>
              </a:spcBef>
              <a:spcAft>
                <a:spcPts val="0"/>
              </a:spcAft>
              <a:buSzPts val="1200"/>
              <a:buChar char="●"/>
            </a:pPr>
            <a:r>
              <a:rPr lang="en" sz="1200">
                <a:solidFill>
                  <a:schemeClr val="hlink"/>
                </a:solidFill>
                <a:uFill>
                  <a:noFill/>
                </a:uFill>
                <a:hlinkClick r:id="rId11"/>
              </a:rPr>
              <a:t>Medium shot smiley woman posing</a:t>
            </a:r>
            <a:endParaRPr/>
          </a:p>
          <a:p>
            <a:pPr indent="-304800" lvl="0" marL="457200" rtl="0" algn="l">
              <a:spcBef>
                <a:spcPts val="0"/>
              </a:spcBef>
              <a:spcAft>
                <a:spcPts val="0"/>
              </a:spcAft>
              <a:buSzPts val="1200"/>
              <a:buChar char="●"/>
            </a:pPr>
            <a:r>
              <a:rPr lang="en" sz="1200">
                <a:solidFill>
                  <a:schemeClr val="hlink"/>
                </a:solidFill>
                <a:uFill>
                  <a:noFill/>
                </a:uFill>
                <a:hlinkClick r:id="rId12"/>
              </a:rPr>
              <a:t>Studio portrait of teenager</a:t>
            </a:r>
            <a:endParaRPr/>
          </a:p>
        </p:txBody>
      </p:sp>
      <p:sp>
        <p:nvSpPr>
          <p:cNvPr id="3719" name="Google Shape;3719;p81"/>
          <p:cNvSpPr txBox="1"/>
          <p:nvPr>
            <p:ph idx="3" type="subTitle"/>
          </p:nvPr>
        </p:nvSpPr>
        <p:spPr>
          <a:xfrm>
            <a:off x="720000" y="1319175"/>
            <a:ext cx="7557600" cy="43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23" name="Shape 3723"/>
        <p:cNvGrpSpPr/>
        <p:nvPr/>
      </p:nvGrpSpPr>
      <p:grpSpPr>
        <a:xfrm>
          <a:off x="0" y="0"/>
          <a:ext cx="0" cy="0"/>
          <a:chOff x="0" y="0"/>
          <a:chExt cx="0" cy="0"/>
        </a:xfrm>
      </p:grpSpPr>
      <p:sp>
        <p:nvSpPr>
          <p:cNvPr id="3724" name="Google Shape;3724;p8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3725" name="Google Shape;3725;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3726" name="Google Shape;3726;p8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a:t>
            </a:r>
            <a:r>
              <a:rPr lang="en" sz="1000">
                <a:solidFill>
                  <a:srgbClr val="869FB2"/>
                </a:solidFill>
              </a:rPr>
              <a:t> </a:t>
            </a:r>
            <a:r>
              <a:rPr b="1" lang="en" sz="1000" u="sng">
                <a:solidFill>
                  <a:srgbClr val="869FB2"/>
                </a:solidFill>
              </a:rPr>
              <a:t>T</a:t>
            </a:r>
            <a:r>
              <a:rPr b="1" lang="en" sz="1000" u="sng">
                <a:solidFill>
                  <a:srgbClr val="869FB2"/>
                </a:solidFill>
                <a:hlinkClick action="ppaction://hlinksldjump" r:id="rId6">
                  <a:extLst>
                    <a:ext uri="{A12FA001-AC4F-418D-AE19-62706E023703}">
                      <ahyp:hlinkClr val="tx"/>
                    </a:ext>
                  </a:extLst>
                </a:hlinkClick>
              </a:rPr>
              <a:t>ha</a:t>
            </a:r>
            <a:r>
              <a:rPr b="1" lang="en" sz="1000" u="sng">
                <a:solidFill>
                  <a:schemeClr val="hlink"/>
                </a:solidFill>
                <a:hlinkClick action="ppaction://hlinksldjump" r:id="rId7"/>
              </a:rPr>
              <a:t>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30" name="Shape 3730"/>
        <p:cNvGrpSpPr/>
        <p:nvPr/>
      </p:nvGrpSpPr>
      <p:grpSpPr>
        <a:xfrm>
          <a:off x="0" y="0"/>
          <a:ext cx="0" cy="0"/>
          <a:chOff x="0" y="0"/>
          <a:chExt cx="0" cy="0"/>
        </a:xfrm>
      </p:grpSpPr>
      <p:sp>
        <p:nvSpPr>
          <p:cNvPr id="3731" name="Google Shape;3731;p8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a:t>
            </a:r>
            <a:r>
              <a:rPr lang="en" sz="1000" u="sng">
                <a:solidFill>
                  <a:schemeClr val="hlink"/>
                </a:solidFill>
                <a:hlinkClick action="ppaction://hlinksldjump" r:id="rId4"/>
              </a:rPr>
              <a:t> "</a:t>
            </a:r>
            <a:r>
              <a:rPr lang="en" sz="1000" u="sng">
                <a:solidFill>
                  <a:schemeClr val="hlink"/>
                </a:solidFill>
                <a:hlinkClick action="ppaction://hlinksldjump" r:id="rId5"/>
              </a:rPr>
              <a:t>Thanks</a:t>
            </a:r>
            <a:r>
              <a:rPr lang="en" sz="1000" u="sng">
                <a:solidFill>
                  <a:schemeClr val="hlink"/>
                </a:solidFill>
                <a:hlinkClick action="ppaction://hlinksldjump" r:id="rId6"/>
              </a:rPr>
              <a:t>"</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3732" name="Google Shape;3732;p8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7">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8">
                  <a:extLst>
                    <a:ext uri="{A12FA001-AC4F-418D-AE19-62706E023703}">
                      <ahyp:hlinkClr val="tx"/>
                    </a:ext>
                  </a:extLst>
                </a:hlinkClick>
              </a:rPr>
              <a:t>https://slidesgo.com/slidesgo-school</a:t>
            </a:r>
            <a:endParaRPr sz="1000" u="sng">
              <a:solidFill>
                <a:srgbClr val="869FB2"/>
              </a:solidFill>
            </a:endParaRPr>
          </a:p>
        </p:txBody>
      </p:sp>
      <p:sp>
        <p:nvSpPr>
          <p:cNvPr id="3733" name="Google Shape;3733;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37" name="Shape 3737"/>
        <p:cNvGrpSpPr/>
        <p:nvPr/>
      </p:nvGrpSpPr>
      <p:grpSpPr>
        <a:xfrm>
          <a:off x="0" y="0"/>
          <a:ext cx="0" cy="0"/>
          <a:chOff x="0" y="0"/>
          <a:chExt cx="0" cy="0"/>
        </a:xfrm>
      </p:grpSpPr>
      <p:sp>
        <p:nvSpPr>
          <p:cNvPr id="3738" name="Google Shape;3738;p84"/>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3739" name="Google Shape;3739;p84"/>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Spicy Rice</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https://fonts.google.com/specimen/Spicy+Rice</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Montserrat</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val="tx"/>
                    </a:ext>
                  </a:extLst>
                </a:hlinkClick>
              </a:rPr>
              <a:t>https://fonts.google.com/specimen/Montserrat</a:t>
            </a:r>
            <a:r>
              <a:rPr lang="en" sz="1100">
                <a:solidFill>
                  <a:srgbClr val="FFFFFF"/>
                </a:solidFill>
              </a:rPr>
              <a:t>)</a:t>
            </a:r>
            <a:endParaRPr sz="1100">
              <a:solidFill>
                <a:srgbClr val="FFFFFF"/>
              </a:solidFill>
            </a:endParaRPr>
          </a:p>
        </p:txBody>
      </p:sp>
      <p:sp>
        <p:nvSpPr>
          <p:cNvPr id="3740" name="Google Shape;3740;p84"/>
          <p:cNvSpPr/>
          <p:nvPr/>
        </p:nvSpPr>
        <p:spPr>
          <a:xfrm>
            <a:off x="2052638"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4"/>
          <p:cNvSpPr/>
          <p:nvPr/>
        </p:nvSpPr>
        <p:spPr>
          <a:xfrm>
            <a:off x="3114457" y="2988225"/>
            <a:ext cx="791400" cy="754200"/>
          </a:xfrm>
          <a:prstGeom prst="roundRect">
            <a:avLst>
              <a:gd fmla="val 16667" name="adj"/>
            </a:avLst>
          </a:prstGeom>
          <a:solidFill>
            <a:srgbClr val="FD73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4"/>
          <p:cNvSpPr/>
          <p:nvPr/>
        </p:nvSpPr>
        <p:spPr>
          <a:xfrm>
            <a:off x="4176277" y="2988225"/>
            <a:ext cx="791400" cy="754200"/>
          </a:xfrm>
          <a:prstGeom prst="roundRect">
            <a:avLst>
              <a:gd fmla="val 16667" name="adj"/>
            </a:avLst>
          </a:prstGeom>
          <a:solidFill>
            <a:srgbClr val="FFD4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4"/>
          <p:cNvSpPr txBox="1"/>
          <p:nvPr/>
        </p:nvSpPr>
        <p:spPr>
          <a:xfrm>
            <a:off x="20526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13B55"/>
                </a:solidFill>
              </a:rPr>
              <a:t>#ffffff</a:t>
            </a:r>
            <a:endParaRPr sz="1000">
              <a:solidFill>
                <a:srgbClr val="213B55"/>
              </a:solidFill>
            </a:endParaRPr>
          </a:p>
        </p:txBody>
      </p:sp>
      <p:sp>
        <p:nvSpPr>
          <p:cNvPr id="3744" name="Google Shape;3744;p84"/>
          <p:cNvSpPr txBox="1"/>
          <p:nvPr/>
        </p:nvSpPr>
        <p:spPr>
          <a:xfrm>
            <a:off x="31144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#fd73a7</a:t>
            </a:r>
            <a:endParaRPr sz="1000">
              <a:solidFill>
                <a:srgbClr val="FFFFFF"/>
              </a:solidFill>
            </a:endParaRPr>
          </a:p>
        </p:txBody>
      </p:sp>
      <p:sp>
        <p:nvSpPr>
          <p:cNvPr id="3745" name="Google Shape;3745;p84"/>
          <p:cNvSpPr txBox="1"/>
          <p:nvPr/>
        </p:nvSpPr>
        <p:spPr>
          <a:xfrm>
            <a:off x="41762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#ffd440</a:t>
            </a:r>
            <a:endParaRPr sz="1000">
              <a:solidFill>
                <a:srgbClr val="FFFFFF"/>
              </a:solidFill>
            </a:endParaRPr>
          </a:p>
        </p:txBody>
      </p:sp>
      <p:sp>
        <p:nvSpPr>
          <p:cNvPr id="3746" name="Google Shape;3746;p84"/>
          <p:cNvSpPr/>
          <p:nvPr/>
        </p:nvSpPr>
        <p:spPr>
          <a:xfrm>
            <a:off x="5238113" y="2988225"/>
            <a:ext cx="791400" cy="754200"/>
          </a:xfrm>
          <a:prstGeom prst="roundRect">
            <a:avLst>
              <a:gd fmla="val 16667" name="adj"/>
            </a:avLst>
          </a:prstGeom>
          <a:solidFill>
            <a:srgbClr val="27297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4"/>
          <p:cNvSpPr txBox="1"/>
          <p:nvPr/>
        </p:nvSpPr>
        <p:spPr>
          <a:xfrm>
            <a:off x="52381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#272974</a:t>
            </a:r>
            <a:endParaRPr sz="1000">
              <a:solidFill>
                <a:srgbClr val="FFFFFF"/>
              </a:solidFill>
            </a:endParaRPr>
          </a:p>
        </p:txBody>
      </p:sp>
      <p:sp>
        <p:nvSpPr>
          <p:cNvPr id="3748" name="Google Shape;3748;p84"/>
          <p:cNvSpPr/>
          <p:nvPr/>
        </p:nvSpPr>
        <p:spPr>
          <a:xfrm>
            <a:off x="6299938" y="2988225"/>
            <a:ext cx="791400" cy="754200"/>
          </a:xfrm>
          <a:prstGeom prst="roundRect">
            <a:avLst>
              <a:gd fmla="val 16667" name="adj"/>
            </a:avLst>
          </a:prstGeom>
          <a:solidFill>
            <a:srgbClr val="A0B9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4"/>
          <p:cNvSpPr txBox="1"/>
          <p:nvPr/>
        </p:nvSpPr>
        <p:spPr>
          <a:xfrm>
            <a:off x="62999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#a0b9eb</a:t>
            </a:r>
            <a:endParaRPr sz="1000">
              <a:solidFill>
                <a:srgbClr val="FFFFFF"/>
              </a:solidFill>
            </a:endParaRPr>
          </a:p>
        </p:txBody>
      </p:sp>
      <p:sp>
        <p:nvSpPr>
          <p:cNvPr id="3750" name="Google Shape;3750;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3751" name="Google Shape;3751;p84"/>
          <p:cNvSpPr/>
          <p:nvPr/>
        </p:nvSpPr>
        <p:spPr>
          <a:xfrm>
            <a:off x="3665125" y="4014250"/>
            <a:ext cx="791400" cy="754200"/>
          </a:xfrm>
          <a:prstGeom prst="roundRect">
            <a:avLst>
              <a:gd fmla="val 16667" name="adj"/>
            </a:avLst>
          </a:prstGeom>
          <a:solidFill>
            <a:srgbClr val="FFA0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4"/>
          <p:cNvSpPr txBox="1"/>
          <p:nvPr/>
        </p:nvSpPr>
        <p:spPr>
          <a:xfrm>
            <a:off x="3665125" y="41713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#ffa0c6</a:t>
            </a:r>
            <a:endParaRPr sz="1000">
              <a:solidFill>
                <a:srgbClr val="FFFFFF"/>
              </a:solidFill>
            </a:endParaRPr>
          </a:p>
        </p:txBody>
      </p:sp>
      <p:sp>
        <p:nvSpPr>
          <p:cNvPr id="3753" name="Google Shape;3753;p84"/>
          <p:cNvSpPr/>
          <p:nvPr/>
        </p:nvSpPr>
        <p:spPr>
          <a:xfrm>
            <a:off x="4726950" y="4014250"/>
            <a:ext cx="791400" cy="754200"/>
          </a:xfrm>
          <a:prstGeom prst="roundRect">
            <a:avLst>
              <a:gd fmla="val 16667" name="adj"/>
            </a:avLst>
          </a:prstGeom>
          <a:solidFill>
            <a:srgbClr val="FF42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4"/>
          <p:cNvSpPr txBox="1"/>
          <p:nvPr/>
        </p:nvSpPr>
        <p:spPr>
          <a:xfrm>
            <a:off x="4726950" y="41713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#ff428d</a:t>
            </a:r>
            <a:endParaRPr sz="10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58" name="Shape 3758"/>
        <p:cNvGrpSpPr/>
        <p:nvPr/>
      </p:nvGrpSpPr>
      <p:grpSpPr>
        <a:xfrm>
          <a:off x="0" y="0"/>
          <a:ext cx="0" cy="0"/>
          <a:chOff x="0" y="0"/>
          <a:chExt cx="0" cy="0"/>
        </a:xfrm>
      </p:grpSpPr>
      <p:sp>
        <p:nvSpPr>
          <p:cNvPr id="3759" name="Google Shape;3759;p8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3760" name="Google Shape;3760;p8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761" name="Google Shape;3761;p8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3762" name="Google Shape;3762;p8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3763" name="Google Shape;3763;p8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3764" name="Google Shape;3764;p8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3765" name="Google Shape;3765;p85"/>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3766" name="Google Shape;3766;p85"/>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3767" name="Google Shape;3767;p85"/>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3768" name="Google Shape;3768;p85"/>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3769" name="Google Shape;3769;p8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3770" name="Google Shape;3770;p8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74" name="Shape 3774"/>
        <p:cNvGrpSpPr/>
        <p:nvPr/>
      </p:nvGrpSpPr>
      <p:grpSpPr>
        <a:xfrm>
          <a:off x="0" y="0"/>
          <a:ext cx="0" cy="0"/>
          <a:chOff x="0" y="0"/>
          <a:chExt cx="0" cy="0"/>
        </a:xfrm>
      </p:grpSpPr>
      <p:sp>
        <p:nvSpPr>
          <p:cNvPr id="3775" name="Google Shape;3775;p8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3776" name="Google Shape;3776;p8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3777" name="Google Shape;3777;p86"/>
          <p:cNvGrpSpPr/>
          <p:nvPr/>
        </p:nvGrpSpPr>
        <p:grpSpPr>
          <a:xfrm>
            <a:off x="5082708" y="3095784"/>
            <a:ext cx="442841" cy="514271"/>
            <a:chOff x="4727025" y="1332775"/>
            <a:chExt cx="59900" cy="69625"/>
          </a:xfrm>
        </p:grpSpPr>
        <p:sp>
          <p:nvSpPr>
            <p:cNvPr id="3778" name="Google Shape;3778;p8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86"/>
          <p:cNvGrpSpPr/>
          <p:nvPr/>
        </p:nvGrpSpPr>
        <p:grpSpPr>
          <a:xfrm>
            <a:off x="5758025" y="2343272"/>
            <a:ext cx="500909" cy="500899"/>
            <a:chOff x="4820425" y="1329900"/>
            <a:chExt cx="70175" cy="70350"/>
          </a:xfrm>
        </p:grpSpPr>
        <p:sp>
          <p:nvSpPr>
            <p:cNvPr id="3781" name="Google Shape;3781;p8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86"/>
          <p:cNvGrpSpPr/>
          <p:nvPr/>
        </p:nvGrpSpPr>
        <p:grpSpPr>
          <a:xfrm>
            <a:off x="6410648" y="2355062"/>
            <a:ext cx="538135" cy="493119"/>
            <a:chOff x="4903200" y="1331525"/>
            <a:chExt cx="73575" cy="67425"/>
          </a:xfrm>
        </p:grpSpPr>
        <p:sp>
          <p:nvSpPr>
            <p:cNvPr id="3786" name="Google Shape;3786;p8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787" name="Google Shape;3787;p8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8" name="Google Shape;3788;p86"/>
          <p:cNvGrpSpPr/>
          <p:nvPr/>
        </p:nvGrpSpPr>
        <p:grpSpPr>
          <a:xfrm>
            <a:off x="5670599" y="3097040"/>
            <a:ext cx="544563" cy="511895"/>
            <a:chOff x="4815575" y="1416800"/>
            <a:chExt cx="73750" cy="71400"/>
          </a:xfrm>
        </p:grpSpPr>
        <p:sp>
          <p:nvSpPr>
            <p:cNvPr id="3789" name="Google Shape;3789;p8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86"/>
          <p:cNvGrpSpPr/>
          <p:nvPr/>
        </p:nvGrpSpPr>
        <p:grpSpPr>
          <a:xfrm>
            <a:off x="6367224" y="3096746"/>
            <a:ext cx="602914" cy="512477"/>
            <a:chOff x="4902475" y="1418875"/>
            <a:chExt cx="74500" cy="63775"/>
          </a:xfrm>
        </p:grpSpPr>
        <p:sp>
          <p:nvSpPr>
            <p:cNvPr id="3793" name="Google Shape;3793;p8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86"/>
          <p:cNvGrpSpPr/>
          <p:nvPr/>
        </p:nvGrpSpPr>
        <p:grpSpPr>
          <a:xfrm>
            <a:off x="5783096" y="3835985"/>
            <a:ext cx="515391" cy="525699"/>
            <a:chOff x="4818100" y="1507675"/>
            <a:chExt cx="71225" cy="71625"/>
          </a:xfrm>
        </p:grpSpPr>
        <p:sp>
          <p:nvSpPr>
            <p:cNvPr id="3796" name="Google Shape;3796;p8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86"/>
          <p:cNvGrpSpPr/>
          <p:nvPr/>
        </p:nvGrpSpPr>
        <p:grpSpPr>
          <a:xfrm>
            <a:off x="5121199" y="3857517"/>
            <a:ext cx="522956" cy="489869"/>
            <a:chOff x="4721450" y="1509475"/>
            <a:chExt cx="79350" cy="74325"/>
          </a:xfrm>
        </p:grpSpPr>
        <p:sp>
          <p:nvSpPr>
            <p:cNvPr id="3801" name="Google Shape;3801;p8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86"/>
          <p:cNvGrpSpPr/>
          <p:nvPr/>
        </p:nvGrpSpPr>
        <p:grpSpPr>
          <a:xfrm>
            <a:off x="6444441" y="3837269"/>
            <a:ext cx="525704" cy="535436"/>
            <a:chOff x="4906800" y="1507500"/>
            <a:chExt cx="70350" cy="71075"/>
          </a:xfrm>
        </p:grpSpPr>
        <p:sp>
          <p:nvSpPr>
            <p:cNvPr id="3806" name="Google Shape;3806;p8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1" name="Google Shape;3811;p86"/>
          <p:cNvGrpSpPr/>
          <p:nvPr/>
        </p:nvGrpSpPr>
        <p:grpSpPr>
          <a:xfrm>
            <a:off x="4477263" y="2343250"/>
            <a:ext cx="508054" cy="508095"/>
            <a:chOff x="3736598" y="2170606"/>
            <a:chExt cx="404889" cy="404889"/>
          </a:xfrm>
        </p:grpSpPr>
        <p:sp>
          <p:nvSpPr>
            <p:cNvPr id="3812" name="Google Shape;3812;p8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86"/>
          <p:cNvGrpSpPr/>
          <p:nvPr/>
        </p:nvGrpSpPr>
        <p:grpSpPr>
          <a:xfrm>
            <a:off x="3765303" y="2343345"/>
            <a:ext cx="575790" cy="507904"/>
            <a:chOff x="3161917" y="2170682"/>
            <a:chExt cx="458870" cy="404737"/>
          </a:xfrm>
        </p:grpSpPr>
        <p:sp>
          <p:nvSpPr>
            <p:cNvPr id="3817" name="Google Shape;3817;p8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818" name="Google Shape;3818;p8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0" name="Google Shape;3820;p86"/>
          <p:cNvGrpSpPr/>
          <p:nvPr/>
        </p:nvGrpSpPr>
        <p:grpSpPr>
          <a:xfrm>
            <a:off x="3792833" y="3103717"/>
            <a:ext cx="520730" cy="498567"/>
            <a:chOff x="3179914" y="2889488"/>
            <a:chExt cx="422876" cy="404911"/>
          </a:xfrm>
        </p:grpSpPr>
        <p:sp>
          <p:nvSpPr>
            <p:cNvPr id="3821" name="Google Shape;3821;p8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86"/>
          <p:cNvGrpSpPr/>
          <p:nvPr/>
        </p:nvGrpSpPr>
        <p:grpSpPr>
          <a:xfrm>
            <a:off x="4421513" y="3103677"/>
            <a:ext cx="516145" cy="498648"/>
            <a:chOff x="3729467" y="2889422"/>
            <a:chExt cx="419153" cy="404977"/>
          </a:xfrm>
        </p:grpSpPr>
        <p:sp>
          <p:nvSpPr>
            <p:cNvPr id="3828" name="Google Shape;3828;p8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5" name="Google Shape;3835;p8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86"/>
          <p:cNvGrpSpPr/>
          <p:nvPr/>
        </p:nvGrpSpPr>
        <p:grpSpPr>
          <a:xfrm>
            <a:off x="7141841" y="2550562"/>
            <a:ext cx="166473" cy="141497"/>
            <a:chOff x="4660325" y="1866850"/>
            <a:chExt cx="68350" cy="58100"/>
          </a:xfrm>
        </p:grpSpPr>
        <p:sp>
          <p:nvSpPr>
            <p:cNvPr id="3840" name="Google Shape;3840;p8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2" name="Google Shape;3842;p86"/>
          <p:cNvGrpSpPr/>
          <p:nvPr/>
        </p:nvGrpSpPr>
        <p:grpSpPr>
          <a:xfrm>
            <a:off x="7451186" y="2576286"/>
            <a:ext cx="162515" cy="90049"/>
            <a:chOff x="4791775" y="1877500"/>
            <a:chExt cx="66725" cy="36975"/>
          </a:xfrm>
        </p:grpSpPr>
        <p:sp>
          <p:nvSpPr>
            <p:cNvPr id="3843" name="Google Shape;3843;p8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86"/>
          <p:cNvGrpSpPr/>
          <p:nvPr/>
        </p:nvGrpSpPr>
        <p:grpSpPr>
          <a:xfrm>
            <a:off x="7772899" y="2576286"/>
            <a:ext cx="144979" cy="90049"/>
            <a:chOff x="4923925" y="1877500"/>
            <a:chExt cx="59525" cy="36975"/>
          </a:xfrm>
        </p:grpSpPr>
        <p:sp>
          <p:nvSpPr>
            <p:cNvPr id="3846" name="Google Shape;3846;p8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86"/>
          <p:cNvGrpSpPr/>
          <p:nvPr/>
        </p:nvGrpSpPr>
        <p:grpSpPr>
          <a:xfrm>
            <a:off x="8067390" y="2558477"/>
            <a:ext cx="141447" cy="125667"/>
            <a:chOff x="5058450" y="1870100"/>
            <a:chExt cx="58075" cy="51600"/>
          </a:xfrm>
        </p:grpSpPr>
        <p:sp>
          <p:nvSpPr>
            <p:cNvPr id="3849" name="Google Shape;3849;p8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86"/>
          <p:cNvGrpSpPr/>
          <p:nvPr/>
        </p:nvGrpSpPr>
        <p:grpSpPr>
          <a:xfrm>
            <a:off x="7481905" y="2980885"/>
            <a:ext cx="101077" cy="107645"/>
            <a:chOff x="4811425" y="2065025"/>
            <a:chExt cx="41500" cy="44200"/>
          </a:xfrm>
        </p:grpSpPr>
        <p:sp>
          <p:nvSpPr>
            <p:cNvPr id="3852" name="Google Shape;3852;p8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86"/>
          <p:cNvGrpSpPr/>
          <p:nvPr/>
        </p:nvGrpSpPr>
        <p:grpSpPr>
          <a:xfrm>
            <a:off x="7774342" y="2981098"/>
            <a:ext cx="120867" cy="107218"/>
            <a:chOff x="4929875" y="2065025"/>
            <a:chExt cx="49625" cy="44025"/>
          </a:xfrm>
        </p:grpSpPr>
        <p:sp>
          <p:nvSpPr>
            <p:cNvPr id="3855" name="Google Shape;3855;p8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86"/>
          <p:cNvGrpSpPr/>
          <p:nvPr/>
        </p:nvGrpSpPr>
        <p:grpSpPr>
          <a:xfrm>
            <a:off x="8103011" y="2984112"/>
            <a:ext cx="70206" cy="101191"/>
            <a:chOff x="5083925" y="2066350"/>
            <a:chExt cx="28825" cy="41550"/>
          </a:xfrm>
        </p:grpSpPr>
        <p:sp>
          <p:nvSpPr>
            <p:cNvPr id="3858" name="Google Shape;3858;p8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86"/>
          <p:cNvGrpSpPr/>
          <p:nvPr/>
        </p:nvGrpSpPr>
        <p:grpSpPr>
          <a:xfrm>
            <a:off x="7134565" y="2999759"/>
            <a:ext cx="181026" cy="69896"/>
            <a:chOff x="4659775" y="2072775"/>
            <a:chExt cx="74325" cy="28700"/>
          </a:xfrm>
        </p:grpSpPr>
        <p:sp>
          <p:nvSpPr>
            <p:cNvPr id="3861" name="Google Shape;3861;p8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86"/>
          <p:cNvGrpSpPr/>
          <p:nvPr/>
        </p:nvGrpSpPr>
        <p:grpSpPr>
          <a:xfrm>
            <a:off x="8054421" y="2790324"/>
            <a:ext cx="167387" cy="89197"/>
            <a:chOff x="4662475" y="1976500"/>
            <a:chExt cx="68725" cy="36625"/>
          </a:xfrm>
        </p:grpSpPr>
        <p:sp>
          <p:nvSpPr>
            <p:cNvPr id="3865" name="Google Shape;3865;p8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86"/>
          <p:cNvGrpSpPr/>
          <p:nvPr/>
        </p:nvGrpSpPr>
        <p:grpSpPr>
          <a:xfrm>
            <a:off x="7751326" y="2793764"/>
            <a:ext cx="166899" cy="82317"/>
            <a:chOff x="4920150" y="1977875"/>
            <a:chExt cx="68525" cy="33800"/>
          </a:xfrm>
        </p:grpSpPr>
        <p:sp>
          <p:nvSpPr>
            <p:cNvPr id="3869" name="Google Shape;3869;p8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86"/>
          <p:cNvGrpSpPr/>
          <p:nvPr/>
        </p:nvGrpSpPr>
        <p:grpSpPr>
          <a:xfrm>
            <a:off x="7162483" y="3197682"/>
            <a:ext cx="125190" cy="127859"/>
            <a:chOff x="4676550" y="2160575"/>
            <a:chExt cx="51400" cy="52500"/>
          </a:xfrm>
        </p:grpSpPr>
        <p:sp>
          <p:nvSpPr>
            <p:cNvPr id="3873" name="Google Shape;3873;p8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6" name="Google Shape;3876;p86"/>
          <p:cNvGrpSpPr/>
          <p:nvPr/>
        </p:nvGrpSpPr>
        <p:grpSpPr>
          <a:xfrm>
            <a:off x="7459741" y="3204714"/>
            <a:ext cx="145405" cy="113794"/>
            <a:chOff x="4768325" y="2163475"/>
            <a:chExt cx="59700" cy="46725"/>
          </a:xfrm>
        </p:grpSpPr>
        <p:sp>
          <p:nvSpPr>
            <p:cNvPr id="3877" name="Google Shape;3877;p8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9" name="Google Shape;3879;p8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86"/>
          <p:cNvGrpSpPr/>
          <p:nvPr/>
        </p:nvGrpSpPr>
        <p:grpSpPr>
          <a:xfrm>
            <a:off x="7476059" y="3459808"/>
            <a:ext cx="112768" cy="106853"/>
            <a:chOff x="4768575" y="2253950"/>
            <a:chExt cx="46300" cy="43875"/>
          </a:xfrm>
        </p:grpSpPr>
        <p:sp>
          <p:nvSpPr>
            <p:cNvPr id="3886" name="Google Shape;3886;p8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8" name="Google Shape;3888;p86"/>
          <p:cNvGrpSpPr/>
          <p:nvPr/>
        </p:nvGrpSpPr>
        <p:grpSpPr>
          <a:xfrm>
            <a:off x="7775682" y="3948834"/>
            <a:ext cx="118187" cy="146246"/>
            <a:chOff x="4960900" y="2433225"/>
            <a:chExt cx="48525" cy="60050"/>
          </a:xfrm>
        </p:grpSpPr>
        <p:sp>
          <p:nvSpPr>
            <p:cNvPr id="3889" name="Google Shape;3889;p8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86"/>
          <p:cNvGrpSpPr/>
          <p:nvPr/>
        </p:nvGrpSpPr>
        <p:grpSpPr>
          <a:xfrm>
            <a:off x="7464247" y="4212895"/>
            <a:ext cx="136394" cy="143810"/>
            <a:chOff x="4854075" y="2527625"/>
            <a:chExt cx="56000" cy="59050"/>
          </a:xfrm>
        </p:grpSpPr>
        <p:sp>
          <p:nvSpPr>
            <p:cNvPr id="3892" name="Google Shape;3892;p8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4" name="Google Shape;3894;p8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7" name="Google Shape;3897;p86"/>
          <p:cNvGrpSpPr/>
          <p:nvPr/>
        </p:nvGrpSpPr>
        <p:grpSpPr>
          <a:xfrm>
            <a:off x="8088458" y="3676639"/>
            <a:ext cx="99312" cy="160797"/>
            <a:chOff x="5059700" y="2334775"/>
            <a:chExt cx="40775" cy="66025"/>
          </a:xfrm>
        </p:grpSpPr>
        <p:sp>
          <p:nvSpPr>
            <p:cNvPr id="3898" name="Google Shape;3898;p8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86"/>
          <p:cNvGrpSpPr/>
          <p:nvPr/>
        </p:nvGrpSpPr>
        <p:grpSpPr>
          <a:xfrm>
            <a:off x="8045622" y="3941771"/>
            <a:ext cx="184984" cy="160371"/>
            <a:chOff x="5037700" y="2430325"/>
            <a:chExt cx="75950" cy="65850"/>
          </a:xfrm>
        </p:grpSpPr>
        <p:sp>
          <p:nvSpPr>
            <p:cNvPr id="3908" name="Google Shape;3908;p8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86"/>
          <p:cNvGrpSpPr/>
          <p:nvPr/>
        </p:nvGrpSpPr>
        <p:grpSpPr>
          <a:xfrm>
            <a:off x="7465128" y="3708223"/>
            <a:ext cx="173014" cy="97629"/>
            <a:chOff x="4756975" y="2341800"/>
            <a:chExt cx="91975" cy="51925"/>
          </a:xfrm>
        </p:grpSpPr>
        <p:sp>
          <p:nvSpPr>
            <p:cNvPr id="3911" name="Google Shape;3911;p8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86"/>
          <p:cNvGrpSpPr/>
          <p:nvPr/>
        </p:nvGrpSpPr>
        <p:grpSpPr>
          <a:xfrm>
            <a:off x="7732065" y="4196920"/>
            <a:ext cx="212497" cy="175761"/>
            <a:chOff x="4943575" y="2516350"/>
            <a:chExt cx="98675" cy="81700"/>
          </a:xfrm>
        </p:grpSpPr>
        <p:sp>
          <p:nvSpPr>
            <p:cNvPr id="3932" name="Google Shape;3932;p8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86"/>
          <p:cNvGrpSpPr/>
          <p:nvPr/>
        </p:nvGrpSpPr>
        <p:grpSpPr>
          <a:xfrm>
            <a:off x="1990126" y="3423163"/>
            <a:ext cx="965351" cy="134611"/>
            <a:chOff x="4411970" y="2962952"/>
            <a:chExt cx="706544" cy="104212"/>
          </a:xfrm>
        </p:grpSpPr>
        <p:sp>
          <p:nvSpPr>
            <p:cNvPr id="4011" name="Google Shape;4011;p8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86"/>
          <p:cNvGrpSpPr/>
          <p:nvPr/>
        </p:nvGrpSpPr>
        <p:grpSpPr>
          <a:xfrm>
            <a:off x="1990126" y="3012077"/>
            <a:ext cx="960158" cy="289172"/>
            <a:chOff x="4411970" y="2726085"/>
            <a:chExt cx="643107" cy="193659"/>
          </a:xfrm>
        </p:grpSpPr>
        <p:sp>
          <p:nvSpPr>
            <p:cNvPr id="4016" name="Google Shape;4016;p8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 name="Google Shape;4019;p86"/>
          <p:cNvGrpSpPr/>
          <p:nvPr/>
        </p:nvGrpSpPr>
        <p:grpSpPr>
          <a:xfrm>
            <a:off x="993018" y="3278187"/>
            <a:ext cx="833173" cy="259209"/>
            <a:chOff x="4411970" y="4340222"/>
            <a:chExt cx="779467" cy="242683"/>
          </a:xfrm>
        </p:grpSpPr>
        <p:sp>
          <p:nvSpPr>
            <p:cNvPr id="4020" name="Google Shape;4020;p8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86"/>
          <p:cNvGrpSpPr/>
          <p:nvPr/>
        </p:nvGrpSpPr>
        <p:grpSpPr>
          <a:xfrm>
            <a:off x="1990126" y="2673933"/>
            <a:ext cx="965160" cy="216230"/>
            <a:chOff x="4411970" y="2468674"/>
            <a:chExt cx="747317" cy="167425"/>
          </a:xfrm>
        </p:grpSpPr>
        <p:sp>
          <p:nvSpPr>
            <p:cNvPr id="4024" name="Google Shape;4024;p8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86"/>
          <p:cNvGrpSpPr/>
          <p:nvPr/>
        </p:nvGrpSpPr>
        <p:grpSpPr>
          <a:xfrm>
            <a:off x="988873" y="2578650"/>
            <a:ext cx="810451" cy="319148"/>
            <a:chOff x="4411970" y="3686602"/>
            <a:chExt cx="797845" cy="314215"/>
          </a:xfrm>
        </p:grpSpPr>
        <p:sp>
          <p:nvSpPr>
            <p:cNvPr id="4027" name="Google Shape;4027;p8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2" name="Google Shape;4032;p8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3" name="Google Shape;4033;p86"/>
          <p:cNvGrpSpPr/>
          <p:nvPr/>
        </p:nvGrpSpPr>
        <p:grpSpPr>
          <a:xfrm>
            <a:off x="988970" y="2333174"/>
            <a:ext cx="1970333" cy="208784"/>
            <a:chOff x="6336019" y="3733725"/>
            <a:chExt cx="2566206" cy="351310"/>
          </a:xfrm>
        </p:grpSpPr>
        <p:sp>
          <p:nvSpPr>
            <p:cNvPr id="4034" name="Google Shape;4034;p8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86"/>
          <p:cNvGrpSpPr/>
          <p:nvPr/>
        </p:nvGrpSpPr>
        <p:grpSpPr>
          <a:xfrm>
            <a:off x="1990126" y="3940729"/>
            <a:ext cx="946551" cy="153200"/>
            <a:chOff x="4404545" y="3301592"/>
            <a:chExt cx="782403" cy="129272"/>
          </a:xfrm>
        </p:grpSpPr>
        <p:sp>
          <p:nvSpPr>
            <p:cNvPr id="4039" name="Google Shape;4039;p8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86"/>
          <p:cNvGrpSpPr/>
          <p:nvPr/>
        </p:nvGrpSpPr>
        <p:grpSpPr>
          <a:xfrm>
            <a:off x="1990126" y="3679688"/>
            <a:ext cx="962257" cy="139127"/>
            <a:chOff x="4411970" y="3131459"/>
            <a:chExt cx="710520" cy="117397"/>
          </a:xfrm>
        </p:grpSpPr>
        <p:sp>
          <p:nvSpPr>
            <p:cNvPr id="4042" name="Google Shape;4042;p8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044" name="Google Shape;4044;p8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5" name="Google Shape;4045;p86"/>
          <p:cNvGrpSpPr/>
          <p:nvPr/>
        </p:nvGrpSpPr>
        <p:grpSpPr>
          <a:xfrm>
            <a:off x="990271" y="3614482"/>
            <a:ext cx="823838" cy="458988"/>
            <a:chOff x="4411970" y="1801825"/>
            <a:chExt cx="734586" cy="409262"/>
          </a:xfrm>
        </p:grpSpPr>
        <p:sp>
          <p:nvSpPr>
            <p:cNvPr id="4046" name="Google Shape;4046;p8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86"/>
          <p:cNvGrpSpPr/>
          <p:nvPr/>
        </p:nvGrpSpPr>
        <p:grpSpPr>
          <a:xfrm>
            <a:off x="990271" y="4162908"/>
            <a:ext cx="856348" cy="212039"/>
            <a:chOff x="4411970" y="2233974"/>
            <a:chExt cx="763574" cy="189068"/>
          </a:xfrm>
        </p:grpSpPr>
        <p:sp>
          <p:nvSpPr>
            <p:cNvPr id="4049" name="Google Shape;4049;p8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86"/>
          <p:cNvGrpSpPr/>
          <p:nvPr/>
        </p:nvGrpSpPr>
        <p:grpSpPr>
          <a:xfrm>
            <a:off x="3100467" y="2338244"/>
            <a:ext cx="511602" cy="511602"/>
            <a:chOff x="5681300" y="2527788"/>
            <a:chExt cx="805800" cy="805800"/>
          </a:xfrm>
        </p:grpSpPr>
        <p:sp>
          <p:nvSpPr>
            <p:cNvPr id="4052" name="Google Shape;4052;p8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86"/>
          <p:cNvGrpSpPr/>
          <p:nvPr/>
        </p:nvGrpSpPr>
        <p:grpSpPr>
          <a:xfrm>
            <a:off x="3097662" y="3104827"/>
            <a:ext cx="513021" cy="512935"/>
            <a:chOff x="4049800" y="640400"/>
            <a:chExt cx="858900" cy="858900"/>
          </a:xfrm>
        </p:grpSpPr>
        <p:sp>
          <p:nvSpPr>
            <p:cNvPr id="4055" name="Google Shape;4055;p8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86"/>
          <p:cNvGrpSpPr/>
          <p:nvPr/>
        </p:nvGrpSpPr>
        <p:grpSpPr>
          <a:xfrm>
            <a:off x="3014861" y="3756719"/>
            <a:ext cx="686489" cy="686585"/>
            <a:chOff x="5080188" y="927900"/>
            <a:chExt cx="961200" cy="961200"/>
          </a:xfrm>
        </p:grpSpPr>
        <p:sp>
          <p:nvSpPr>
            <p:cNvPr id="4058" name="Google Shape;4058;p8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86"/>
          <p:cNvGrpSpPr/>
          <p:nvPr/>
        </p:nvGrpSpPr>
        <p:grpSpPr>
          <a:xfrm>
            <a:off x="3798012" y="3849448"/>
            <a:ext cx="510373" cy="510937"/>
            <a:chOff x="7508249" y="1522825"/>
            <a:chExt cx="1326332" cy="1322987"/>
          </a:xfrm>
        </p:grpSpPr>
        <p:sp>
          <p:nvSpPr>
            <p:cNvPr id="4067" name="Google Shape;4067;p8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86"/>
          <p:cNvGrpSpPr/>
          <p:nvPr/>
        </p:nvGrpSpPr>
        <p:grpSpPr>
          <a:xfrm>
            <a:off x="4489605" y="3850853"/>
            <a:ext cx="492652" cy="503348"/>
            <a:chOff x="6039282" y="1042577"/>
            <a:chExt cx="734315" cy="731929"/>
          </a:xfrm>
        </p:grpSpPr>
        <p:sp>
          <p:nvSpPr>
            <p:cNvPr id="4078" name="Google Shape;4078;p8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86"/>
          <p:cNvGrpSpPr/>
          <p:nvPr/>
        </p:nvGrpSpPr>
        <p:grpSpPr>
          <a:xfrm>
            <a:off x="5130019" y="2346894"/>
            <a:ext cx="483304" cy="504902"/>
            <a:chOff x="1825800" y="1651625"/>
            <a:chExt cx="568125" cy="591775"/>
          </a:xfrm>
        </p:grpSpPr>
        <p:sp>
          <p:nvSpPr>
            <p:cNvPr id="4100" name="Google Shape;4100;p8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6" name="Google Shape;4106;p8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3" name="Shape 4113"/>
        <p:cNvGrpSpPr/>
        <p:nvPr/>
      </p:nvGrpSpPr>
      <p:grpSpPr>
        <a:xfrm>
          <a:off x="0" y="0"/>
          <a:ext cx="0" cy="0"/>
          <a:chOff x="0" y="0"/>
          <a:chExt cx="0" cy="0"/>
        </a:xfrm>
      </p:grpSpPr>
      <p:grpSp>
        <p:nvGrpSpPr>
          <p:cNvPr id="4114" name="Google Shape;4114;p87"/>
          <p:cNvGrpSpPr/>
          <p:nvPr/>
        </p:nvGrpSpPr>
        <p:grpSpPr>
          <a:xfrm>
            <a:off x="722058" y="957091"/>
            <a:ext cx="2492868" cy="1379876"/>
            <a:chOff x="2654821" y="2311071"/>
            <a:chExt cx="2279715" cy="1262120"/>
          </a:xfrm>
        </p:grpSpPr>
        <p:grpSp>
          <p:nvGrpSpPr>
            <p:cNvPr id="4115" name="Google Shape;4115;p87"/>
            <p:cNvGrpSpPr/>
            <p:nvPr/>
          </p:nvGrpSpPr>
          <p:grpSpPr>
            <a:xfrm>
              <a:off x="4034269" y="2840745"/>
              <a:ext cx="40212" cy="36437"/>
              <a:chOff x="4293400" y="2574725"/>
              <a:chExt cx="84425" cy="80100"/>
            </a:xfrm>
          </p:grpSpPr>
          <p:sp>
            <p:nvSpPr>
              <p:cNvPr id="4116" name="Google Shape;4116;p8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117" name="Google Shape;4117;p8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87"/>
            <p:cNvGrpSpPr/>
            <p:nvPr/>
          </p:nvGrpSpPr>
          <p:grpSpPr>
            <a:xfrm>
              <a:off x="3894606" y="2334874"/>
              <a:ext cx="913198" cy="518984"/>
              <a:chOff x="4000175" y="1462675"/>
              <a:chExt cx="1917275" cy="1140875"/>
            </a:xfrm>
          </p:grpSpPr>
          <p:sp>
            <p:nvSpPr>
              <p:cNvPr id="4119" name="Google Shape;4119;p8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120" name="Google Shape;4120;p87"/>
              <p:cNvGrpSpPr/>
              <p:nvPr/>
            </p:nvGrpSpPr>
            <p:grpSpPr>
              <a:xfrm>
                <a:off x="4000175" y="1462675"/>
                <a:ext cx="1917275" cy="1140875"/>
                <a:chOff x="4000175" y="1462675"/>
                <a:chExt cx="1917275" cy="1140875"/>
              </a:xfrm>
            </p:grpSpPr>
            <p:sp>
              <p:nvSpPr>
                <p:cNvPr id="4121" name="Google Shape;4121;p8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122" name="Google Shape;4122;p8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26" name="Google Shape;4126;p8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7" name="Google Shape;4127;p87"/>
            <p:cNvGrpSpPr/>
            <p:nvPr/>
          </p:nvGrpSpPr>
          <p:grpSpPr>
            <a:xfrm>
              <a:off x="3875768" y="2846704"/>
              <a:ext cx="44796" cy="47366"/>
              <a:chOff x="3960625" y="2587825"/>
              <a:chExt cx="94050" cy="104125"/>
            </a:xfrm>
          </p:grpSpPr>
          <p:sp>
            <p:nvSpPr>
              <p:cNvPr id="4128" name="Google Shape;4128;p8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129" name="Google Shape;4129;p8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87"/>
            <p:cNvGrpSpPr/>
            <p:nvPr/>
          </p:nvGrpSpPr>
          <p:grpSpPr>
            <a:xfrm>
              <a:off x="3782759" y="2807162"/>
              <a:ext cx="82686" cy="85487"/>
              <a:chOff x="3765350" y="2500900"/>
              <a:chExt cx="173600" cy="187925"/>
            </a:xfrm>
          </p:grpSpPr>
          <p:sp>
            <p:nvSpPr>
              <p:cNvPr id="4131" name="Google Shape;4131;p8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132" name="Google Shape;4132;p8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7" name="Google Shape;4137;p87"/>
            <p:cNvGrpSpPr/>
            <p:nvPr/>
          </p:nvGrpSpPr>
          <p:grpSpPr>
            <a:xfrm>
              <a:off x="3775674" y="2798496"/>
              <a:ext cx="40545" cy="23564"/>
              <a:chOff x="3750475" y="2481850"/>
              <a:chExt cx="85125" cy="51800"/>
            </a:xfrm>
          </p:grpSpPr>
          <p:sp>
            <p:nvSpPr>
              <p:cNvPr id="4138" name="Google Shape;4138;p8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140" name="Google Shape;4140;p87"/>
            <p:cNvGrpSpPr/>
            <p:nvPr/>
          </p:nvGrpSpPr>
          <p:grpSpPr>
            <a:xfrm>
              <a:off x="3716946" y="2776024"/>
              <a:ext cx="81971" cy="76912"/>
              <a:chOff x="3627175" y="2432450"/>
              <a:chExt cx="172100" cy="169075"/>
            </a:xfrm>
          </p:grpSpPr>
          <p:sp>
            <p:nvSpPr>
              <p:cNvPr id="4141" name="Google Shape;4141;p8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143" name="Google Shape;4143;p8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144" name="Google Shape;4144;p87"/>
            <p:cNvGrpSpPr/>
            <p:nvPr/>
          </p:nvGrpSpPr>
          <p:grpSpPr>
            <a:xfrm>
              <a:off x="3685682" y="2845624"/>
              <a:ext cx="29311" cy="45055"/>
              <a:chOff x="3561536" y="2585450"/>
              <a:chExt cx="61539" cy="99045"/>
            </a:xfrm>
          </p:grpSpPr>
          <p:sp>
            <p:nvSpPr>
              <p:cNvPr id="4145" name="Google Shape;4145;p8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147" name="Google Shape;4147;p87"/>
            <p:cNvGrpSpPr/>
            <p:nvPr/>
          </p:nvGrpSpPr>
          <p:grpSpPr>
            <a:xfrm>
              <a:off x="3849905" y="2572252"/>
              <a:ext cx="74339" cy="119559"/>
              <a:chOff x="3906325" y="1984500"/>
              <a:chExt cx="156075" cy="262825"/>
            </a:xfrm>
          </p:grpSpPr>
          <p:sp>
            <p:nvSpPr>
              <p:cNvPr id="4148" name="Google Shape;4148;p8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149" name="Google Shape;4149;p8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87"/>
            <p:cNvGrpSpPr/>
            <p:nvPr/>
          </p:nvGrpSpPr>
          <p:grpSpPr>
            <a:xfrm>
              <a:off x="2654821" y="2414345"/>
              <a:ext cx="667570" cy="558731"/>
              <a:chOff x="1397225" y="1637375"/>
              <a:chExt cx="1401575" cy="1228250"/>
            </a:xfrm>
          </p:grpSpPr>
          <p:sp>
            <p:nvSpPr>
              <p:cNvPr id="4151" name="Google Shape;4151;p8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152" name="Google Shape;4152;p87"/>
              <p:cNvGrpSpPr/>
              <p:nvPr/>
            </p:nvGrpSpPr>
            <p:grpSpPr>
              <a:xfrm>
                <a:off x="1397225" y="1637375"/>
                <a:ext cx="1398775" cy="1228250"/>
                <a:chOff x="1397225" y="1637375"/>
                <a:chExt cx="1398775" cy="1228250"/>
              </a:xfrm>
            </p:grpSpPr>
            <p:sp>
              <p:nvSpPr>
                <p:cNvPr id="4153" name="Google Shape;4153;p8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5" name="Google Shape;4155;p87"/>
            <p:cNvGrpSpPr/>
            <p:nvPr/>
          </p:nvGrpSpPr>
          <p:grpSpPr>
            <a:xfrm>
              <a:off x="3230417" y="3103734"/>
              <a:ext cx="282982" cy="280332"/>
              <a:chOff x="2605700" y="3152850"/>
              <a:chExt cx="594125" cy="616250"/>
            </a:xfrm>
          </p:grpSpPr>
          <p:sp>
            <p:nvSpPr>
              <p:cNvPr id="4156" name="Google Shape;4156;p8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157" name="Google Shape;4157;p8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158" name="Google Shape;4158;p87"/>
            <p:cNvGrpSpPr/>
            <p:nvPr/>
          </p:nvGrpSpPr>
          <p:grpSpPr>
            <a:xfrm>
              <a:off x="3265985" y="3226989"/>
              <a:ext cx="87151" cy="346202"/>
              <a:chOff x="2680375" y="3423800"/>
              <a:chExt cx="182975" cy="761050"/>
            </a:xfrm>
          </p:grpSpPr>
          <p:sp>
            <p:nvSpPr>
              <p:cNvPr id="4159" name="Google Shape;4159;p8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160" name="Google Shape;4160;p8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87"/>
            <p:cNvGrpSpPr/>
            <p:nvPr/>
          </p:nvGrpSpPr>
          <p:grpSpPr>
            <a:xfrm>
              <a:off x="3855466" y="3289811"/>
              <a:ext cx="112514" cy="94210"/>
              <a:chOff x="3918000" y="3561900"/>
              <a:chExt cx="236225" cy="207100"/>
            </a:xfrm>
          </p:grpSpPr>
          <p:sp>
            <p:nvSpPr>
              <p:cNvPr id="4162" name="Google Shape;4162;p8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163" name="Google Shape;4163;p8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4" name="Google Shape;4164;p8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167" name="Google Shape;4167;p87"/>
            <p:cNvGrpSpPr/>
            <p:nvPr/>
          </p:nvGrpSpPr>
          <p:grpSpPr>
            <a:xfrm>
              <a:off x="2905224" y="2311071"/>
              <a:ext cx="596721" cy="528992"/>
              <a:chOff x="1922950" y="1410350"/>
              <a:chExt cx="1252825" cy="1162875"/>
            </a:xfrm>
          </p:grpSpPr>
          <p:sp>
            <p:nvSpPr>
              <p:cNvPr id="4168" name="Google Shape;4168;p8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184" name="Google Shape;4184;p8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204" name="Google Shape;4204;p8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205" name="Google Shape;4205;p8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6" name="Google Shape;4206;p87"/>
            <p:cNvGrpSpPr/>
            <p:nvPr/>
          </p:nvGrpSpPr>
          <p:grpSpPr>
            <a:xfrm>
              <a:off x="3280929" y="3294542"/>
              <a:ext cx="109894" cy="272224"/>
              <a:chOff x="2711750" y="3572300"/>
              <a:chExt cx="230725" cy="598425"/>
            </a:xfrm>
          </p:grpSpPr>
          <p:sp>
            <p:nvSpPr>
              <p:cNvPr id="4207" name="Google Shape;4207;p8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9" name="Google Shape;4209;p8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0" name="Google Shape;4210;p87"/>
            <p:cNvGrpSpPr/>
            <p:nvPr/>
          </p:nvGrpSpPr>
          <p:grpSpPr>
            <a:xfrm>
              <a:off x="3790439" y="2408636"/>
              <a:ext cx="73017" cy="75684"/>
              <a:chOff x="3781475" y="1624825"/>
              <a:chExt cx="153300" cy="166375"/>
            </a:xfrm>
          </p:grpSpPr>
          <p:sp>
            <p:nvSpPr>
              <p:cNvPr id="4211" name="Google Shape;4211;p8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5" name="Google Shape;4215;p8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2" name="Google Shape;4222;p87"/>
            <p:cNvGrpSpPr/>
            <p:nvPr/>
          </p:nvGrpSpPr>
          <p:grpSpPr>
            <a:xfrm>
              <a:off x="4403342" y="3107749"/>
              <a:ext cx="316680" cy="101374"/>
              <a:chOff x="5068275" y="3161675"/>
              <a:chExt cx="664875" cy="222850"/>
            </a:xfrm>
          </p:grpSpPr>
          <p:sp>
            <p:nvSpPr>
              <p:cNvPr id="4223" name="Google Shape;4223;p8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7" name="Google Shape;4227;p8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6" name="Google Shape;4256;p87"/>
            <p:cNvGrpSpPr/>
            <p:nvPr/>
          </p:nvGrpSpPr>
          <p:grpSpPr>
            <a:xfrm>
              <a:off x="3697513" y="2707266"/>
              <a:ext cx="59549" cy="79733"/>
              <a:chOff x="3586375" y="2281300"/>
              <a:chExt cx="125025" cy="175275"/>
            </a:xfrm>
          </p:grpSpPr>
          <p:sp>
            <p:nvSpPr>
              <p:cNvPr id="4257" name="Google Shape;4257;p8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9" name="Google Shape;4259;p8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0" name="Google Shape;4260;p87"/>
            <p:cNvGrpSpPr/>
            <p:nvPr/>
          </p:nvGrpSpPr>
          <p:grpSpPr>
            <a:xfrm>
              <a:off x="4513224" y="3221724"/>
              <a:ext cx="274563" cy="280321"/>
              <a:chOff x="5298975" y="3412225"/>
              <a:chExt cx="576450" cy="616225"/>
            </a:xfrm>
          </p:grpSpPr>
          <p:sp>
            <p:nvSpPr>
              <p:cNvPr id="4261" name="Google Shape;4261;p8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262" name="Google Shape;4262;p8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87"/>
            <p:cNvGrpSpPr/>
            <p:nvPr/>
          </p:nvGrpSpPr>
          <p:grpSpPr>
            <a:xfrm>
              <a:off x="4824403" y="3421846"/>
              <a:ext cx="110132" cy="130647"/>
              <a:chOff x="5952300" y="3852150"/>
              <a:chExt cx="231225" cy="287200"/>
            </a:xfrm>
          </p:grpSpPr>
          <p:sp>
            <p:nvSpPr>
              <p:cNvPr id="4264" name="Google Shape;4264;p8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6" name="Google Shape;4266;p8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4" name="Google Shape;4274;p87"/>
            <p:cNvGrpSpPr/>
            <p:nvPr/>
          </p:nvGrpSpPr>
          <p:grpSpPr>
            <a:xfrm>
              <a:off x="4295710" y="3079670"/>
              <a:ext cx="14968" cy="27135"/>
              <a:chOff x="4842300" y="3099950"/>
              <a:chExt cx="31425" cy="59650"/>
            </a:xfrm>
          </p:grpSpPr>
          <p:sp>
            <p:nvSpPr>
              <p:cNvPr id="4275" name="Google Shape;4275;p8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9" name="Google Shape;4279;p8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7" name="Google Shape;4287;p87"/>
            <p:cNvGrpSpPr/>
            <p:nvPr/>
          </p:nvGrpSpPr>
          <p:grpSpPr>
            <a:xfrm>
              <a:off x="3831056" y="2816010"/>
              <a:ext cx="37378" cy="27612"/>
              <a:chOff x="3866750" y="2520350"/>
              <a:chExt cx="78475" cy="60700"/>
            </a:xfrm>
          </p:grpSpPr>
          <p:sp>
            <p:nvSpPr>
              <p:cNvPr id="4288" name="Google Shape;4288;p8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2" name="Google Shape;4292;p8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309" name="Google Shape;4309;p8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321" name="Google Shape;4321;p8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4" name="Google Shape;4334;p87"/>
            <p:cNvGrpSpPr/>
            <p:nvPr/>
          </p:nvGrpSpPr>
          <p:grpSpPr>
            <a:xfrm>
              <a:off x="3632736" y="3051591"/>
              <a:ext cx="63288" cy="45217"/>
              <a:chOff x="3450375" y="3038225"/>
              <a:chExt cx="132875" cy="99400"/>
            </a:xfrm>
          </p:grpSpPr>
          <p:sp>
            <p:nvSpPr>
              <p:cNvPr id="4335" name="Google Shape;4335;p8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8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46" name="Google Shape;4346;p8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56" name="Google Shape;4356;p8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362" name="Google Shape;4362;p8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87"/>
          <p:cNvGrpSpPr/>
          <p:nvPr/>
        </p:nvGrpSpPr>
        <p:grpSpPr>
          <a:xfrm>
            <a:off x="719115" y="2852867"/>
            <a:ext cx="2622876" cy="1333540"/>
            <a:chOff x="238125" y="1038125"/>
            <a:chExt cx="7146800" cy="3633625"/>
          </a:xfrm>
        </p:grpSpPr>
        <p:sp>
          <p:nvSpPr>
            <p:cNvPr id="4373" name="Google Shape;4373;p8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87"/>
          <p:cNvGrpSpPr/>
          <p:nvPr/>
        </p:nvGrpSpPr>
        <p:grpSpPr>
          <a:xfrm>
            <a:off x="5834043" y="994977"/>
            <a:ext cx="2590840" cy="1380235"/>
            <a:chOff x="233350" y="949250"/>
            <a:chExt cx="7137300" cy="3802300"/>
          </a:xfrm>
        </p:grpSpPr>
        <p:sp>
          <p:nvSpPr>
            <p:cNvPr id="5946" name="Google Shape;5946;p8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87"/>
          <p:cNvGrpSpPr/>
          <p:nvPr/>
        </p:nvGrpSpPr>
        <p:grpSpPr>
          <a:xfrm>
            <a:off x="7648472" y="3039750"/>
            <a:ext cx="104231" cy="320340"/>
            <a:chOff x="7564426" y="3224343"/>
            <a:chExt cx="119985" cy="368801"/>
          </a:xfrm>
        </p:grpSpPr>
        <p:sp>
          <p:nvSpPr>
            <p:cNvPr id="5998" name="Google Shape;5998;p8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87"/>
          <p:cNvGrpSpPr/>
          <p:nvPr/>
        </p:nvGrpSpPr>
        <p:grpSpPr>
          <a:xfrm>
            <a:off x="7347961" y="3033852"/>
            <a:ext cx="189489" cy="332132"/>
            <a:chOff x="8370831" y="3202002"/>
            <a:chExt cx="218129" cy="382376"/>
          </a:xfrm>
        </p:grpSpPr>
        <p:sp>
          <p:nvSpPr>
            <p:cNvPr id="6001" name="Google Shape;6001;p8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87"/>
          <p:cNvGrpSpPr/>
          <p:nvPr/>
        </p:nvGrpSpPr>
        <p:grpSpPr>
          <a:xfrm>
            <a:off x="8071350" y="3444984"/>
            <a:ext cx="309429" cy="267000"/>
            <a:chOff x="6742064" y="3750480"/>
            <a:chExt cx="399315" cy="344560"/>
          </a:xfrm>
        </p:grpSpPr>
        <p:sp>
          <p:nvSpPr>
            <p:cNvPr id="6004" name="Google Shape;6004;p8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87"/>
          <p:cNvGrpSpPr/>
          <p:nvPr/>
        </p:nvGrpSpPr>
        <p:grpSpPr>
          <a:xfrm>
            <a:off x="7610369" y="3796031"/>
            <a:ext cx="180437" cy="281608"/>
            <a:chOff x="7248525" y="3739696"/>
            <a:chExt cx="230531" cy="359790"/>
          </a:xfrm>
        </p:grpSpPr>
        <p:sp>
          <p:nvSpPr>
            <p:cNvPr id="6007" name="Google Shape;6007;p8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87"/>
          <p:cNvGrpSpPr/>
          <p:nvPr/>
        </p:nvGrpSpPr>
        <p:grpSpPr>
          <a:xfrm>
            <a:off x="7856288" y="3439255"/>
            <a:ext cx="162896" cy="278710"/>
            <a:chOff x="7601242" y="3729267"/>
            <a:chExt cx="222566" cy="380803"/>
          </a:xfrm>
        </p:grpSpPr>
        <p:sp>
          <p:nvSpPr>
            <p:cNvPr id="6010" name="Google Shape;6010;p8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2" name="Google Shape;6012;p87"/>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3" name="Google Shape;6013;p87"/>
          <p:cNvGrpSpPr/>
          <p:nvPr/>
        </p:nvGrpSpPr>
        <p:grpSpPr>
          <a:xfrm>
            <a:off x="7345934" y="3440396"/>
            <a:ext cx="193543" cy="275990"/>
            <a:chOff x="8304647" y="3738687"/>
            <a:chExt cx="225076" cy="320956"/>
          </a:xfrm>
        </p:grpSpPr>
        <p:sp>
          <p:nvSpPr>
            <p:cNvPr id="6014" name="Google Shape;6014;p8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87"/>
          <p:cNvGrpSpPr/>
          <p:nvPr/>
        </p:nvGrpSpPr>
        <p:grpSpPr>
          <a:xfrm>
            <a:off x="7618426" y="3440396"/>
            <a:ext cx="178492" cy="275990"/>
            <a:chOff x="8615101" y="3738687"/>
            <a:chExt cx="207573" cy="320956"/>
          </a:xfrm>
        </p:grpSpPr>
        <p:sp>
          <p:nvSpPr>
            <p:cNvPr id="6018" name="Google Shape;6018;p8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1" name="Google Shape;6021;p87"/>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2" name="Google Shape;6022;p87"/>
          <p:cNvGrpSpPr/>
          <p:nvPr/>
        </p:nvGrpSpPr>
        <p:grpSpPr>
          <a:xfrm>
            <a:off x="6013131" y="3561884"/>
            <a:ext cx="557670" cy="511283"/>
            <a:chOff x="6015419" y="3716859"/>
            <a:chExt cx="557671" cy="511283"/>
          </a:xfrm>
        </p:grpSpPr>
        <p:sp>
          <p:nvSpPr>
            <p:cNvPr id="6023" name="Google Shape;6023;p8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87"/>
            <p:cNvGrpSpPr/>
            <p:nvPr/>
          </p:nvGrpSpPr>
          <p:grpSpPr>
            <a:xfrm>
              <a:off x="6036094" y="3716980"/>
              <a:ext cx="529860" cy="510468"/>
              <a:chOff x="6036094" y="3716980"/>
              <a:chExt cx="529860" cy="510468"/>
            </a:xfrm>
          </p:grpSpPr>
          <p:sp>
            <p:nvSpPr>
              <p:cNvPr id="6025" name="Google Shape;6025;p8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5" name="Google Shape;6035;p87"/>
          <p:cNvGrpSpPr/>
          <p:nvPr/>
        </p:nvGrpSpPr>
        <p:grpSpPr>
          <a:xfrm>
            <a:off x="6642016" y="2918653"/>
            <a:ext cx="576302" cy="511871"/>
            <a:chOff x="6644304" y="3073628"/>
            <a:chExt cx="576302" cy="511871"/>
          </a:xfrm>
        </p:grpSpPr>
        <p:sp>
          <p:nvSpPr>
            <p:cNvPr id="6036" name="Google Shape;6036;p8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7" name="Google Shape;6037;p87"/>
            <p:cNvGrpSpPr/>
            <p:nvPr/>
          </p:nvGrpSpPr>
          <p:grpSpPr>
            <a:xfrm>
              <a:off x="6712169" y="3085440"/>
              <a:ext cx="481622" cy="494913"/>
              <a:chOff x="6712169" y="3085440"/>
              <a:chExt cx="481622" cy="494913"/>
            </a:xfrm>
          </p:grpSpPr>
          <p:sp>
            <p:nvSpPr>
              <p:cNvPr id="6038" name="Google Shape;6038;p8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8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6" name="Google Shape;6046;p87"/>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7" name="Google Shape;6047;p87"/>
          <p:cNvGrpSpPr/>
          <p:nvPr/>
        </p:nvGrpSpPr>
        <p:grpSpPr>
          <a:xfrm>
            <a:off x="6649867" y="3561648"/>
            <a:ext cx="560631" cy="511352"/>
            <a:chOff x="6652154" y="3716623"/>
            <a:chExt cx="560631" cy="511352"/>
          </a:xfrm>
        </p:grpSpPr>
        <p:sp>
          <p:nvSpPr>
            <p:cNvPr id="6048" name="Google Shape;6048;p8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9" name="Google Shape;6049;p87"/>
            <p:cNvGrpSpPr/>
            <p:nvPr/>
          </p:nvGrpSpPr>
          <p:grpSpPr>
            <a:xfrm>
              <a:off x="6669657" y="3716715"/>
              <a:ext cx="466779" cy="464290"/>
              <a:chOff x="6669657" y="3716715"/>
              <a:chExt cx="466779" cy="464290"/>
            </a:xfrm>
          </p:grpSpPr>
          <p:sp>
            <p:nvSpPr>
              <p:cNvPr id="6050" name="Google Shape;6050;p8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63" name="Google Shape;6063;p87"/>
          <p:cNvGrpSpPr/>
          <p:nvPr/>
        </p:nvGrpSpPr>
        <p:grpSpPr>
          <a:xfrm>
            <a:off x="7843958" y="3843056"/>
            <a:ext cx="187557" cy="187557"/>
            <a:chOff x="8565775" y="671075"/>
            <a:chExt cx="441000" cy="441000"/>
          </a:xfrm>
        </p:grpSpPr>
        <p:sp>
          <p:nvSpPr>
            <p:cNvPr id="6064" name="Google Shape;6064;p8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6" name="Google Shape;6066;p87"/>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7"/>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8" name="Google Shape;6068;p87"/>
          <p:cNvGrpSpPr/>
          <p:nvPr/>
        </p:nvGrpSpPr>
        <p:grpSpPr>
          <a:xfrm>
            <a:off x="5997813" y="2921275"/>
            <a:ext cx="587871" cy="512373"/>
            <a:chOff x="6000100" y="3076250"/>
            <a:chExt cx="587871" cy="512373"/>
          </a:xfrm>
        </p:grpSpPr>
        <p:sp>
          <p:nvSpPr>
            <p:cNvPr id="6069" name="Google Shape;6069;p8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0" name="Google Shape;6070;p87"/>
            <p:cNvGrpSpPr/>
            <p:nvPr/>
          </p:nvGrpSpPr>
          <p:grpSpPr>
            <a:xfrm>
              <a:off x="6031360" y="3076713"/>
              <a:ext cx="539107" cy="480965"/>
              <a:chOff x="6031360" y="3076713"/>
              <a:chExt cx="539107" cy="480965"/>
            </a:xfrm>
          </p:grpSpPr>
          <p:sp>
            <p:nvSpPr>
              <p:cNvPr id="6071" name="Google Shape;6071;p8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8" name="Google Shape;6078;p87"/>
          <p:cNvGrpSpPr/>
          <p:nvPr/>
        </p:nvGrpSpPr>
        <p:grpSpPr>
          <a:xfrm>
            <a:off x="3416804" y="902588"/>
            <a:ext cx="2310381" cy="1488888"/>
            <a:chOff x="229225" y="549050"/>
            <a:chExt cx="7161750" cy="4615275"/>
          </a:xfrm>
        </p:grpSpPr>
        <p:sp>
          <p:nvSpPr>
            <p:cNvPr id="6079" name="Google Shape;6079;p8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87"/>
          <p:cNvGrpSpPr/>
          <p:nvPr/>
        </p:nvGrpSpPr>
        <p:grpSpPr>
          <a:xfrm>
            <a:off x="3514722" y="2832485"/>
            <a:ext cx="2310282" cy="1374222"/>
            <a:chOff x="238125" y="732525"/>
            <a:chExt cx="7130500" cy="4241425"/>
          </a:xfrm>
        </p:grpSpPr>
        <p:sp>
          <p:nvSpPr>
            <p:cNvPr id="6197" name="Google Shape;6197;p8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4" name="Shape 6314"/>
        <p:cNvGrpSpPr/>
        <p:nvPr/>
      </p:nvGrpSpPr>
      <p:grpSpPr>
        <a:xfrm>
          <a:off x="0" y="0"/>
          <a:ext cx="0" cy="0"/>
          <a:chOff x="0" y="0"/>
          <a:chExt cx="0" cy="0"/>
        </a:xfrm>
      </p:grpSpPr>
      <p:grpSp>
        <p:nvGrpSpPr>
          <p:cNvPr id="6315" name="Google Shape;6315;p88"/>
          <p:cNvGrpSpPr/>
          <p:nvPr/>
        </p:nvGrpSpPr>
        <p:grpSpPr>
          <a:xfrm>
            <a:off x="729274" y="969759"/>
            <a:ext cx="2507799" cy="206239"/>
            <a:chOff x="106648" y="895722"/>
            <a:chExt cx="4481413" cy="374300"/>
          </a:xfrm>
        </p:grpSpPr>
        <p:grpSp>
          <p:nvGrpSpPr>
            <p:cNvPr id="6316" name="Google Shape;6316;p88"/>
            <p:cNvGrpSpPr/>
            <p:nvPr/>
          </p:nvGrpSpPr>
          <p:grpSpPr>
            <a:xfrm>
              <a:off x="2233276" y="895722"/>
              <a:ext cx="1082667" cy="223591"/>
              <a:chOff x="4808316" y="2800065"/>
              <a:chExt cx="1999386" cy="412910"/>
            </a:xfrm>
          </p:grpSpPr>
          <p:sp>
            <p:nvSpPr>
              <p:cNvPr id="6317" name="Google Shape;6317;p8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8" name="Google Shape;6318;p88"/>
              <p:cNvGrpSpPr/>
              <p:nvPr/>
            </p:nvGrpSpPr>
            <p:grpSpPr>
              <a:xfrm>
                <a:off x="4808316" y="2800065"/>
                <a:ext cx="92400" cy="411825"/>
                <a:chOff x="845575" y="2563700"/>
                <a:chExt cx="92400" cy="411825"/>
              </a:xfrm>
            </p:grpSpPr>
            <p:cxnSp>
              <p:nvCxnSpPr>
                <p:cNvPr id="6319" name="Google Shape;6319;p8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20" name="Google Shape;6320;p8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1" name="Google Shape;6321;p88"/>
            <p:cNvGrpSpPr/>
            <p:nvPr/>
          </p:nvGrpSpPr>
          <p:grpSpPr>
            <a:xfrm>
              <a:off x="106648" y="895722"/>
              <a:ext cx="1088401" cy="223591"/>
              <a:chOff x="881025" y="2800065"/>
              <a:chExt cx="2009975" cy="412910"/>
            </a:xfrm>
          </p:grpSpPr>
          <p:sp>
            <p:nvSpPr>
              <p:cNvPr id="6322" name="Google Shape;6322;p8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3" name="Google Shape;6323;p88"/>
              <p:cNvGrpSpPr/>
              <p:nvPr/>
            </p:nvGrpSpPr>
            <p:grpSpPr>
              <a:xfrm>
                <a:off x="881025" y="2800065"/>
                <a:ext cx="92400" cy="411825"/>
                <a:chOff x="845575" y="2563700"/>
                <a:chExt cx="92400" cy="411825"/>
              </a:xfrm>
            </p:grpSpPr>
            <p:cxnSp>
              <p:nvCxnSpPr>
                <p:cNvPr id="6324" name="Google Shape;6324;p8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25" name="Google Shape;6325;p8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6" name="Google Shape;6326;p88"/>
            <p:cNvGrpSpPr/>
            <p:nvPr/>
          </p:nvGrpSpPr>
          <p:grpSpPr>
            <a:xfrm>
              <a:off x="1172346" y="1047018"/>
              <a:ext cx="1083151" cy="223003"/>
              <a:chOff x="2849073" y="3079467"/>
              <a:chExt cx="2000279" cy="411825"/>
            </a:xfrm>
          </p:grpSpPr>
          <p:sp>
            <p:nvSpPr>
              <p:cNvPr id="6327" name="Google Shape;6327;p8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8" name="Google Shape;6328;p88"/>
              <p:cNvGrpSpPr/>
              <p:nvPr/>
            </p:nvGrpSpPr>
            <p:grpSpPr>
              <a:xfrm rot="10800000">
                <a:off x="2849073" y="3079467"/>
                <a:ext cx="92400" cy="411825"/>
                <a:chOff x="2070100" y="2563700"/>
                <a:chExt cx="92400" cy="411825"/>
              </a:xfrm>
            </p:grpSpPr>
            <p:cxnSp>
              <p:nvCxnSpPr>
                <p:cNvPr id="6329" name="Google Shape;6329;p8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30" name="Google Shape;6330;p8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1" name="Google Shape;6331;p88"/>
            <p:cNvGrpSpPr/>
            <p:nvPr/>
          </p:nvGrpSpPr>
          <p:grpSpPr>
            <a:xfrm>
              <a:off x="3290132" y="1047018"/>
              <a:ext cx="1297929" cy="223003"/>
              <a:chOff x="6760035" y="3079467"/>
              <a:chExt cx="2396914" cy="411825"/>
            </a:xfrm>
          </p:grpSpPr>
          <p:sp>
            <p:nvSpPr>
              <p:cNvPr id="6332" name="Google Shape;6332;p8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3" name="Google Shape;6333;p88"/>
              <p:cNvGrpSpPr/>
              <p:nvPr/>
            </p:nvGrpSpPr>
            <p:grpSpPr>
              <a:xfrm rot="10800000">
                <a:off x="6760035" y="3079467"/>
                <a:ext cx="92400" cy="411825"/>
                <a:chOff x="2070100" y="2563700"/>
                <a:chExt cx="92400" cy="411825"/>
              </a:xfrm>
            </p:grpSpPr>
            <p:cxnSp>
              <p:nvCxnSpPr>
                <p:cNvPr id="6334" name="Google Shape;6334;p8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35" name="Google Shape;6335;p8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36" name="Google Shape;6336;p88"/>
          <p:cNvGrpSpPr/>
          <p:nvPr/>
        </p:nvGrpSpPr>
        <p:grpSpPr>
          <a:xfrm>
            <a:off x="2147036" y="3369130"/>
            <a:ext cx="1086701" cy="799429"/>
            <a:chOff x="2183288" y="3555572"/>
            <a:chExt cx="1136241" cy="835873"/>
          </a:xfrm>
        </p:grpSpPr>
        <p:sp>
          <p:nvSpPr>
            <p:cNvPr id="6337" name="Google Shape;6337;p8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8" name="Google Shape;6338;p88"/>
            <p:cNvGrpSpPr/>
            <p:nvPr/>
          </p:nvGrpSpPr>
          <p:grpSpPr>
            <a:xfrm>
              <a:off x="2205895" y="3637269"/>
              <a:ext cx="1089848" cy="724993"/>
              <a:chOff x="2205895" y="3637269"/>
              <a:chExt cx="1089848" cy="724993"/>
            </a:xfrm>
          </p:grpSpPr>
          <p:sp>
            <p:nvSpPr>
              <p:cNvPr id="6339" name="Google Shape;6339;p8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5" name="Google Shape;6345;p8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46" name="Google Shape;6346;p8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347" name="Google Shape;6347;p88"/>
            <p:cNvGrpSpPr/>
            <p:nvPr/>
          </p:nvGrpSpPr>
          <p:grpSpPr>
            <a:xfrm>
              <a:off x="3173850" y="3779426"/>
              <a:ext cx="145679" cy="70048"/>
              <a:chOff x="3173850" y="3779426"/>
              <a:chExt cx="145679" cy="70048"/>
            </a:xfrm>
          </p:grpSpPr>
          <p:cxnSp>
            <p:nvCxnSpPr>
              <p:cNvPr id="6348" name="Google Shape;6348;p8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349" name="Google Shape;6349;p8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88"/>
            <p:cNvGrpSpPr/>
            <p:nvPr/>
          </p:nvGrpSpPr>
          <p:grpSpPr>
            <a:xfrm>
              <a:off x="2183288" y="4139483"/>
              <a:ext cx="145133" cy="70048"/>
              <a:chOff x="2183288" y="4139483"/>
              <a:chExt cx="145133" cy="70048"/>
            </a:xfrm>
          </p:grpSpPr>
          <p:cxnSp>
            <p:nvCxnSpPr>
              <p:cNvPr id="6351" name="Google Shape;6351;p8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352" name="Google Shape;6352;p8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3" name="Google Shape;6353;p8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54" name="Google Shape;6354;p8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355" name="Google Shape;6355;p88"/>
            <p:cNvGrpSpPr/>
            <p:nvPr/>
          </p:nvGrpSpPr>
          <p:grpSpPr>
            <a:xfrm>
              <a:off x="2943836" y="4268886"/>
              <a:ext cx="60717" cy="122559"/>
              <a:chOff x="2943836" y="4268886"/>
              <a:chExt cx="60717" cy="122559"/>
            </a:xfrm>
          </p:grpSpPr>
          <p:sp>
            <p:nvSpPr>
              <p:cNvPr id="6356" name="Google Shape;6356;p8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57" name="Google Shape;6357;p8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358" name="Google Shape;6358;p88"/>
          <p:cNvGrpSpPr/>
          <p:nvPr/>
        </p:nvGrpSpPr>
        <p:grpSpPr>
          <a:xfrm>
            <a:off x="3409981" y="1290129"/>
            <a:ext cx="1675870" cy="758251"/>
            <a:chOff x="3530532" y="1496185"/>
            <a:chExt cx="1562000" cy="706730"/>
          </a:xfrm>
        </p:grpSpPr>
        <p:cxnSp>
          <p:nvCxnSpPr>
            <p:cNvPr id="6359" name="Google Shape;6359;p8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360" name="Google Shape;6360;p88"/>
            <p:cNvGrpSpPr/>
            <p:nvPr/>
          </p:nvGrpSpPr>
          <p:grpSpPr>
            <a:xfrm>
              <a:off x="3530532" y="1496185"/>
              <a:ext cx="323430" cy="463587"/>
              <a:chOff x="3530532" y="1496185"/>
              <a:chExt cx="323430" cy="463587"/>
            </a:xfrm>
          </p:grpSpPr>
          <p:grpSp>
            <p:nvGrpSpPr>
              <p:cNvPr id="6361" name="Google Shape;6361;p88"/>
              <p:cNvGrpSpPr/>
              <p:nvPr/>
            </p:nvGrpSpPr>
            <p:grpSpPr>
              <a:xfrm>
                <a:off x="3567462" y="1496185"/>
                <a:ext cx="286500" cy="361376"/>
                <a:chOff x="3567462" y="1496185"/>
                <a:chExt cx="286500" cy="361376"/>
              </a:xfrm>
            </p:grpSpPr>
            <p:cxnSp>
              <p:nvCxnSpPr>
                <p:cNvPr id="6362" name="Google Shape;6362;p8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63" name="Google Shape;6363;p8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4" name="Google Shape;6364;p8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88"/>
            <p:cNvGrpSpPr/>
            <p:nvPr/>
          </p:nvGrpSpPr>
          <p:grpSpPr>
            <a:xfrm>
              <a:off x="3891569" y="1779209"/>
              <a:ext cx="323945" cy="423706"/>
              <a:chOff x="3891569" y="1779209"/>
              <a:chExt cx="323945" cy="423706"/>
            </a:xfrm>
          </p:grpSpPr>
          <p:grpSp>
            <p:nvGrpSpPr>
              <p:cNvPr id="6366" name="Google Shape;6366;p88"/>
              <p:cNvGrpSpPr/>
              <p:nvPr/>
            </p:nvGrpSpPr>
            <p:grpSpPr>
              <a:xfrm>
                <a:off x="3929014" y="1881638"/>
                <a:ext cx="286500" cy="321278"/>
                <a:chOff x="3929014" y="1881638"/>
                <a:chExt cx="286500" cy="321278"/>
              </a:xfrm>
            </p:grpSpPr>
            <p:cxnSp>
              <p:nvCxnSpPr>
                <p:cNvPr id="6367" name="Google Shape;6367;p8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368" name="Google Shape;6368;p8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8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88"/>
            <p:cNvGrpSpPr/>
            <p:nvPr/>
          </p:nvGrpSpPr>
          <p:grpSpPr>
            <a:xfrm>
              <a:off x="4252606" y="1496185"/>
              <a:ext cx="324721" cy="463587"/>
              <a:chOff x="4252606" y="1496185"/>
              <a:chExt cx="324721" cy="463587"/>
            </a:xfrm>
          </p:grpSpPr>
          <p:grpSp>
            <p:nvGrpSpPr>
              <p:cNvPr id="6371" name="Google Shape;6371;p88"/>
              <p:cNvGrpSpPr/>
              <p:nvPr/>
            </p:nvGrpSpPr>
            <p:grpSpPr>
              <a:xfrm>
                <a:off x="4290828" y="1496185"/>
                <a:ext cx="286500" cy="361376"/>
                <a:chOff x="4290828" y="1496185"/>
                <a:chExt cx="286500" cy="361376"/>
              </a:xfrm>
            </p:grpSpPr>
            <p:cxnSp>
              <p:nvCxnSpPr>
                <p:cNvPr id="6372" name="Google Shape;6372;p8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73" name="Google Shape;6373;p8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4" name="Google Shape;6374;p8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88"/>
            <p:cNvGrpSpPr/>
            <p:nvPr/>
          </p:nvGrpSpPr>
          <p:grpSpPr>
            <a:xfrm>
              <a:off x="4613643" y="1763716"/>
              <a:ext cx="325308" cy="439200"/>
              <a:chOff x="4613643" y="1763716"/>
              <a:chExt cx="325308" cy="439200"/>
            </a:xfrm>
          </p:grpSpPr>
          <p:grpSp>
            <p:nvGrpSpPr>
              <p:cNvPr id="6376" name="Google Shape;6376;p88"/>
              <p:cNvGrpSpPr/>
              <p:nvPr/>
            </p:nvGrpSpPr>
            <p:grpSpPr>
              <a:xfrm>
                <a:off x="4652451" y="1879538"/>
                <a:ext cx="286500" cy="323378"/>
                <a:chOff x="4652451" y="1879538"/>
                <a:chExt cx="286500" cy="323378"/>
              </a:xfrm>
            </p:grpSpPr>
            <p:cxnSp>
              <p:nvCxnSpPr>
                <p:cNvPr id="6377" name="Google Shape;6377;p8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378" name="Google Shape;6378;p8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9" name="Google Shape;6379;p8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0" name="Google Shape;6380;p88"/>
          <p:cNvGrpSpPr/>
          <p:nvPr/>
        </p:nvGrpSpPr>
        <p:grpSpPr>
          <a:xfrm>
            <a:off x="3421841" y="2143755"/>
            <a:ext cx="1652173" cy="391517"/>
            <a:chOff x="3512551" y="2358270"/>
            <a:chExt cx="1597383" cy="378533"/>
          </a:xfrm>
        </p:grpSpPr>
        <p:cxnSp>
          <p:nvCxnSpPr>
            <p:cNvPr id="6381" name="Google Shape;6381;p88"/>
            <p:cNvCxnSpPr>
              <a:stCxn id="6382" idx="6"/>
              <a:endCxn id="638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384" name="Google Shape;6384;p88"/>
            <p:cNvGrpSpPr/>
            <p:nvPr/>
          </p:nvGrpSpPr>
          <p:grpSpPr>
            <a:xfrm>
              <a:off x="3512551" y="2358270"/>
              <a:ext cx="225647" cy="307714"/>
              <a:chOff x="2182679" y="2004714"/>
              <a:chExt cx="792300" cy="1080458"/>
            </a:xfrm>
          </p:grpSpPr>
          <p:cxnSp>
            <p:nvCxnSpPr>
              <p:cNvPr id="6385" name="Google Shape;6385;p88"/>
              <p:cNvCxnSpPr>
                <a:stCxn id="638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82" name="Google Shape;6382;p8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88"/>
            <p:cNvGrpSpPr/>
            <p:nvPr/>
          </p:nvGrpSpPr>
          <p:grpSpPr>
            <a:xfrm>
              <a:off x="3969644" y="2440153"/>
              <a:ext cx="225853" cy="296651"/>
              <a:chOff x="3775710" y="1729289"/>
              <a:chExt cx="136500" cy="179289"/>
            </a:xfrm>
          </p:grpSpPr>
          <p:cxnSp>
            <p:nvCxnSpPr>
              <p:cNvPr id="6388" name="Google Shape;6388;p8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389" name="Google Shape;6389;p8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88"/>
            <p:cNvGrpSpPr/>
            <p:nvPr/>
          </p:nvGrpSpPr>
          <p:grpSpPr>
            <a:xfrm>
              <a:off x="4427051" y="2358270"/>
              <a:ext cx="225647" cy="307714"/>
              <a:chOff x="5393704" y="2004714"/>
              <a:chExt cx="792300" cy="1080458"/>
            </a:xfrm>
          </p:grpSpPr>
          <p:cxnSp>
            <p:nvCxnSpPr>
              <p:cNvPr id="6392" name="Google Shape;6392;p88"/>
              <p:cNvCxnSpPr>
                <a:stCxn id="639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94" name="Google Shape;6394;p8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88"/>
            <p:cNvGrpSpPr/>
            <p:nvPr/>
          </p:nvGrpSpPr>
          <p:grpSpPr>
            <a:xfrm>
              <a:off x="4884287" y="2440252"/>
              <a:ext cx="225647" cy="296532"/>
              <a:chOff x="6999166" y="2292572"/>
              <a:chExt cx="792300" cy="1041192"/>
            </a:xfrm>
          </p:grpSpPr>
          <p:cxnSp>
            <p:nvCxnSpPr>
              <p:cNvPr id="6396" name="Google Shape;6396;p8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383" name="Google Shape;6383;p8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98" name="Google Shape;6398;p88"/>
          <p:cNvGrpSpPr/>
          <p:nvPr/>
        </p:nvGrpSpPr>
        <p:grpSpPr>
          <a:xfrm>
            <a:off x="6842649" y="979955"/>
            <a:ext cx="1581844" cy="732818"/>
            <a:chOff x="634175" y="2986275"/>
            <a:chExt cx="3147949" cy="1458344"/>
          </a:xfrm>
        </p:grpSpPr>
        <p:cxnSp>
          <p:nvCxnSpPr>
            <p:cNvPr id="6399" name="Google Shape;6399;p88"/>
            <p:cNvCxnSpPr>
              <a:stCxn id="6400" idx="4"/>
              <a:endCxn id="640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402" name="Google Shape;6402;p88"/>
            <p:cNvCxnSpPr>
              <a:stCxn id="6401" idx="0"/>
              <a:endCxn id="640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404" name="Google Shape;6404;p88"/>
            <p:cNvCxnSpPr>
              <a:stCxn id="6403" idx="4"/>
              <a:endCxn id="640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406" name="Google Shape;6406;p88"/>
            <p:cNvCxnSpPr>
              <a:stCxn id="6405" idx="0"/>
              <a:endCxn id="640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407" name="Google Shape;6407;p8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03" name="Google Shape;6403;p8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00" name="Google Shape;6400;p8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05" name="Google Shape;6405;p8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01" name="Google Shape;6401;p8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408" name="Google Shape;6408;p88"/>
          <p:cNvGrpSpPr/>
          <p:nvPr/>
        </p:nvGrpSpPr>
        <p:grpSpPr>
          <a:xfrm>
            <a:off x="3410364" y="2674265"/>
            <a:ext cx="1675128" cy="313674"/>
            <a:chOff x="998425" y="1182125"/>
            <a:chExt cx="1065400" cy="199500"/>
          </a:xfrm>
        </p:grpSpPr>
        <p:sp>
          <p:nvSpPr>
            <p:cNvPr id="6409" name="Google Shape;6409;p8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88"/>
          <p:cNvGrpSpPr/>
          <p:nvPr/>
        </p:nvGrpSpPr>
        <p:grpSpPr>
          <a:xfrm>
            <a:off x="3410363" y="3630231"/>
            <a:ext cx="1675129" cy="525345"/>
            <a:chOff x="5194708" y="3484366"/>
            <a:chExt cx="3148148" cy="987304"/>
          </a:xfrm>
        </p:grpSpPr>
        <p:grpSp>
          <p:nvGrpSpPr>
            <p:cNvPr id="6415" name="Google Shape;6415;p88"/>
            <p:cNvGrpSpPr/>
            <p:nvPr/>
          </p:nvGrpSpPr>
          <p:grpSpPr>
            <a:xfrm>
              <a:off x="7531521" y="3484366"/>
              <a:ext cx="811335" cy="987304"/>
              <a:chOff x="3379425" y="1617275"/>
              <a:chExt cx="1090650" cy="1327200"/>
            </a:xfrm>
          </p:grpSpPr>
          <p:sp>
            <p:nvSpPr>
              <p:cNvPr id="6416" name="Google Shape;6416;p8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88"/>
            <p:cNvGrpSpPr/>
            <p:nvPr/>
          </p:nvGrpSpPr>
          <p:grpSpPr>
            <a:xfrm>
              <a:off x="6752546" y="3484366"/>
              <a:ext cx="811428" cy="987304"/>
              <a:chOff x="2332275" y="1617275"/>
              <a:chExt cx="1090775" cy="1327200"/>
            </a:xfrm>
          </p:grpSpPr>
          <p:sp>
            <p:nvSpPr>
              <p:cNvPr id="6420" name="Google Shape;6420;p8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88"/>
            <p:cNvGrpSpPr/>
            <p:nvPr/>
          </p:nvGrpSpPr>
          <p:grpSpPr>
            <a:xfrm>
              <a:off x="5973664" y="3484366"/>
              <a:ext cx="811335" cy="987304"/>
              <a:chOff x="1285250" y="1617275"/>
              <a:chExt cx="1090650" cy="1327200"/>
            </a:xfrm>
          </p:grpSpPr>
          <p:sp>
            <p:nvSpPr>
              <p:cNvPr id="6424" name="Google Shape;6424;p8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88"/>
            <p:cNvGrpSpPr/>
            <p:nvPr/>
          </p:nvGrpSpPr>
          <p:grpSpPr>
            <a:xfrm>
              <a:off x="5194708" y="3484366"/>
              <a:ext cx="811409" cy="987304"/>
              <a:chOff x="238125" y="1617275"/>
              <a:chExt cx="1090750" cy="1327200"/>
            </a:xfrm>
          </p:grpSpPr>
          <p:sp>
            <p:nvSpPr>
              <p:cNvPr id="6428" name="Google Shape;6428;p8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31" name="Google Shape;6431;p88"/>
          <p:cNvGrpSpPr/>
          <p:nvPr/>
        </p:nvGrpSpPr>
        <p:grpSpPr>
          <a:xfrm>
            <a:off x="6844048" y="2276120"/>
            <a:ext cx="1579046" cy="522230"/>
            <a:chOff x="6853641" y="2534077"/>
            <a:chExt cx="1515545" cy="501229"/>
          </a:xfrm>
        </p:grpSpPr>
        <p:grpSp>
          <p:nvGrpSpPr>
            <p:cNvPr id="6432" name="Google Shape;6432;p88"/>
            <p:cNvGrpSpPr/>
            <p:nvPr/>
          </p:nvGrpSpPr>
          <p:grpSpPr>
            <a:xfrm>
              <a:off x="6853641" y="2618923"/>
              <a:ext cx="1515545" cy="324556"/>
              <a:chOff x="6853641" y="2618923"/>
              <a:chExt cx="1515545" cy="324556"/>
            </a:xfrm>
          </p:grpSpPr>
          <p:sp>
            <p:nvSpPr>
              <p:cNvPr id="6433" name="Google Shape;6433;p8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8" name="Google Shape;6438;p8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88"/>
          <p:cNvGrpSpPr/>
          <p:nvPr/>
        </p:nvGrpSpPr>
        <p:grpSpPr>
          <a:xfrm>
            <a:off x="3438940" y="3151161"/>
            <a:ext cx="1617976" cy="346616"/>
            <a:chOff x="1808063" y="4294338"/>
            <a:chExt cx="3370782" cy="721817"/>
          </a:xfrm>
        </p:grpSpPr>
        <p:sp>
          <p:nvSpPr>
            <p:cNvPr id="6444" name="Google Shape;6444;p8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88"/>
          <p:cNvGrpSpPr/>
          <p:nvPr/>
        </p:nvGrpSpPr>
        <p:grpSpPr>
          <a:xfrm>
            <a:off x="5264936" y="3817911"/>
            <a:ext cx="1417067" cy="350605"/>
            <a:chOff x="4234950" y="2101012"/>
            <a:chExt cx="4219974" cy="1044090"/>
          </a:xfrm>
        </p:grpSpPr>
        <p:sp>
          <p:nvSpPr>
            <p:cNvPr id="6455" name="Google Shape;6455;p8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88"/>
          <p:cNvGrpSpPr/>
          <p:nvPr/>
        </p:nvGrpSpPr>
        <p:grpSpPr>
          <a:xfrm>
            <a:off x="6840408" y="1808668"/>
            <a:ext cx="1586327" cy="371557"/>
            <a:chOff x="1247650" y="2075423"/>
            <a:chExt cx="6648477" cy="1557238"/>
          </a:xfrm>
        </p:grpSpPr>
        <p:sp>
          <p:nvSpPr>
            <p:cNvPr id="6472" name="Google Shape;6472;p8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88"/>
          <p:cNvGrpSpPr/>
          <p:nvPr/>
        </p:nvGrpSpPr>
        <p:grpSpPr>
          <a:xfrm>
            <a:off x="5271678" y="961858"/>
            <a:ext cx="1415601" cy="1648533"/>
            <a:chOff x="1839112" y="2209163"/>
            <a:chExt cx="1918159" cy="2233784"/>
          </a:xfrm>
        </p:grpSpPr>
        <p:sp>
          <p:nvSpPr>
            <p:cNvPr id="6479" name="Google Shape;6479;p8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82" name="Google Shape;6482;p88"/>
            <p:cNvCxnSpPr>
              <a:stCxn id="6479" idx="6"/>
              <a:endCxn id="648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83" name="Google Shape;6483;p88"/>
            <p:cNvCxnSpPr>
              <a:stCxn id="6480" idx="4"/>
              <a:endCxn id="648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485" name="Google Shape;6485;p88"/>
            <p:cNvCxnSpPr>
              <a:stCxn id="6484" idx="6"/>
              <a:endCxn id="648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86" name="Google Shape;6486;p88"/>
            <p:cNvCxnSpPr>
              <a:stCxn id="6481" idx="4"/>
              <a:endCxn id="648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484" name="Google Shape;6484;p8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89" name="Google Shape;6489;p88"/>
            <p:cNvCxnSpPr>
              <a:endCxn id="648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490" name="Google Shape;6490;p88"/>
          <p:cNvGrpSpPr/>
          <p:nvPr/>
        </p:nvGrpSpPr>
        <p:grpSpPr>
          <a:xfrm>
            <a:off x="3428944" y="979942"/>
            <a:ext cx="1637968" cy="154942"/>
            <a:chOff x="238125" y="2506075"/>
            <a:chExt cx="7115411" cy="673075"/>
          </a:xfrm>
        </p:grpSpPr>
        <p:sp>
          <p:nvSpPr>
            <p:cNvPr id="6491" name="Google Shape;6491;p8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88"/>
          <p:cNvGrpSpPr/>
          <p:nvPr/>
        </p:nvGrpSpPr>
        <p:grpSpPr>
          <a:xfrm>
            <a:off x="1969680" y="1294660"/>
            <a:ext cx="1262932" cy="785408"/>
            <a:chOff x="548861" y="389676"/>
            <a:chExt cx="3843371" cy="2390163"/>
          </a:xfrm>
        </p:grpSpPr>
        <p:cxnSp>
          <p:nvCxnSpPr>
            <p:cNvPr id="6497" name="Google Shape;6497;p8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98" name="Google Shape;6498;p8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99" name="Google Shape;6499;p8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500" name="Google Shape;6500;p8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501" name="Google Shape;6501;p8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502" name="Google Shape;6502;p8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3" name="Google Shape;6503;p8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504" name="Google Shape;6504;p8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88"/>
          <p:cNvGrpSpPr/>
          <p:nvPr/>
        </p:nvGrpSpPr>
        <p:grpSpPr>
          <a:xfrm>
            <a:off x="757812" y="2401537"/>
            <a:ext cx="1412054" cy="633562"/>
            <a:chOff x="1187400" y="2529299"/>
            <a:chExt cx="6769193" cy="2241903"/>
          </a:xfrm>
        </p:grpSpPr>
        <p:sp>
          <p:nvSpPr>
            <p:cNvPr id="6511" name="Google Shape;6511;p8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12" name="Google Shape;6512;p8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13" name="Google Shape;6513;p8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14" name="Google Shape;6514;p8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15" name="Google Shape;6515;p8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16" name="Google Shape;6516;p8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17" name="Google Shape;6517;p8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518" name="Google Shape;6518;p88"/>
            <p:cNvCxnSpPr>
              <a:stCxn id="6511" idx="2"/>
              <a:endCxn id="651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19" name="Google Shape;6519;p88"/>
            <p:cNvCxnSpPr>
              <a:stCxn id="6513" idx="0"/>
              <a:endCxn id="651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20" name="Google Shape;6520;p88"/>
            <p:cNvCxnSpPr>
              <a:stCxn id="6513" idx="2"/>
              <a:endCxn id="651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21" name="Google Shape;6521;p88"/>
            <p:cNvCxnSpPr>
              <a:stCxn id="6514" idx="0"/>
              <a:endCxn id="651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22" name="Google Shape;6522;p88"/>
            <p:cNvCxnSpPr>
              <a:stCxn id="6512" idx="2"/>
              <a:endCxn id="651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23" name="Google Shape;6523;p88"/>
            <p:cNvCxnSpPr>
              <a:stCxn id="6516" idx="0"/>
              <a:endCxn id="651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524" name="Google Shape;6524;p88"/>
          <p:cNvGrpSpPr/>
          <p:nvPr/>
        </p:nvGrpSpPr>
        <p:grpSpPr>
          <a:xfrm>
            <a:off x="6844058" y="2894246"/>
            <a:ext cx="1579035" cy="540873"/>
            <a:chOff x="6895650" y="3126697"/>
            <a:chExt cx="1436662" cy="492105"/>
          </a:xfrm>
        </p:grpSpPr>
        <p:sp>
          <p:nvSpPr>
            <p:cNvPr id="6525" name="Google Shape;6525;p8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0" name="Google Shape;6530;p88"/>
            <p:cNvGrpSpPr/>
            <p:nvPr/>
          </p:nvGrpSpPr>
          <p:grpSpPr>
            <a:xfrm>
              <a:off x="6995957" y="3335810"/>
              <a:ext cx="1230393" cy="71754"/>
              <a:chOff x="6995957" y="3287964"/>
              <a:chExt cx="1230393" cy="71754"/>
            </a:xfrm>
          </p:grpSpPr>
          <p:sp>
            <p:nvSpPr>
              <p:cNvPr id="6531" name="Google Shape;6531;p8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6" name="Google Shape;6536;p88"/>
          <p:cNvGrpSpPr/>
          <p:nvPr/>
        </p:nvGrpSpPr>
        <p:grpSpPr>
          <a:xfrm>
            <a:off x="6842640" y="3531009"/>
            <a:ext cx="1581862" cy="650625"/>
            <a:chOff x="6777990" y="3710194"/>
            <a:chExt cx="1646915" cy="677382"/>
          </a:xfrm>
        </p:grpSpPr>
        <p:grpSp>
          <p:nvGrpSpPr>
            <p:cNvPr id="6537" name="Google Shape;6537;p88"/>
            <p:cNvGrpSpPr/>
            <p:nvPr/>
          </p:nvGrpSpPr>
          <p:grpSpPr>
            <a:xfrm>
              <a:off x="6777990" y="3874492"/>
              <a:ext cx="411129" cy="513083"/>
              <a:chOff x="6777990" y="3874492"/>
              <a:chExt cx="411129" cy="513083"/>
            </a:xfrm>
          </p:grpSpPr>
          <p:cxnSp>
            <p:nvCxnSpPr>
              <p:cNvPr id="6538" name="Google Shape;6538;p8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39" name="Google Shape;6539;p8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88"/>
            <p:cNvGrpSpPr/>
            <p:nvPr/>
          </p:nvGrpSpPr>
          <p:grpSpPr>
            <a:xfrm>
              <a:off x="7188425" y="3710194"/>
              <a:ext cx="411123" cy="520535"/>
              <a:chOff x="7188425" y="3710194"/>
              <a:chExt cx="411123" cy="520535"/>
            </a:xfrm>
          </p:grpSpPr>
          <p:cxnSp>
            <p:nvCxnSpPr>
              <p:cNvPr id="6541" name="Google Shape;6541;p8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42" name="Google Shape;6542;p8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88"/>
            <p:cNvGrpSpPr/>
            <p:nvPr/>
          </p:nvGrpSpPr>
          <p:grpSpPr>
            <a:xfrm>
              <a:off x="7603341" y="3874492"/>
              <a:ext cx="411474" cy="513083"/>
              <a:chOff x="7603341" y="3874492"/>
              <a:chExt cx="411474" cy="513083"/>
            </a:xfrm>
          </p:grpSpPr>
          <p:cxnSp>
            <p:nvCxnSpPr>
              <p:cNvPr id="6544" name="Google Shape;6544;p8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45" name="Google Shape;6545;p8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88"/>
            <p:cNvGrpSpPr/>
            <p:nvPr/>
          </p:nvGrpSpPr>
          <p:grpSpPr>
            <a:xfrm>
              <a:off x="8013776" y="3722847"/>
              <a:ext cx="411129" cy="507881"/>
              <a:chOff x="8013776" y="3722847"/>
              <a:chExt cx="411129" cy="507881"/>
            </a:xfrm>
          </p:grpSpPr>
          <p:cxnSp>
            <p:nvCxnSpPr>
              <p:cNvPr id="6547" name="Google Shape;6547;p8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548" name="Google Shape;6548;p8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49" name="Google Shape;6549;p88"/>
          <p:cNvGrpSpPr/>
          <p:nvPr/>
        </p:nvGrpSpPr>
        <p:grpSpPr>
          <a:xfrm>
            <a:off x="5262155" y="2703849"/>
            <a:ext cx="1421889" cy="1020603"/>
            <a:chOff x="5190863" y="2824811"/>
            <a:chExt cx="1544860" cy="1108869"/>
          </a:xfrm>
        </p:grpSpPr>
        <p:grpSp>
          <p:nvGrpSpPr>
            <p:cNvPr id="6550" name="Google Shape;6550;p88"/>
            <p:cNvGrpSpPr/>
            <p:nvPr/>
          </p:nvGrpSpPr>
          <p:grpSpPr>
            <a:xfrm>
              <a:off x="5938695" y="3176919"/>
              <a:ext cx="685761" cy="404739"/>
              <a:chOff x="5938695" y="3176919"/>
              <a:chExt cx="685761" cy="404739"/>
            </a:xfrm>
          </p:grpSpPr>
          <p:grpSp>
            <p:nvGrpSpPr>
              <p:cNvPr id="6551" name="Google Shape;6551;p88"/>
              <p:cNvGrpSpPr/>
              <p:nvPr/>
            </p:nvGrpSpPr>
            <p:grpSpPr>
              <a:xfrm>
                <a:off x="5938695" y="3176919"/>
                <a:ext cx="685761" cy="404739"/>
                <a:chOff x="5938695" y="3176919"/>
                <a:chExt cx="685761" cy="404739"/>
              </a:xfrm>
            </p:grpSpPr>
            <p:sp>
              <p:nvSpPr>
                <p:cNvPr id="6552" name="Google Shape;6552;p8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4" name="Google Shape;6554;p8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88"/>
            <p:cNvGrpSpPr/>
            <p:nvPr/>
          </p:nvGrpSpPr>
          <p:grpSpPr>
            <a:xfrm>
              <a:off x="5305233" y="3176835"/>
              <a:ext cx="685971" cy="404655"/>
              <a:chOff x="5305233" y="3176835"/>
              <a:chExt cx="685971" cy="404655"/>
            </a:xfrm>
          </p:grpSpPr>
          <p:grpSp>
            <p:nvGrpSpPr>
              <p:cNvPr id="6556" name="Google Shape;6556;p88"/>
              <p:cNvGrpSpPr/>
              <p:nvPr/>
            </p:nvGrpSpPr>
            <p:grpSpPr>
              <a:xfrm>
                <a:off x="5305233" y="3176835"/>
                <a:ext cx="685971" cy="404655"/>
                <a:chOff x="5305233" y="3176835"/>
                <a:chExt cx="685971" cy="404655"/>
              </a:xfrm>
            </p:grpSpPr>
            <p:sp>
              <p:nvSpPr>
                <p:cNvPr id="6557" name="Google Shape;6557;p8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9" name="Google Shape;6559;p8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0" name="Google Shape;6560;p8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1" name="Google Shape;6561;p88"/>
            <p:cNvGrpSpPr/>
            <p:nvPr/>
          </p:nvGrpSpPr>
          <p:grpSpPr>
            <a:xfrm>
              <a:off x="5657361" y="2824811"/>
              <a:ext cx="1078361" cy="404655"/>
              <a:chOff x="5657361" y="2824811"/>
              <a:chExt cx="1078361" cy="404655"/>
            </a:xfrm>
          </p:grpSpPr>
          <p:grpSp>
            <p:nvGrpSpPr>
              <p:cNvPr id="6562" name="Google Shape;6562;p88"/>
              <p:cNvGrpSpPr/>
              <p:nvPr/>
            </p:nvGrpSpPr>
            <p:grpSpPr>
              <a:xfrm>
                <a:off x="5657361" y="2824811"/>
                <a:ext cx="1078361" cy="404655"/>
                <a:chOff x="5657361" y="2824811"/>
                <a:chExt cx="1078361" cy="404655"/>
              </a:xfrm>
            </p:grpSpPr>
            <p:grpSp>
              <p:nvGrpSpPr>
                <p:cNvPr id="6563" name="Google Shape;6563;p88"/>
                <p:cNvGrpSpPr/>
                <p:nvPr/>
              </p:nvGrpSpPr>
              <p:grpSpPr>
                <a:xfrm>
                  <a:off x="5938485" y="2824811"/>
                  <a:ext cx="797237" cy="404655"/>
                  <a:chOff x="5938485" y="2824811"/>
                  <a:chExt cx="797237" cy="404655"/>
                </a:xfrm>
              </p:grpSpPr>
              <p:sp>
                <p:nvSpPr>
                  <p:cNvPr id="6564" name="Google Shape;6564;p8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6" name="Google Shape;6566;p8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7" name="Google Shape;6567;p8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88"/>
            <p:cNvGrpSpPr/>
            <p:nvPr/>
          </p:nvGrpSpPr>
          <p:grpSpPr>
            <a:xfrm>
              <a:off x="5190863" y="3528942"/>
              <a:ext cx="1078026" cy="404739"/>
              <a:chOff x="5190863" y="3528942"/>
              <a:chExt cx="1078026" cy="404739"/>
            </a:xfrm>
          </p:grpSpPr>
          <p:sp>
            <p:nvSpPr>
              <p:cNvPr id="6569" name="Google Shape;6569;p8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0" name="Google Shape;6570;p88"/>
              <p:cNvGrpSpPr/>
              <p:nvPr/>
            </p:nvGrpSpPr>
            <p:grpSpPr>
              <a:xfrm>
                <a:off x="5190863" y="3528942"/>
                <a:ext cx="1078026" cy="404739"/>
                <a:chOff x="5190863" y="3528942"/>
                <a:chExt cx="1078026" cy="404739"/>
              </a:xfrm>
            </p:grpSpPr>
            <p:sp>
              <p:nvSpPr>
                <p:cNvPr id="6571" name="Google Shape;6571;p8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73" name="Google Shape;6573;p88"/>
          <p:cNvGrpSpPr/>
          <p:nvPr/>
        </p:nvGrpSpPr>
        <p:grpSpPr>
          <a:xfrm>
            <a:off x="728162" y="1268317"/>
            <a:ext cx="1086719" cy="879487"/>
            <a:chOff x="803162" y="1474292"/>
            <a:chExt cx="1086719" cy="879487"/>
          </a:xfrm>
        </p:grpSpPr>
        <p:grpSp>
          <p:nvGrpSpPr>
            <p:cNvPr id="6574" name="Google Shape;6574;p88"/>
            <p:cNvGrpSpPr/>
            <p:nvPr/>
          </p:nvGrpSpPr>
          <p:grpSpPr>
            <a:xfrm>
              <a:off x="803162" y="1625948"/>
              <a:ext cx="445856" cy="576579"/>
              <a:chOff x="803162" y="1625948"/>
              <a:chExt cx="445856" cy="576579"/>
            </a:xfrm>
          </p:grpSpPr>
          <p:sp>
            <p:nvSpPr>
              <p:cNvPr id="6575" name="Google Shape;6575;p8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6" name="Google Shape;6576;p88"/>
              <p:cNvGrpSpPr/>
              <p:nvPr/>
            </p:nvGrpSpPr>
            <p:grpSpPr>
              <a:xfrm>
                <a:off x="1056023" y="1625948"/>
                <a:ext cx="192995" cy="576579"/>
                <a:chOff x="1056023" y="1625948"/>
                <a:chExt cx="192995" cy="576579"/>
              </a:xfrm>
            </p:grpSpPr>
            <p:sp>
              <p:nvSpPr>
                <p:cNvPr id="6577" name="Google Shape;6577;p8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2" name="Google Shape;6582;p88"/>
            <p:cNvGrpSpPr/>
            <p:nvPr/>
          </p:nvGrpSpPr>
          <p:grpSpPr>
            <a:xfrm>
              <a:off x="1371406" y="1474292"/>
              <a:ext cx="518475" cy="879487"/>
              <a:chOff x="1398231" y="1474292"/>
              <a:chExt cx="518475" cy="879487"/>
            </a:xfrm>
          </p:grpSpPr>
          <p:grpSp>
            <p:nvGrpSpPr>
              <p:cNvPr id="6583" name="Google Shape;6583;p88"/>
              <p:cNvGrpSpPr/>
              <p:nvPr/>
            </p:nvGrpSpPr>
            <p:grpSpPr>
              <a:xfrm>
                <a:off x="1398231" y="1474292"/>
                <a:ext cx="518475" cy="341643"/>
                <a:chOff x="1398231" y="1474292"/>
                <a:chExt cx="518475" cy="341643"/>
              </a:xfrm>
            </p:grpSpPr>
            <p:sp>
              <p:nvSpPr>
                <p:cNvPr id="6584" name="Google Shape;6584;p8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5" name="Google Shape;6585;p88"/>
                <p:cNvGrpSpPr/>
                <p:nvPr/>
              </p:nvGrpSpPr>
              <p:grpSpPr>
                <a:xfrm>
                  <a:off x="1616453" y="1474292"/>
                  <a:ext cx="300253" cy="341643"/>
                  <a:chOff x="1616453" y="1475379"/>
                  <a:chExt cx="300253" cy="341643"/>
                </a:xfrm>
              </p:grpSpPr>
              <p:sp>
                <p:nvSpPr>
                  <p:cNvPr id="6586" name="Google Shape;6586;p8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3" name="Google Shape;6593;p88"/>
                  <p:cNvGrpSpPr/>
                  <p:nvPr/>
                </p:nvGrpSpPr>
                <p:grpSpPr>
                  <a:xfrm>
                    <a:off x="1839639" y="1475379"/>
                    <a:ext cx="77067" cy="341643"/>
                    <a:chOff x="1839639" y="1475379"/>
                    <a:chExt cx="77067" cy="341643"/>
                  </a:xfrm>
                </p:grpSpPr>
                <p:sp>
                  <p:nvSpPr>
                    <p:cNvPr id="6594" name="Google Shape;6594;p8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96" name="Google Shape;6596;p88"/>
              <p:cNvGrpSpPr/>
              <p:nvPr/>
            </p:nvGrpSpPr>
            <p:grpSpPr>
              <a:xfrm>
                <a:off x="1398451" y="2012951"/>
                <a:ext cx="518255" cy="340828"/>
                <a:chOff x="1398451" y="2012951"/>
                <a:chExt cx="518255" cy="340828"/>
              </a:xfrm>
            </p:grpSpPr>
            <p:sp>
              <p:nvSpPr>
                <p:cNvPr id="6597" name="Google Shape;6597;p8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8" name="Google Shape;6598;p88"/>
                <p:cNvGrpSpPr/>
                <p:nvPr/>
              </p:nvGrpSpPr>
              <p:grpSpPr>
                <a:xfrm>
                  <a:off x="1616453" y="2012951"/>
                  <a:ext cx="300253" cy="340828"/>
                  <a:chOff x="1616453" y="2013538"/>
                  <a:chExt cx="300253" cy="340828"/>
                </a:xfrm>
              </p:grpSpPr>
              <p:sp>
                <p:nvSpPr>
                  <p:cNvPr id="6599" name="Google Shape;6599;p8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88"/>
                  <p:cNvGrpSpPr/>
                  <p:nvPr/>
                </p:nvGrpSpPr>
                <p:grpSpPr>
                  <a:xfrm>
                    <a:off x="1839639" y="2013538"/>
                    <a:ext cx="77067" cy="340828"/>
                    <a:chOff x="1839639" y="2013538"/>
                    <a:chExt cx="77067" cy="340828"/>
                  </a:xfrm>
                </p:grpSpPr>
                <p:sp>
                  <p:nvSpPr>
                    <p:cNvPr id="6607" name="Google Shape;6607;p8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609" name="Google Shape;6609;p88"/>
          <p:cNvGrpSpPr/>
          <p:nvPr/>
        </p:nvGrpSpPr>
        <p:grpSpPr>
          <a:xfrm>
            <a:off x="724986" y="3399503"/>
            <a:ext cx="1368681" cy="682918"/>
            <a:chOff x="724986" y="3605478"/>
            <a:chExt cx="1368681" cy="682918"/>
          </a:xfrm>
        </p:grpSpPr>
        <p:grpSp>
          <p:nvGrpSpPr>
            <p:cNvPr id="6610" name="Google Shape;6610;p88"/>
            <p:cNvGrpSpPr/>
            <p:nvPr/>
          </p:nvGrpSpPr>
          <p:grpSpPr>
            <a:xfrm>
              <a:off x="1289102" y="3823629"/>
              <a:ext cx="240442" cy="250435"/>
              <a:chOff x="-165066" y="3843615"/>
              <a:chExt cx="221259" cy="230455"/>
            </a:xfrm>
          </p:grpSpPr>
          <p:sp>
            <p:nvSpPr>
              <p:cNvPr id="6611" name="Google Shape;6611;p8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88"/>
            <p:cNvGrpSpPr/>
            <p:nvPr/>
          </p:nvGrpSpPr>
          <p:grpSpPr>
            <a:xfrm>
              <a:off x="724986" y="3605478"/>
              <a:ext cx="1368681" cy="682918"/>
              <a:chOff x="724986" y="3605478"/>
              <a:chExt cx="1368681" cy="682918"/>
            </a:xfrm>
          </p:grpSpPr>
          <p:grpSp>
            <p:nvGrpSpPr>
              <p:cNvPr id="6632" name="Google Shape;6632;p88"/>
              <p:cNvGrpSpPr/>
              <p:nvPr/>
            </p:nvGrpSpPr>
            <p:grpSpPr>
              <a:xfrm>
                <a:off x="1498221" y="4047614"/>
                <a:ext cx="529172" cy="240783"/>
                <a:chOff x="1498221" y="4047614"/>
                <a:chExt cx="529172" cy="240783"/>
              </a:xfrm>
            </p:grpSpPr>
            <p:grpSp>
              <p:nvGrpSpPr>
                <p:cNvPr id="6633" name="Google Shape;6633;p88"/>
                <p:cNvGrpSpPr/>
                <p:nvPr/>
              </p:nvGrpSpPr>
              <p:grpSpPr>
                <a:xfrm>
                  <a:off x="1826655" y="4224370"/>
                  <a:ext cx="200738" cy="25631"/>
                  <a:chOff x="1826655" y="4224370"/>
                  <a:chExt cx="200738" cy="25631"/>
                </a:xfrm>
              </p:grpSpPr>
              <p:sp>
                <p:nvSpPr>
                  <p:cNvPr id="6634" name="Google Shape;6634;p8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88"/>
                <p:cNvGrpSpPr/>
                <p:nvPr/>
              </p:nvGrpSpPr>
              <p:grpSpPr>
                <a:xfrm>
                  <a:off x="1498221" y="4047614"/>
                  <a:ext cx="328444" cy="240783"/>
                  <a:chOff x="1498221" y="4047614"/>
                  <a:chExt cx="328444" cy="240783"/>
                </a:xfrm>
              </p:grpSpPr>
              <p:sp>
                <p:nvSpPr>
                  <p:cNvPr id="6637" name="Google Shape;6637;p8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88"/>
                  <p:cNvGrpSpPr/>
                  <p:nvPr/>
                </p:nvGrpSpPr>
                <p:grpSpPr>
                  <a:xfrm>
                    <a:off x="1498221" y="4047614"/>
                    <a:ext cx="150566" cy="190416"/>
                    <a:chOff x="1498221" y="4047614"/>
                    <a:chExt cx="150566" cy="190416"/>
                  </a:xfrm>
                </p:grpSpPr>
                <p:sp>
                  <p:nvSpPr>
                    <p:cNvPr id="6639" name="Google Shape;6639;p8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41" name="Google Shape;6641;p88"/>
              <p:cNvGrpSpPr/>
              <p:nvPr/>
            </p:nvGrpSpPr>
            <p:grpSpPr>
              <a:xfrm>
                <a:off x="1560718" y="3800594"/>
                <a:ext cx="532948" cy="302090"/>
                <a:chOff x="1560718" y="3800594"/>
                <a:chExt cx="532948" cy="302090"/>
              </a:xfrm>
            </p:grpSpPr>
            <p:grpSp>
              <p:nvGrpSpPr>
                <p:cNvPr id="6642" name="Google Shape;6642;p88"/>
                <p:cNvGrpSpPr/>
                <p:nvPr/>
              </p:nvGrpSpPr>
              <p:grpSpPr>
                <a:xfrm>
                  <a:off x="1912179" y="3827344"/>
                  <a:ext cx="181487" cy="25631"/>
                  <a:chOff x="1912179" y="3827344"/>
                  <a:chExt cx="181487" cy="25631"/>
                </a:xfrm>
              </p:grpSpPr>
              <p:sp>
                <p:nvSpPr>
                  <p:cNvPr id="6643" name="Google Shape;6643;p8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88"/>
                <p:cNvGrpSpPr/>
                <p:nvPr/>
              </p:nvGrpSpPr>
              <p:grpSpPr>
                <a:xfrm>
                  <a:off x="1912179" y="4044505"/>
                  <a:ext cx="181487" cy="25622"/>
                  <a:chOff x="1912179" y="4044506"/>
                  <a:chExt cx="181487" cy="25622"/>
                </a:xfrm>
              </p:grpSpPr>
              <p:sp>
                <p:nvSpPr>
                  <p:cNvPr id="6646" name="Google Shape;6646;p8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88"/>
                <p:cNvGrpSpPr/>
                <p:nvPr/>
              </p:nvGrpSpPr>
              <p:grpSpPr>
                <a:xfrm>
                  <a:off x="1560718" y="3800594"/>
                  <a:ext cx="351472" cy="302090"/>
                  <a:chOff x="1560718" y="3800594"/>
                  <a:chExt cx="351472" cy="302090"/>
                </a:xfrm>
              </p:grpSpPr>
              <p:grpSp>
                <p:nvGrpSpPr>
                  <p:cNvPr id="6649" name="Google Shape;6649;p88"/>
                  <p:cNvGrpSpPr/>
                  <p:nvPr/>
                </p:nvGrpSpPr>
                <p:grpSpPr>
                  <a:xfrm>
                    <a:off x="1560718" y="3842857"/>
                    <a:ext cx="173586" cy="217131"/>
                    <a:chOff x="1560718" y="3842857"/>
                    <a:chExt cx="173586" cy="217131"/>
                  </a:xfrm>
                </p:grpSpPr>
                <p:sp>
                  <p:nvSpPr>
                    <p:cNvPr id="6650" name="Google Shape;6650;p8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3" name="Google Shape;6653;p8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55" name="Google Shape;6655;p8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6" name="Google Shape;6656;p88"/>
              <p:cNvGrpSpPr/>
              <p:nvPr/>
            </p:nvGrpSpPr>
            <p:grpSpPr>
              <a:xfrm>
                <a:off x="785350" y="3605478"/>
                <a:ext cx="535311" cy="249245"/>
                <a:chOff x="785350" y="3605478"/>
                <a:chExt cx="535311" cy="249245"/>
              </a:xfrm>
            </p:grpSpPr>
            <p:grpSp>
              <p:nvGrpSpPr>
                <p:cNvPr id="6657" name="Google Shape;6657;p88"/>
                <p:cNvGrpSpPr/>
                <p:nvPr/>
              </p:nvGrpSpPr>
              <p:grpSpPr>
                <a:xfrm>
                  <a:off x="785350" y="3605478"/>
                  <a:ext cx="376191" cy="102736"/>
                  <a:chOff x="785350" y="3605478"/>
                  <a:chExt cx="376191" cy="102736"/>
                </a:xfrm>
              </p:grpSpPr>
              <p:sp>
                <p:nvSpPr>
                  <p:cNvPr id="6658" name="Google Shape;6658;p8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88"/>
                <p:cNvGrpSpPr/>
                <p:nvPr/>
              </p:nvGrpSpPr>
              <p:grpSpPr>
                <a:xfrm>
                  <a:off x="1161530" y="3655851"/>
                  <a:ext cx="159131" cy="198872"/>
                  <a:chOff x="1161530" y="3655851"/>
                  <a:chExt cx="159131" cy="198872"/>
                </a:xfrm>
              </p:grpSpPr>
              <p:sp>
                <p:nvSpPr>
                  <p:cNvPr id="6662" name="Google Shape;6662;p8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4" name="Google Shape;6664;p88"/>
              <p:cNvGrpSpPr/>
              <p:nvPr/>
            </p:nvGrpSpPr>
            <p:grpSpPr>
              <a:xfrm>
                <a:off x="785350" y="4047614"/>
                <a:ext cx="535311" cy="240783"/>
                <a:chOff x="785350" y="4047614"/>
                <a:chExt cx="535311" cy="240783"/>
              </a:xfrm>
            </p:grpSpPr>
            <p:grpSp>
              <p:nvGrpSpPr>
                <p:cNvPr id="6665" name="Google Shape;6665;p88"/>
                <p:cNvGrpSpPr/>
                <p:nvPr/>
              </p:nvGrpSpPr>
              <p:grpSpPr>
                <a:xfrm>
                  <a:off x="1161636" y="4047614"/>
                  <a:ext cx="159025" cy="190415"/>
                  <a:chOff x="1161636" y="4047614"/>
                  <a:chExt cx="159025" cy="190415"/>
                </a:xfrm>
              </p:grpSpPr>
              <p:sp>
                <p:nvSpPr>
                  <p:cNvPr id="6666" name="Google Shape;6666;p8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88"/>
                <p:cNvGrpSpPr/>
                <p:nvPr/>
              </p:nvGrpSpPr>
              <p:grpSpPr>
                <a:xfrm>
                  <a:off x="785350" y="4185661"/>
                  <a:ext cx="376191" cy="102736"/>
                  <a:chOff x="785350" y="4185661"/>
                  <a:chExt cx="376191" cy="102736"/>
                </a:xfrm>
              </p:grpSpPr>
              <p:sp>
                <p:nvSpPr>
                  <p:cNvPr id="6669" name="Google Shape;6669;p8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2" name="Google Shape;6672;p88"/>
              <p:cNvGrpSpPr/>
              <p:nvPr/>
            </p:nvGrpSpPr>
            <p:grpSpPr>
              <a:xfrm>
                <a:off x="1501054" y="3605478"/>
                <a:ext cx="526340" cy="249240"/>
                <a:chOff x="1501054" y="3605478"/>
                <a:chExt cx="526340" cy="249240"/>
              </a:xfrm>
            </p:grpSpPr>
            <p:grpSp>
              <p:nvGrpSpPr>
                <p:cNvPr id="6673" name="Google Shape;6673;p88"/>
                <p:cNvGrpSpPr/>
                <p:nvPr/>
              </p:nvGrpSpPr>
              <p:grpSpPr>
                <a:xfrm>
                  <a:off x="1834208" y="3643867"/>
                  <a:ext cx="193185" cy="25622"/>
                  <a:chOff x="1834208" y="3643867"/>
                  <a:chExt cx="193185" cy="25622"/>
                </a:xfrm>
              </p:grpSpPr>
              <p:sp>
                <p:nvSpPr>
                  <p:cNvPr id="6674" name="Google Shape;6674;p8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88"/>
                <p:cNvGrpSpPr/>
                <p:nvPr/>
              </p:nvGrpSpPr>
              <p:grpSpPr>
                <a:xfrm>
                  <a:off x="1501054" y="3605478"/>
                  <a:ext cx="333165" cy="249240"/>
                  <a:chOff x="1501054" y="3605478"/>
                  <a:chExt cx="333165" cy="249240"/>
                </a:xfrm>
              </p:grpSpPr>
              <p:sp>
                <p:nvSpPr>
                  <p:cNvPr id="6677" name="Google Shape;6677;p8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8" name="Google Shape;6678;p88"/>
                  <p:cNvGrpSpPr/>
                  <p:nvPr/>
                </p:nvGrpSpPr>
                <p:grpSpPr>
                  <a:xfrm>
                    <a:off x="1501054" y="3655851"/>
                    <a:ext cx="155286" cy="198867"/>
                    <a:chOff x="1501054" y="3655851"/>
                    <a:chExt cx="155286" cy="198867"/>
                  </a:xfrm>
                </p:grpSpPr>
                <p:sp>
                  <p:nvSpPr>
                    <p:cNvPr id="6679" name="Google Shape;6679;p8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81" name="Google Shape;6681;p88"/>
              <p:cNvGrpSpPr/>
              <p:nvPr/>
            </p:nvGrpSpPr>
            <p:grpSpPr>
              <a:xfrm>
                <a:off x="724986" y="3800594"/>
                <a:ext cx="532950" cy="302090"/>
                <a:chOff x="724986" y="3800594"/>
                <a:chExt cx="532950" cy="302090"/>
              </a:xfrm>
            </p:grpSpPr>
            <p:grpSp>
              <p:nvGrpSpPr>
                <p:cNvPr id="6682" name="Google Shape;6682;p88"/>
                <p:cNvGrpSpPr/>
                <p:nvPr/>
              </p:nvGrpSpPr>
              <p:grpSpPr>
                <a:xfrm>
                  <a:off x="724986" y="4044367"/>
                  <a:ext cx="181314" cy="25626"/>
                  <a:chOff x="724986" y="4044367"/>
                  <a:chExt cx="181314" cy="25626"/>
                </a:xfrm>
              </p:grpSpPr>
              <p:sp>
                <p:nvSpPr>
                  <p:cNvPr id="6683" name="Google Shape;6683;p8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88"/>
                <p:cNvGrpSpPr/>
                <p:nvPr/>
              </p:nvGrpSpPr>
              <p:grpSpPr>
                <a:xfrm>
                  <a:off x="906290" y="3800594"/>
                  <a:ext cx="351646" cy="302090"/>
                  <a:chOff x="906290" y="3800594"/>
                  <a:chExt cx="351646" cy="302090"/>
                </a:xfrm>
              </p:grpSpPr>
              <p:grpSp>
                <p:nvGrpSpPr>
                  <p:cNvPr id="6686" name="Google Shape;6686;p88"/>
                  <p:cNvGrpSpPr/>
                  <p:nvPr/>
                </p:nvGrpSpPr>
                <p:grpSpPr>
                  <a:xfrm>
                    <a:off x="1084172" y="3842857"/>
                    <a:ext cx="173764" cy="217131"/>
                    <a:chOff x="1084172" y="3842857"/>
                    <a:chExt cx="173764" cy="217131"/>
                  </a:xfrm>
                </p:grpSpPr>
                <p:grpSp>
                  <p:nvGrpSpPr>
                    <p:cNvPr id="6687" name="Google Shape;6687;p88"/>
                    <p:cNvGrpSpPr/>
                    <p:nvPr/>
                  </p:nvGrpSpPr>
                  <p:grpSpPr>
                    <a:xfrm>
                      <a:off x="1156862" y="3936509"/>
                      <a:ext cx="101073" cy="25622"/>
                      <a:chOff x="1156862" y="3936509"/>
                      <a:chExt cx="101073" cy="25622"/>
                    </a:xfrm>
                  </p:grpSpPr>
                  <p:sp>
                    <p:nvSpPr>
                      <p:cNvPr id="6688" name="Google Shape;6688;p8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0" name="Google Shape;6690;p8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1" name="Google Shape;6691;p8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88"/>
                <p:cNvGrpSpPr/>
                <p:nvPr/>
              </p:nvGrpSpPr>
              <p:grpSpPr>
                <a:xfrm>
                  <a:off x="724986" y="3830189"/>
                  <a:ext cx="189533" cy="25626"/>
                  <a:chOff x="724986" y="3830189"/>
                  <a:chExt cx="189533" cy="25626"/>
                </a:xfrm>
              </p:grpSpPr>
              <p:sp>
                <p:nvSpPr>
                  <p:cNvPr id="6694" name="Google Shape;6694;p8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696" name="Google Shape;6696;p88"/>
          <p:cNvGrpSpPr/>
          <p:nvPr/>
        </p:nvGrpSpPr>
        <p:grpSpPr>
          <a:xfrm>
            <a:off x="2253298" y="2249665"/>
            <a:ext cx="948701" cy="935378"/>
            <a:chOff x="2253298" y="2428317"/>
            <a:chExt cx="948701" cy="935378"/>
          </a:xfrm>
        </p:grpSpPr>
        <p:sp>
          <p:nvSpPr>
            <p:cNvPr id="6697" name="Google Shape;6697;p8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3" name="Shape 6733"/>
        <p:cNvGrpSpPr/>
        <p:nvPr/>
      </p:nvGrpSpPr>
      <p:grpSpPr>
        <a:xfrm>
          <a:off x="0" y="0"/>
          <a:ext cx="0" cy="0"/>
          <a:chOff x="0" y="0"/>
          <a:chExt cx="0" cy="0"/>
        </a:xfrm>
      </p:grpSpPr>
      <p:graphicFrame>
        <p:nvGraphicFramePr>
          <p:cNvPr id="6734" name="Google Shape;6734;p89"/>
          <p:cNvGraphicFramePr/>
          <p:nvPr/>
        </p:nvGraphicFramePr>
        <p:xfrm>
          <a:off x="3342575" y="2130450"/>
          <a:ext cx="3000000" cy="3000000"/>
        </p:xfrm>
        <a:graphic>
          <a:graphicData uri="http://schemas.openxmlformats.org/drawingml/2006/table">
            <a:tbl>
              <a:tblPr>
                <a:noFill/>
                <a:tableStyleId>{0103E7BF-5656-454E-B6FE-7FCBE42D4913}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735" name="Google Shape;6735;p89"/>
          <p:cNvGrpSpPr/>
          <p:nvPr/>
        </p:nvGrpSpPr>
        <p:grpSpPr>
          <a:xfrm>
            <a:off x="3339744" y="952977"/>
            <a:ext cx="2363393" cy="1017867"/>
            <a:chOff x="3292400" y="1219146"/>
            <a:chExt cx="2615240" cy="1110239"/>
          </a:xfrm>
        </p:grpSpPr>
        <p:sp>
          <p:nvSpPr>
            <p:cNvPr id="6736" name="Google Shape;6736;p8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737" name="Google Shape;6737;p8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38" name="Google Shape;6738;p8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739" name="Google Shape;6739;p8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740" name="Google Shape;6740;p8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741" name="Google Shape;6741;p8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742" name="Google Shape;6742;p8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743" name="Google Shape;6743;p8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744" name="Google Shape;6744;p8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745" name="Google Shape;6745;p8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746" name="Google Shape;6746;p8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47" name="Google Shape;6747;p8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748" name="Google Shape;6748;p8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49" name="Google Shape;6749;p8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750" name="Google Shape;6750;p89"/>
            <p:cNvGrpSpPr/>
            <p:nvPr/>
          </p:nvGrpSpPr>
          <p:grpSpPr>
            <a:xfrm>
              <a:off x="3748438" y="1378608"/>
              <a:ext cx="2159202" cy="903971"/>
              <a:chOff x="1683525" y="2179850"/>
              <a:chExt cx="4519050" cy="2134525"/>
            </a:xfrm>
          </p:grpSpPr>
          <p:sp>
            <p:nvSpPr>
              <p:cNvPr id="6751" name="Google Shape;6751;p8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2" name="Google Shape;6752;p8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3" name="Google Shape;6753;p8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4" name="Google Shape;6754;p8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5" name="Google Shape;6755;p8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6" name="Google Shape;6756;p8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7" name="Google Shape;6757;p8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8" name="Google Shape;6758;p8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59" name="Google Shape;6759;p8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60" name="Google Shape;6760;p8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61" name="Google Shape;6761;p8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62" name="Google Shape;6762;p8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763" name="Google Shape;6763;p89"/>
          <p:cNvGraphicFramePr/>
          <p:nvPr/>
        </p:nvGraphicFramePr>
        <p:xfrm>
          <a:off x="5935838" y="2130450"/>
          <a:ext cx="3000000" cy="3000000"/>
        </p:xfrm>
        <a:graphic>
          <a:graphicData uri="http://schemas.openxmlformats.org/drawingml/2006/table">
            <a:tbl>
              <a:tblPr>
                <a:noFill/>
                <a:tableStyleId>{0103E7BF-5656-454E-B6FE-7FCBE42D4913}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764" name="Google Shape;6764;p89"/>
          <p:cNvGrpSpPr/>
          <p:nvPr/>
        </p:nvGrpSpPr>
        <p:grpSpPr>
          <a:xfrm>
            <a:off x="5913087" y="3189047"/>
            <a:ext cx="2519825" cy="1001454"/>
            <a:chOff x="1906114" y="789980"/>
            <a:chExt cx="1487676" cy="606868"/>
          </a:xfrm>
        </p:grpSpPr>
        <p:cxnSp>
          <p:nvCxnSpPr>
            <p:cNvPr id="6765" name="Google Shape;6765;p8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66" name="Google Shape;6766;p8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67" name="Google Shape;6767;p8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768" name="Google Shape;6768;p8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769" name="Google Shape;6769;p8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770" name="Google Shape;6770;p8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771" name="Google Shape;6771;p8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772" name="Google Shape;6772;p8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779" name="Google Shape;6779;p8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780" name="Google Shape;6780;p8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781" name="Google Shape;6781;p8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9"/>
          <p:cNvGrpSpPr/>
          <p:nvPr/>
        </p:nvGrpSpPr>
        <p:grpSpPr>
          <a:xfrm>
            <a:off x="712562" y="998005"/>
            <a:ext cx="2394370" cy="976502"/>
            <a:chOff x="749309" y="1112739"/>
            <a:chExt cx="2371603" cy="976502"/>
          </a:xfrm>
        </p:grpSpPr>
        <p:sp>
          <p:nvSpPr>
            <p:cNvPr id="6783" name="Google Shape;6783;p8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815" name="Google Shape;6815;p89"/>
          <p:cNvGraphicFramePr/>
          <p:nvPr/>
        </p:nvGraphicFramePr>
        <p:xfrm>
          <a:off x="5935863" y="996300"/>
          <a:ext cx="3000000" cy="3000000"/>
        </p:xfrm>
        <a:graphic>
          <a:graphicData uri="http://schemas.openxmlformats.org/drawingml/2006/table">
            <a:tbl>
              <a:tblPr>
                <a:noFill/>
                <a:tableStyleId>{0103E7BF-5656-454E-B6FE-7FCBE42D4913}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6816" name="Google Shape;6816;p89"/>
          <p:cNvGrpSpPr/>
          <p:nvPr/>
        </p:nvGrpSpPr>
        <p:grpSpPr>
          <a:xfrm>
            <a:off x="4086504" y="2517093"/>
            <a:ext cx="1517436" cy="74460"/>
            <a:chOff x="3980086" y="2804397"/>
            <a:chExt cx="1227600" cy="66900"/>
          </a:xfrm>
        </p:grpSpPr>
        <p:sp>
          <p:nvSpPr>
            <p:cNvPr id="6817" name="Google Shape;6817;p8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89"/>
          <p:cNvGrpSpPr/>
          <p:nvPr/>
        </p:nvGrpSpPr>
        <p:grpSpPr>
          <a:xfrm>
            <a:off x="4711569" y="2809680"/>
            <a:ext cx="892956" cy="74460"/>
            <a:chOff x="3980086" y="2804397"/>
            <a:chExt cx="1227600" cy="66900"/>
          </a:xfrm>
        </p:grpSpPr>
        <p:sp>
          <p:nvSpPr>
            <p:cNvPr id="6820" name="Google Shape;6820;p8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89"/>
          <p:cNvGrpSpPr/>
          <p:nvPr/>
        </p:nvGrpSpPr>
        <p:grpSpPr>
          <a:xfrm>
            <a:off x="3344661" y="3168563"/>
            <a:ext cx="2363244" cy="1005943"/>
            <a:chOff x="3358415" y="3361302"/>
            <a:chExt cx="2363244" cy="1024695"/>
          </a:xfrm>
        </p:grpSpPr>
        <p:grpSp>
          <p:nvGrpSpPr>
            <p:cNvPr id="6823" name="Google Shape;6823;p89"/>
            <p:cNvGrpSpPr/>
            <p:nvPr/>
          </p:nvGrpSpPr>
          <p:grpSpPr>
            <a:xfrm>
              <a:off x="3358415" y="3361302"/>
              <a:ext cx="441300" cy="1024695"/>
              <a:chOff x="3358415" y="3361302"/>
              <a:chExt cx="441300" cy="1024695"/>
            </a:xfrm>
          </p:grpSpPr>
          <p:sp>
            <p:nvSpPr>
              <p:cNvPr id="6824" name="Google Shape;6824;p8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89"/>
            <p:cNvGrpSpPr/>
            <p:nvPr/>
          </p:nvGrpSpPr>
          <p:grpSpPr>
            <a:xfrm>
              <a:off x="3838901" y="3361302"/>
              <a:ext cx="441300" cy="1024695"/>
              <a:chOff x="3838901" y="3361302"/>
              <a:chExt cx="441300" cy="1024695"/>
            </a:xfrm>
          </p:grpSpPr>
          <p:sp>
            <p:nvSpPr>
              <p:cNvPr id="6831" name="Google Shape;6831;p8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89"/>
            <p:cNvGrpSpPr/>
            <p:nvPr/>
          </p:nvGrpSpPr>
          <p:grpSpPr>
            <a:xfrm>
              <a:off x="4319387" y="3361302"/>
              <a:ext cx="441300" cy="1024695"/>
              <a:chOff x="4319387" y="3361302"/>
              <a:chExt cx="441300" cy="1024695"/>
            </a:xfrm>
          </p:grpSpPr>
          <p:sp>
            <p:nvSpPr>
              <p:cNvPr id="6838" name="Google Shape;6838;p8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89"/>
            <p:cNvGrpSpPr/>
            <p:nvPr/>
          </p:nvGrpSpPr>
          <p:grpSpPr>
            <a:xfrm>
              <a:off x="4799873" y="3361302"/>
              <a:ext cx="441300" cy="1024695"/>
              <a:chOff x="4799873" y="3361302"/>
              <a:chExt cx="441300" cy="1024695"/>
            </a:xfrm>
          </p:grpSpPr>
          <p:sp>
            <p:nvSpPr>
              <p:cNvPr id="6845" name="Google Shape;6845;p8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89"/>
            <p:cNvGrpSpPr/>
            <p:nvPr/>
          </p:nvGrpSpPr>
          <p:grpSpPr>
            <a:xfrm>
              <a:off x="5280360" y="3361302"/>
              <a:ext cx="441300" cy="1024695"/>
              <a:chOff x="5280360" y="3361302"/>
              <a:chExt cx="441300" cy="1024695"/>
            </a:xfrm>
          </p:grpSpPr>
          <p:sp>
            <p:nvSpPr>
              <p:cNvPr id="6852" name="Google Shape;6852;p8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858" name="Google Shape;6858;p89"/>
          <p:cNvGraphicFramePr/>
          <p:nvPr/>
        </p:nvGraphicFramePr>
        <p:xfrm>
          <a:off x="711088" y="2130450"/>
          <a:ext cx="3000000" cy="3000000"/>
        </p:xfrm>
        <a:graphic>
          <a:graphicData uri="http://schemas.openxmlformats.org/drawingml/2006/table">
            <a:tbl>
              <a:tblPr>
                <a:noFill/>
                <a:tableStyleId>{0103E7BF-5656-454E-B6FE-7FCBE42D4913}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859" name="Google Shape;6859;p89"/>
          <p:cNvGrpSpPr/>
          <p:nvPr/>
        </p:nvGrpSpPr>
        <p:grpSpPr>
          <a:xfrm>
            <a:off x="712613" y="3180175"/>
            <a:ext cx="2403614" cy="1005900"/>
            <a:chOff x="726450" y="3372825"/>
            <a:chExt cx="2403614" cy="1005900"/>
          </a:xfrm>
        </p:grpSpPr>
        <p:grpSp>
          <p:nvGrpSpPr>
            <p:cNvPr id="6860" name="Google Shape;6860;p89"/>
            <p:cNvGrpSpPr/>
            <p:nvPr/>
          </p:nvGrpSpPr>
          <p:grpSpPr>
            <a:xfrm>
              <a:off x="726450" y="3696000"/>
              <a:ext cx="2403614" cy="500898"/>
              <a:chOff x="726450" y="3696000"/>
              <a:chExt cx="2403614" cy="500898"/>
            </a:xfrm>
          </p:grpSpPr>
          <p:sp>
            <p:nvSpPr>
              <p:cNvPr id="6861" name="Google Shape;6861;p8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62" name="Google Shape;6862;p8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63" name="Google Shape;6863;p89"/>
            <p:cNvGrpSpPr/>
            <p:nvPr/>
          </p:nvGrpSpPr>
          <p:grpSpPr>
            <a:xfrm>
              <a:off x="1348050" y="3372825"/>
              <a:ext cx="1720425" cy="1005900"/>
              <a:chOff x="1348050" y="3372825"/>
              <a:chExt cx="1720425" cy="1005900"/>
            </a:xfrm>
          </p:grpSpPr>
          <p:sp>
            <p:nvSpPr>
              <p:cNvPr id="6864" name="Google Shape;6864;p8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65" name="Google Shape;6865;p8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66" name="Google Shape;6866;p8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67" name="Google Shape;6867;p8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68" name="Google Shape;6868;p8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69" name="Google Shape;6869;p89"/>
            <p:cNvGrpSpPr/>
            <p:nvPr/>
          </p:nvGrpSpPr>
          <p:grpSpPr>
            <a:xfrm>
              <a:off x="1455707" y="3731058"/>
              <a:ext cx="1491150" cy="417657"/>
              <a:chOff x="1455707" y="3731058"/>
              <a:chExt cx="1491150" cy="417657"/>
            </a:xfrm>
          </p:grpSpPr>
          <p:grpSp>
            <p:nvGrpSpPr>
              <p:cNvPr id="6870" name="Google Shape;6870;p89"/>
              <p:cNvGrpSpPr/>
              <p:nvPr/>
            </p:nvGrpSpPr>
            <p:grpSpPr>
              <a:xfrm>
                <a:off x="1472938" y="3745828"/>
                <a:ext cx="72126" cy="53788"/>
                <a:chOff x="1472938" y="3745828"/>
                <a:chExt cx="72126" cy="53788"/>
              </a:xfrm>
            </p:grpSpPr>
            <p:sp>
              <p:nvSpPr>
                <p:cNvPr id="6871" name="Google Shape;6871;p8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89"/>
              <p:cNvGrpSpPr/>
              <p:nvPr/>
            </p:nvGrpSpPr>
            <p:grpSpPr>
              <a:xfrm>
                <a:off x="1819181" y="4089633"/>
                <a:ext cx="72126" cy="53788"/>
                <a:chOff x="1819181" y="4089633"/>
                <a:chExt cx="72126" cy="53788"/>
              </a:xfrm>
            </p:grpSpPr>
            <p:sp>
              <p:nvSpPr>
                <p:cNvPr id="6874" name="Google Shape;6874;p8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89"/>
              <p:cNvGrpSpPr/>
              <p:nvPr/>
            </p:nvGrpSpPr>
            <p:grpSpPr>
              <a:xfrm>
                <a:off x="1455707" y="4084171"/>
                <a:ext cx="64321" cy="64544"/>
                <a:chOff x="1455707" y="4084171"/>
                <a:chExt cx="64321" cy="64544"/>
              </a:xfrm>
            </p:grpSpPr>
            <p:sp>
              <p:nvSpPr>
                <p:cNvPr id="6877" name="Google Shape;6877;p8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89"/>
              <p:cNvGrpSpPr/>
              <p:nvPr/>
            </p:nvGrpSpPr>
            <p:grpSpPr>
              <a:xfrm>
                <a:off x="1818610" y="3731058"/>
                <a:ext cx="64321" cy="64544"/>
                <a:chOff x="1818610" y="3731058"/>
                <a:chExt cx="64321" cy="64544"/>
              </a:xfrm>
            </p:grpSpPr>
            <p:sp>
              <p:nvSpPr>
                <p:cNvPr id="6880" name="Google Shape;6880;p8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89"/>
              <p:cNvGrpSpPr/>
              <p:nvPr/>
            </p:nvGrpSpPr>
            <p:grpSpPr>
              <a:xfrm>
                <a:off x="2172491" y="4089633"/>
                <a:ext cx="72126" cy="53788"/>
                <a:chOff x="2172491" y="4089633"/>
                <a:chExt cx="72126" cy="53788"/>
              </a:xfrm>
            </p:grpSpPr>
            <p:sp>
              <p:nvSpPr>
                <p:cNvPr id="6883" name="Google Shape;6883;p8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89"/>
              <p:cNvGrpSpPr/>
              <p:nvPr/>
            </p:nvGrpSpPr>
            <p:grpSpPr>
              <a:xfrm>
                <a:off x="2171920" y="3731058"/>
                <a:ext cx="64321" cy="64544"/>
                <a:chOff x="2171920" y="3731058"/>
                <a:chExt cx="64321" cy="64544"/>
              </a:xfrm>
            </p:grpSpPr>
            <p:sp>
              <p:nvSpPr>
                <p:cNvPr id="6886" name="Google Shape;6886;p8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89"/>
              <p:cNvGrpSpPr/>
              <p:nvPr/>
            </p:nvGrpSpPr>
            <p:grpSpPr>
              <a:xfrm>
                <a:off x="2874730" y="3745828"/>
                <a:ext cx="72126" cy="53788"/>
                <a:chOff x="2874730" y="3745828"/>
                <a:chExt cx="72126" cy="53788"/>
              </a:xfrm>
            </p:grpSpPr>
            <p:sp>
              <p:nvSpPr>
                <p:cNvPr id="6889" name="Google Shape;6889;p8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89"/>
              <p:cNvGrpSpPr/>
              <p:nvPr/>
            </p:nvGrpSpPr>
            <p:grpSpPr>
              <a:xfrm>
                <a:off x="2878589" y="4081481"/>
                <a:ext cx="64321" cy="64544"/>
                <a:chOff x="2878589" y="4081481"/>
                <a:chExt cx="64321" cy="64544"/>
              </a:xfrm>
            </p:grpSpPr>
            <p:sp>
              <p:nvSpPr>
                <p:cNvPr id="6892" name="Google Shape;6892;p8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89"/>
              <p:cNvGrpSpPr/>
              <p:nvPr/>
            </p:nvGrpSpPr>
            <p:grpSpPr>
              <a:xfrm>
                <a:off x="2525796" y="4089633"/>
                <a:ext cx="72126" cy="53788"/>
                <a:chOff x="2525796" y="4089633"/>
                <a:chExt cx="72126" cy="53788"/>
              </a:xfrm>
            </p:grpSpPr>
            <p:sp>
              <p:nvSpPr>
                <p:cNvPr id="6895" name="Google Shape;6895;p8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89"/>
              <p:cNvGrpSpPr/>
              <p:nvPr/>
            </p:nvGrpSpPr>
            <p:grpSpPr>
              <a:xfrm>
                <a:off x="2525225" y="3731058"/>
                <a:ext cx="64321" cy="64544"/>
                <a:chOff x="2525225" y="3731058"/>
                <a:chExt cx="64321" cy="64544"/>
              </a:xfrm>
            </p:grpSpPr>
            <p:sp>
              <p:nvSpPr>
                <p:cNvPr id="6898" name="Google Shape;6898;p8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3" name="Shape 6903"/>
        <p:cNvGrpSpPr/>
        <p:nvPr/>
      </p:nvGrpSpPr>
      <p:grpSpPr>
        <a:xfrm>
          <a:off x="0" y="0"/>
          <a:ext cx="0" cy="0"/>
          <a:chOff x="0" y="0"/>
          <a:chExt cx="0" cy="0"/>
        </a:xfrm>
      </p:grpSpPr>
      <p:grpSp>
        <p:nvGrpSpPr>
          <p:cNvPr id="6904" name="Google Shape;6904;p90"/>
          <p:cNvGrpSpPr/>
          <p:nvPr/>
        </p:nvGrpSpPr>
        <p:grpSpPr>
          <a:xfrm>
            <a:off x="716991" y="971306"/>
            <a:ext cx="845921" cy="690752"/>
            <a:chOff x="732428" y="1198513"/>
            <a:chExt cx="845921" cy="690752"/>
          </a:xfrm>
        </p:grpSpPr>
        <p:grpSp>
          <p:nvGrpSpPr>
            <p:cNvPr id="6905" name="Google Shape;6905;p90"/>
            <p:cNvGrpSpPr/>
            <p:nvPr/>
          </p:nvGrpSpPr>
          <p:grpSpPr>
            <a:xfrm>
              <a:off x="823030" y="1198513"/>
              <a:ext cx="755319" cy="690752"/>
              <a:chOff x="823030" y="1198513"/>
              <a:chExt cx="755319" cy="690752"/>
            </a:xfrm>
          </p:grpSpPr>
          <p:sp>
            <p:nvSpPr>
              <p:cNvPr id="6906" name="Google Shape;6906;p9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90"/>
            <p:cNvGrpSpPr/>
            <p:nvPr/>
          </p:nvGrpSpPr>
          <p:grpSpPr>
            <a:xfrm>
              <a:off x="732428" y="1239937"/>
              <a:ext cx="739912" cy="607886"/>
              <a:chOff x="732428" y="1239937"/>
              <a:chExt cx="739912" cy="607886"/>
            </a:xfrm>
          </p:grpSpPr>
          <p:sp>
            <p:nvSpPr>
              <p:cNvPr id="6909" name="Google Shape;6909;p9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90"/>
            <p:cNvGrpSpPr/>
            <p:nvPr/>
          </p:nvGrpSpPr>
          <p:grpSpPr>
            <a:xfrm>
              <a:off x="732428" y="1277018"/>
              <a:ext cx="702832" cy="533758"/>
              <a:chOff x="732428" y="1277018"/>
              <a:chExt cx="702832" cy="533758"/>
            </a:xfrm>
          </p:grpSpPr>
          <p:sp>
            <p:nvSpPr>
              <p:cNvPr id="6912" name="Google Shape;6912;p9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90"/>
            <p:cNvGrpSpPr/>
            <p:nvPr/>
          </p:nvGrpSpPr>
          <p:grpSpPr>
            <a:xfrm>
              <a:off x="931170" y="1306653"/>
              <a:ext cx="647179" cy="474455"/>
              <a:chOff x="931170" y="1306653"/>
              <a:chExt cx="647179" cy="474455"/>
            </a:xfrm>
          </p:grpSpPr>
          <p:sp>
            <p:nvSpPr>
              <p:cNvPr id="6915" name="Google Shape;6915;p9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7" name="Google Shape;6917;p9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90"/>
          <p:cNvGrpSpPr/>
          <p:nvPr/>
        </p:nvGrpSpPr>
        <p:grpSpPr>
          <a:xfrm>
            <a:off x="3948600" y="971313"/>
            <a:ext cx="634656" cy="699982"/>
            <a:chOff x="5985650" y="2860025"/>
            <a:chExt cx="1396075" cy="1539775"/>
          </a:xfrm>
        </p:grpSpPr>
        <p:sp>
          <p:nvSpPr>
            <p:cNvPr id="6919" name="Google Shape;6919;p9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90"/>
          <p:cNvGrpSpPr/>
          <p:nvPr/>
        </p:nvGrpSpPr>
        <p:grpSpPr>
          <a:xfrm>
            <a:off x="4704250" y="971306"/>
            <a:ext cx="725845" cy="699975"/>
            <a:chOff x="4249973" y="1201875"/>
            <a:chExt cx="1958568" cy="1888762"/>
          </a:xfrm>
        </p:grpSpPr>
        <p:sp>
          <p:nvSpPr>
            <p:cNvPr id="6952" name="Google Shape;6952;p9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90"/>
            <p:cNvGrpSpPr/>
            <p:nvPr/>
          </p:nvGrpSpPr>
          <p:grpSpPr>
            <a:xfrm>
              <a:off x="5853086" y="1789142"/>
              <a:ext cx="355454" cy="1048099"/>
              <a:chOff x="5576108" y="2016725"/>
              <a:chExt cx="565200" cy="1666560"/>
            </a:xfrm>
          </p:grpSpPr>
          <p:sp>
            <p:nvSpPr>
              <p:cNvPr id="6954" name="Google Shape;6954;p9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55" name="Google Shape;6955;p9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90"/>
            <p:cNvGrpSpPr/>
            <p:nvPr/>
          </p:nvGrpSpPr>
          <p:grpSpPr>
            <a:xfrm>
              <a:off x="4869455" y="2691676"/>
              <a:ext cx="1013897" cy="398961"/>
              <a:chOff x="4012057" y="3451825"/>
              <a:chExt cx="1612175" cy="634379"/>
            </a:xfrm>
          </p:grpSpPr>
          <p:sp>
            <p:nvSpPr>
              <p:cNvPr id="6957" name="Google Shape;6957;p9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58" name="Google Shape;6958;p9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90"/>
            <p:cNvGrpSpPr/>
            <p:nvPr/>
          </p:nvGrpSpPr>
          <p:grpSpPr>
            <a:xfrm>
              <a:off x="4276937" y="2155961"/>
              <a:ext cx="651965" cy="891358"/>
              <a:chOff x="3069908" y="2599997"/>
              <a:chExt cx="1036675" cy="1417328"/>
            </a:xfrm>
          </p:grpSpPr>
          <p:sp>
            <p:nvSpPr>
              <p:cNvPr id="6960" name="Google Shape;6960;p9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61" name="Google Shape;6961;p9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90"/>
            <p:cNvGrpSpPr/>
            <p:nvPr/>
          </p:nvGrpSpPr>
          <p:grpSpPr>
            <a:xfrm>
              <a:off x="5054918" y="1201875"/>
              <a:ext cx="999548" cy="602711"/>
              <a:chOff x="4306958" y="1082925"/>
              <a:chExt cx="1589359" cy="958358"/>
            </a:xfrm>
          </p:grpSpPr>
          <p:sp>
            <p:nvSpPr>
              <p:cNvPr id="6963" name="Google Shape;6963;p9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64" name="Google Shape;6964;p9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90"/>
            <p:cNvGrpSpPr/>
            <p:nvPr/>
          </p:nvGrpSpPr>
          <p:grpSpPr>
            <a:xfrm>
              <a:off x="4249973" y="1303451"/>
              <a:ext cx="799317" cy="841334"/>
              <a:chOff x="3027033" y="1244439"/>
              <a:chExt cx="1270977" cy="1337786"/>
            </a:xfrm>
          </p:grpSpPr>
          <p:sp>
            <p:nvSpPr>
              <p:cNvPr id="6966" name="Google Shape;6966;p9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67" name="Google Shape;6967;p9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8" name="Google Shape;6968;p90"/>
          <p:cNvGrpSpPr/>
          <p:nvPr/>
        </p:nvGrpSpPr>
        <p:grpSpPr>
          <a:xfrm>
            <a:off x="4057114" y="1858087"/>
            <a:ext cx="750769" cy="683784"/>
            <a:chOff x="4204684" y="2104422"/>
            <a:chExt cx="699822" cy="637382"/>
          </a:xfrm>
        </p:grpSpPr>
        <p:grpSp>
          <p:nvGrpSpPr>
            <p:cNvPr id="6969" name="Google Shape;6969;p90"/>
            <p:cNvGrpSpPr/>
            <p:nvPr/>
          </p:nvGrpSpPr>
          <p:grpSpPr>
            <a:xfrm>
              <a:off x="4204684" y="2430067"/>
              <a:ext cx="342957" cy="311738"/>
              <a:chOff x="4204684" y="2430067"/>
              <a:chExt cx="342957" cy="311738"/>
            </a:xfrm>
          </p:grpSpPr>
          <p:sp>
            <p:nvSpPr>
              <p:cNvPr id="6970" name="Google Shape;6970;p9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90"/>
            <p:cNvGrpSpPr/>
            <p:nvPr/>
          </p:nvGrpSpPr>
          <p:grpSpPr>
            <a:xfrm>
              <a:off x="4561586" y="2430067"/>
              <a:ext cx="342920" cy="311738"/>
              <a:chOff x="4561586" y="2430067"/>
              <a:chExt cx="342920" cy="311738"/>
            </a:xfrm>
          </p:grpSpPr>
          <p:sp>
            <p:nvSpPr>
              <p:cNvPr id="6973" name="Google Shape;6973;p9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90"/>
            <p:cNvGrpSpPr/>
            <p:nvPr/>
          </p:nvGrpSpPr>
          <p:grpSpPr>
            <a:xfrm>
              <a:off x="4561586" y="2104422"/>
              <a:ext cx="342920" cy="311738"/>
              <a:chOff x="4561586" y="2104422"/>
              <a:chExt cx="342920" cy="311738"/>
            </a:xfrm>
          </p:grpSpPr>
          <p:sp>
            <p:nvSpPr>
              <p:cNvPr id="6976" name="Google Shape;6976;p9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90"/>
            <p:cNvGrpSpPr/>
            <p:nvPr/>
          </p:nvGrpSpPr>
          <p:grpSpPr>
            <a:xfrm>
              <a:off x="4204684" y="2104422"/>
              <a:ext cx="342957" cy="311664"/>
              <a:chOff x="4204684" y="2104422"/>
              <a:chExt cx="342957" cy="311664"/>
            </a:xfrm>
          </p:grpSpPr>
          <p:sp>
            <p:nvSpPr>
              <p:cNvPr id="6979" name="Google Shape;6979;p9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1" name="Google Shape;6981;p90"/>
          <p:cNvGrpSpPr/>
          <p:nvPr/>
        </p:nvGrpSpPr>
        <p:grpSpPr>
          <a:xfrm>
            <a:off x="5521547" y="971301"/>
            <a:ext cx="660591" cy="688867"/>
            <a:chOff x="5830645" y="1267368"/>
            <a:chExt cx="530340" cy="553040"/>
          </a:xfrm>
        </p:grpSpPr>
        <p:sp>
          <p:nvSpPr>
            <p:cNvPr id="6982" name="Google Shape;6982;p9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3" name="Google Shape;6983;p90"/>
            <p:cNvGrpSpPr/>
            <p:nvPr/>
          </p:nvGrpSpPr>
          <p:grpSpPr>
            <a:xfrm>
              <a:off x="5830645" y="1267368"/>
              <a:ext cx="259743" cy="269909"/>
              <a:chOff x="5830645" y="1267368"/>
              <a:chExt cx="259743" cy="269909"/>
            </a:xfrm>
          </p:grpSpPr>
          <p:sp>
            <p:nvSpPr>
              <p:cNvPr id="6984" name="Google Shape;6984;p9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90"/>
            <p:cNvGrpSpPr/>
            <p:nvPr/>
          </p:nvGrpSpPr>
          <p:grpSpPr>
            <a:xfrm>
              <a:off x="6101293" y="1267368"/>
              <a:ext cx="259692" cy="269909"/>
              <a:chOff x="6101293" y="1267368"/>
              <a:chExt cx="259692" cy="269909"/>
            </a:xfrm>
          </p:grpSpPr>
          <p:sp>
            <p:nvSpPr>
              <p:cNvPr id="6987" name="Google Shape;6987;p9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90"/>
            <p:cNvGrpSpPr/>
            <p:nvPr/>
          </p:nvGrpSpPr>
          <p:grpSpPr>
            <a:xfrm>
              <a:off x="5830645" y="1550500"/>
              <a:ext cx="259692" cy="269909"/>
              <a:chOff x="5830645" y="1550500"/>
              <a:chExt cx="259692" cy="269909"/>
            </a:xfrm>
          </p:grpSpPr>
          <p:sp>
            <p:nvSpPr>
              <p:cNvPr id="6990" name="Google Shape;6990;p9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90"/>
            <p:cNvGrpSpPr/>
            <p:nvPr/>
          </p:nvGrpSpPr>
          <p:grpSpPr>
            <a:xfrm>
              <a:off x="6101293" y="1550500"/>
              <a:ext cx="259692" cy="269909"/>
              <a:chOff x="6101293" y="1550500"/>
              <a:chExt cx="259692" cy="269909"/>
            </a:xfrm>
          </p:grpSpPr>
          <p:sp>
            <p:nvSpPr>
              <p:cNvPr id="6993" name="Google Shape;6993;p9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5" name="Google Shape;6995;p90"/>
          <p:cNvGrpSpPr/>
          <p:nvPr/>
        </p:nvGrpSpPr>
        <p:grpSpPr>
          <a:xfrm>
            <a:off x="723700" y="1861760"/>
            <a:ext cx="697154" cy="679574"/>
            <a:chOff x="2679875" y="2361475"/>
            <a:chExt cx="780425" cy="760575"/>
          </a:xfrm>
        </p:grpSpPr>
        <p:sp>
          <p:nvSpPr>
            <p:cNvPr id="6996" name="Google Shape;6996;p9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90"/>
          <p:cNvGrpSpPr/>
          <p:nvPr/>
        </p:nvGrpSpPr>
        <p:grpSpPr>
          <a:xfrm>
            <a:off x="3122859" y="971352"/>
            <a:ext cx="735829" cy="684547"/>
            <a:chOff x="3351965" y="1148808"/>
            <a:chExt cx="750770" cy="698375"/>
          </a:xfrm>
        </p:grpSpPr>
        <p:grpSp>
          <p:nvGrpSpPr>
            <p:cNvPr id="7003" name="Google Shape;7003;p90"/>
            <p:cNvGrpSpPr/>
            <p:nvPr/>
          </p:nvGrpSpPr>
          <p:grpSpPr>
            <a:xfrm>
              <a:off x="3586796" y="1148808"/>
              <a:ext cx="294857" cy="286830"/>
              <a:chOff x="3750225" y="1774000"/>
              <a:chExt cx="149575" cy="145525"/>
            </a:xfrm>
          </p:grpSpPr>
          <p:sp>
            <p:nvSpPr>
              <p:cNvPr id="7004" name="Google Shape;7004;p9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90"/>
            <p:cNvGrpSpPr/>
            <p:nvPr/>
          </p:nvGrpSpPr>
          <p:grpSpPr>
            <a:xfrm>
              <a:off x="3779245" y="1375768"/>
              <a:ext cx="323490" cy="286978"/>
              <a:chOff x="3847850" y="1889150"/>
              <a:chExt cx="164100" cy="145600"/>
            </a:xfrm>
          </p:grpSpPr>
          <p:sp>
            <p:nvSpPr>
              <p:cNvPr id="7007" name="Google Shape;7007;p9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90"/>
            <p:cNvGrpSpPr/>
            <p:nvPr/>
          </p:nvGrpSpPr>
          <p:grpSpPr>
            <a:xfrm>
              <a:off x="3351965" y="1330435"/>
              <a:ext cx="295449" cy="285401"/>
              <a:chOff x="3631100" y="1866150"/>
              <a:chExt cx="149875" cy="144800"/>
            </a:xfrm>
          </p:grpSpPr>
          <p:sp>
            <p:nvSpPr>
              <p:cNvPr id="7010" name="Google Shape;7010;p9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90"/>
            <p:cNvGrpSpPr/>
            <p:nvPr/>
          </p:nvGrpSpPr>
          <p:grpSpPr>
            <a:xfrm>
              <a:off x="3548208" y="1560352"/>
              <a:ext cx="294808" cy="286830"/>
              <a:chOff x="3730650" y="1982800"/>
              <a:chExt cx="149550" cy="145525"/>
            </a:xfrm>
          </p:grpSpPr>
          <p:sp>
            <p:nvSpPr>
              <p:cNvPr id="7013" name="Google Shape;7013;p9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5" name="Google Shape;7015;p90"/>
          <p:cNvGrpSpPr/>
          <p:nvPr/>
        </p:nvGrpSpPr>
        <p:grpSpPr>
          <a:xfrm>
            <a:off x="7624512" y="971306"/>
            <a:ext cx="804565" cy="677795"/>
            <a:chOff x="7636443" y="1204988"/>
            <a:chExt cx="804565" cy="677795"/>
          </a:xfrm>
        </p:grpSpPr>
        <p:grpSp>
          <p:nvGrpSpPr>
            <p:cNvPr id="7016" name="Google Shape;7016;p90"/>
            <p:cNvGrpSpPr/>
            <p:nvPr/>
          </p:nvGrpSpPr>
          <p:grpSpPr>
            <a:xfrm>
              <a:off x="7636443" y="1509705"/>
              <a:ext cx="804565" cy="373078"/>
              <a:chOff x="7636443" y="1509705"/>
              <a:chExt cx="804565" cy="373078"/>
            </a:xfrm>
          </p:grpSpPr>
          <p:sp>
            <p:nvSpPr>
              <p:cNvPr id="7017" name="Google Shape;7017;p9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90"/>
            <p:cNvGrpSpPr/>
            <p:nvPr/>
          </p:nvGrpSpPr>
          <p:grpSpPr>
            <a:xfrm>
              <a:off x="7636443" y="1408133"/>
              <a:ext cx="804565" cy="373078"/>
              <a:chOff x="7636443" y="1408133"/>
              <a:chExt cx="804565" cy="373078"/>
            </a:xfrm>
          </p:grpSpPr>
          <p:sp>
            <p:nvSpPr>
              <p:cNvPr id="7020" name="Google Shape;7020;p9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90"/>
            <p:cNvGrpSpPr/>
            <p:nvPr/>
          </p:nvGrpSpPr>
          <p:grpSpPr>
            <a:xfrm>
              <a:off x="7636443" y="1306560"/>
              <a:ext cx="804565" cy="373078"/>
              <a:chOff x="7636443" y="1306560"/>
              <a:chExt cx="804565" cy="373078"/>
            </a:xfrm>
          </p:grpSpPr>
          <p:sp>
            <p:nvSpPr>
              <p:cNvPr id="7023" name="Google Shape;7023;p9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90"/>
            <p:cNvGrpSpPr/>
            <p:nvPr/>
          </p:nvGrpSpPr>
          <p:grpSpPr>
            <a:xfrm>
              <a:off x="7636443" y="1204988"/>
              <a:ext cx="804565" cy="373078"/>
              <a:chOff x="7636443" y="1204988"/>
              <a:chExt cx="804565" cy="373078"/>
            </a:xfrm>
          </p:grpSpPr>
          <p:sp>
            <p:nvSpPr>
              <p:cNvPr id="7026" name="Google Shape;7026;p9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8" name="Google Shape;7028;p90"/>
          <p:cNvGrpSpPr/>
          <p:nvPr/>
        </p:nvGrpSpPr>
        <p:grpSpPr>
          <a:xfrm>
            <a:off x="4963358" y="1878721"/>
            <a:ext cx="661339" cy="661188"/>
            <a:chOff x="3990000" y="975400"/>
            <a:chExt cx="3934200" cy="3933300"/>
          </a:xfrm>
        </p:grpSpPr>
        <p:sp>
          <p:nvSpPr>
            <p:cNvPr id="7029" name="Google Shape;7029;p9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90"/>
          <p:cNvGrpSpPr/>
          <p:nvPr/>
        </p:nvGrpSpPr>
        <p:grpSpPr>
          <a:xfrm>
            <a:off x="6607006" y="1857359"/>
            <a:ext cx="868881" cy="684241"/>
            <a:chOff x="6598259" y="2078634"/>
            <a:chExt cx="868881" cy="684241"/>
          </a:xfrm>
        </p:grpSpPr>
        <p:sp>
          <p:nvSpPr>
            <p:cNvPr id="7034" name="Google Shape;7034;p9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0" name="Google Shape;7040;p90"/>
            <p:cNvGrpSpPr/>
            <p:nvPr/>
          </p:nvGrpSpPr>
          <p:grpSpPr>
            <a:xfrm>
              <a:off x="6808175" y="2078634"/>
              <a:ext cx="452229" cy="684241"/>
              <a:chOff x="6808175" y="2078634"/>
              <a:chExt cx="452229" cy="684241"/>
            </a:xfrm>
          </p:grpSpPr>
          <p:sp>
            <p:nvSpPr>
              <p:cNvPr id="7041" name="Google Shape;7041;p9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7" name="Google Shape;7047;p90"/>
              <p:cNvGrpSpPr/>
              <p:nvPr/>
            </p:nvGrpSpPr>
            <p:grpSpPr>
              <a:xfrm>
                <a:off x="6821586" y="2078634"/>
                <a:ext cx="426871" cy="684241"/>
                <a:chOff x="6821586" y="2078634"/>
                <a:chExt cx="426871" cy="684241"/>
              </a:xfrm>
            </p:grpSpPr>
            <p:grpSp>
              <p:nvGrpSpPr>
                <p:cNvPr id="7048" name="Google Shape;7048;p90"/>
                <p:cNvGrpSpPr/>
                <p:nvPr/>
              </p:nvGrpSpPr>
              <p:grpSpPr>
                <a:xfrm>
                  <a:off x="6821586" y="2078634"/>
                  <a:ext cx="426871" cy="684241"/>
                  <a:chOff x="6821586" y="2078634"/>
                  <a:chExt cx="426871" cy="684241"/>
                </a:xfrm>
              </p:grpSpPr>
              <p:sp>
                <p:nvSpPr>
                  <p:cNvPr id="7049" name="Google Shape;7049;p9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8" name="Google Shape;7068;p9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74" name="Google Shape;7074;p90"/>
          <p:cNvGrpSpPr/>
          <p:nvPr/>
        </p:nvGrpSpPr>
        <p:grpSpPr>
          <a:xfrm>
            <a:off x="5780173" y="1862968"/>
            <a:ext cx="671358" cy="671358"/>
            <a:chOff x="6535625" y="760425"/>
            <a:chExt cx="1665900" cy="1665900"/>
          </a:xfrm>
        </p:grpSpPr>
        <p:sp>
          <p:nvSpPr>
            <p:cNvPr id="7075" name="Google Shape;7075;p9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90"/>
          <p:cNvGrpSpPr/>
          <p:nvPr/>
        </p:nvGrpSpPr>
        <p:grpSpPr>
          <a:xfrm>
            <a:off x="716989" y="3531368"/>
            <a:ext cx="1340789" cy="640830"/>
            <a:chOff x="238125" y="1151100"/>
            <a:chExt cx="7139450" cy="3412300"/>
          </a:xfrm>
        </p:grpSpPr>
        <p:sp>
          <p:nvSpPr>
            <p:cNvPr id="7080" name="Google Shape;7080;p9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90"/>
          <p:cNvGrpSpPr/>
          <p:nvPr/>
        </p:nvGrpSpPr>
        <p:grpSpPr>
          <a:xfrm>
            <a:off x="5584212" y="2734649"/>
            <a:ext cx="985357" cy="585764"/>
            <a:chOff x="5145061" y="2881789"/>
            <a:chExt cx="1107641" cy="658458"/>
          </a:xfrm>
        </p:grpSpPr>
        <p:grpSp>
          <p:nvGrpSpPr>
            <p:cNvPr id="7093" name="Google Shape;7093;p90"/>
            <p:cNvGrpSpPr/>
            <p:nvPr/>
          </p:nvGrpSpPr>
          <p:grpSpPr>
            <a:xfrm>
              <a:off x="5722989" y="3244587"/>
              <a:ext cx="529713" cy="295659"/>
              <a:chOff x="5722989" y="3244587"/>
              <a:chExt cx="529713" cy="295659"/>
            </a:xfrm>
          </p:grpSpPr>
          <p:sp>
            <p:nvSpPr>
              <p:cNvPr id="7094" name="Google Shape;7094;p9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95" name="Google Shape;7095;p9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96" name="Google Shape;7096;p90"/>
            <p:cNvGrpSpPr/>
            <p:nvPr/>
          </p:nvGrpSpPr>
          <p:grpSpPr>
            <a:xfrm>
              <a:off x="5145061" y="3244587"/>
              <a:ext cx="536807" cy="295659"/>
              <a:chOff x="5145061" y="3244587"/>
              <a:chExt cx="536807" cy="295659"/>
            </a:xfrm>
          </p:grpSpPr>
          <p:sp>
            <p:nvSpPr>
              <p:cNvPr id="7097" name="Google Shape;7097;p9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98" name="Google Shape;7098;p9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99" name="Google Shape;7099;p90"/>
            <p:cNvGrpSpPr/>
            <p:nvPr/>
          </p:nvGrpSpPr>
          <p:grpSpPr>
            <a:xfrm>
              <a:off x="5341327" y="2898245"/>
              <a:ext cx="532309" cy="614891"/>
              <a:chOff x="5341327" y="2898245"/>
              <a:chExt cx="532309" cy="614891"/>
            </a:xfrm>
          </p:grpSpPr>
          <p:sp>
            <p:nvSpPr>
              <p:cNvPr id="7100" name="Google Shape;7100;p9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101" name="Google Shape;7101;p9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102" name="Google Shape;7102;p90"/>
            <p:cNvGrpSpPr/>
            <p:nvPr/>
          </p:nvGrpSpPr>
          <p:grpSpPr>
            <a:xfrm>
              <a:off x="5532290" y="2881789"/>
              <a:ext cx="620516" cy="305456"/>
              <a:chOff x="5532290" y="2881789"/>
              <a:chExt cx="620516" cy="305456"/>
            </a:xfrm>
          </p:grpSpPr>
          <p:sp>
            <p:nvSpPr>
              <p:cNvPr id="7103" name="Google Shape;7103;p9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104" name="Google Shape;7104;p9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105" name="Google Shape;7105;p90"/>
          <p:cNvGrpSpPr/>
          <p:nvPr/>
        </p:nvGrpSpPr>
        <p:grpSpPr>
          <a:xfrm>
            <a:off x="8163135" y="3526707"/>
            <a:ext cx="269068" cy="645491"/>
            <a:chOff x="7026852" y="3311869"/>
            <a:chExt cx="434331" cy="1041954"/>
          </a:xfrm>
        </p:grpSpPr>
        <p:sp>
          <p:nvSpPr>
            <p:cNvPr id="7106" name="Google Shape;7106;p9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90"/>
          <p:cNvGrpSpPr/>
          <p:nvPr/>
        </p:nvGrpSpPr>
        <p:grpSpPr>
          <a:xfrm>
            <a:off x="6179716" y="3565945"/>
            <a:ext cx="293882" cy="293836"/>
            <a:chOff x="4873519" y="3311869"/>
            <a:chExt cx="499374" cy="499296"/>
          </a:xfrm>
        </p:grpSpPr>
        <p:sp>
          <p:nvSpPr>
            <p:cNvPr id="7110" name="Google Shape;7110;p9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90"/>
          <p:cNvGrpSpPr/>
          <p:nvPr/>
        </p:nvGrpSpPr>
        <p:grpSpPr>
          <a:xfrm>
            <a:off x="6179716" y="3878316"/>
            <a:ext cx="293882" cy="293882"/>
            <a:chOff x="4873519" y="3875839"/>
            <a:chExt cx="499374" cy="499374"/>
          </a:xfrm>
        </p:grpSpPr>
        <p:sp>
          <p:nvSpPr>
            <p:cNvPr id="7113" name="Google Shape;7113;p9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90"/>
          <p:cNvGrpSpPr/>
          <p:nvPr/>
        </p:nvGrpSpPr>
        <p:grpSpPr>
          <a:xfrm>
            <a:off x="2410244" y="1850269"/>
            <a:ext cx="698104" cy="698208"/>
            <a:chOff x="2565073" y="2075876"/>
            <a:chExt cx="672482" cy="672518"/>
          </a:xfrm>
        </p:grpSpPr>
        <p:sp>
          <p:nvSpPr>
            <p:cNvPr id="7116" name="Google Shape;7116;p9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90"/>
          <p:cNvGrpSpPr/>
          <p:nvPr/>
        </p:nvGrpSpPr>
        <p:grpSpPr>
          <a:xfrm>
            <a:off x="5633655" y="3534869"/>
            <a:ext cx="438354" cy="637329"/>
            <a:chOff x="1697726" y="3244179"/>
            <a:chExt cx="788124" cy="1146069"/>
          </a:xfrm>
        </p:grpSpPr>
        <p:sp>
          <p:nvSpPr>
            <p:cNvPr id="7123" name="Google Shape;7123;p9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5" name="Google Shape;7125;p90"/>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6" name="Google Shape;7126;p90"/>
          <p:cNvGrpSpPr/>
          <p:nvPr/>
        </p:nvGrpSpPr>
        <p:grpSpPr>
          <a:xfrm>
            <a:off x="7634869" y="1863232"/>
            <a:ext cx="799565" cy="670282"/>
            <a:chOff x="7617850" y="2063282"/>
            <a:chExt cx="799565" cy="670282"/>
          </a:xfrm>
        </p:grpSpPr>
        <p:cxnSp>
          <p:nvCxnSpPr>
            <p:cNvPr id="7127" name="Google Shape;7127;p9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28" name="Google Shape;7128;p9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29" name="Google Shape;7129;p9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30" name="Google Shape;7130;p9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31" name="Google Shape;7131;p9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132" name="Google Shape;7132;p9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133" name="Google Shape;7133;p90"/>
            <p:cNvGrpSpPr/>
            <p:nvPr/>
          </p:nvGrpSpPr>
          <p:grpSpPr>
            <a:xfrm>
              <a:off x="7734309" y="2063282"/>
              <a:ext cx="570957" cy="620095"/>
              <a:chOff x="7734309" y="2063282"/>
              <a:chExt cx="570957" cy="620095"/>
            </a:xfrm>
          </p:grpSpPr>
          <p:grpSp>
            <p:nvGrpSpPr>
              <p:cNvPr id="7134" name="Google Shape;7134;p90"/>
              <p:cNvGrpSpPr/>
              <p:nvPr/>
            </p:nvGrpSpPr>
            <p:grpSpPr>
              <a:xfrm>
                <a:off x="8031573" y="2063282"/>
                <a:ext cx="273693" cy="620095"/>
                <a:chOff x="8031573" y="2063282"/>
                <a:chExt cx="273693" cy="620095"/>
              </a:xfrm>
            </p:grpSpPr>
            <p:sp>
              <p:nvSpPr>
                <p:cNvPr id="7135" name="Google Shape;7135;p9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90"/>
              <p:cNvGrpSpPr/>
              <p:nvPr/>
            </p:nvGrpSpPr>
            <p:grpSpPr>
              <a:xfrm flipH="1">
                <a:off x="7734309" y="2063282"/>
                <a:ext cx="273693" cy="620095"/>
                <a:chOff x="8031573" y="2063282"/>
                <a:chExt cx="273693" cy="620095"/>
              </a:xfrm>
            </p:grpSpPr>
            <p:sp>
              <p:nvSpPr>
                <p:cNvPr id="7140" name="Google Shape;7140;p9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144" name="Google Shape;7144;p90"/>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0"/>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6" name="Google Shape;7146;p90"/>
          <p:cNvGrpSpPr/>
          <p:nvPr/>
        </p:nvGrpSpPr>
        <p:grpSpPr>
          <a:xfrm>
            <a:off x="7821475" y="2716715"/>
            <a:ext cx="602567" cy="601884"/>
            <a:chOff x="1186975" y="238125"/>
            <a:chExt cx="5244275" cy="5238325"/>
          </a:xfrm>
        </p:grpSpPr>
        <p:sp>
          <p:nvSpPr>
            <p:cNvPr id="7147" name="Google Shape;7147;p9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90"/>
          <p:cNvGrpSpPr/>
          <p:nvPr/>
        </p:nvGrpSpPr>
        <p:grpSpPr>
          <a:xfrm>
            <a:off x="3264213" y="1856199"/>
            <a:ext cx="651848" cy="687338"/>
            <a:chOff x="3400515" y="2056248"/>
            <a:chExt cx="698134" cy="735987"/>
          </a:xfrm>
        </p:grpSpPr>
        <p:grpSp>
          <p:nvGrpSpPr>
            <p:cNvPr id="7152" name="Google Shape;7152;p90"/>
            <p:cNvGrpSpPr/>
            <p:nvPr/>
          </p:nvGrpSpPr>
          <p:grpSpPr>
            <a:xfrm>
              <a:off x="3400515" y="2283913"/>
              <a:ext cx="312919" cy="219900"/>
              <a:chOff x="3400515" y="2283913"/>
              <a:chExt cx="312919" cy="219900"/>
            </a:xfrm>
          </p:grpSpPr>
          <p:sp>
            <p:nvSpPr>
              <p:cNvPr id="7153" name="Google Shape;7153;p9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54" name="Google Shape;7154;p9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155" name="Google Shape;7155;p90"/>
            <p:cNvGrpSpPr/>
            <p:nvPr/>
          </p:nvGrpSpPr>
          <p:grpSpPr>
            <a:xfrm>
              <a:off x="3547823" y="2461089"/>
              <a:ext cx="219900" cy="331146"/>
              <a:chOff x="3547823" y="2461089"/>
              <a:chExt cx="219900" cy="331146"/>
            </a:xfrm>
          </p:grpSpPr>
          <p:sp>
            <p:nvSpPr>
              <p:cNvPr id="7156" name="Google Shape;7156;p9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57" name="Google Shape;7157;p9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158" name="Google Shape;7158;p90"/>
            <p:cNvGrpSpPr/>
            <p:nvPr/>
          </p:nvGrpSpPr>
          <p:grpSpPr>
            <a:xfrm>
              <a:off x="3734138" y="2461089"/>
              <a:ext cx="219900" cy="331146"/>
              <a:chOff x="3734138" y="2461089"/>
              <a:chExt cx="219900" cy="331146"/>
            </a:xfrm>
          </p:grpSpPr>
          <p:sp>
            <p:nvSpPr>
              <p:cNvPr id="7159" name="Google Shape;7159;p9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60" name="Google Shape;7160;p9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161" name="Google Shape;7161;p90"/>
            <p:cNvGrpSpPr/>
            <p:nvPr/>
          </p:nvGrpSpPr>
          <p:grpSpPr>
            <a:xfrm>
              <a:off x="3787560" y="2281742"/>
              <a:ext cx="311089" cy="219900"/>
              <a:chOff x="3787560" y="2281742"/>
              <a:chExt cx="311089" cy="219900"/>
            </a:xfrm>
          </p:grpSpPr>
          <p:sp>
            <p:nvSpPr>
              <p:cNvPr id="7162" name="Google Shape;7162;p9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63" name="Google Shape;7163;p9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164" name="Google Shape;7164;p90"/>
            <p:cNvGrpSpPr/>
            <p:nvPr/>
          </p:nvGrpSpPr>
          <p:grpSpPr>
            <a:xfrm>
              <a:off x="3637290" y="2056248"/>
              <a:ext cx="219900" cy="330736"/>
              <a:chOff x="3637290" y="2056248"/>
              <a:chExt cx="219900" cy="330736"/>
            </a:xfrm>
          </p:grpSpPr>
          <p:sp>
            <p:nvSpPr>
              <p:cNvPr id="7165" name="Google Shape;7165;p9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166" name="Google Shape;7166;p9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67" name="Google Shape;7167;p90"/>
          <p:cNvGrpSpPr/>
          <p:nvPr/>
        </p:nvGrpSpPr>
        <p:grpSpPr>
          <a:xfrm>
            <a:off x="2555919" y="2726205"/>
            <a:ext cx="1268144" cy="592394"/>
            <a:chOff x="238125" y="1188750"/>
            <a:chExt cx="7140450" cy="3335550"/>
          </a:xfrm>
        </p:grpSpPr>
        <p:sp>
          <p:nvSpPr>
            <p:cNvPr id="7168" name="Google Shape;7168;p9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90"/>
          <p:cNvGrpSpPr/>
          <p:nvPr/>
        </p:nvGrpSpPr>
        <p:grpSpPr>
          <a:xfrm>
            <a:off x="6663819" y="2728360"/>
            <a:ext cx="1053944" cy="590147"/>
            <a:chOff x="238125" y="1335475"/>
            <a:chExt cx="5418735" cy="3034175"/>
          </a:xfrm>
        </p:grpSpPr>
        <p:sp>
          <p:nvSpPr>
            <p:cNvPr id="7174" name="Google Shape;7174;p9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90"/>
          <p:cNvGrpSpPr/>
          <p:nvPr/>
        </p:nvGrpSpPr>
        <p:grpSpPr>
          <a:xfrm>
            <a:off x="4094628" y="3533259"/>
            <a:ext cx="1268207" cy="638939"/>
            <a:chOff x="3967651" y="3645904"/>
            <a:chExt cx="1479304" cy="745292"/>
          </a:xfrm>
        </p:grpSpPr>
        <p:grpSp>
          <p:nvGrpSpPr>
            <p:cNvPr id="7178" name="Google Shape;7178;p90"/>
            <p:cNvGrpSpPr/>
            <p:nvPr/>
          </p:nvGrpSpPr>
          <p:grpSpPr>
            <a:xfrm>
              <a:off x="3967651" y="4009026"/>
              <a:ext cx="1479304" cy="382170"/>
              <a:chOff x="3967651" y="4009026"/>
              <a:chExt cx="1479304" cy="382170"/>
            </a:xfrm>
          </p:grpSpPr>
          <p:grpSp>
            <p:nvGrpSpPr>
              <p:cNvPr id="7179" name="Google Shape;7179;p90"/>
              <p:cNvGrpSpPr/>
              <p:nvPr/>
            </p:nvGrpSpPr>
            <p:grpSpPr>
              <a:xfrm>
                <a:off x="4892216" y="4195630"/>
                <a:ext cx="554739" cy="195566"/>
                <a:chOff x="3604375" y="4892160"/>
                <a:chExt cx="1651500" cy="582215"/>
              </a:xfrm>
            </p:grpSpPr>
            <p:sp>
              <p:nvSpPr>
                <p:cNvPr id="7180" name="Google Shape;7180;p9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90"/>
              <p:cNvGrpSpPr/>
              <p:nvPr/>
            </p:nvGrpSpPr>
            <p:grpSpPr>
              <a:xfrm>
                <a:off x="3967651" y="4146303"/>
                <a:ext cx="579402" cy="244893"/>
                <a:chOff x="851875" y="4745310"/>
                <a:chExt cx="1724925" cy="729065"/>
              </a:xfrm>
            </p:grpSpPr>
            <p:sp>
              <p:nvSpPr>
                <p:cNvPr id="7183" name="Google Shape;7183;p9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90"/>
              <p:cNvGrpSpPr/>
              <p:nvPr/>
            </p:nvGrpSpPr>
            <p:grpSpPr>
              <a:xfrm>
                <a:off x="4460753" y="4009026"/>
                <a:ext cx="493110" cy="382170"/>
                <a:chOff x="2319875" y="4336625"/>
                <a:chExt cx="1468025" cy="1137750"/>
              </a:xfrm>
            </p:grpSpPr>
            <p:sp>
              <p:nvSpPr>
                <p:cNvPr id="7186" name="Google Shape;7186;p9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8" name="Google Shape;7188;p90"/>
            <p:cNvGrpSpPr/>
            <p:nvPr/>
          </p:nvGrpSpPr>
          <p:grpSpPr>
            <a:xfrm>
              <a:off x="4479443" y="3645904"/>
              <a:ext cx="455965" cy="388789"/>
              <a:chOff x="2957425" y="238100"/>
              <a:chExt cx="1910200" cy="1628775"/>
            </a:xfrm>
          </p:grpSpPr>
          <p:sp>
            <p:nvSpPr>
              <p:cNvPr id="7189" name="Google Shape;7189;p9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9" name="Google Shape;7199;p90"/>
          <p:cNvGrpSpPr/>
          <p:nvPr/>
        </p:nvGrpSpPr>
        <p:grpSpPr>
          <a:xfrm>
            <a:off x="2480742" y="3534460"/>
            <a:ext cx="1243128" cy="637739"/>
            <a:chOff x="2496310" y="3693351"/>
            <a:chExt cx="1342906" cy="688926"/>
          </a:xfrm>
        </p:grpSpPr>
        <p:grpSp>
          <p:nvGrpSpPr>
            <p:cNvPr id="7200" name="Google Shape;7200;p90"/>
            <p:cNvGrpSpPr/>
            <p:nvPr/>
          </p:nvGrpSpPr>
          <p:grpSpPr>
            <a:xfrm>
              <a:off x="2496310" y="3693351"/>
              <a:ext cx="1342906" cy="688875"/>
              <a:chOff x="2496310" y="3693351"/>
              <a:chExt cx="1342906" cy="688875"/>
            </a:xfrm>
          </p:grpSpPr>
          <p:sp>
            <p:nvSpPr>
              <p:cNvPr id="7201" name="Google Shape;7201;p9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7" name="Google Shape;7207;p90"/>
              <p:cNvCxnSpPr>
                <a:stCxn id="720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208" name="Google Shape;7208;p90"/>
              <p:cNvCxnSpPr>
                <a:stCxn id="720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209" name="Google Shape;7209;p90"/>
              <p:cNvCxnSpPr>
                <a:stCxn id="720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210" name="Google Shape;7210;p90"/>
              <p:cNvCxnSpPr>
                <a:stCxn id="720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211" name="Google Shape;7211;p90"/>
              <p:cNvCxnSpPr>
                <a:stCxn id="720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212" name="Google Shape;7212;p90"/>
            <p:cNvGrpSpPr/>
            <p:nvPr/>
          </p:nvGrpSpPr>
          <p:grpSpPr>
            <a:xfrm>
              <a:off x="2675275" y="3930557"/>
              <a:ext cx="1003306" cy="451719"/>
              <a:chOff x="2675275" y="4174282"/>
              <a:chExt cx="1003306" cy="451719"/>
            </a:xfrm>
          </p:grpSpPr>
          <p:sp>
            <p:nvSpPr>
              <p:cNvPr id="7213" name="Google Shape;7213;p9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6" name="Google Shape;7216;p90"/>
          <p:cNvGrpSpPr/>
          <p:nvPr/>
        </p:nvGrpSpPr>
        <p:grpSpPr>
          <a:xfrm>
            <a:off x="1654412" y="971306"/>
            <a:ext cx="574511" cy="874709"/>
            <a:chOff x="1715404" y="1112080"/>
            <a:chExt cx="642270" cy="977984"/>
          </a:xfrm>
        </p:grpSpPr>
        <p:grpSp>
          <p:nvGrpSpPr>
            <p:cNvPr id="7217" name="Google Shape;7217;p90"/>
            <p:cNvGrpSpPr/>
            <p:nvPr/>
          </p:nvGrpSpPr>
          <p:grpSpPr>
            <a:xfrm>
              <a:off x="1715404" y="1112080"/>
              <a:ext cx="642270" cy="977984"/>
              <a:chOff x="1715404" y="1112080"/>
              <a:chExt cx="642270" cy="977984"/>
            </a:xfrm>
          </p:grpSpPr>
          <p:sp>
            <p:nvSpPr>
              <p:cNvPr id="7218" name="Google Shape;7218;p9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90"/>
            <p:cNvGrpSpPr/>
            <p:nvPr/>
          </p:nvGrpSpPr>
          <p:grpSpPr>
            <a:xfrm>
              <a:off x="1768927" y="1165603"/>
              <a:ext cx="535225" cy="851367"/>
              <a:chOff x="1768927" y="1165603"/>
              <a:chExt cx="535225" cy="851367"/>
            </a:xfrm>
          </p:grpSpPr>
          <p:sp>
            <p:nvSpPr>
              <p:cNvPr id="7221" name="Google Shape;7221;p9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90"/>
            <p:cNvGrpSpPr/>
            <p:nvPr/>
          </p:nvGrpSpPr>
          <p:grpSpPr>
            <a:xfrm>
              <a:off x="1822449" y="1219125"/>
              <a:ext cx="428180" cy="718859"/>
              <a:chOff x="1822449" y="1219125"/>
              <a:chExt cx="428180" cy="718859"/>
            </a:xfrm>
          </p:grpSpPr>
          <p:sp>
            <p:nvSpPr>
              <p:cNvPr id="7224" name="Google Shape;7224;p9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90"/>
            <p:cNvGrpSpPr/>
            <p:nvPr/>
          </p:nvGrpSpPr>
          <p:grpSpPr>
            <a:xfrm>
              <a:off x="1875972" y="1272648"/>
              <a:ext cx="321135" cy="586939"/>
              <a:chOff x="1875972" y="1272648"/>
              <a:chExt cx="321135" cy="586939"/>
            </a:xfrm>
          </p:grpSpPr>
          <p:sp>
            <p:nvSpPr>
              <p:cNvPr id="7227" name="Google Shape;7227;p9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9" name="Google Shape;7229;p90"/>
          <p:cNvGrpSpPr/>
          <p:nvPr/>
        </p:nvGrpSpPr>
        <p:grpSpPr>
          <a:xfrm>
            <a:off x="7761573" y="3528028"/>
            <a:ext cx="293855" cy="644170"/>
            <a:chOff x="241025" y="3151575"/>
            <a:chExt cx="293855" cy="644170"/>
          </a:xfrm>
        </p:grpSpPr>
        <p:sp>
          <p:nvSpPr>
            <p:cNvPr id="7230" name="Google Shape;7230;p9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90"/>
          <p:cNvGrpSpPr/>
          <p:nvPr/>
        </p:nvGrpSpPr>
        <p:grpSpPr>
          <a:xfrm>
            <a:off x="709557" y="2728028"/>
            <a:ext cx="1779649" cy="591620"/>
            <a:chOff x="246070" y="1983375"/>
            <a:chExt cx="1855347" cy="616849"/>
          </a:xfrm>
        </p:grpSpPr>
        <p:sp>
          <p:nvSpPr>
            <p:cNvPr id="7233" name="Google Shape;7233;p9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90"/>
          <p:cNvGrpSpPr/>
          <p:nvPr/>
        </p:nvGrpSpPr>
        <p:grpSpPr>
          <a:xfrm>
            <a:off x="2320424" y="971306"/>
            <a:ext cx="711055" cy="745993"/>
            <a:chOff x="2496269" y="1171698"/>
            <a:chExt cx="761953" cy="799392"/>
          </a:xfrm>
        </p:grpSpPr>
        <p:grpSp>
          <p:nvGrpSpPr>
            <p:cNvPr id="7243" name="Google Shape;7243;p90"/>
            <p:cNvGrpSpPr/>
            <p:nvPr/>
          </p:nvGrpSpPr>
          <p:grpSpPr>
            <a:xfrm>
              <a:off x="2496269" y="1171698"/>
              <a:ext cx="761953" cy="723022"/>
              <a:chOff x="2496269" y="1171698"/>
              <a:chExt cx="761953" cy="723022"/>
            </a:xfrm>
          </p:grpSpPr>
          <p:sp>
            <p:nvSpPr>
              <p:cNvPr id="7244" name="Google Shape;7244;p9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6" name="Google Shape;7246;p90"/>
              <p:cNvGrpSpPr/>
              <p:nvPr/>
            </p:nvGrpSpPr>
            <p:grpSpPr>
              <a:xfrm>
                <a:off x="2496269" y="1171698"/>
                <a:ext cx="761953" cy="723022"/>
                <a:chOff x="2496269" y="1120652"/>
                <a:chExt cx="761953" cy="723022"/>
              </a:xfrm>
            </p:grpSpPr>
            <p:grpSp>
              <p:nvGrpSpPr>
                <p:cNvPr id="7247" name="Google Shape;7247;p90"/>
                <p:cNvGrpSpPr/>
                <p:nvPr/>
              </p:nvGrpSpPr>
              <p:grpSpPr>
                <a:xfrm>
                  <a:off x="2496269" y="1120652"/>
                  <a:ext cx="761953" cy="723022"/>
                  <a:chOff x="2496269" y="1120652"/>
                  <a:chExt cx="761953" cy="723022"/>
                </a:xfrm>
              </p:grpSpPr>
              <p:grpSp>
                <p:nvGrpSpPr>
                  <p:cNvPr id="7248" name="Google Shape;7248;p90"/>
                  <p:cNvGrpSpPr/>
                  <p:nvPr/>
                </p:nvGrpSpPr>
                <p:grpSpPr>
                  <a:xfrm>
                    <a:off x="2496269" y="1304589"/>
                    <a:ext cx="407089" cy="305057"/>
                    <a:chOff x="2496269" y="1304589"/>
                    <a:chExt cx="407089" cy="305057"/>
                  </a:xfrm>
                </p:grpSpPr>
                <p:sp>
                  <p:nvSpPr>
                    <p:cNvPr id="7249" name="Google Shape;7249;p9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90"/>
                  <p:cNvGrpSpPr/>
                  <p:nvPr/>
                </p:nvGrpSpPr>
                <p:grpSpPr>
                  <a:xfrm>
                    <a:off x="2586468" y="1493376"/>
                    <a:ext cx="358850" cy="349656"/>
                    <a:chOff x="2586468" y="1493376"/>
                    <a:chExt cx="358850" cy="349656"/>
                  </a:xfrm>
                </p:grpSpPr>
                <p:sp>
                  <p:nvSpPr>
                    <p:cNvPr id="7252" name="Google Shape;7252;p9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90"/>
                  <p:cNvGrpSpPr/>
                  <p:nvPr/>
                </p:nvGrpSpPr>
                <p:grpSpPr>
                  <a:xfrm>
                    <a:off x="2807939" y="1494024"/>
                    <a:ext cx="358857" cy="349650"/>
                    <a:chOff x="2807939" y="1494024"/>
                    <a:chExt cx="358857" cy="349650"/>
                  </a:xfrm>
                </p:grpSpPr>
                <p:sp>
                  <p:nvSpPr>
                    <p:cNvPr id="7255" name="Google Shape;7255;p9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90"/>
                  <p:cNvGrpSpPr/>
                  <p:nvPr/>
                </p:nvGrpSpPr>
                <p:grpSpPr>
                  <a:xfrm>
                    <a:off x="2851133" y="1305635"/>
                    <a:ext cx="407089" cy="305057"/>
                    <a:chOff x="2851133" y="1305635"/>
                    <a:chExt cx="407089" cy="305057"/>
                  </a:xfrm>
                </p:grpSpPr>
                <p:sp>
                  <p:nvSpPr>
                    <p:cNvPr id="7258" name="Google Shape;7258;p9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90"/>
                  <p:cNvGrpSpPr/>
                  <p:nvPr/>
                </p:nvGrpSpPr>
                <p:grpSpPr>
                  <a:xfrm>
                    <a:off x="2727495" y="1120652"/>
                    <a:ext cx="300271" cy="396358"/>
                    <a:chOff x="2727495" y="1120652"/>
                    <a:chExt cx="300271" cy="396358"/>
                  </a:xfrm>
                </p:grpSpPr>
                <p:sp>
                  <p:nvSpPr>
                    <p:cNvPr id="7261" name="Google Shape;7261;p9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3" name="Google Shape;7263;p90"/>
                <p:cNvGrpSpPr/>
                <p:nvPr/>
              </p:nvGrpSpPr>
              <p:grpSpPr>
                <a:xfrm>
                  <a:off x="2722305" y="1350460"/>
                  <a:ext cx="308357" cy="308344"/>
                  <a:chOff x="2722305" y="1350460"/>
                  <a:chExt cx="308357" cy="308344"/>
                </a:xfrm>
              </p:grpSpPr>
              <p:sp>
                <p:nvSpPr>
                  <p:cNvPr id="7264" name="Google Shape;7264;p9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5" name="Google Shape;7265;p90"/>
                  <p:cNvGrpSpPr/>
                  <p:nvPr/>
                </p:nvGrpSpPr>
                <p:grpSpPr>
                  <a:xfrm>
                    <a:off x="2725064" y="1364529"/>
                    <a:ext cx="297954" cy="280182"/>
                    <a:chOff x="2725064" y="1364529"/>
                    <a:chExt cx="297954" cy="280182"/>
                  </a:xfrm>
                </p:grpSpPr>
                <p:sp>
                  <p:nvSpPr>
                    <p:cNvPr id="7266" name="Google Shape;7266;p9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271" name="Google Shape;7271;p9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90"/>
          <p:cNvGrpSpPr/>
          <p:nvPr/>
        </p:nvGrpSpPr>
        <p:grpSpPr>
          <a:xfrm>
            <a:off x="3909124" y="2727412"/>
            <a:ext cx="1569144" cy="591015"/>
            <a:chOff x="3820100" y="3023049"/>
            <a:chExt cx="1303926" cy="491162"/>
          </a:xfrm>
        </p:grpSpPr>
        <p:grpSp>
          <p:nvGrpSpPr>
            <p:cNvPr id="7277" name="Google Shape;7277;p90"/>
            <p:cNvGrpSpPr/>
            <p:nvPr/>
          </p:nvGrpSpPr>
          <p:grpSpPr>
            <a:xfrm>
              <a:off x="3820100" y="3023072"/>
              <a:ext cx="1303926" cy="491139"/>
              <a:chOff x="3820100" y="3023072"/>
              <a:chExt cx="1303926" cy="491139"/>
            </a:xfrm>
          </p:grpSpPr>
          <p:sp>
            <p:nvSpPr>
              <p:cNvPr id="7278" name="Google Shape;7278;p9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90"/>
            <p:cNvGrpSpPr/>
            <p:nvPr/>
          </p:nvGrpSpPr>
          <p:grpSpPr>
            <a:xfrm>
              <a:off x="4132439" y="3023645"/>
              <a:ext cx="393633" cy="177096"/>
              <a:chOff x="4132439" y="3023645"/>
              <a:chExt cx="393633" cy="177096"/>
            </a:xfrm>
          </p:grpSpPr>
          <p:sp>
            <p:nvSpPr>
              <p:cNvPr id="7281" name="Google Shape;7281;p9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90"/>
            <p:cNvGrpSpPr/>
            <p:nvPr/>
          </p:nvGrpSpPr>
          <p:grpSpPr>
            <a:xfrm>
              <a:off x="3921811" y="3023049"/>
              <a:ext cx="1002397" cy="388943"/>
              <a:chOff x="3921811" y="3023049"/>
              <a:chExt cx="1002397" cy="388943"/>
            </a:xfrm>
          </p:grpSpPr>
          <p:sp>
            <p:nvSpPr>
              <p:cNvPr id="7284" name="Google Shape;7284;p9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90"/>
            <p:cNvGrpSpPr/>
            <p:nvPr/>
          </p:nvGrpSpPr>
          <p:grpSpPr>
            <a:xfrm>
              <a:off x="4023645" y="3023049"/>
              <a:ext cx="683032" cy="286722"/>
              <a:chOff x="4023645" y="3023049"/>
              <a:chExt cx="683032" cy="286722"/>
            </a:xfrm>
          </p:grpSpPr>
          <p:sp>
            <p:nvSpPr>
              <p:cNvPr id="7287" name="Google Shape;7287;p9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9" name="Google Shape;7289;p90"/>
          <p:cNvGrpSpPr/>
          <p:nvPr/>
        </p:nvGrpSpPr>
        <p:grpSpPr>
          <a:xfrm>
            <a:off x="1541246" y="1854257"/>
            <a:ext cx="713522" cy="688025"/>
            <a:chOff x="1706078" y="2092648"/>
            <a:chExt cx="660913" cy="637296"/>
          </a:xfrm>
        </p:grpSpPr>
        <p:sp>
          <p:nvSpPr>
            <p:cNvPr id="7290" name="Google Shape;7290;p9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1" name="Google Shape;7291;p90"/>
            <p:cNvGrpSpPr/>
            <p:nvPr/>
          </p:nvGrpSpPr>
          <p:grpSpPr>
            <a:xfrm>
              <a:off x="1706078" y="2092648"/>
              <a:ext cx="660913" cy="575241"/>
              <a:chOff x="1706078" y="2092648"/>
              <a:chExt cx="660913" cy="575241"/>
            </a:xfrm>
          </p:grpSpPr>
          <p:sp>
            <p:nvSpPr>
              <p:cNvPr id="7292" name="Google Shape;7292;p9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5" name="Google Shape;7295;p90"/>
          <p:cNvGrpSpPr/>
          <p:nvPr/>
        </p:nvGrpSpPr>
        <p:grpSpPr>
          <a:xfrm>
            <a:off x="6303104" y="971806"/>
            <a:ext cx="1317459" cy="684168"/>
            <a:chOff x="238125" y="999450"/>
            <a:chExt cx="7140700" cy="3708225"/>
          </a:xfrm>
        </p:grpSpPr>
        <p:sp>
          <p:nvSpPr>
            <p:cNvPr id="7296" name="Google Shape;7296;p9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8" name="Shape 7308"/>
        <p:cNvGrpSpPr/>
        <p:nvPr/>
      </p:nvGrpSpPr>
      <p:grpSpPr>
        <a:xfrm>
          <a:off x="0" y="0"/>
          <a:ext cx="0" cy="0"/>
          <a:chOff x="0" y="0"/>
          <a:chExt cx="0" cy="0"/>
        </a:xfrm>
      </p:grpSpPr>
      <p:grpSp>
        <p:nvGrpSpPr>
          <p:cNvPr id="7309" name="Google Shape;7309;p91"/>
          <p:cNvGrpSpPr/>
          <p:nvPr/>
        </p:nvGrpSpPr>
        <p:grpSpPr>
          <a:xfrm>
            <a:off x="717025" y="967615"/>
            <a:ext cx="1636117" cy="1526144"/>
            <a:chOff x="729238" y="1179665"/>
            <a:chExt cx="1636117" cy="1526144"/>
          </a:xfrm>
        </p:grpSpPr>
        <p:grpSp>
          <p:nvGrpSpPr>
            <p:cNvPr id="7310" name="Google Shape;7310;p91"/>
            <p:cNvGrpSpPr/>
            <p:nvPr/>
          </p:nvGrpSpPr>
          <p:grpSpPr>
            <a:xfrm>
              <a:off x="729238" y="1179665"/>
              <a:ext cx="80700" cy="1526144"/>
              <a:chOff x="729238" y="1179665"/>
              <a:chExt cx="80700" cy="1526144"/>
            </a:xfrm>
          </p:grpSpPr>
          <p:sp>
            <p:nvSpPr>
              <p:cNvPr id="7311" name="Google Shape;7311;p9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91"/>
            <p:cNvGrpSpPr/>
            <p:nvPr/>
          </p:nvGrpSpPr>
          <p:grpSpPr>
            <a:xfrm>
              <a:off x="903098" y="1179665"/>
              <a:ext cx="80700" cy="1526144"/>
              <a:chOff x="903098" y="1179665"/>
              <a:chExt cx="80700" cy="1526144"/>
            </a:xfrm>
          </p:grpSpPr>
          <p:sp>
            <p:nvSpPr>
              <p:cNvPr id="7322" name="Google Shape;7322;p9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91"/>
            <p:cNvGrpSpPr/>
            <p:nvPr/>
          </p:nvGrpSpPr>
          <p:grpSpPr>
            <a:xfrm>
              <a:off x="1076958" y="1179665"/>
              <a:ext cx="80700" cy="1526144"/>
              <a:chOff x="1076958" y="1179665"/>
              <a:chExt cx="80700" cy="1526144"/>
            </a:xfrm>
          </p:grpSpPr>
          <p:sp>
            <p:nvSpPr>
              <p:cNvPr id="7333" name="Google Shape;7333;p9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91"/>
            <p:cNvGrpSpPr/>
            <p:nvPr/>
          </p:nvGrpSpPr>
          <p:grpSpPr>
            <a:xfrm>
              <a:off x="1247707" y="1179665"/>
              <a:ext cx="80700" cy="1526144"/>
              <a:chOff x="1247707" y="1179665"/>
              <a:chExt cx="80700" cy="1526144"/>
            </a:xfrm>
          </p:grpSpPr>
          <p:sp>
            <p:nvSpPr>
              <p:cNvPr id="7344" name="Google Shape;7344;p9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9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91"/>
            <p:cNvGrpSpPr/>
            <p:nvPr/>
          </p:nvGrpSpPr>
          <p:grpSpPr>
            <a:xfrm>
              <a:off x="1421567" y="1179665"/>
              <a:ext cx="80700" cy="1526144"/>
              <a:chOff x="1421567" y="1179665"/>
              <a:chExt cx="80700" cy="1526144"/>
            </a:xfrm>
          </p:grpSpPr>
          <p:sp>
            <p:nvSpPr>
              <p:cNvPr id="7355" name="Google Shape;7355;p9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9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9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9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9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9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91"/>
            <p:cNvGrpSpPr/>
            <p:nvPr/>
          </p:nvGrpSpPr>
          <p:grpSpPr>
            <a:xfrm>
              <a:off x="1592327" y="1179665"/>
              <a:ext cx="80700" cy="1526144"/>
              <a:chOff x="1592327" y="1179665"/>
              <a:chExt cx="80700" cy="1526144"/>
            </a:xfrm>
          </p:grpSpPr>
          <p:sp>
            <p:nvSpPr>
              <p:cNvPr id="7366" name="Google Shape;7366;p9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9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9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9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91"/>
            <p:cNvGrpSpPr/>
            <p:nvPr/>
          </p:nvGrpSpPr>
          <p:grpSpPr>
            <a:xfrm>
              <a:off x="1766187" y="1179665"/>
              <a:ext cx="80700" cy="1526144"/>
              <a:chOff x="1766187" y="1179665"/>
              <a:chExt cx="80700" cy="1526144"/>
            </a:xfrm>
          </p:grpSpPr>
          <p:sp>
            <p:nvSpPr>
              <p:cNvPr id="7377" name="Google Shape;7377;p9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9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9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91"/>
            <p:cNvGrpSpPr/>
            <p:nvPr/>
          </p:nvGrpSpPr>
          <p:grpSpPr>
            <a:xfrm>
              <a:off x="1936935" y="1179665"/>
              <a:ext cx="80700" cy="1526144"/>
              <a:chOff x="1936935" y="1179665"/>
              <a:chExt cx="80700" cy="1526144"/>
            </a:xfrm>
          </p:grpSpPr>
          <p:sp>
            <p:nvSpPr>
              <p:cNvPr id="7388" name="Google Shape;7388;p9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9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91"/>
            <p:cNvGrpSpPr/>
            <p:nvPr/>
          </p:nvGrpSpPr>
          <p:grpSpPr>
            <a:xfrm>
              <a:off x="2110795" y="1179665"/>
              <a:ext cx="80700" cy="1526144"/>
              <a:chOff x="2110795" y="1179665"/>
              <a:chExt cx="80700" cy="1526144"/>
            </a:xfrm>
          </p:grpSpPr>
          <p:sp>
            <p:nvSpPr>
              <p:cNvPr id="7399" name="Google Shape;7399;p9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91"/>
            <p:cNvGrpSpPr/>
            <p:nvPr/>
          </p:nvGrpSpPr>
          <p:grpSpPr>
            <a:xfrm>
              <a:off x="2284655" y="1179665"/>
              <a:ext cx="80700" cy="1526144"/>
              <a:chOff x="2284655" y="1179665"/>
              <a:chExt cx="80700" cy="1526144"/>
            </a:xfrm>
          </p:grpSpPr>
          <p:sp>
            <p:nvSpPr>
              <p:cNvPr id="7410" name="Google Shape;7410;p9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0" name="Google Shape;7420;p91"/>
          <p:cNvGrpSpPr/>
          <p:nvPr/>
        </p:nvGrpSpPr>
        <p:grpSpPr>
          <a:xfrm>
            <a:off x="2611692" y="986753"/>
            <a:ext cx="1364248" cy="1102133"/>
            <a:chOff x="2623904" y="1198803"/>
            <a:chExt cx="1364248" cy="1102133"/>
          </a:xfrm>
        </p:grpSpPr>
        <p:grpSp>
          <p:nvGrpSpPr>
            <p:cNvPr id="7421" name="Google Shape;7421;p91"/>
            <p:cNvGrpSpPr/>
            <p:nvPr/>
          </p:nvGrpSpPr>
          <p:grpSpPr>
            <a:xfrm>
              <a:off x="2623907" y="1198803"/>
              <a:ext cx="1364245" cy="273000"/>
              <a:chOff x="2623907" y="1198803"/>
              <a:chExt cx="1364245" cy="273000"/>
            </a:xfrm>
          </p:grpSpPr>
          <p:sp>
            <p:nvSpPr>
              <p:cNvPr id="7422" name="Google Shape;7422;p9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91"/>
            <p:cNvGrpSpPr/>
            <p:nvPr/>
          </p:nvGrpSpPr>
          <p:grpSpPr>
            <a:xfrm>
              <a:off x="2623904" y="1476964"/>
              <a:ext cx="1364245" cy="273000"/>
              <a:chOff x="2623904" y="1476964"/>
              <a:chExt cx="1364245" cy="273000"/>
            </a:xfrm>
          </p:grpSpPr>
          <p:sp>
            <p:nvSpPr>
              <p:cNvPr id="7428" name="Google Shape;7428;p9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9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91"/>
            <p:cNvGrpSpPr/>
            <p:nvPr/>
          </p:nvGrpSpPr>
          <p:grpSpPr>
            <a:xfrm>
              <a:off x="2623907" y="1749775"/>
              <a:ext cx="1364245" cy="273000"/>
              <a:chOff x="2623907" y="1749775"/>
              <a:chExt cx="1364245" cy="273000"/>
            </a:xfrm>
          </p:grpSpPr>
          <p:sp>
            <p:nvSpPr>
              <p:cNvPr id="7434" name="Google Shape;7434;p9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91"/>
            <p:cNvGrpSpPr/>
            <p:nvPr/>
          </p:nvGrpSpPr>
          <p:grpSpPr>
            <a:xfrm>
              <a:off x="2623904" y="2027936"/>
              <a:ext cx="1364245" cy="273000"/>
              <a:chOff x="2623904" y="2027936"/>
              <a:chExt cx="1364245" cy="273000"/>
            </a:xfrm>
          </p:grpSpPr>
          <p:sp>
            <p:nvSpPr>
              <p:cNvPr id="7440" name="Google Shape;7440;p9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5" name="Google Shape;7445;p91"/>
          <p:cNvGrpSpPr/>
          <p:nvPr/>
        </p:nvGrpSpPr>
        <p:grpSpPr>
          <a:xfrm>
            <a:off x="2601153" y="2445826"/>
            <a:ext cx="1387541" cy="159124"/>
            <a:chOff x="3200660" y="2180272"/>
            <a:chExt cx="2563824" cy="378237"/>
          </a:xfrm>
        </p:grpSpPr>
        <p:sp>
          <p:nvSpPr>
            <p:cNvPr id="7446" name="Google Shape;7446;p9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9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91"/>
          <p:cNvGrpSpPr/>
          <p:nvPr/>
        </p:nvGrpSpPr>
        <p:grpSpPr>
          <a:xfrm>
            <a:off x="2597677" y="2723590"/>
            <a:ext cx="1390502" cy="159625"/>
            <a:chOff x="3530150" y="2790075"/>
            <a:chExt cx="1962600" cy="225300"/>
          </a:xfrm>
        </p:grpSpPr>
        <p:sp>
          <p:nvSpPr>
            <p:cNvPr id="7465" name="Google Shape;7465;p9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91"/>
          <p:cNvGrpSpPr/>
          <p:nvPr/>
        </p:nvGrpSpPr>
        <p:grpSpPr>
          <a:xfrm>
            <a:off x="2597735" y="3001855"/>
            <a:ext cx="1411629" cy="154175"/>
            <a:chOff x="3558802" y="4011244"/>
            <a:chExt cx="1866000" cy="111600"/>
          </a:xfrm>
        </p:grpSpPr>
        <p:sp>
          <p:nvSpPr>
            <p:cNvPr id="7468" name="Google Shape;7468;p9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9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91"/>
          <p:cNvGrpSpPr/>
          <p:nvPr/>
        </p:nvGrpSpPr>
        <p:grpSpPr>
          <a:xfrm>
            <a:off x="2598023" y="2207425"/>
            <a:ext cx="1383503" cy="119761"/>
            <a:chOff x="3465975" y="2270258"/>
            <a:chExt cx="1986364" cy="171947"/>
          </a:xfrm>
        </p:grpSpPr>
        <p:sp>
          <p:nvSpPr>
            <p:cNvPr id="7471" name="Google Shape;7471;p9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9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91"/>
          <p:cNvGrpSpPr/>
          <p:nvPr/>
        </p:nvGrpSpPr>
        <p:grpSpPr>
          <a:xfrm>
            <a:off x="2609030" y="3571198"/>
            <a:ext cx="1369531" cy="195460"/>
            <a:chOff x="723300" y="4253549"/>
            <a:chExt cx="2276482" cy="324900"/>
          </a:xfrm>
        </p:grpSpPr>
        <p:sp>
          <p:nvSpPr>
            <p:cNvPr id="7480" name="Google Shape;7480;p9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91"/>
          <p:cNvGrpSpPr/>
          <p:nvPr/>
        </p:nvGrpSpPr>
        <p:grpSpPr>
          <a:xfrm>
            <a:off x="2598591" y="3272439"/>
            <a:ext cx="1389066" cy="180119"/>
            <a:chOff x="705948" y="3788465"/>
            <a:chExt cx="2308953" cy="299400"/>
          </a:xfrm>
        </p:grpSpPr>
        <p:sp>
          <p:nvSpPr>
            <p:cNvPr id="7486" name="Google Shape;7486;p9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9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91"/>
          <p:cNvGrpSpPr/>
          <p:nvPr/>
        </p:nvGrpSpPr>
        <p:grpSpPr>
          <a:xfrm>
            <a:off x="4195581" y="1876393"/>
            <a:ext cx="1433821" cy="191501"/>
            <a:chOff x="4273350" y="2088443"/>
            <a:chExt cx="1433821" cy="191501"/>
          </a:xfrm>
        </p:grpSpPr>
        <p:grpSp>
          <p:nvGrpSpPr>
            <p:cNvPr id="7492" name="Google Shape;7492;p91"/>
            <p:cNvGrpSpPr/>
            <p:nvPr/>
          </p:nvGrpSpPr>
          <p:grpSpPr>
            <a:xfrm>
              <a:off x="4273350" y="2088443"/>
              <a:ext cx="1433821" cy="0"/>
              <a:chOff x="5224975" y="2962250"/>
              <a:chExt cx="1544400" cy="0"/>
            </a:xfrm>
          </p:grpSpPr>
          <p:cxnSp>
            <p:nvCxnSpPr>
              <p:cNvPr id="7493" name="Google Shape;7493;p9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94" name="Google Shape;7494;p9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495" name="Google Shape;7495;p91"/>
            <p:cNvGrpSpPr/>
            <p:nvPr/>
          </p:nvGrpSpPr>
          <p:grpSpPr>
            <a:xfrm>
              <a:off x="4273350" y="2279944"/>
              <a:ext cx="1433821" cy="0"/>
              <a:chOff x="5224975" y="2962250"/>
              <a:chExt cx="1544400" cy="0"/>
            </a:xfrm>
          </p:grpSpPr>
          <p:cxnSp>
            <p:nvCxnSpPr>
              <p:cNvPr id="7496" name="Google Shape;7496;p9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97" name="Google Shape;7497;p9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498" name="Google Shape;7498;p91"/>
          <p:cNvGrpSpPr/>
          <p:nvPr/>
        </p:nvGrpSpPr>
        <p:grpSpPr>
          <a:xfrm>
            <a:off x="2646528" y="3885297"/>
            <a:ext cx="1304609" cy="294074"/>
            <a:chOff x="2658741" y="4097347"/>
            <a:chExt cx="1304609" cy="294074"/>
          </a:xfrm>
        </p:grpSpPr>
        <p:grpSp>
          <p:nvGrpSpPr>
            <p:cNvPr id="7499" name="Google Shape;7499;p91"/>
            <p:cNvGrpSpPr/>
            <p:nvPr/>
          </p:nvGrpSpPr>
          <p:grpSpPr>
            <a:xfrm>
              <a:off x="2658741" y="4097347"/>
              <a:ext cx="118572" cy="294074"/>
              <a:chOff x="3343310" y="4475555"/>
              <a:chExt cx="127717" cy="316753"/>
            </a:xfrm>
          </p:grpSpPr>
          <p:sp>
            <p:nvSpPr>
              <p:cNvPr id="7500" name="Google Shape;7500;p9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91"/>
            <p:cNvGrpSpPr/>
            <p:nvPr/>
          </p:nvGrpSpPr>
          <p:grpSpPr>
            <a:xfrm>
              <a:off x="3815519" y="4098388"/>
              <a:ext cx="147831" cy="291991"/>
              <a:chOff x="3527539" y="4476677"/>
              <a:chExt cx="159232" cy="314510"/>
            </a:xfrm>
          </p:grpSpPr>
          <p:sp>
            <p:nvSpPr>
              <p:cNvPr id="7503" name="Google Shape;7503;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91"/>
            <p:cNvGrpSpPr/>
            <p:nvPr/>
          </p:nvGrpSpPr>
          <p:grpSpPr>
            <a:xfrm>
              <a:off x="3511696" y="4098388"/>
              <a:ext cx="147831" cy="291991"/>
              <a:chOff x="3527539" y="4476677"/>
              <a:chExt cx="159232" cy="314510"/>
            </a:xfrm>
          </p:grpSpPr>
          <p:sp>
            <p:nvSpPr>
              <p:cNvPr id="7506" name="Google Shape;7506;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91"/>
            <p:cNvGrpSpPr/>
            <p:nvPr/>
          </p:nvGrpSpPr>
          <p:grpSpPr>
            <a:xfrm>
              <a:off x="3207874" y="4098388"/>
              <a:ext cx="147831" cy="291991"/>
              <a:chOff x="3527539" y="4476677"/>
              <a:chExt cx="159232" cy="314510"/>
            </a:xfrm>
          </p:grpSpPr>
          <p:sp>
            <p:nvSpPr>
              <p:cNvPr id="7509" name="Google Shape;7509;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91"/>
            <p:cNvGrpSpPr/>
            <p:nvPr/>
          </p:nvGrpSpPr>
          <p:grpSpPr>
            <a:xfrm>
              <a:off x="2933305" y="4097347"/>
              <a:ext cx="118572" cy="294074"/>
              <a:chOff x="3343310" y="4475555"/>
              <a:chExt cx="127717" cy="316753"/>
            </a:xfrm>
          </p:grpSpPr>
          <p:sp>
            <p:nvSpPr>
              <p:cNvPr id="7512" name="Google Shape;7512;p9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4" name="Google Shape;7514;p91"/>
          <p:cNvGrpSpPr/>
          <p:nvPr/>
        </p:nvGrpSpPr>
        <p:grpSpPr>
          <a:xfrm>
            <a:off x="4197136" y="963991"/>
            <a:ext cx="1430711" cy="751237"/>
            <a:chOff x="5159450" y="1919950"/>
            <a:chExt cx="1541050" cy="862500"/>
          </a:xfrm>
        </p:grpSpPr>
        <p:sp>
          <p:nvSpPr>
            <p:cNvPr id="7515" name="Google Shape;7515;p9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516" name="Google Shape;7516;p91"/>
            <p:cNvGrpSpPr/>
            <p:nvPr/>
          </p:nvGrpSpPr>
          <p:grpSpPr>
            <a:xfrm>
              <a:off x="5159450" y="1919950"/>
              <a:ext cx="1541050" cy="862500"/>
              <a:chOff x="5159450" y="1919950"/>
              <a:chExt cx="1541050" cy="862500"/>
            </a:xfrm>
          </p:grpSpPr>
          <p:cxnSp>
            <p:nvCxnSpPr>
              <p:cNvPr id="7517" name="Google Shape;7517;p9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518" name="Google Shape;7518;p9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519" name="Google Shape;7519;p91"/>
          <p:cNvGrpSpPr/>
          <p:nvPr/>
        </p:nvGrpSpPr>
        <p:grpSpPr>
          <a:xfrm>
            <a:off x="4245274" y="2227761"/>
            <a:ext cx="1334436" cy="967914"/>
            <a:chOff x="4294923" y="2439811"/>
            <a:chExt cx="1334436" cy="967914"/>
          </a:xfrm>
        </p:grpSpPr>
        <p:grpSp>
          <p:nvGrpSpPr>
            <p:cNvPr id="7520" name="Google Shape;7520;p91"/>
            <p:cNvGrpSpPr/>
            <p:nvPr/>
          </p:nvGrpSpPr>
          <p:grpSpPr>
            <a:xfrm>
              <a:off x="4960455" y="2469658"/>
              <a:ext cx="668904" cy="885524"/>
              <a:chOff x="4960455" y="2469658"/>
              <a:chExt cx="668904" cy="885524"/>
            </a:xfrm>
          </p:grpSpPr>
          <p:sp>
            <p:nvSpPr>
              <p:cNvPr id="7521" name="Google Shape;7521;p9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91"/>
            <p:cNvGrpSpPr/>
            <p:nvPr/>
          </p:nvGrpSpPr>
          <p:grpSpPr>
            <a:xfrm>
              <a:off x="4294923" y="2469658"/>
              <a:ext cx="668951" cy="885524"/>
              <a:chOff x="4294923" y="2469658"/>
              <a:chExt cx="668951" cy="885524"/>
            </a:xfrm>
          </p:grpSpPr>
          <p:sp>
            <p:nvSpPr>
              <p:cNvPr id="7528" name="Google Shape;7528;p9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4" name="Google Shape;7534;p9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91"/>
          <p:cNvGrpSpPr/>
          <p:nvPr/>
        </p:nvGrpSpPr>
        <p:grpSpPr>
          <a:xfrm>
            <a:off x="4231477" y="3282206"/>
            <a:ext cx="1430949" cy="897289"/>
            <a:chOff x="4351371" y="3547942"/>
            <a:chExt cx="1345130" cy="843475"/>
          </a:xfrm>
        </p:grpSpPr>
        <p:grpSp>
          <p:nvGrpSpPr>
            <p:cNvPr id="7536" name="Google Shape;7536;p91"/>
            <p:cNvGrpSpPr/>
            <p:nvPr/>
          </p:nvGrpSpPr>
          <p:grpSpPr>
            <a:xfrm>
              <a:off x="4351371" y="4209917"/>
              <a:ext cx="1345130" cy="181500"/>
              <a:chOff x="4351371" y="4209917"/>
              <a:chExt cx="1345130" cy="181500"/>
            </a:xfrm>
          </p:grpSpPr>
          <p:sp>
            <p:nvSpPr>
              <p:cNvPr id="7537" name="Google Shape;7537;p9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8" name="Google Shape;7538;p9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539" name="Google Shape;7539;p91"/>
            <p:cNvGrpSpPr/>
            <p:nvPr/>
          </p:nvGrpSpPr>
          <p:grpSpPr>
            <a:xfrm>
              <a:off x="4403010" y="3985221"/>
              <a:ext cx="1109518" cy="181500"/>
              <a:chOff x="4403010" y="3985221"/>
              <a:chExt cx="1109518" cy="181500"/>
            </a:xfrm>
          </p:grpSpPr>
          <p:sp>
            <p:nvSpPr>
              <p:cNvPr id="7540" name="Google Shape;7540;p9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1" name="Google Shape;7541;p9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542" name="Google Shape;7542;p91"/>
            <p:cNvGrpSpPr/>
            <p:nvPr/>
          </p:nvGrpSpPr>
          <p:grpSpPr>
            <a:xfrm>
              <a:off x="4618704" y="3766582"/>
              <a:ext cx="807858" cy="181500"/>
              <a:chOff x="4618704" y="3766582"/>
              <a:chExt cx="807858" cy="181500"/>
            </a:xfrm>
          </p:grpSpPr>
          <p:sp>
            <p:nvSpPr>
              <p:cNvPr id="7543" name="Google Shape;7543;p9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4" name="Google Shape;7544;p9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545" name="Google Shape;7545;p91"/>
            <p:cNvGrpSpPr/>
            <p:nvPr/>
          </p:nvGrpSpPr>
          <p:grpSpPr>
            <a:xfrm>
              <a:off x="4735238" y="3547942"/>
              <a:ext cx="462839" cy="181500"/>
              <a:chOff x="4735238" y="3547942"/>
              <a:chExt cx="462839" cy="181500"/>
            </a:xfrm>
          </p:grpSpPr>
          <p:sp>
            <p:nvSpPr>
              <p:cNvPr id="7546" name="Google Shape;7546;p9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7" name="Google Shape;7547;p9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548" name="Google Shape;7548;p91"/>
          <p:cNvGrpSpPr/>
          <p:nvPr/>
        </p:nvGrpSpPr>
        <p:grpSpPr>
          <a:xfrm>
            <a:off x="7407835" y="2217530"/>
            <a:ext cx="1020955" cy="928853"/>
            <a:chOff x="926675" y="238125"/>
            <a:chExt cx="5755100" cy="5232975"/>
          </a:xfrm>
        </p:grpSpPr>
        <p:sp>
          <p:nvSpPr>
            <p:cNvPr id="7549" name="Google Shape;7549;p9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91"/>
          <p:cNvGrpSpPr/>
          <p:nvPr/>
        </p:nvGrpSpPr>
        <p:grpSpPr>
          <a:xfrm>
            <a:off x="715208" y="2616265"/>
            <a:ext cx="1695374" cy="1560837"/>
            <a:chOff x="727421" y="2828315"/>
            <a:chExt cx="1695374" cy="1560837"/>
          </a:xfrm>
        </p:grpSpPr>
        <p:grpSp>
          <p:nvGrpSpPr>
            <p:cNvPr id="7554" name="Google Shape;7554;p91"/>
            <p:cNvGrpSpPr/>
            <p:nvPr/>
          </p:nvGrpSpPr>
          <p:grpSpPr>
            <a:xfrm>
              <a:off x="727421" y="2828315"/>
              <a:ext cx="1695374" cy="1560837"/>
              <a:chOff x="734799" y="2782450"/>
              <a:chExt cx="1571100" cy="1577400"/>
            </a:xfrm>
          </p:grpSpPr>
          <p:cxnSp>
            <p:nvCxnSpPr>
              <p:cNvPr id="7555" name="Google Shape;7555;p9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556" name="Google Shape;7556;p9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557" name="Google Shape;7557;p91"/>
            <p:cNvGrpSpPr/>
            <p:nvPr/>
          </p:nvGrpSpPr>
          <p:grpSpPr>
            <a:xfrm>
              <a:off x="819108" y="2882501"/>
              <a:ext cx="1556791" cy="1426186"/>
              <a:chOff x="819108" y="2882501"/>
              <a:chExt cx="1556791" cy="1426186"/>
            </a:xfrm>
          </p:grpSpPr>
          <p:grpSp>
            <p:nvGrpSpPr>
              <p:cNvPr id="7558" name="Google Shape;7558;p91"/>
              <p:cNvGrpSpPr/>
              <p:nvPr/>
            </p:nvGrpSpPr>
            <p:grpSpPr>
              <a:xfrm>
                <a:off x="819108" y="2882501"/>
                <a:ext cx="103104" cy="1426186"/>
                <a:chOff x="4674013" y="3100904"/>
                <a:chExt cx="122758" cy="1698043"/>
              </a:xfrm>
            </p:grpSpPr>
            <p:sp>
              <p:nvSpPr>
                <p:cNvPr id="7559" name="Google Shape;7559;p9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91"/>
              <p:cNvGrpSpPr/>
              <p:nvPr/>
            </p:nvGrpSpPr>
            <p:grpSpPr>
              <a:xfrm>
                <a:off x="1062475" y="2882501"/>
                <a:ext cx="103104" cy="1426186"/>
                <a:chOff x="4940438" y="3100904"/>
                <a:chExt cx="122758" cy="1698043"/>
              </a:xfrm>
            </p:grpSpPr>
            <p:sp>
              <p:nvSpPr>
                <p:cNvPr id="7567" name="Google Shape;7567;p9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91"/>
              <p:cNvGrpSpPr/>
              <p:nvPr/>
            </p:nvGrpSpPr>
            <p:grpSpPr>
              <a:xfrm>
                <a:off x="1299324" y="2882501"/>
                <a:ext cx="103104" cy="1426186"/>
                <a:chOff x="5206863" y="3100904"/>
                <a:chExt cx="122758" cy="1698043"/>
              </a:xfrm>
            </p:grpSpPr>
            <p:sp>
              <p:nvSpPr>
                <p:cNvPr id="7575" name="Google Shape;7575;p9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91"/>
              <p:cNvGrpSpPr/>
              <p:nvPr/>
            </p:nvGrpSpPr>
            <p:grpSpPr>
              <a:xfrm>
                <a:off x="1786057" y="2882501"/>
                <a:ext cx="103104" cy="1426186"/>
                <a:chOff x="6006138" y="3143629"/>
                <a:chExt cx="122758" cy="1698043"/>
              </a:xfrm>
            </p:grpSpPr>
            <p:sp>
              <p:nvSpPr>
                <p:cNvPr id="7583" name="Google Shape;7583;p9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91"/>
              <p:cNvGrpSpPr/>
              <p:nvPr/>
            </p:nvGrpSpPr>
            <p:grpSpPr>
              <a:xfrm>
                <a:off x="2029422" y="2882501"/>
                <a:ext cx="103104" cy="1426186"/>
                <a:chOff x="6805413" y="3100904"/>
                <a:chExt cx="122758" cy="1698043"/>
              </a:xfrm>
            </p:grpSpPr>
            <p:sp>
              <p:nvSpPr>
                <p:cNvPr id="7591" name="Google Shape;7591;p9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91"/>
              <p:cNvGrpSpPr/>
              <p:nvPr/>
            </p:nvGrpSpPr>
            <p:grpSpPr>
              <a:xfrm>
                <a:off x="2272795" y="2882501"/>
                <a:ext cx="103104" cy="1426186"/>
                <a:chOff x="5206863" y="3100904"/>
                <a:chExt cx="122758" cy="1698043"/>
              </a:xfrm>
            </p:grpSpPr>
            <p:sp>
              <p:nvSpPr>
                <p:cNvPr id="7599" name="Google Shape;7599;p9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91"/>
              <p:cNvGrpSpPr/>
              <p:nvPr/>
            </p:nvGrpSpPr>
            <p:grpSpPr>
              <a:xfrm>
                <a:off x="1542694" y="2882501"/>
                <a:ext cx="103104" cy="1426186"/>
                <a:chOff x="6006138" y="3143629"/>
                <a:chExt cx="122758" cy="1698043"/>
              </a:xfrm>
            </p:grpSpPr>
            <p:sp>
              <p:nvSpPr>
                <p:cNvPr id="7607" name="Google Shape;7607;p9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14" name="Google Shape;7614;p91"/>
          <p:cNvGrpSpPr/>
          <p:nvPr/>
        </p:nvGrpSpPr>
        <p:grpSpPr>
          <a:xfrm>
            <a:off x="5671259" y="3305987"/>
            <a:ext cx="2749952" cy="870677"/>
            <a:chOff x="238125" y="1725700"/>
            <a:chExt cx="7139025" cy="2260325"/>
          </a:xfrm>
        </p:grpSpPr>
        <p:sp>
          <p:nvSpPr>
            <p:cNvPr id="7615" name="Google Shape;7615;p9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9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91"/>
          <p:cNvGrpSpPr/>
          <p:nvPr/>
        </p:nvGrpSpPr>
        <p:grpSpPr>
          <a:xfrm>
            <a:off x="5941423" y="2247733"/>
            <a:ext cx="1105452" cy="916747"/>
            <a:chOff x="5249100" y="1210600"/>
            <a:chExt cx="3502700" cy="2904775"/>
          </a:xfrm>
        </p:grpSpPr>
        <p:sp>
          <p:nvSpPr>
            <p:cNvPr id="7626" name="Google Shape;7626;p9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0" name="Google Shape;7630;p9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631" name="Google Shape;7631;p9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632" name="Google Shape;7632;p9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633" name="Google Shape;7633;p9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634" name="Google Shape;7634;p9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91"/>
          <p:cNvGrpSpPr/>
          <p:nvPr/>
        </p:nvGrpSpPr>
        <p:grpSpPr>
          <a:xfrm>
            <a:off x="7123971" y="967151"/>
            <a:ext cx="1304650" cy="1124856"/>
            <a:chOff x="7287122" y="1165658"/>
            <a:chExt cx="1219413" cy="1051365"/>
          </a:xfrm>
        </p:grpSpPr>
        <p:grpSp>
          <p:nvGrpSpPr>
            <p:cNvPr id="7636" name="Google Shape;7636;p91"/>
            <p:cNvGrpSpPr/>
            <p:nvPr/>
          </p:nvGrpSpPr>
          <p:grpSpPr>
            <a:xfrm>
              <a:off x="7287122" y="1969723"/>
              <a:ext cx="1219413" cy="247300"/>
              <a:chOff x="7287122" y="1969723"/>
              <a:chExt cx="1219413" cy="247300"/>
            </a:xfrm>
          </p:grpSpPr>
          <p:sp>
            <p:nvSpPr>
              <p:cNvPr id="7637" name="Google Shape;7637;p9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8" name="Google Shape;7638;p91"/>
              <p:cNvGrpSpPr/>
              <p:nvPr/>
            </p:nvGrpSpPr>
            <p:grpSpPr>
              <a:xfrm>
                <a:off x="7287122" y="2063892"/>
                <a:ext cx="1151753" cy="73428"/>
                <a:chOff x="7287122" y="2063892"/>
                <a:chExt cx="1151753" cy="73428"/>
              </a:xfrm>
            </p:grpSpPr>
            <p:sp>
              <p:nvSpPr>
                <p:cNvPr id="7639" name="Google Shape;7639;p9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0" name="Google Shape;7640;p9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641" name="Google Shape;7641;p91"/>
            <p:cNvGrpSpPr/>
            <p:nvPr/>
          </p:nvGrpSpPr>
          <p:grpSpPr>
            <a:xfrm>
              <a:off x="7287122" y="1712201"/>
              <a:ext cx="1219403" cy="246767"/>
              <a:chOff x="7287122" y="1712201"/>
              <a:chExt cx="1219403" cy="246767"/>
            </a:xfrm>
          </p:grpSpPr>
          <p:sp>
            <p:nvSpPr>
              <p:cNvPr id="7642" name="Google Shape;7642;p9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3" name="Google Shape;7643;p91"/>
              <p:cNvGrpSpPr/>
              <p:nvPr/>
            </p:nvGrpSpPr>
            <p:grpSpPr>
              <a:xfrm>
                <a:off x="7287122" y="1842861"/>
                <a:ext cx="1005303" cy="73419"/>
                <a:chOff x="7287122" y="1842861"/>
                <a:chExt cx="1005303" cy="73419"/>
              </a:xfrm>
            </p:grpSpPr>
            <p:sp>
              <p:nvSpPr>
                <p:cNvPr id="7644" name="Google Shape;7644;p9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5" name="Google Shape;7645;p9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646" name="Google Shape;7646;p91"/>
            <p:cNvGrpSpPr/>
            <p:nvPr/>
          </p:nvGrpSpPr>
          <p:grpSpPr>
            <a:xfrm>
              <a:off x="7287122" y="1447520"/>
              <a:ext cx="1219403" cy="286667"/>
              <a:chOff x="7287122" y="1447520"/>
              <a:chExt cx="1219403" cy="286667"/>
            </a:xfrm>
          </p:grpSpPr>
          <p:sp>
            <p:nvSpPr>
              <p:cNvPr id="7647" name="Google Shape;7647;p9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8" name="Google Shape;7648;p91"/>
              <p:cNvGrpSpPr/>
              <p:nvPr/>
            </p:nvGrpSpPr>
            <p:grpSpPr>
              <a:xfrm>
                <a:off x="7287122" y="1581977"/>
                <a:ext cx="852803" cy="73428"/>
                <a:chOff x="7287122" y="1581977"/>
                <a:chExt cx="852803" cy="73428"/>
              </a:xfrm>
            </p:grpSpPr>
            <p:sp>
              <p:nvSpPr>
                <p:cNvPr id="7649" name="Google Shape;7649;p9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0" name="Google Shape;7650;p9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651" name="Google Shape;7651;p91"/>
            <p:cNvGrpSpPr/>
            <p:nvPr/>
          </p:nvGrpSpPr>
          <p:grpSpPr>
            <a:xfrm>
              <a:off x="7287122" y="1165658"/>
              <a:ext cx="1219403" cy="344253"/>
              <a:chOff x="7287122" y="1165658"/>
              <a:chExt cx="1219403" cy="344253"/>
            </a:xfrm>
          </p:grpSpPr>
          <p:sp>
            <p:nvSpPr>
              <p:cNvPr id="7652" name="Google Shape;7652;p9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3" name="Google Shape;7653;p91"/>
              <p:cNvGrpSpPr/>
              <p:nvPr/>
            </p:nvGrpSpPr>
            <p:grpSpPr>
              <a:xfrm>
                <a:off x="7287122" y="1341025"/>
                <a:ext cx="695703" cy="73419"/>
                <a:chOff x="7287122" y="1341025"/>
                <a:chExt cx="695703" cy="73419"/>
              </a:xfrm>
            </p:grpSpPr>
            <p:sp>
              <p:nvSpPr>
                <p:cNvPr id="7654" name="Google Shape;7654;p9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5" name="Google Shape;7655;p9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656" name="Google Shape;7656;p91"/>
          <p:cNvGrpSpPr/>
          <p:nvPr/>
        </p:nvGrpSpPr>
        <p:grpSpPr>
          <a:xfrm>
            <a:off x="5790463" y="973174"/>
            <a:ext cx="1397729" cy="1098540"/>
            <a:chOff x="5900602" y="1193063"/>
            <a:chExt cx="1299851" cy="1021707"/>
          </a:xfrm>
        </p:grpSpPr>
        <p:grpSp>
          <p:nvGrpSpPr>
            <p:cNvPr id="7657" name="Google Shape;7657;p91"/>
            <p:cNvGrpSpPr/>
            <p:nvPr/>
          </p:nvGrpSpPr>
          <p:grpSpPr>
            <a:xfrm>
              <a:off x="6520337" y="1193063"/>
              <a:ext cx="341815" cy="799959"/>
              <a:chOff x="6520337" y="1193063"/>
              <a:chExt cx="341815" cy="799959"/>
            </a:xfrm>
          </p:grpSpPr>
          <p:grpSp>
            <p:nvGrpSpPr>
              <p:cNvPr id="7658" name="Google Shape;7658;p91"/>
              <p:cNvGrpSpPr/>
              <p:nvPr/>
            </p:nvGrpSpPr>
            <p:grpSpPr>
              <a:xfrm>
                <a:off x="6520337" y="1589527"/>
                <a:ext cx="213950" cy="403494"/>
                <a:chOff x="6520337" y="1589527"/>
                <a:chExt cx="213950" cy="403494"/>
              </a:xfrm>
            </p:grpSpPr>
            <p:sp>
              <p:nvSpPr>
                <p:cNvPr id="7659" name="Google Shape;7659;p9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91"/>
              <p:cNvGrpSpPr/>
              <p:nvPr/>
            </p:nvGrpSpPr>
            <p:grpSpPr>
              <a:xfrm>
                <a:off x="6577204" y="1193063"/>
                <a:ext cx="284947" cy="464512"/>
                <a:chOff x="6577204" y="1193063"/>
                <a:chExt cx="284947" cy="464512"/>
              </a:xfrm>
            </p:grpSpPr>
            <p:sp>
              <p:nvSpPr>
                <p:cNvPr id="7662" name="Google Shape;7662;p9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3" name="Google Shape;7663;p9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664" name="Google Shape;7664;p91"/>
            <p:cNvGrpSpPr/>
            <p:nvPr/>
          </p:nvGrpSpPr>
          <p:grpSpPr>
            <a:xfrm>
              <a:off x="6238903" y="1193063"/>
              <a:ext cx="300475" cy="900152"/>
              <a:chOff x="6238903" y="1193063"/>
              <a:chExt cx="300475" cy="900152"/>
            </a:xfrm>
          </p:grpSpPr>
          <p:grpSp>
            <p:nvGrpSpPr>
              <p:cNvPr id="7665" name="Google Shape;7665;p91"/>
              <p:cNvGrpSpPr/>
              <p:nvPr/>
            </p:nvGrpSpPr>
            <p:grpSpPr>
              <a:xfrm>
                <a:off x="6290865" y="1489315"/>
                <a:ext cx="248514" cy="603900"/>
                <a:chOff x="6290865" y="1489315"/>
                <a:chExt cx="248514" cy="603900"/>
              </a:xfrm>
            </p:grpSpPr>
            <p:sp>
              <p:nvSpPr>
                <p:cNvPr id="7666" name="Google Shape;7666;p9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91"/>
              <p:cNvGrpSpPr/>
              <p:nvPr/>
            </p:nvGrpSpPr>
            <p:grpSpPr>
              <a:xfrm>
                <a:off x="6238903" y="1193063"/>
                <a:ext cx="284947" cy="333087"/>
                <a:chOff x="6238903" y="1193063"/>
                <a:chExt cx="284947" cy="333087"/>
              </a:xfrm>
            </p:grpSpPr>
            <p:sp>
              <p:nvSpPr>
                <p:cNvPr id="7669" name="Google Shape;7669;p9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0" name="Google Shape;7670;p9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671" name="Google Shape;7671;p91"/>
            <p:cNvGrpSpPr/>
            <p:nvPr/>
          </p:nvGrpSpPr>
          <p:grpSpPr>
            <a:xfrm>
              <a:off x="5900602" y="1193063"/>
              <a:ext cx="444345" cy="1021707"/>
              <a:chOff x="5900602" y="1193063"/>
              <a:chExt cx="444345" cy="1021707"/>
            </a:xfrm>
          </p:grpSpPr>
          <p:grpSp>
            <p:nvGrpSpPr>
              <p:cNvPr id="7672" name="Google Shape;7672;p91"/>
              <p:cNvGrpSpPr/>
              <p:nvPr/>
            </p:nvGrpSpPr>
            <p:grpSpPr>
              <a:xfrm>
                <a:off x="6046501" y="1367785"/>
                <a:ext cx="298446" cy="846986"/>
                <a:chOff x="6046501" y="1367785"/>
                <a:chExt cx="298446" cy="846986"/>
              </a:xfrm>
            </p:grpSpPr>
            <p:sp>
              <p:nvSpPr>
                <p:cNvPr id="7673" name="Google Shape;7673;p9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91"/>
              <p:cNvGrpSpPr/>
              <p:nvPr/>
            </p:nvGrpSpPr>
            <p:grpSpPr>
              <a:xfrm>
                <a:off x="5900602" y="1193063"/>
                <a:ext cx="284947" cy="182312"/>
                <a:chOff x="5900602" y="1193063"/>
                <a:chExt cx="284947" cy="182312"/>
              </a:xfrm>
            </p:grpSpPr>
            <p:sp>
              <p:nvSpPr>
                <p:cNvPr id="7676" name="Google Shape;7676;p9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7" name="Google Shape;7677;p9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678" name="Google Shape;7678;p91"/>
            <p:cNvGrpSpPr/>
            <p:nvPr/>
          </p:nvGrpSpPr>
          <p:grpSpPr>
            <a:xfrm>
              <a:off x="6738300" y="1193063"/>
              <a:ext cx="462153" cy="707634"/>
              <a:chOff x="6738300" y="1193063"/>
              <a:chExt cx="462153" cy="707634"/>
            </a:xfrm>
          </p:grpSpPr>
          <p:grpSp>
            <p:nvGrpSpPr>
              <p:cNvPr id="7679" name="Google Shape;7679;p91"/>
              <p:cNvGrpSpPr/>
              <p:nvPr/>
            </p:nvGrpSpPr>
            <p:grpSpPr>
              <a:xfrm>
                <a:off x="6915505" y="1193063"/>
                <a:ext cx="284947" cy="597387"/>
                <a:chOff x="6915505" y="1193063"/>
                <a:chExt cx="284947" cy="597387"/>
              </a:xfrm>
            </p:grpSpPr>
            <p:sp>
              <p:nvSpPr>
                <p:cNvPr id="7680" name="Google Shape;7680;p9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1" name="Google Shape;7681;p9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682" name="Google Shape;7682;p91"/>
              <p:cNvGrpSpPr/>
              <p:nvPr/>
            </p:nvGrpSpPr>
            <p:grpSpPr>
              <a:xfrm>
                <a:off x="6738300" y="1684725"/>
                <a:ext cx="230066" cy="215971"/>
                <a:chOff x="6738300" y="1684725"/>
                <a:chExt cx="230066" cy="215971"/>
              </a:xfrm>
            </p:grpSpPr>
            <p:sp>
              <p:nvSpPr>
                <p:cNvPr id="7683" name="Google Shape;7683;p9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88" name="Shape 7688"/>
        <p:cNvGrpSpPr/>
        <p:nvPr/>
      </p:nvGrpSpPr>
      <p:grpSpPr>
        <a:xfrm>
          <a:off x="0" y="0"/>
          <a:ext cx="0" cy="0"/>
          <a:chOff x="0" y="0"/>
          <a:chExt cx="0" cy="0"/>
        </a:xfrm>
      </p:grpSpPr>
      <p:grpSp>
        <p:nvGrpSpPr>
          <p:cNvPr id="7689" name="Google Shape;7689;p92"/>
          <p:cNvGrpSpPr/>
          <p:nvPr/>
        </p:nvGrpSpPr>
        <p:grpSpPr>
          <a:xfrm>
            <a:off x="839307" y="2318098"/>
            <a:ext cx="387992" cy="329326"/>
            <a:chOff x="839307" y="2318098"/>
            <a:chExt cx="387992" cy="329326"/>
          </a:xfrm>
        </p:grpSpPr>
        <p:sp>
          <p:nvSpPr>
            <p:cNvPr id="7690" name="Google Shape;7690;p9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92"/>
          <p:cNvGrpSpPr/>
          <p:nvPr/>
        </p:nvGrpSpPr>
        <p:grpSpPr>
          <a:xfrm>
            <a:off x="1414990" y="2289671"/>
            <a:ext cx="387073" cy="385996"/>
            <a:chOff x="1414990" y="2289671"/>
            <a:chExt cx="387073" cy="385996"/>
          </a:xfrm>
        </p:grpSpPr>
        <p:sp>
          <p:nvSpPr>
            <p:cNvPr id="7701" name="Google Shape;7701;p9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9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9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92"/>
          <p:cNvGrpSpPr/>
          <p:nvPr/>
        </p:nvGrpSpPr>
        <p:grpSpPr>
          <a:xfrm>
            <a:off x="1989911" y="2306065"/>
            <a:ext cx="387099" cy="353207"/>
            <a:chOff x="1989911" y="2306065"/>
            <a:chExt cx="387099" cy="353207"/>
          </a:xfrm>
        </p:grpSpPr>
        <p:sp>
          <p:nvSpPr>
            <p:cNvPr id="7720" name="Google Shape;7720;p9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9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9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92"/>
          <p:cNvGrpSpPr/>
          <p:nvPr/>
        </p:nvGrpSpPr>
        <p:grpSpPr>
          <a:xfrm>
            <a:off x="2593102" y="2288778"/>
            <a:ext cx="204663" cy="363007"/>
            <a:chOff x="2593102" y="2288778"/>
            <a:chExt cx="204663" cy="363007"/>
          </a:xfrm>
        </p:grpSpPr>
        <p:sp>
          <p:nvSpPr>
            <p:cNvPr id="7728" name="Google Shape;7728;p9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9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92"/>
          <p:cNvGrpSpPr/>
          <p:nvPr/>
        </p:nvGrpSpPr>
        <p:grpSpPr>
          <a:xfrm>
            <a:off x="2970874" y="2329763"/>
            <a:ext cx="403651" cy="305996"/>
            <a:chOff x="2970874" y="2329763"/>
            <a:chExt cx="403651" cy="305996"/>
          </a:xfrm>
        </p:grpSpPr>
        <p:sp>
          <p:nvSpPr>
            <p:cNvPr id="7738" name="Google Shape;7738;p9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92"/>
          <p:cNvGrpSpPr/>
          <p:nvPr/>
        </p:nvGrpSpPr>
        <p:grpSpPr>
          <a:xfrm>
            <a:off x="3545795" y="2318755"/>
            <a:ext cx="387835" cy="327933"/>
            <a:chOff x="3545795" y="2318755"/>
            <a:chExt cx="387835" cy="327933"/>
          </a:xfrm>
        </p:grpSpPr>
        <p:sp>
          <p:nvSpPr>
            <p:cNvPr id="7748" name="Google Shape;7748;p9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1" name="Google Shape;7751;p92"/>
            <p:cNvGrpSpPr/>
            <p:nvPr/>
          </p:nvGrpSpPr>
          <p:grpSpPr>
            <a:xfrm>
              <a:off x="3545795" y="2322301"/>
              <a:ext cx="387835" cy="324387"/>
              <a:chOff x="3545795" y="2322301"/>
              <a:chExt cx="387835" cy="324387"/>
            </a:xfrm>
          </p:grpSpPr>
          <p:sp>
            <p:nvSpPr>
              <p:cNvPr id="7752" name="Google Shape;7752;p9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9" name="Google Shape;7759;p92"/>
          <p:cNvGrpSpPr/>
          <p:nvPr/>
        </p:nvGrpSpPr>
        <p:grpSpPr>
          <a:xfrm>
            <a:off x="4718468" y="2306984"/>
            <a:ext cx="364294" cy="351552"/>
            <a:chOff x="4718468" y="2306984"/>
            <a:chExt cx="364294" cy="351552"/>
          </a:xfrm>
        </p:grpSpPr>
        <p:sp>
          <p:nvSpPr>
            <p:cNvPr id="7760" name="Google Shape;7760;p9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92"/>
          <p:cNvGrpSpPr/>
          <p:nvPr/>
        </p:nvGrpSpPr>
        <p:grpSpPr>
          <a:xfrm>
            <a:off x="4147908" y="2303017"/>
            <a:ext cx="361194" cy="359355"/>
            <a:chOff x="4147908" y="2303017"/>
            <a:chExt cx="361194" cy="359355"/>
          </a:xfrm>
        </p:grpSpPr>
        <p:sp>
          <p:nvSpPr>
            <p:cNvPr id="7771" name="Google Shape;7771;p9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92"/>
          <p:cNvGrpSpPr/>
          <p:nvPr/>
        </p:nvGrpSpPr>
        <p:grpSpPr>
          <a:xfrm>
            <a:off x="5292128" y="2299891"/>
            <a:ext cx="367027" cy="365214"/>
            <a:chOff x="5292128" y="2299891"/>
            <a:chExt cx="367027" cy="365214"/>
          </a:xfrm>
        </p:grpSpPr>
        <p:sp>
          <p:nvSpPr>
            <p:cNvPr id="7786" name="Google Shape;7786;p9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92"/>
          <p:cNvGrpSpPr/>
          <p:nvPr/>
        </p:nvGrpSpPr>
        <p:grpSpPr>
          <a:xfrm>
            <a:off x="5873617" y="2309901"/>
            <a:ext cx="345720" cy="345720"/>
            <a:chOff x="5873617" y="2309901"/>
            <a:chExt cx="345720" cy="345720"/>
          </a:xfrm>
        </p:grpSpPr>
        <p:sp>
          <p:nvSpPr>
            <p:cNvPr id="7793" name="Google Shape;7793;p9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92"/>
          <p:cNvGrpSpPr/>
          <p:nvPr/>
        </p:nvGrpSpPr>
        <p:grpSpPr>
          <a:xfrm>
            <a:off x="6863329" y="2297710"/>
            <a:ext cx="391460" cy="370127"/>
            <a:chOff x="6863329" y="2297710"/>
            <a:chExt cx="391460" cy="370127"/>
          </a:xfrm>
        </p:grpSpPr>
        <p:sp>
          <p:nvSpPr>
            <p:cNvPr id="7813" name="Google Shape;7813;p9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92"/>
          <p:cNvGrpSpPr/>
          <p:nvPr/>
        </p:nvGrpSpPr>
        <p:grpSpPr>
          <a:xfrm>
            <a:off x="7421488" y="2318518"/>
            <a:ext cx="342620" cy="328459"/>
            <a:chOff x="7421488" y="2318518"/>
            <a:chExt cx="342620" cy="328459"/>
          </a:xfrm>
        </p:grpSpPr>
        <p:sp>
          <p:nvSpPr>
            <p:cNvPr id="7823" name="Google Shape;7823;p9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92"/>
          <p:cNvGrpSpPr/>
          <p:nvPr/>
        </p:nvGrpSpPr>
        <p:grpSpPr>
          <a:xfrm>
            <a:off x="2508373" y="2779889"/>
            <a:ext cx="337523" cy="337680"/>
            <a:chOff x="2508373" y="2779889"/>
            <a:chExt cx="337523" cy="337680"/>
          </a:xfrm>
        </p:grpSpPr>
        <p:sp>
          <p:nvSpPr>
            <p:cNvPr id="7831" name="Google Shape;7831;p9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92"/>
          <p:cNvGrpSpPr/>
          <p:nvPr/>
        </p:nvGrpSpPr>
        <p:grpSpPr>
          <a:xfrm>
            <a:off x="1884401" y="4141593"/>
            <a:ext cx="410613" cy="372229"/>
            <a:chOff x="1884401" y="4141593"/>
            <a:chExt cx="410613" cy="372229"/>
          </a:xfrm>
        </p:grpSpPr>
        <p:sp>
          <p:nvSpPr>
            <p:cNvPr id="7838" name="Google Shape;7838;p9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92"/>
          <p:cNvGrpSpPr/>
          <p:nvPr/>
        </p:nvGrpSpPr>
        <p:grpSpPr>
          <a:xfrm>
            <a:off x="1430832" y="2773689"/>
            <a:ext cx="294515" cy="349897"/>
            <a:chOff x="1430832" y="2773689"/>
            <a:chExt cx="294515" cy="349897"/>
          </a:xfrm>
        </p:grpSpPr>
        <p:sp>
          <p:nvSpPr>
            <p:cNvPr id="7846" name="Google Shape;7846;p9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92"/>
          <p:cNvGrpSpPr/>
          <p:nvPr/>
        </p:nvGrpSpPr>
        <p:grpSpPr>
          <a:xfrm>
            <a:off x="3082217" y="2788586"/>
            <a:ext cx="288866" cy="320236"/>
            <a:chOff x="3082217" y="2788586"/>
            <a:chExt cx="288866" cy="320236"/>
          </a:xfrm>
        </p:grpSpPr>
        <p:sp>
          <p:nvSpPr>
            <p:cNvPr id="7860" name="Google Shape;7860;p9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9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92"/>
          <p:cNvGrpSpPr/>
          <p:nvPr/>
        </p:nvGrpSpPr>
        <p:grpSpPr>
          <a:xfrm>
            <a:off x="3610557" y="2780704"/>
            <a:ext cx="325017" cy="336052"/>
            <a:chOff x="3610557" y="2780704"/>
            <a:chExt cx="325017" cy="336052"/>
          </a:xfrm>
        </p:grpSpPr>
        <p:sp>
          <p:nvSpPr>
            <p:cNvPr id="7868" name="Google Shape;7868;p9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92"/>
          <p:cNvGrpSpPr/>
          <p:nvPr/>
        </p:nvGrpSpPr>
        <p:grpSpPr>
          <a:xfrm>
            <a:off x="4179067" y="2811495"/>
            <a:ext cx="286475" cy="274390"/>
            <a:chOff x="4179067" y="2811495"/>
            <a:chExt cx="286475" cy="274390"/>
          </a:xfrm>
        </p:grpSpPr>
        <p:sp>
          <p:nvSpPr>
            <p:cNvPr id="7872" name="Google Shape;7872;p9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9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9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9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92"/>
          <p:cNvGrpSpPr/>
          <p:nvPr/>
        </p:nvGrpSpPr>
        <p:grpSpPr>
          <a:xfrm>
            <a:off x="4686757" y="2762156"/>
            <a:ext cx="371047" cy="374199"/>
            <a:chOff x="4686757" y="2762156"/>
            <a:chExt cx="371047" cy="374199"/>
          </a:xfrm>
        </p:grpSpPr>
        <p:sp>
          <p:nvSpPr>
            <p:cNvPr id="7882" name="Google Shape;7882;p9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9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9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9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9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92"/>
          <p:cNvGrpSpPr/>
          <p:nvPr/>
        </p:nvGrpSpPr>
        <p:grpSpPr>
          <a:xfrm>
            <a:off x="5221613" y="2784802"/>
            <a:ext cx="406567" cy="327855"/>
            <a:chOff x="5221613" y="2784802"/>
            <a:chExt cx="406567" cy="327855"/>
          </a:xfrm>
        </p:grpSpPr>
        <p:sp>
          <p:nvSpPr>
            <p:cNvPr id="7890" name="Google Shape;7890;p9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9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9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9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9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9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9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9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9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9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9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9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92"/>
          <p:cNvGrpSpPr/>
          <p:nvPr/>
        </p:nvGrpSpPr>
        <p:grpSpPr>
          <a:xfrm>
            <a:off x="5812586" y="2760921"/>
            <a:ext cx="303605" cy="375434"/>
            <a:chOff x="5812586" y="2760921"/>
            <a:chExt cx="303605" cy="375434"/>
          </a:xfrm>
        </p:grpSpPr>
        <p:sp>
          <p:nvSpPr>
            <p:cNvPr id="7921" name="Google Shape;7921;p9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9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9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92"/>
          <p:cNvGrpSpPr/>
          <p:nvPr/>
        </p:nvGrpSpPr>
        <p:grpSpPr>
          <a:xfrm>
            <a:off x="6334673" y="2759633"/>
            <a:ext cx="378508" cy="378166"/>
            <a:chOff x="6334673" y="2759633"/>
            <a:chExt cx="378508" cy="378166"/>
          </a:xfrm>
        </p:grpSpPr>
        <p:sp>
          <p:nvSpPr>
            <p:cNvPr id="7933" name="Google Shape;7933;p9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9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9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92"/>
          <p:cNvGrpSpPr/>
          <p:nvPr/>
        </p:nvGrpSpPr>
        <p:grpSpPr>
          <a:xfrm>
            <a:off x="8012645" y="2806477"/>
            <a:ext cx="319763" cy="284505"/>
            <a:chOff x="8012645" y="2806477"/>
            <a:chExt cx="319763" cy="284505"/>
          </a:xfrm>
        </p:grpSpPr>
        <p:sp>
          <p:nvSpPr>
            <p:cNvPr id="7938" name="Google Shape;7938;p9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9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9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9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9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92"/>
          <p:cNvGrpSpPr/>
          <p:nvPr/>
        </p:nvGrpSpPr>
        <p:grpSpPr>
          <a:xfrm>
            <a:off x="2454435" y="4162138"/>
            <a:ext cx="385339" cy="388071"/>
            <a:chOff x="2454435" y="4162138"/>
            <a:chExt cx="385339" cy="388071"/>
          </a:xfrm>
        </p:grpSpPr>
        <p:sp>
          <p:nvSpPr>
            <p:cNvPr id="7949" name="Google Shape;7949;p9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9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92"/>
          <p:cNvGrpSpPr/>
          <p:nvPr/>
        </p:nvGrpSpPr>
        <p:grpSpPr>
          <a:xfrm>
            <a:off x="3601939" y="4161192"/>
            <a:ext cx="275178" cy="388912"/>
            <a:chOff x="3601939" y="4161192"/>
            <a:chExt cx="275178" cy="388912"/>
          </a:xfrm>
        </p:grpSpPr>
        <p:sp>
          <p:nvSpPr>
            <p:cNvPr id="7961" name="Google Shape;7961;p9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9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9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92"/>
          <p:cNvGrpSpPr/>
          <p:nvPr/>
        </p:nvGrpSpPr>
        <p:grpSpPr>
          <a:xfrm>
            <a:off x="836023" y="3215146"/>
            <a:ext cx="375802" cy="371677"/>
            <a:chOff x="836023" y="3215146"/>
            <a:chExt cx="375802" cy="371677"/>
          </a:xfrm>
        </p:grpSpPr>
        <p:sp>
          <p:nvSpPr>
            <p:cNvPr id="7972" name="Google Shape;7972;p9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9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9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92"/>
          <p:cNvGrpSpPr/>
          <p:nvPr/>
        </p:nvGrpSpPr>
        <p:grpSpPr>
          <a:xfrm>
            <a:off x="1356297" y="3210890"/>
            <a:ext cx="431368" cy="380189"/>
            <a:chOff x="1356297" y="3210890"/>
            <a:chExt cx="431368" cy="380189"/>
          </a:xfrm>
        </p:grpSpPr>
        <p:sp>
          <p:nvSpPr>
            <p:cNvPr id="7989" name="Google Shape;7989;p9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9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9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9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9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92"/>
          <p:cNvGrpSpPr/>
          <p:nvPr/>
        </p:nvGrpSpPr>
        <p:grpSpPr>
          <a:xfrm>
            <a:off x="1903737" y="3215540"/>
            <a:ext cx="411874" cy="370731"/>
            <a:chOff x="1903737" y="3215540"/>
            <a:chExt cx="411874" cy="370731"/>
          </a:xfrm>
        </p:grpSpPr>
        <p:sp>
          <p:nvSpPr>
            <p:cNvPr id="8003" name="Google Shape;8003;p9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92"/>
          <p:cNvGrpSpPr/>
          <p:nvPr/>
        </p:nvGrpSpPr>
        <p:grpSpPr>
          <a:xfrm>
            <a:off x="2468465" y="3248854"/>
            <a:ext cx="397818" cy="304078"/>
            <a:chOff x="2468465" y="3248854"/>
            <a:chExt cx="397818" cy="304078"/>
          </a:xfrm>
        </p:grpSpPr>
        <p:sp>
          <p:nvSpPr>
            <p:cNvPr id="8013" name="Google Shape;8013;p9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9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92"/>
          <p:cNvGrpSpPr/>
          <p:nvPr/>
        </p:nvGrpSpPr>
        <p:grpSpPr>
          <a:xfrm>
            <a:off x="3017166" y="3216013"/>
            <a:ext cx="394376" cy="369812"/>
            <a:chOff x="3017166" y="3216013"/>
            <a:chExt cx="394376" cy="369812"/>
          </a:xfrm>
        </p:grpSpPr>
        <p:sp>
          <p:nvSpPr>
            <p:cNvPr id="8020" name="Google Shape;8020;p9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92"/>
          <p:cNvGrpSpPr/>
          <p:nvPr/>
        </p:nvGrpSpPr>
        <p:grpSpPr>
          <a:xfrm>
            <a:off x="4210043" y="3213228"/>
            <a:ext cx="199014" cy="375408"/>
            <a:chOff x="4210043" y="3213228"/>
            <a:chExt cx="199014" cy="375408"/>
          </a:xfrm>
        </p:grpSpPr>
        <p:sp>
          <p:nvSpPr>
            <p:cNvPr id="8023" name="Google Shape;8023;p9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9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92"/>
          <p:cNvGrpSpPr/>
          <p:nvPr/>
        </p:nvGrpSpPr>
        <p:grpSpPr>
          <a:xfrm>
            <a:off x="4818146" y="3203323"/>
            <a:ext cx="77845" cy="395165"/>
            <a:chOff x="4818146" y="3203323"/>
            <a:chExt cx="77845" cy="395165"/>
          </a:xfrm>
        </p:grpSpPr>
        <p:sp>
          <p:nvSpPr>
            <p:cNvPr id="8034" name="Google Shape;8034;p9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92"/>
          <p:cNvGrpSpPr/>
          <p:nvPr/>
        </p:nvGrpSpPr>
        <p:grpSpPr>
          <a:xfrm>
            <a:off x="5228890" y="3235428"/>
            <a:ext cx="344091" cy="332767"/>
            <a:chOff x="5228890" y="3235428"/>
            <a:chExt cx="344091" cy="332767"/>
          </a:xfrm>
        </p:grpSpPr>
        <p:sp>
          <p:nvSpPr>
            <p:cNvPr id="8043" name="Google Shape;8043;p9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92"/>
          <p:cNvGrpSpPr/>
          <p:nvPr/>
        </p:nvGrpSpPr>
        <p:grpSpPr>
          <a:xfrm>
            <a:off x="5757913" y="3227047"/>
            <a:ext cx="388544" cy="347927"/>
            <a:chOff x="5757913" y="3227047"/>
            <a:chExt cx="388544" cy="347927"/>
          </a:xfrm>
        </p:grpSpPr>
        <p:sp>
          <p:nvSpPr>
            <p:cNvPr id="8049" name="Google Shape;8049;p9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1" name="Google Shape;8051;p92"/>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2" name="Google Shape;8052;p92"/>
          <p:cNvGrpSpPr/>
          <p:nvPr/>
        </p:nvGrpSpPr>
        <p:grpSpPr>
          <a:xfrm>
            <a:off x="6894856" y="3227074"/>
            <a:ext cx="324938" cy="347717"/>
            <a:chOff x="6894856" y="3227074"/>
            <a:chExt cx="324938" cy="347717"/>
          </a:xfrm>
        </p:grpSpPr>
        <p:sp>
          <p:nvSpPr>
            <p:cNvPr id="8053" name="Google Shape;8053;p9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9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92"/>
          <p:cNvGrpSpPr/>
          <p:nvPr/>
        </p:nvGrpSpPr>
        <p:grpSpPr>
          <a:xfrm>
            <a:off x="7414946" y="3220873"/>
            <a:ext cx="360091" cy="360117"/>
            <a:chOff x="7414946" y="3220873"/>
            <a:chExt cx="360091" cy="360117"/>
          </a:xfrm>
        </p:grpSpPr>
        <p:sp>
          <p:nvSpPr>
            <p:cNvPr id="8069" name="Google Shape;8069;p9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9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9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92"/>
          <p:cNvGrpSpPr/>
          <p:nvPr/>
        </p:nvGrpSpPr>
        <p:grpSpPr>
          <a:xfrm>
            <a:off x="8027227" y="3215041"/>
            <a:ext cx="231829" cy="371782"/>
            <a:chOff x="8027227" y="3215041"/>
            <a:chExt cx="231829" cy="371782"/>
          </a:xfrm>
        </p:grpSpPr>
        <p:sp>
          <p:nvSpPr>
            <p:cNvPr id="8081" name="Google Shape;8081;p9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92"/>
          <p:cNvGrpSpPr/>
          <p:nvPr/>
        </p:nvGrpSpPr>
        <p:grpSpPr>
          <a:xfrm>
            <a:off x="4093603" y="4146138"/>
            <a:ext cx="395638" cy="420544"/>
            <a:chOff x="4093603" y="4146138"/>
            <a:chExt cx="395638" cy="420544"/>
          </a:xfrm>
        </p:grpSpPr>
        <p:sp>
          <p:nvSpPr>
            <p:cNvPr id="8092" name="Google Shape;8092;p9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9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9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92"/>
          <p:cNvGrpSpPr/>
          <p:nvPr/>
        </p:nvGrpSpPr>
        <p:grpSpPr>
          <a:xfrm>
            <a:off x="4644406" y="4162322"/>
            <a:ext cx="392065" cy="387887"/>
            <a:chOff x="4644406" y="4162322"/>
            <a:chExt cx="392065" cy="387887"/>
          </a:xfrm>
        </p:grpSpPr>
        <p:sp>
          <p:nvSpPr>
            <p:cNvPr id="8110" name="Google Shape;8110;p9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9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9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92"/>
          <p:cNvGrpSpPr/>
          <p:nvPr/>
        </p:nvGrpSpPr>
        <p:grpSpPr>
          <a:xfrm>
            <a:off x="5728383" y="4221698"/>
            <a:ext cx="417128" cy="269162"/>
            <a:chOff x="5728383" y="4221698"/>
            <a:chExt cx="417128" cy="269162"/>
          </a:xfrm>
        </p:grpSpPr>
        <p:sp>
          <p:nvSpPr>
            <p:cNvPr id="8117" name="Google Shape;8117;p9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9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9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92"/>
          <p:cNvGrpSpPr/>
          <p:nvPr/>
        </p:nvGrpSpPr>
        <p:grpSpPr>
          <a:xfrm>
            <a:off x="834210" y="3696905"/>
            <a:ext cx="371782" cy="342751"/>
            <a:chOff x="834210" y="3696905"/>
            <a:chExt cx="371782" cy="342751"/>
          </a:xfrm>
        </p:grpSpPr>
        <p:sp>
          <p:nvSpPr>
            <p:cNvPr id="8130" name="Google Shape;8130;p9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9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9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9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9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92"/>
          <p:cNvGrpSpPr/>
          <p:nvPr/>
        </p:nvGrpSpPr>
        <p:grpSpPr>
          <a:xfrm>
            <a:off x="1359398" y="3682271"/>
            <a:ext cx="395296" cy="371966"/>
            <a:chOff x="1359398" y="3682271"/>
            <a:chExt cx="395296" cy="371966"/>
          </a:xfrm>
        </p:grpSpPr>
        <p:sp>
          <p:nvSpPr>
            <p:cNvPr id="8143" name="Google Shape;8143;p9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92"/>
          <p:cNvGrpSpPr/>
          <p:nvPr/>
        </p:nvGrpSpPr>
        <p:grpSpPr>
          <a:xfrm>
            <a:off x="1908099" y="3682271"/>
            <a:ext cx="395296" cy="371966"/>
            <a:chOff x="1908099" y="3682271"/>
            <a:chExt cx="395296" cy="371966"/>
          </a:xfrm>
        </p:grpSpPr>
        <p:sp>
          <p:nvSpPr>
            <p:cNvPr id="8151" name="Google Shape;8151;p9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92"/>
          <p:cNvGrpSpPr/>
          <p:nvPr/>
        </p:nvGrpSpPr>
        <p:grpSpPr>
          <a:xfrm>
            <a:off x="2456800" y="3682271"/>
            <a:ext cx="395270" cy="371966"/>
            <a:chOff x="2456800" y="3682271"/>
            <a:chExt cx="395270" cy="371966"/>
          </a:xfrm>
        </p:grpSpPr>
        <p:sp>
          <p:nvSpPr>
            <p:cNvPr id="8159" name="Google Shape;8159;p9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9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92"/>
          <p:cNvGrpSpPr/>
          <p:nvPr/>
        </p:nvGrpSpPr>
        <p:grpSpPr>
          <a:xfrm>
            <a:off x="3014250" y="3682271"/>
            <a:ext cx="391092" cy="371940"/>
            <a:chOff x="3014250" y="3682271"/>
            <a:chExt cx="391092" cy="371940"/>
          </a:xfrm>
        </p:grpSpPr>
        <p:sp>
          <p:nvSpPr>
            <p:cNvPr id="8169" name="Google Shape;8169;p9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92"/>
          <p:cNvGrpSpPr/>
          <p:nvPr/>
        </p:nvGrpSpPr>
        <p:grpSpPr>
          <a:xfrm>
            <a:off x="3569125" y="3702947"/>
            <a:ext cx="388728" cy="330692"/>
            <a:chOff x="3569125" y="3702947"/>
            <a:chExt cx="388728" cy="330692"/>
          </a:xfrm>
        </p:grpSpPr>
        <p:sp>
          <p:nvSpPr>
            <p:cNvPr id="8173" name="Google Shape;8173;p9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92"/>
          <p:cNvGrpSpPr/>
          <p:nvPr/>
        </p:nvGrpSpPr>
        <p:grpSpPr>
          <a:xfrm>
            <a:off x="4111994" y="3682455"/>
            <a:ext cx="387992" cy="371625"/>
            <a:chOff x="4111994" y="3682455"/>
            <a:chExt cx="387992" cy="371625"/>
          </a:xfrm>
        </p:grpSpPr>
        <p:sp>
          <p:nvSpPr>
            <p:cNvPr id="8178" name="Google Shape;8178;p9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92"/>
          <p:cNvGrpSpPr/>
          <p:nvPr/>
        </p:nvGrpSpPr>
        <p:grpSpPr>
          <a:xfrm>
            <a:off x="4674908" y="3682271"/>
            <a:ext cx="371966" cy="371966"/>
            <a:chOff x="4674908" y="3682271"/>
            <a:chExt cx="371966" cy="371966"/>
          </a:xfrm>
        </p:grpSpPr>
        <p:sp>
          <p:nvSpPr>
            <p:cNvPr id="8181" name="Google Shape;8181;p9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92"/>
          <p:cNvGrpSpPr/>
          <p:nvPr/>
        </p:nvGrpSpPr>
        <p:grpSpPr>
          <a:xfrm>
            <a:off x="5223609" y="3731112"/>
            <a:ext cx="371782" cy="274285"/>
            <a:chOff x="5223609" y="3731112"/>
            <a:chExt cx="371782" cy="274285"/>
          </a:xfrm>
        </p:grpSpPr>
        <p:sp>
          <p:nvSpPr>
            <p:cNvPr id="8186" name="Google Shape;8186;p9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8" name="Google Shape;8188;p92"/>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9" name="Google Shape;8189;p92"/>
          <p:cNvGrpSpPr/>
          <p:nvPr/>
        </p:nvGrpSpPr>
        <p:grpSpPr>
          <a:xfrm>
            <a:off x="6319908" y="3696721"/>
            <a:ext cx="373963" cy="343119"/>
            <a:chOff x="6319908" y="3696721"/>
            <a:chExt cx="373963" cy="343119"/>
          </a:xfrm>
        </p:grpSpPr>
        <p:sp>
          <p:nvSpPr>
            <p:cNvPr id="8190" name="Google Shape;8190;p9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9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9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9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92"/>
          <p:cNvGrpSpPr/>
          <p:nvPr/>
        </p:nvGrpSpPr>
        <p:grpSpPr>
          <a:xfrm>
            <a:off x="6871342" y="3740044"/>
            <a:ext cx="371966" cy="256420"/>
            <a:chOff x="6871342" y="3740044"/>
            <a:chExt cx="371966" cy="256420"/>
          </a:xfrm>
        </p:grpSpPr>
        <p:sp>
          <p:nvSpPr>
            <p:cNvPr id="8200" name="Google Shape;8200;p9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9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9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9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9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92"/>
          <p:cNvGrpSpPr/>
          <p:nvPr/>
        </p:nvGrpSpPr>
        <p:grpSpPr>
          <a:xfrm>
            <a:off x="7402362" y="3681535"/>
            <a:ext cx="402757" cy="372728"/>
            <a:chOff x="7402362" y="3681535"/>
            <a:chExt cx="402757" cy="372728"/>
          </a:xfrm>
        </p:grpSpPr>
        <p:sp>
          <p:nvSpPr>
            <p:cNvPr id="8213" name="Google Shape;8213;p9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92"/>
          <p:cNvGrpSpPr/>
          <p:nvPr/>
        </p:nvGrpSpPr>
        <p:grpSpPr>
          <a:xfrm>
            <a:off x="7960705" y="3736235"/>
            <a:ext cx="378902" cy="264065"/>
            <a:chOff x="7960705" y="3736235"/>
            <a:chExt cx="378902" cy="264065"/>
          </a:xfrm>
        </p:grpSpPr>
        <p:sp>
          <p:nvSpPr>
            <p:cNvPr id="8230" name="Google Shape;8230;p9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9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92"/>
          <p:cNvGrpSpPr/>
          <p:nvPr/>
        </p:nvGrpSpPr>
        <p:grpSpPr>
          <a:xfrm>
            <a:off x="6400828" y="4162270"/>
            <a:ext cx="166200" cy="388019"/>
            <a:chOff x="6400828" y="4162270"/>
            <a:chExt cx="166200" cy="388019"/>
          </a:xfrm>
        </p:grpSpPr>
        <p:sp>
          <p:nvSpPr>
            <p:cNvPr id="8245" name="Google Shape;8245;p9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9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92"/>
          <p:cNvGrpSpPr/>
          <p:nvPr/>
        </p:nvGrpSpPr>
        <p:grpSpPr>
          <a:xfrm>
            <a:off x="6919815" y="4162270"/>
            <a:ext cx="225260" cy="388019"/>
            <a:chOff x="6919815" y="4162270"/>
            <a:chExt cx="225260" cy="388019"/>
          </a:xfrm>
        </p:grpSpPr>
        <p:sp>
          <p:nvSpPr>
            <p:cNvPr id="8253" name="Google Shape;8253;p9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9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9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92"/>
          <p:cNvGrpSpPr/>
          <p:nvPr/>
        </p:nvGrpSpPr>
        <p:grpSpPr>
          <a:xfrm>
            <a:off x="7385600" y="4177035"/>
            <a:ext cx="388728" cy="358383"/>
            <a:chOff x="7385600" y="4177035"/>
            <a:chExt cx="388728" cy="358383"/>
          </a:xfrm>
        </p:grpSpPr>
        <p:sp>
          <p:nvSpPr>
            <p:cNvPr id="8262" name="Google Shape;8262;p9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9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9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9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92"/>
          <p:cNvGrpSpPr/>
          <p:nvPr/>
        </p:nvGrpSpPr>
        <p:grpSpPr>
          <a:xfrm>
            <a:off x="3625085" y="3259862"/>
            <a:ext cx="369207" cy="258259"/>
            <a:chOff x="3625085" y="3259862"/>
            <a:chExt cx="369207" cy="258259"/>
          </a:xfrm>
        </p:grpSpPr>
        <p:sp>
          <p:nvSpPr>
            <p:cNvPr id="8270" name="Google Shape;8270;p9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9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9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92"/>
          <p:cNvGrpSpPr/>
          <p:nvPr/>
        </p:nvGrpSpPr>
        <p:grpSpPr>
          <a:xfrm>
            <a:off x="6317360" y="3276808"/>
            <a:ext cx="363217" cy="248590"/>
            <a:chOff x="6317360" y="3276808"/>
            <a:chExt cx="363217" cy="248590"/>
          </a:xfrm>
        </p:grpSpPr>
        <p:sp>
          <p:nvSpPr>
            <p:cNvPr id="8284" name="Google Shape;8284;p9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9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9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9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9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9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9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9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9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92"/>
          <p:cNvGrpSpPr/>
          <p:nvPr/>
        </p:nvGrpSpPr>
        <p:grpSpPr>
          <a:xfrm>
            <a:off x="5084391" y="4183682"/>
            <a:ext cx="504064" cy="325595"/>
            <a:chOff x="5084391" y="4183682"/>
            <a:chExt cx="504064" cy="325595"/>
          </a:xfrm>
        </p:grpSpPr>
        <p:sp>
          <p:nvSpPr>
            <p:cNvPr id="8312" name="Google Shape;8312;p9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9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9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92"/>
          <p:cNvGrpSpPr/>
          <p:nvPr/>
        </p:nvGrpSpPr>
        <p:grpSpPr>
          <a:xfrm>
            <a:off x="7947595" y="2347996"/>
            <a:ext cx="379795" cy="267165"/>
            <a:chOff x="7947595" y="2347996"/>
            <a:chExt cx="379795" cy="267165"/>
          </a:xfrm>
        </p:grpSpPr>
        <p:sp>
          <p:nvSpPr>
            <p:cNvPr id="8329" name="Google Shape;8329;p9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9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92"/>
          <p:cNvGrpSpPr/>
          <p:nvPr/>
        </p:nvGrpSpPr>
        <p:grpSpPr>
          <a:xfrm>
            <a:off x="6400644" y="2310269"/>
            <a:ext cx="275362" cy="338784"/>
            <a:chOff x="6400644" y="2310269"/>
            <a:chExt cx="275362" cy="338784"/>
          </a:xfrm>
        </p:grpSpPr>
        <p:sp>
          <p:nvSpPr>
            <p:cNvPr id="8339" name="Google Shape;8339;p9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9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9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9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92"/>
          <p:cNvGrpSpPr/>
          <p:nvPr/>
        </p:nvGrpSpPr>
        <p:grpSpPr>
          <a:xfrm>
            <a:off x="1342268" y="4161009"/>
            <a:ext cx="359565" cy="358094"/>
            <a:chOff x="1342268" y="4161009"/>
            <a:chExt cx="359565" cy="358094"/>
          </a:xfrm>
        </p:grpSpPr>
        <p:sp>
          <p:nvSpPr>
            <p:cNvPr id="8353" name="Google Shape;8353;p9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92"/>
          <p:cNvGrpSpPr/>
          <p:nvPr/>
        </p:nvGrpSpPr>
        <p:grpSpPr>
          <a:xfrm>
            <a:off x="1913012" y="2764940"/>
            <a:ext cx="417523" cy="374252"/>
            <a:chOff x="1913012" y="2764940"/>
            <a:chExt cx="417523" cy="374252"/>
          </a:xfrm>
        </p:grpSpPr>
        <p:sp>
          <p:nvSpPr>
            <p:cNvPr id="8363" name="Google Shape;8363;p9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9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9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9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92"/>
          <p:cNvGrpSpPr/>
          <p:nvPr/>
        </p:nvGrpSpPr>
        <p:grpSpPr>
          <a:xfrm>
            <a:off x="830742" y="2763601"/>
            <a:ext cx="384734" cy="381556"/>
            <a:chOff x="830742" y="2763601"/>
            <a:chExt cx="384734" cy="381556"/>
          </a:xfrm>
        </p:grpSpPr>
        <p:sp>
          <p:nvSpPr>
            <p:cNvPr id="8376" name="Google Shape;8376;p9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9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9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92"/>
          <p:cNvGrpSpPr/>
          <p:nvPr/>
        </p:nvGrpSpPr>
        <p:grpSpPr>
          <a:xfrm>
            <a:off x="3007498" y="4183419"/>
            <a:ext cx="375434" cy="329667"/>
            <a:chOff x="3007498" y="4183419"/>
            <a:chExt cx="375434" cy="329667"/>
          </a:xfrm>
        </p:grpSpPr>
        <p:sp>
          <p:nvSpPr>
            <p:cNvPr id="8398" name="Google Shape;8398;p9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9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9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9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92"/>
          <p:cNvGrpSpPr/>
          <p:nvPr/>
        </p:nvGrpSpPr>
        <p:grpSpPr>
          <a:xfrm>
            <a:off x="6919276" y="2766990"/>
            <a:ext cx="274550" cy="354728"/>
            <a:chOff x="7606826" y="2419290"/>
            <a:chExt cx="274550" cy="354728"/>
          </a:xfrm>
        </p:grpSpPr>
        <p:sp>
          <p:nvSpPr>
            <p:cNvPr id="8419" name="Google Shape;8419;p9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9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9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92"/>
          <p:cNvGrpSpPr/>
          <p:nvPr/>
        </p:nvGrpSpPr>
        <p:grpSpPr>
          <a:xfrm>
            <a:off x="7550168" y="2777003"/>
            <a:ext cx="263316" cy="354728"/>
            <a:chOff x="8062968" y="2419290"/>
            <a:chExt cx="263316" cy="354728"/>
          </a:xfrm>
        </p:grpSpPr>
        <p:sp>
          <p:nvSpPr>
            <p:cNvPr id="8435" name="Google Shape;8435;p9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9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9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9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2" name="Google Shape;8452;p92"/>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8453" name="Google Shape;8453;p9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7" name="Shape 8457"/>
        <p:cNvGrpSpPr/>
        <p:nvPr/>
      </p:nvGrpSpPr>
      <p:grpSpPr>
        <a:xfrm>
          <a:off x="0" y="0"/>
          <a:ext cx="0" cy="0"/>
          <a:chOff x="0" y="0"/>
          <a:chExt cx="0" cy="0"/>
        </a:xfrm>
      </p:grpSpPr>
      <p:grpSp>
        <p:nvGrpSpPr>
          <p:cNvPr id="8458" name="Google Shape;8458;p93"/>
          <p:cNvGrpSpPr/>
          <p:nvPr/>
        </p:nvGrpSpPr>
        <p:grpSpPr>
          <a:xfrm>
            <a:off x="7075663" y="2261129"/>
            <a:ext cx="362163" cy="347098"/>
            <a:chOff x="7075663" y="2444129"/>
            <a:chExt cx="362163" cy="347098"/>
          </a:xfrm>
        </p:grpSpPr>
        <p:sp>
          <p:nvSpPr>
            <p:cNvPr id="8459" name="Google Shape;8459;p9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9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9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93"/>
          <p:cNvGrpSpPr/>
          <p:nvPr/>
        </p:nvGrpSpPr>
        <p:grpSpPr>
          <a:xfrm>
            <a:off x="6638175" y="2253584"/>
            <a:ext cx="372197" cy="362163"/>
            <a:chOff x="6638175" y="2436584"/>
            <a:chExt cx="372197" cy="362163"/>
          </a:xfrm>
        </p:grpSpPr>
        <p:sp>
          <p:nvSpPr>
            <p:cNvPr id="8468" name="Google Shape;8468;p9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9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9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9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9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93"/>
          <p:cNvGrpSpPr/>
          <p:nvPr/>
        </p:nvGrpSpPr>
        <p:grpSpPr>
          <a:xfrm>
            <a:off x="6192906" y="2256440"/>
            <a:ext cx="371699" cy="356084"/>
            <a:chOff x="6192906" y="2439440"/>
            <a:chExt cx="371699" cy="356084"/>
          </a:xfrm>
        </p:grpSpPr>
        <p:sp>
          <p:nvSpPr>
            <p:cNvPr id="8482" name="Google Shape;8482;p9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9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9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9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93"/>
          <p:cNvGrpSpPr/>
          <p:nvPr/>
        </p:nvGrpSpPr>
        <p:grpSpPr>
          <a:xfrm>
            <a:off x="5762467" y="2253584"/>
            <a:ext cx="362163" cy="362163"/>
            <a:chOff x="5762467" y="2436584"/>
            <a:chExt cx="362163" cy="362163"/>
          </a:xfrm>
        </p:grpSpPr>
        <p:sp>
          <p:nvSpPr>
            <p:cNvPr id="8496" name="Google Shape;8496;p9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9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9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9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9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9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9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9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9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93"/>
          <p:cNvGrpSpPr/>
          <p:nvPr/>
        </p:nvGrpSpPr>
        <p:grpSpPr>
          <a:xfrm>
            <a:off x="5323721" y="2254029"/>
            <a:ext cx="362922" cy="361219"/>
            <a:chOff x="5323721" y="2437029"/>
            <a:chExt cx="362922" cy="361219"/>
          </a:xfrm>
        </p:grpSpPr>
        <p:sp>
          <p:nvSpPr>
            <p:cNvPr id="8522" name="Google Shape;8522;p9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9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9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9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9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93"/>
          <p:cNvGrpSpPr/>
          <p:nvPr/>
        </p:nvGrpSpPr>
        <p:grpSpPr>
          <a:xfrm>
            <a:off x="4875937" y="2285731"/>
            <a:ext cx="407122" cy="315448"/>
            <a:chOff x="4875937" y="2468731"/>
            <a:chExt cx="407122" cy="315448"/>
          </a:xfrm>
        </p:grpSpPr>
        <p:sp>
          <p:nvSpPr>
            <p:cNvPr id="8540" name="Google Shape;8540;p9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93"/>
          <p:cNvGrpSpPr/>
          <p:nvPr/>
        </p:nvGrpSpPr>
        <p:grpSpPr>
          <a:xfrm>
            <a:off x="4893282" y="3621774"/>
            <a:ext cx="242114" cy="362163"/>
            <a:chOff x="4893282" y="3804774"/>
            <a:chExt cx="242114" cy="362163"/>
          </a:xfrm>
        </p:grpSpPr>
        <p:sp>
          <p:nvSpPr>
            <p:cNvPr id="8560" name="Google Shape;8560;p9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9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9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9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9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9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9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93"/>
          <p:cNvGrpSpPr/>
          <p:nvPr/>
        </p:nvGrpSpPr>
        <p:grpSpPr>
          <a:xfrm>
            <a:off x="6248162" y="3621774"/>
            <a:ext cx="231058" cy="362425"/>
            <a:chOff x="6248162" y="3804774"/>
            <a:chExt cx="231058" cy="362425"/>
          </a:xfrm>
        </p:grpSpPr>
        <p:sp>
          <p:nvSpPr>
            <p:cNvPr id="8587" name="Google Shape;8587;p9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9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9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9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93"/>
          <p:cNvGrpSpPr/>
          <p:nvPr/>
        </p:nvGrpSpPr>
        <p:grpSpPr>
          <a:xfrm>
            <a:off x="5346568" y="3621774"/>
            <a:ext cx="233337" cy="362163"/>
            <a:chOff x="5346568" y="3804774"/>
            <a:chExt cx="233337" cy="362163"/>
          </a:xfrm>
        </p:grpSpPr>
        <p:sp>
          <p:nvSpPr>
            <p:cNvPr id="8592" name="Google Shape;8592;p9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9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9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9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9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9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9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93"/>
          <p:cNvGrpSpPr/>
          <p:nvPr/>
        </p:nvGrpSpPr>
        <p:grpSpPr>
          <a:xfrm>
            <a:off x="6704985" y="3622141"/>
            <a:ext cx="209967" cy="361639"/>
            <a:chOff x="6704985" y="3805141"/>
            <a:chExt cx="209967" cy="361639"/>
          </a:xfrm>
        </p:grpSpPr>
        <p:sp>
          <p:nvSpPr>
            <p:cNvPr id="8612" name="Google Shape;8612;p9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9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9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9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9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9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93"/>
          <p:cNvGrpSpPr/>
          <p:nvPr/>
        </p:nvGrpSpPr>
        <p:grpSpPr>
          <a:xfrm>
            <a:off x="7513884" y="2265269"/>
            <a:ext cx="363184" cy="338792"/>
            <a:chOff x="7513884" y="2448269"/>
            <a:chExt cx="363184" cy="338792"/>
          </a:xfrm>
        </p:grpSpPr>
        <p:sp>
          <p:nvSpPr>
            <p:cNvPr id="8625" name="Google Shape;8625;p9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9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9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9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93"/>
          <p:cNvGrpSpPr/>
          <p:nvPr/>
        </p:nvGrpSpPr>
        <p:grpSpPr>
          <a:xfrm>
            <a:off x="5777767" y="3621826"/>
            <a:ext cx="258699" cy="362136"/>
            <a:chOff x="5777767" y="3804826"/>
            <a:chExt cx="258699" cy="362136"/>
          </a:xfrm>
        </p:grpSpPr>
        <p:sp>
          <p:nvSpPr>
            <p:cNvPr id="8632" name="Google Shape;8632;p9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9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9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93"/>
          <p:cNvGrpSpPr/>
          <p:nvPr/>
        </p:nvGrpSpPr>
        <p:grpSpPr>
          <a:xfrm>
            <a:off x="7953101" y="2253584"/>
            <a:ext cx="361691" cy="362163"/>
            <a:chOff x="7953101" y="2436584"/>
            <a:chExt cx="361691" cy="362163"/>
          </a:xfrm>
        </p:grpSpPr>
        <p:sp>
          <p:nvSpPr>
            <p:cNvPr id="8636" name="Google Shape;8636;p9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9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9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9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9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9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9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9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93"/>
          <p:cNvGrpSpPr/>
          <p:nvPr/>
        </p:nvGrpSpPr>
        <p:grpSpPr>
          <a:xfrm>
            <a:off x="4859353" y="3172130"/>
            <a:ext cx="373481" cy="362267"/>
            <a:chOff x="4859353" y="3355130"/>
            <a:chExt cx="373481" cy="362267"/>
          </a:xfrm>
        </p:grpSpPr>
        <p:sp>
          <p:nvSpPr>
            <p:cNvPr id="8646" name="Google Shape;8646;p9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9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9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9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9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9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9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9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9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9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9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9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9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9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93"/>
          <p:cNvGrpSpPr/>
          <p:nvPr/>
        </p:nvGrpSpPr>
        <p:grpSpPr>
          <a:xfrm>
            <a:off x="6637678" y="1317982"/>
            <a:ext cx="378721" cy="362005"/>
            <a:chOff x="6637678" y="1500982"/>
            <a:chExt cx="378721" cy="362005"/>
          </a:xfrm>
        </p:grpSpPr>
        <p:sp>
          <p:nvSpPr>
            <p:cNvPr id="8661" name="Google Shape;8661;p9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9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9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9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9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9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9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9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9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9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9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9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9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93"/>
          <p:cNvGrpSpPr/>
          <p:nvPr/>
        </p:nvGrpSpPr>
        <p:grpSpPr>
          <a:xfrm>
            <a:off x="5827993" y="3172496"/>
            <a:ext cx="223041" cy="362163"/>
            <a:chOff x="5827993" y="3355496"/>
            <a:chExt cx="223041" cy="362163"/>
          </a:xfrm>
        </p:grpSpPr>
        <p:sp>
          <p:nvSpPr>
            <p:cNvPr id="8678" name="Google Shape;8678;p9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9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9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9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9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9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9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9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9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9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93"/>
          <p:cNvGrpSpPr/>
          <p:nvPr/>
        </p:nvGrpSpPr>
        <p:grpSpPr>
          <a:xfrm>
            <a:off x="7528713" y="1317641"/>
            <a:ext cx="370520" cy="361586"/>
            <a:chOff x="7528713" y="1500641"/>
            <a:chExt cx="370520" cy="361586"/>
          </a:xfrm>
        </p:grpSpPr>
        <p:sp>
          <p:nvSpPr>
            <p:cNvPr id="8694" name="Google Shape;8694;p9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9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9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9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93"/>
          <p:cNvGrpSpPr/>
          <p:nvPr/>
        </p:nvGrpSpPr>
        <p:grpSpPr>
          <a:xfrm>
            <a:off x="5317198" y="3172496"/>
            <a:ext cx="367429" cy="362163"/>
            <a:chOff x="5317198" y="3355496"/>
            <a:chExt cx="367429" cy="362163"/>
          </a:xfrm>
        </p:grpSpPr>
        <p:sp>
          <p:nvSpPr>
            <p:cNvPr id="8702" name="Google Shape;8702;p9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9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9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9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9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9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9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9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9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9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9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93"/>
          <p:cNvGrpSpPr/>
          <p:nvPr/>
        </p:nvGrpSpPr>
        <p:grpSpPr>
          <a:xfrm>
            <a:off x="5302971" y="1317563"/>
            <a:ext cx="383175" cy="362241"/>
            <a:chOff x="5302971" y="1500563"/>
            <a:chExt cx="383175" cy="362241"/>
          </a:xfrm>
        </p:grpSpPr>
        <p:sp>
          <p:nvSpPr>
            <p:cNvPr id="8719" name="Google Shape;8719;p9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93"/>
          <p:cNvGrpSpPr/>
          <p:nvPr/>
        </p:nvGrpSpPr>
        <p:grpSpPr>
          <a:xfrm>
            <a:off x="6202705" y="1342453"/>
            <a:ext cx="364180" cy="312461"/>
            <a:chOff x="6202705" y="1525453"/>
            <a:chExt cx="364180" cy="312461"/>
          </a:xfrm>
        </p:grpSpPr>
        <p:sp>
          <p:nvSpPr>
            <p:cNvPr id="8722" name="Google Shape;8722;p9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9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9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9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93"/>
          <p:cNvGrpSpPr/>
          <p:nvPr/>
        </p:nvGrpSpPr>
        <p:grpSpPr>
          <a:xfrm>
            <a:off x="7087217" y="1320602"/>
            <a:ext cx="362398" cy="356163"/>
            <a:chOff x="7087217" y="1503602"/>
            <a:chExt cx="362398" cy="356163"/>
          </a:xfrm>
        </p:grpSpPr>
        <p:sp>
          <p:nvSpPr>
            <p:cNvPr id="8730" name="Google Shape;8730;p9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9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9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9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9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93"/>
          <p:cNvGrpSpPr/>
          <p:nvPr/>
        </p:nvGrpSpPr>
        <p:grpSpPr>
          <a:xfrm>
            <a:off x="7968952" y="1317877"/>
            <a:ext cx="378747" cy="361455"/>
            <a:chOff x="7968952" y="1500877"/>
            <a:chExt cx="378747" cy="361455"/>
          </a:xfrm>
        </p:grpSpPr>
        <p:sp>
          <p:nvSpPr>
            <p:cNvPr id="8752" name="Google Shape;8752;p9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9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9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9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9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9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93"/>
          <p:cNvGrpSpPr/>
          <p:nvPr/>
        </p:nvGrpSpPr>
        <p:grpSpPr>
          <a:xfrm>
            <a:off x="5761445" y="1358723"/>
            <a:ext cx="362163" cy="279737"/>
            <a:chOff x="5761445" y="1541723"/>
            <a:chExt cx="362163" cy="279737"/>
          </a:xfrm>
        </p:grpSpPr>
        <p:sp>
          <p:nvSpPr>
            <p:cNvPr id="8768" name="Google Shape;8768;p9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9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93"/>
          <p:cNvGrpSpPr/>
          <p:nvPr/>
        </p:nvGrpSpPr>
        <p:grpSpPr>
          <a:xfrm>
            <a:off x="6204958" y="3172575"/>
            <a:ext cx="358390" cy="362320"/>
            <a:chOff x="6204958" y="3355575"/>
            <a:chExt cx="358390" cy="362320"/>
          </a:xfrm>
        </p:grpSpPr>
        <p:sp>
          <p:nvSpPr>
            <p:cNvPr id="8775" name="Google Shape;8775;p9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9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93"/>
          <p:cNvGrpSpPr/>
          <p:nvPr/>
        </p:nvGrpSpPr>
        <p:grpSpPr>
          <a:xfrm>
            <a:off x="4939970" y="1316855"/>
            <a:ext cx="242979" cy="362660"/>
            <a:chOff x="4939970" y="1499855"/>
            <a:chExt cx="242979" cy="362660"/>
          </a:xfrm>
        </p:grpSpPr>
        <p:sp>
          <p:nvSpPr>
            <p:cNvPr id="8792" name="Google Shape;8792;p9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93"/>
          <p:cNvGrpSpPr/>
          <p:nvPr/>
        </p:nvGrpSpPr>
        <p:grpSpPr>
          <a:xfrm>
            <a:off x="8023448" y="3172496"/>
            <a:ext cx="284322" cy="362163"/>
            <a:chOff x="8023448" y="3355496"/>
            <a:chExt cx="284322" cy="362163"/>
          </a:xfrm>
        </p:grpSpPr>
        <p:sp>
          <p:nvSpPr>
            <p:cNvPr id="8799" name="Google Shape;8799;p9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9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93"/>
          <p:cNvGrpSpPr/>
          <p:nvPr/>
        </p:nvGrpSpPr>
        <p:grpSpPr>
          <a:xfrm>
            <a:off x="6644201" y="3172496"/>
            <a:ext cx="366695" cy="361979"/>
            <a:chOff x="6644201" y="3355496"/>
            <a:chExt cx="366695" cy="361979"/>
          </a:xfrm>
        </p:grpSpPr>
        <p:sp>
          <p:nvSpPr>
            <p:cNvPr id="8809" name="Google Shape;8809;p9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9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9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93"/>
          <p:cNvGrpSpPr/>
          <p:nvPr/>
        </p:nvGrpSpPr>
        <p:grpSpPr>
          <a:xfrm>
            <a:off x="7955145" y="1836192"/>
            <a:ext cx="365176" cy="271013"/>
            <a:chOff x="7955145" y="2019192"/>
            <a:chExt cx="365176" cy="271013"/>
          </a:xfrm>
        </p:grpSpPr>
        <p:sp>
          <p:nvSpPr>
            <p:cNvPr id="8832" name="Google Shape;8832;p9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93"/>
          <p:cNvGrpSpPr/>
          <p:nvPr/>
        </p:nvGrpSpPr>
        <p:grpSpPr>
          <a:xfrm>
            <a:off x="7518155" y="1826471"/>
            <a:ext cx="361927" cy="290270"/>
            <a:chOff x="7518155" y="2009471"/>
            <a:chExt cx="361927" cy="290270"/>
          </a:xfrm>
        </p:grpSpPr>
        <p:sp>
          <p:nvSpPr>
            <p:cNvPr id="8839" name="Google Shape;8839;p9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93"/>
          <p:cNvGrpSpPr/>
          <p:nvPr/>
        </p:nvGrpSpPr>
        <p:grpSpPr>
          <a:xfrm>
            <a:off x="7079672" y="1808053"/>
            <a:ext cx="362163" cy="327264"/>
            <a:chOff x="7079672" y="1991053"/>
            <a:chExt cx="362163" cy="327264"/>
          </a:xfrm>
        </p:grpSpPr>
        <p:sp>
          <p:nvSpPr>
            <p:cNvPr id="8853" name="Google Shape;8853;p9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93"/>
          <p:cNvGrpSpPr/>
          <p:nvPr/>
        </p:nvGrpSpPr>
        <p:grpSpPr>
          <a:xfrm>
            <a:off x="6641188" y="1852514"/>
            <a:ext cx="361901" cy="238132"/>
            <a:chOff x="6641188" y="2035514"/>
            <a:chExt cx="361901" cy="238132"/>
          </a:xfrm>
        </p:grpSpPr>
        <p:sp>
          <p:nvSpPr>
            <p:cNvPr id="8870" name="Google Shape;8870;p9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9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93"/>
          <p:cNvGrpSpPr/>
          <p:nvPr/>
        </p:nvGrpSpPr>
        <p:grpSpPr>
          <a:xfrm>
            <a:off x="6202443" y="1803677"/>
            <a:ext cx="362425" cy="335884"/>
            <a:chOff x="6202443" y="1986677"/>
            <a:chExt cx="362425" cy="335884"/>
          </a:xfrm>
        </p:grpSpPr>
        <p:sp>
          <p:nvSpPr>
            <p:cNvPr id="8890" name="Google Shape;8890;p9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9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93"/>
          <p:cNvGrpSpPr/>
          <p:nvPr/>
        </p:nvGrpSpPr>
        <p:grpSpPr>
          <a:xfrm>
            <a:off x="5764222" y="1833598"/>
            <a:ext cx="374293" cy="276069"/>
            <a:chOff x="5764222" y="2016598"/>
            <a:chExt cx="374293" cy="276069"/>
          </a:xfrm>
        </p:grpSpPr>
        <p:sp>
          <p:nvSpPr>
            <p:cNvPr id="8911" name="Google Shape;8911;p9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9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9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9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93"/>
          <p:cNvGrpSpPr/>
          <p:nvPr/>
        </p:nvGrpSpPr>
        <p:grpSpPr>
          <a:xfrm>
            <a:off x="5325477" y="1833441"/>
            <a:ext cx="361927" cy="276515"/>
            <a:chOff x="5325477" y="2016441"/>
            <a:chExt cx="361927" cy="276515"/>
          </a:xfrm>
        </p:grpSpPr>
        <p:sp>
          <p:nvSpPr>
            <p:cNvPr id="8923" name="Google Shape;8923;p9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93"/>
          <p:cNvGrpSpPr/>
          <p:nvPr/>
        </p:nvGrpSpPr>
        <p:grpSpPr>
          <a:xfrm>
            <a:off x="4870671" y="1834200"/>
            <a:ext cx="364180" cy="274812"/>
            <a:chOff x="4870671" y="2017200"/>
            <a:chExt cx="364180" cy="274812"/>
          </a:xfrm>
        </p:grpSpPr>
        <p:sp>
          <p:nvSpPr>
            <p:cNvPr id="8944" name="Google Shape;8944;p9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93"/>
          <p:cNvGrpSpPr/>
          <p:nvPr/>
        </p:nvGrpSpPr>
        <p:grpSpPr>
          <a:xfrm>
            <a:off x="7144726" y="3172496"/>
            <a:ext cx="260690" cy="362032"/>
            <a:chOff x="7144726" y="3355496"/>
            <a:chExt cx="260690" cy="362032"/>
          </a:xfrm>
        </p:grpSpPr>
        <p:sp>
          <p:nvSpPr>
            <p:cNvPr id="8958" name="Google Shape;8958;p9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93"/>
          <p:cNvGrpSpPr/>
          <p:nvPr/>
        </p:nvGrpSpPr>
        <p:grpSpPr>
          <a:xfrm>
            <a:off x="6705719" y="4095051"/>
            <a:ext cx="261712" cy="361770"/>
            <a:chOff x="6705719" y="4278051"/>
            <a:chExt cx="261712" cy="361770"/>
          </a:xfrm>
        </p:grpSpPr>
        <p:sp>
          <p:nvSpPr>
            <p:cNvPr id="8965" name="Google Shape;8965;p9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9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93"/>
          <p:cNvGrpSpPr/>
          <p:nvPr/>
        </p:nvGrpSpPr>
        <p:grpSpPr>
          <a:xfrm>
            <a:off x="5750650" y="2708652"/>
            <a:ext cx="320216" cy="361403"/>
            <a:chOff x="5750650" y="2891652"/>
            <a:chExt cx="320216" cy="361403"/>
          </a:xfrm>
        </p:grpSpPr>
        <p:sp>
          <p:nvSpPr>
            <p:cNvPr id="8981" name="Google Shape;8981;p9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9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93"/>
          <p:cNvGrpSpPr/>
          <p:nvPr/>
        </p:nvGrpSpPr>
        <p:grpSpPr>
          <a:xfrm>
            <a:off x="6658009" y="2708390"/>
            <a:ext cx="315972" cy="361927"/>
            <a:chOff x="6658009" y="2891390"/>
            <a:chExt cx="315972" cy="361927"/>
          </a:xfrm>
        </p:grpSpPr>
        <p:sp>
          <p:nvSpPr>
            <p:cNvPr id="8997" name="Google Shape;8997;p9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93"/>
          <p:cNvGrpSpPr/>
          <p:nvPr/>
        </p:nvGrpSpPr>
        <p:grpSpPr>
          <a:xfrm>
            <a:off x="6203465" y="2708206"/>
            <a:ext cx="320478" cy="362110"/>
            <a:chOff x="6203465" y="2891206"/>
            <a:chExt cx="320478" cy="362110"/>
          </a:xfrm>
        </p:grpSpPr>
        <p:sp>
          <p:nvSpPr>
            <p:cNvPr id="9005" name="Google Shape;9005;p9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93"/>
          <p:cNvGrpSpPr/>
          <p:nvPr/>
        </p:nvGrpSpPr>
        <p:grpSpPr>
          <a:xfrm>
            <a:off x="7567280" y="2708259"/>
            <a:ext cx="307116" cy="362294"/>
            <a:chOff x="7567280" y="2891259"/>
            <a:chExt cx="307116" cy="362294"/>
          </a:xfrm>
        </p:grpSpPr>
        <p:sp>
          <p:nvSpPr>
            <p:cNvPr id="9011" name="Google Shape;9011;p9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93"/>
          <p:cNvGrpSpPr/>
          <p:nvPr/>
        </p:nvGrpSpPr>
        <p:grpSpPr>
          <a:xfrm>
            <a:off x="7112579" y="2708521"/>
            <a:ext cx="338556" cy="361534"/>
            <a:chOff x="7112579" y="2891521"/>
            <a:chExt cx="338556" cy="361534"/>
          </a:xfrm>
        </p:grpSpPr>
        <p:sp>
          <p:nvSpPr>
            <p:cNvPr id="9024" name="Google Shape;9024;p9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9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93"/>
          <p:cNvGrpSpPr/>
          <p:nvPr/>
        </p:nvGrpSpPr>
        <p:grpSpPr>
          <a:xfrm>
            <a:off x="7155259" y="3622036"/>
            <a:ext cx="207478" cy="361272"/>
            <a:chOff x="7155259" y="3805036"/>
            <a:chExt cx="207478" cy="361272"/>
          </a:xfrm>
        </p:grpSpPr>
        <p:sp>
          <p:nvSpPr>
            <p:cNvPr id="9027" name="Google Shape;9027;p9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93"/>
          <p:cNvGrpSpPr/>
          <p:nvPr/>
        </p:nvGrpSpPr>
        <p:grpSpPr>
          <a:xfrm>
            <a:off x="4915368" y="2708390"/>
            <a:ext cx="182850" cy="361927"/>
            <a:chOff x="4915368" y="2891390"/>
            <a:chExt cx="182850" cy="361927"/>
          </a:xfrm>
        </p:grpSpPr>
        <p:sp>
          <p:nvSpPr>
            <p:cNvPr id="9040" name="Google Shape;9040;p9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9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9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93"/>
          <p:cNvGrpSpPr/>
          <p:nvPr/>
        </p:nvGrpSpPr>
        <p:grpSpPr>
          <a:xfrm>
            <a:off x="8028714" y="2708652"/>
            <a:ext cx="289589" cy="361403"/>
            <a:chOff x="8028714" y="2891652"/>
            <a:chExt cx="289589" cy="361403"/>
          </a:xfrm>
        </p:grpSpPr>
        <p:sp>
          <p:nvSpPr>
            <p:cNvPr id="9052" name="Google Shape;9052;p9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9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9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9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9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9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93"/>
          <p:cNvGrpSpPr/>
          <p:nvPr/>
        </p:nvGrpSpPr>
        <p:grpSpPr>
          <a:xfrm>
            <a:off x="7551822" y="3621774"/>
            <a:ext cx="293335" cy="361927"/>
            <a:chOff x="7551822" y="3804774"/>
            <a:chExt cx="293335" cy="361927"/>
          </a:xfrm>
        </p:grpSpPr>
        <p:sp>
          <p:nvSpPr>
            <p:cNvPr id="9073" name="Google Shape;9073;p9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93"/>
          <p:cNvGrpSpPr/>
          <p:nvPr/>
        </p:nvGrpSpPr>
        <p:grpSpPr>
          <a:xfrm>
            <a:off x="6263725" y="4094658"/>
            <a:ext cx="210491" cy="362163"/>
            <a:chOff x="6263725" y="4277658"/>
            <a:chExt cx="210491" cy="362163"/>
          </a:xfrm>
        </p:grpSpPr>
        <p:sp>
          <p:nvSpPr>
            <p:cNvPr id="9085" name="Google Shape;9085;p9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9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9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9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9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9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93"/>
          <p:cNvGrpSpPr/>
          <p:nvPr/>
        </p:nvGrpSpPr>
        <p:grpSpPr>
          <a:xfrm>
            <a:off x="7987790" y="3621695"/>
            <a:ext cx="336303" cy="362005"/>
            <a:chOff x="7987790" y="3804695"/>
            <a:chExt cx="336303" cy="362005"/>
          </a:xfrm>
        </p:grpSpPr>
        <p:sp>
          <p:nvSpPr>
            <p:cNvPr id="9101" name="Google Shape;9101;p9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9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93"/>
          <p:cNvGrpSpPr/>
          <p:nvPr/>
        </p:nvGrpSpPr>
        <p:grpSpPr>
          <a:xfrm>
            <a:off x="5273444" y="2708285"/>
            <a:ext cx="371123" cy="362267"/>
            <a:chOff x="5273444" y="2891285"/>
            <a:chExt cx="371123" cy="362267"/>
          </a:xfrm>
        </p:grpSpPr>
        <p:sp>
          <p:nvSpPr>
            <p:cNvPr id="9112" name="Google Shape;9112;p9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93"/>
          <p:cNvGrpSpPr/>
          <p:nvPr/>
        </p:nvGrpSpPr>
        <p:grpSpPr>
          <a:xfrm>
            <a:off x="7630397" y="3175399"/>
            <a:ext cx="214759" cy="357030"/>
            <a:chOff x="2235125" y="238075"/>
            <a:chExt cx="3144350" cy="5227375"/>
          </a:xfrm>
        </p:grpSpPr>
        <p:sp>
          <p:nvSpPr>
            <p:cNvPr id="9127" name="Google Shape;9127;p9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93"/>
          <p:cNvGrpSpPr/>
          <p:nvPr/>
        </p:nvGrpSpPr>
        <p:grpSpPr>
          <a:xfrm>
            <a:off x="2810729" y="4084107"/>
            <a:ext cx="342496" cy="351944"/>
            <a:chOff x="2810729" y="4267107"/>
            <a:chExt cx="342496" cy="351944"/>
          </a:xfrm>
        </p:grpSpPr>
        <p:sp>
          <p:nvSpPr>
            <p:cNvPr id="9137" name="Google Shape;9137;p9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9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9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9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93"/>
          <p:cNvGrpSpPr/>
          <p:nvPr/>
        </p:nvGrpSpPr>
        <p:grpSpPr>
          <a:xfrm>
            <a:off x="1779168" y="3622625"/>
            <a:ext cx="282381" cy="343454"/>
            <a:chOff x="1779168" y="3805625"/>
            <a:chExt cx="282381" cy="343454"/>
          </a:xfrm>
        </p:grpSpPr>
        <p:sp>
          <p:nvSpPr>
            <p:cNvPr id="9168" name="Google Shape;9168;p9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9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9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93"/>
          <p:cNvGrpSpPr/>
          <p:nvPr/>
        </p:nvGrpSpPr>
        <p:grpSpPr>
          <a:xfrm>
            <a:off x="2593522" y="2224029"/>
            <a:ext cx="391606" cy="364535"/>
            <a:chOff x="2593522" y="2407029"/>
            <a:chExt cx="391606" cy="364535"/>
          </a:xfrm>
        </p:grpSpPr>
        <p:sp>
          <p:nvSpPr>
            <p:cNvPr id="9197" name="Google Shape;9197;p9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9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9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93"/>
          <p:cNvGrpSpPr/>
          <p:nvPr/>
        </p:nvGrpSpPr>
        <p:grpSpPr>
          <a:xfrm>
            <a:off x="3955047" y="2249242"/>
            <a:ext cx="322912" cy="334396"/>
            <a:chOff x="3955047" y="2432242"/>
            <a:chExt cx="322912" cy="334396"/>
          </a:xfrm>
        </p:grpSpPr>
        <p:sp>
          <p:nvSpPr>
            <p:cNvPr id="9237" name="Google Shape;9237;p9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93"/>
          <p:cNvGrpSpPr/>
          <p:nvPr/>
        </p:nvGrpSpPr>
        <p:grpSpPr>
          <a:xfrm>
            <a:off x="1802465" y="1779854"/>
            <a:ext cx="265373" cy="351944"/>
            <a:chOff x="1802465" y="1962854"/>
            <a:chExt cx="265373" cy="351944"/>
          </a:xfrm>
        </p:grpSpPr>
        <p:sp>
          <p:nvSpPr>
            <p:cNvPr id="9241" name="Google Shape;9241;p9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93"/>
          <p:cNvGrpSpPr/>
          <p:nvPr/>
        </p:nvGrpSpPr>
        <p:grpSpPr>
          <a:xfrm>
            <a:off x="3512070" y="1773222"/>
            <a:ext cx="373983" cy="363622"/>
            <a:chOff x="3512070" y="1956222"/>
            <a:chExt cx="373983" cy="363622"/>
          </a:xfrm>
        </p:grpSpPr>
        <p:sp>
          <p:nvSpPr>
            <p:cNvPr id="9249" name="Google Shape;9249;p9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9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93"/>
          <p:cNvGrpSpPr/>
          <p:nvPr/>
        </p:nvGrpSpPr>
        <p:grpSpPr>
          <a:xfrm>
            <a:off x="842683" y="2211751"/>
            <a:ext cx="345640" cy="356660"/>
            <a:chOff x="842683" y="2394751"/>
            <a:chExt cx="345640" cy="356660"/>
          </a:xfrm>
        </p:grpSpPr>
        <p:sp>
          <p:nvSpPr>
            <p:cNvPr id="9267" name="Google Shape;9267;p9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9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9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93"/>
          <p:cNvGrpSpPr/>
          <p:nvPr/>
        </p:nvGrpSpPr>
        <p:grpSpPr>
          <a:xfrm>
            <a:off x="1290615" y="2216467"/>
            <a:ext cx="336836" cy="342511"/>
            <a:chOff x="1290615" y="2399467"/>
            <a:chExt cx="336836" cy="342511"/>
          </a:xfrm>
        </p:grpSpPr>
        <p:sp>
          <p:nvSpPr>
            <p:cNvPr id="9284" name="Google Shape;9284;p9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93"/>
          <p:cNvGrpSpPr/>
          <p:nvPr/>
        </p:nvGrpSpPr>
        <p:grpSpPr>
          <a:xfrm>
            <a:off x="1748310" y="2225601"/>
            <a:ext cx="308508" cy="333378"/>
            <a:chOff x="1748310" y="2408601"/>
            <a:chExt cx="308508" cy="333378"/>
          </a:xfrm>
        </p:grpSpPr>
        <p:sp>
          <p:nvSpPr>
            <p:cNvPr id="9304" name="Google Shape;9304;p9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93"/>
          <p:cNvGrpSpPr/>
          <p:nvPr/>
        </p:nvGrpSpPr>
        <p:grpSpPr>
          <a:xfrm>
            <a:off x="3044614" y="2235033"/>
            <a:ext cx="376184" cy="315141"/>
            <a:chOff x="3044614" y="2418033"/>
            <a:chExt cx="376184" cy="315141"/>
          </a:xfrm>
        </p:grpSpPr>
        <p:sp>
          <p:nvSpPr>
            <p:cNvPr id="9313" name="Google Shape;9313;p9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9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9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93"/>
          <p:cNvGrpSpPr/>
          <p:nvPr/>
        </p:nvGrpSpPr>
        <p:grpSpPr>
          <a:xfrm>
            <a:off x="3943638" y="3632072"/>
            <a:ext cx="357933" cy="342676"/>
            <a:chOff x="3943638" y="3815072"/>
            <a:chExt cx="357933" cy="342676"/>
          </a:xfrm>
        </p:grpSpPr>
        <p:sp>
          <p:nvSpPr>
            <p:cNvPr id="9323" name="Google Shape;9323;p9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93"/>
          <p:cNvGrpSpPr/>
          <p:nvPr/>
        </p:nvGrpSpPr>
        <p:grpSpPr>
          <a:xfrm>
            <a:off x="3508282" y="3627341"/>
            <a:ext cx="351644" cy="351959"/>
            <a:chOff x="3508282" y="3810341"/>
            <a:chExt cx="351644" cy="351959"/>
          </a:xfrm>
        </p:grpSpPr>
        <p:sp>
          <p:nvSpPr>
            <p:cNvPr id="9333" name="Google Shape;9333;p9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93"/>
          <p:cNvGrpSpPr/>
          <p:nvPr/>
        </p:nvGrpSpPr>
        <p:grpSpPr>
          <a:xfrm>
            <a:off x="2224585" y="1779854"/>
            <a:ext cx="303163" cy="351809"/>
            <a:chOff x="2224585" y="1962854"/>
            <a:chExt cx="303163" cy="351809"/>
          </a:xfrm>
        </p:grpSpPr>
        <p:sp>
          <p:nvSpPr>
            <p:cNvPr id="9347" name="Google Shape;9347;p9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93"/>
          <p:cNvGrpSpPr/>
          <p:nvPr/>
        </p:nvGrpSpPr>
        <p:grpSpPr>
          <a:xfrm>
            <a:off x="2622794" y="1807868"/>
            <a:ext cx="389090" cy="296231"/>
            <a:chOff x="2622794" y="1990868"/>
            <a:chExt cx="389090" cy="296231"/>
          </a:xfrm>
        </p:grpSpPr>
        <p:sp>
          <p:nvSpPr>
            <p:cNvPr id="9356" name="Google Shape;9356;p9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93"/>
          <p:cNvGrpSpPr/>
          <p:nvPr/>
        </p:nvGrpSpPr>
        <p:grpSpPr>
          <a:xfrm>
            <a:off x="3977326" y="1769149"/>
            <a:ext cx="327074" cy="375241"/>
            <a:chOff x="3977326" y="1952149"/>
            <a:chExt cx="327074" cy="375241"/>
          </a:xfrm>
        </p:grpSpPr>
        <p:sp>
          <p:nvSpPr>
            <p:cNvPr id="9366" name="Google Shape;9366;p9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93"/>
          <p:cNvGrpSpPr/>
          <p:nvPr/>
        </p:nvGrpSpPr>
        <p:grpSpPr>
          <a:xfrm>
            <a:off x="1341612" y="3157055"/>
            <a:ext cx="259399" cy="370524"/>
            <a:chOff x="1341612" y="3340055"/>
            <a:chExt cx="259399" cy="370524"/>
          </a:xfrm>
        </p:grpSpPr>
        <p:sp>
          <p:nvSpPr>
            <p:cNvPr id="9384" name="Google Shape;9384;p9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9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93"/>
          <p:cNvGrpSpPr/>
          <p:nvPr/>
        </p:nvGrpSpPr>
        <p:grpSpPr>
          <a:xfrm>
            <a:off x="2179892" y="3661972"/>
            <a:ext cx="351629" cy="282381"/>
            <a:chOff x="2179892" y="3844972"/>
            <a:chExt cx="351629" cy="282381"/>
          </a:xfrm>
        </p:grpSpPr>
        <p:sp>
          <p:nvSpPr>
            <p:cNvPr id="9403" name="Google Shape;9403;p9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9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9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9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93"/>
          <p:cNvGrpSpPr/>
          <p:nvPr/>
        </p:nvGrpSpPr>
        <p:grpSpPr>
          <a:xfrm>
            <a:off x="3131170" y="3633884"/>
            <a:ext cx="220051" cy="338169"/>
            <a:chOff x="3131170" y="3816884"/>
            <a:chExt cx="220051" cy="338169"/>
          </a:xfrm>
        </p:grpSpPr>
        <p:sp>
          <p:nvSpPr>
            <p:cNvPr id="9424" name="Google Shape;9424;p9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93"/>
          <p:cNvGrpSpPr/>
          <p:nvPr/>
        </p:nvGrpSpPr>
        <p:grpSpPr>
          <a:xfrm>
            <a:off x="903502" y="3176564"/>
            <a:ext cx="247990" cy="333393"/>
            <a:chOff x="903502" y="3359564"/>
            <a:chExt cx="247990" cy="333393"/>
          </a:xfrm>
        </p:grpSpPr>
        <p:sp>
          <p:nvSpPr>
            <p:cNvPr id="9434" name="Google Shape;9434;p9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9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93"/>
          <p:cNvGrpSpPr/>
          <p:nvPr/>
        </p:nvGrpSpPr>
        <p:grpSpPr>
          <a:xfrm>
            <a:off x="2616191" y="2707461"/>
            <a:ext cx="365793" cy="361152"/>
            <a:chOff x="2616191" y="2890461"/>
            <a:chExt cx="365793" cy="361152"/>
          </a:xfrm>
        </p:grpSpPr>
        <p:sp>
          <p:nvSpPr>
            <p:cNvPr id="9457" name="Google Shape;9457;p9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9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93"/>
          <p:cNvGrpSpPr/>
          <p:nvPr/>
        </p:nvGrpSpPr>
        <p:grpSpPr>
          <a:xfrm>
            <a:off x="3049959" y="1762861"/>
            <a:ext cx="402940" cy="388536"/>
            <a:chOff x="3049959" y="1945861"/>
            <a:chExt cx="402940" cy="388536"/>
          </a:xfrm>
        </p:grpSpPr>
        <p:sp>
          <p:nvSpPr>
            <p:cNvPr id="9469" name="Google Shape;9469;p9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9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93"/>
          <p:cNvGrpSpPr/>
          <p:nvPr/>
        </p:nvGrpSpPr>
        <p:grpSpPr>
          <a:xfrm>
            <a:off x="2483025" y="4085679"/>
            <a:ext cx="202428" cy="349114"/>
            <a:chOff x="2483025" y="4268679"/>
            <a:chExt cx="202428" cy="349114"/>
          </a:xfrm>
        </p:grpSpPr>
        <p:sp>
          <p:nvSpPr>
            <p:cNvPr id="9476" name="Google Shape;9476;p9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93"/>
          <p:cNvGrpSpPr/>
          <p:nvPr/>
        </p:nvGrpSpPr>
        <p:grpSpPr>
          <a:xfrm>
            <a:off x="862507" y="2702984"/>
            <a:ext cx="329590" cy="365000"/>
            <a:chOff x="862507" y="2885984"/>
            <a:chExt cx="329590" cy="365000"/>
          </a:xfrm>
        </p:grpSpPr>
        <p:sp>
          <p:nvSpPr>
            <p:cNvPr id="9483" name="Google Shape;9483;p9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9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9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9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93"/>
          <p:cNvGrpSpPr/>
          <p:nvPr/>
        </p:nvGrpSpPr>
        <p:grpSpPr>
          <a:xfrm>
            <a:off x="3082075" y="2688805"/>
            <a:ext cx="318884" cy="379807"/>
            <a:chOff x="3082075" y="2871805"/>
            <a:chExt cx="318884" cy="379807"/>
          </a:xfrm>
        </p:grpSpPr>
        <p:sp>
          <p:nvSpPr>
            <p:cNvPr id="9491" name="Google Shape;9491;p9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9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9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9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9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9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9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93"/>
          <p:cNvGrpSpPr/>
          <p:nvPr/>
        </p:nvGrpSpPr>
        <p:grpSpPr>
          <a:xfrm>
            <a:off x="2594780" y="1333494"/>
            <a:ext cx="410187" cy="324244"/>
            <a:chOff x="2594780" y="1516494"/>
            <a:chExt cx="410187" cy="324244"/>
          </a:xfrm>
        </p:grpSpPr>
        <p:sp>
          <p:nvSpPr>
            <p:cNvPr id="9512" name="Google Shape;9512;p9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93"/>
          <p:cNvGrpSpPr/>
          <p:nvPr/>
        </p:nvGrpSpPr>
        <p:grpSpPr>
          <a:xfrm>
            <a:off x="1742965" y="1319959"/>
            <a:ext cx="333692" cy="333363"/>
            <a:chOff x="1742965" y="1502959"/>
            <a:chExt cx="333692" cy="333363"/>
          </a:xfrm>
        </p:grpSpPr>
        <p:sp>
          <p:nvSpPr>
            <p:cNvPr id="9521" name="Google Shape;9521;p9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93"/>
          <p:cNvGrpSpPr/>
          <p:nvPr/>
        </p:nvGrpSpPr>
        <p:grpSpPr>
          <a:xfrm>
            <a:off x="3051531" y="1333809"/>
            <a:ext cx="390034" cy="296545"/>
            <a:chOff x="3051531" y="1516809"/>
            <a:chExt cx="390034" cy="296545"/>
          </a:xfrm>
        </p:grpSpPr>
        <p:sp>
          <p:nvSpPr>
            <p:cNvPr id="9526" name="Google Shape;9526;p9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93"/>
          <p:cNvGrpSpPr/>
          <p:nvPr/>
        </p:nvGrpSpPr>
        <p:grpSpPr>
          <a:xfrm>
            <a:off x="3514900" y="1306020"/>
            <a:ext cx="354145" cy="351869"/>
            <a:chOff x="3514900" y="1489020"/>
            <a:chExt cx="354145" cy="351869"/>
          </a:xfrm>
        </p:grpSpPr>
        <p:sp>
          <p:nvSpPr>
            <p:cNvPr id="9542" name="Google Shape;9542;p9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9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93"/>
          <p:cNvGrpSpPr/>
          <p:nvPr/>
        </p:nvGrpSpPr>
        <p:grpSpPr>
          <a:xfrm>
            <a:off x="3066324" y="3167446"/>
            <a:ext cx="346598" cy="333183"/>
            <a:chOff x="3066324" y="3350446"/>
            <a:chExt cx="346598" cy="333183"/>
          </a:xfrm>
        </p:grpSpPr>
        <p:sp>
          <p:nvSpPr>
            <p:cNvPr id="9565" name="Google Shape;9565;p9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93"/>
          <p:cNvGrpSpPr/>
          <p:nvPr/>
        </p:nvGrpSpPr>
        <p:grpSpPr>
          <a:xfrm>
            <a:off x="1282755" y="1769089"/>
            <a:ext cx="363278" cy="363338"/>
            <a:chOff x="1282755" y="1952089"/>
            <a:chExt cx="363278" cy="363338"/>
          </a:xfrm>
        </p:grpSpPr>
        <p:sp>
          <p:nvSpPr>
            <p:cNvPr id="9576" name="Google Shape;9576;p9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93"/>
          <p:cNvGrpSpPr/>
          <p:nvPr/>
        </p:nvGrpSpPr>
        <p:grpSpPr>
          <a:xfrm>
            <a:off x="3510094" y="2726281"/>
            <a:ext cx="355133" cy="343574"/>
            <a:chOff x="3510094" y="2909281"/>
            <a:chExt cx="355133" cy="343574"/>
          </a:xfrm>
        </p:grpSpPr>
        <p:sp>
          <p:nvSpPr>
            <p:cNvPr id="9584" name="Google Shape;9584;p9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9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7" name="Google Shape;9597;p93"/>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93"/>
          <p:cNvGrpSpPr/>
          <p:nvPr/>
        </p:nvGrpSpPr>
        <p:grpSpPr>
          <a:xfrm>
            <a:off x="2163842" y="1323972"/>
            <a:ext cx="382787" cy="331566"/>
            <a:chOff x="2163842" y="1506972"/>
            <a:chExt cx="382787" cy="331566"/>
          </a:xfrm>
        </p:grpSpPr>
        <p:sp>
          <p:nvSpPr>
            <p:cNvPr id="9599" name="Google Shape;9599;p9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9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9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93"/>
          <p:cNvGrpSpPr/>
          <p:nvPr/>
        </p:nvGrpSpPr>
        <p:grpSpPr>
          <a:xfrm>
            <a:off x="1738877" y="3166652"/>
            <a:ext cx="357918" cy="350536"/>
            <a:chOff x="1738877" y="3349652"/>
            <a:chExt cx="357918" cy="350536"/>
          </a:xfrm>
        </p:grpSpPr>
        <p:sp>
          <p:nvSpPr>
            <p:cNvPr id="9608" name="Google Shape;9608;p9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93"/>
          <p:cNvGrpSpPr/>
          <p:nvPr/>
        </p:nvGrpSpPr>
        <p:grpSpPr>
          <a:xfrm>
            <a:off x="1971819" y="4093854"/>
            <a:ext cx="383281" cy="333947"/>
            <a:chOff x="1971819" y="4276854"/>
            <a:chExt cx="383281" cy="333947"/>
          </a:xfrm>
        </p:grpSpPr>
        <p:sp>
          <p:nvSpPr>
            <p:cNvPr id="9627" name="Google Shape;9627;p9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93"/>
          <p:cNvGrpSpPr/>
          <p:nvPr/>
        </p:nvGrpSpPr>
        <p:grpSpPr>
          <a:xfrm>
            <a:off x="1825119" y="2702819"/>
            <a:ext cx="175987" cy="361391"/>
            <a:chOff x="1825119" y="2885819"/>
            <a:chExt cx="175987" cy="361391"/>
          </a:xfrm>
        </p:grpSpPr>
        <p:sp>
          <p:nvSpPr>
            <p:cNvPr id="9638" name="Google Shape;9638;p9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93"/>
          <p:cNvGrpSpPr/>
          <p:nvPr/>
        </p:nvGrpSpPr>
        <p:grpSpPr>
          <a:xfrm>
            <a:off x="3504824" y="3222844"/>
            <a:ext cx="369896" cy="226339"/>
            <a:chOff x="3504824" y="3405844"/>
            <a:chExt cx="369896" cy="226339"/>
          </a:xfrm>
        </p:grpSpPr>
        <p:sp>
          <p:nvSpPr>
            <p:cNvPr id="9649" name="Google Shape;9649;p9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9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93"/>
          <p:cNvGrpSpPr/>
          <p:nvPr/>
        </p:nvGrpSpPr>
        <p:grpSpPr>
          <a:xfrm>
            <a:off x="1295661" y="3636594"/>
            <a:ext cx="345640" cy="342900"/>
            <a:chOff x="1295661" y="3819594"/>
            <a:chExt cx="345640" cy="342900"/>
          </a:xfrm>
        </p:grpSpPr>
        <p:sp>
          <p:nvSpPr>
            <p:cNvPr id="9666" name="Google Shape;9666;p9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93"/>
          <p:cNvGrpSpPr/>
          <p:nvPr/>
        </p:nvGrpSpPr>
        <p:grpSpPr>
          <a:xfrm>
            <a:off x="3486572" y="2250470"/>
            <a:ext cx="379328" cy="281738"/>
            <a:chOff x="3486572" y="2433470"/>
            <a:chExt cx="379328" cy="281738"/>
          </a:xfrm>
        </p:grpSpPr>
        <p:sp>
          <p:nvSpPr>
            <p:cNvPr id="9684" name="Google Shape;9684;p9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1" name="Google Shape;9691;p93"/>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2" name="Google Shape;9692;p93"/>
          <p:cNvGrpSpPr/>
          <p:nvPr/>
        </p:nvGrpSpPr>
        <p:grpSpPr>
          <a:xfrm>
            <a:off x="3997149" y="3146634"/>
            <a:ext cx="270733" cy="355762"/>
            <a:chOff x="3997149" y="3329634"/>
            <a:chExt cx="270733" cy="355762"/>
          </a:xfrm>
        </p:grpSpPr>
        <p:sp>
          <p:nvSpPr>
            <p:cNvPr id="9693" name="Google Shape;9693;p9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93"/>
          <p:cNvGrpSpPr/>
          <p:nvPr/>
        </p:nvGrpSpPr>
        <p:grpSpPr>
          <a:xfrm>
            <a:off x="3954343" y="2716354"/>
            <a:ext cx="345655" cy="343529"/>
            <a:chOff x="3954343" y="2899354"/>
            <a:chExt cx="345655" cy="343529"/>
          </a:xfrm>
        </p:grpSpPr>
        <p:sp>
          <p:nvSpPr>
            <p:cNvPr id="9715" name="Google Shape;9715;p9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93"/>
          <p:cNvGrpSpPr/>
          <p:nvPr/>
        </p:nvGrpSpPr>
        <p:grpSpPr>
          <a:xfrm>
            <a:off x="2166043" y="3168344"/>
            <a:ext cx="369566" cy="349803"/>
            <a:chOff x="2166043" y="3351344"/>
            <a:chExt cx="369566" cy="349803"/>
          </a:xfrm>
        </p:grpSpPr>
        <p:sp>
          <p:nvSpPr>
            <p:cNvPr id="9728" name="Google Shape;9728;p9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93"/>
          <p:cNvGrpSpPr/>
          <p:nvPr/>
        </p:nvGrpSpPr>
        <p:grpSpPr>
          <a:xfrm>
            <a:off x="2619649" y="3169332"/>
            <a:ext cx="365793" cy="329275"/>
            <a:chOff x="2619649" y="3352332"/>
            <a:chExt cx="365793" cy="329275"/>
          </a:xfrm>
        </p:grpSpPr>
        <p:sp>
          <p:nvSpPr>
            <p:cNvPr id="9738" name="Google Shape;9738;p9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93"/>
          <p:cNvGrpSpPr/>
          <p:nvPr/>
        </p:nvGrpSpPr>
        <p:grpSpPr>
          <a:xfrm>
            <a:off x="1296135" y="1332240"/>
            <a:ext cx="340624" cy="351944"/>
            <a:chOff x="1293760" y="1498228"/>
            <a:chExt cx="340624" cy="351944"/>
          </a:xfrm>
        </p:grpSpPr>
        <p:sp>
          <p:nvSpPr>
            <p:cNvPr id="9749" name="Google Shape;9749;p9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93"/>
          <p:cNvGrpSpPr/>
          <p:nvPr/>
        </p:nvGrpSpPr>
        <p:grpSpPr>
          <a:xfrm>
            <a:off x="849601" y="1769074"/>
            <a:ext cx="406713" cy="383745"/>
            <a:chOff x="849601" y="1952074"/>
            <a:chExt cx="406713" cy="383745"/>
          </a:xfrm>
        </p:grpSpPr>
        <p:sp>
          <p:nvSpPr>
            <p:cNvPr id="9764" name="Google Shape;9764;p9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93"/>
          <p:cNvGrpSpPr/>
          <p:nvPr/>
        </p:nvGrpSpPr>
        <p:grpSpPr>
          <a:xfrm>
            <a:off x="2253871" y="2710365"/>
            <a:ext cx="203985" cy="355417"/>
            <a:chOff x="2253871" y="2893365"/>
            <a:chExt cx="203985" cy="355417"/>
          </a:xfrm>
        </p:grpSpPr>
        <p:sp>
          <p:nvSpPr>
            <p:cNvPr id="9772" name="Google Shape;9772;p9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93"/>
          <p:cNvGrpSpPr/>
          <p:nvPr/>
        </p:nvGrpSpPr>
        <p:grpSpPr>
          <a:xfrm>
            <a:off x="2191541" y="2225601"/>
            <a:ext cx="308823" cy="342571"/>
            <a:chOff x="2191541" y="2408601"/>
            <a:chExt cx="308823" cy="342571"/>
          </a:xfrm>
        </p:grpSpPr>
        <p:sp>
          <p:nvSpPr>
            <p:cNvPr id="9784" name="Google Shape;9784;p9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9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9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93"/>
          <p:cNvGrpSpPr/>
          <p:nvPr/>
        </p:nvGrpSpPr>
        <p:grpSpPr>
          <a:xfrm>
            <a:off x="847400" y="1320588"/>
            <a:ext cx="342496" cy="341553"/>
            <a:chOff x="847400" y="1503588"/>
            <a:chExt cx="342496" cy="341553"/>
          </a:xfrm>
        </p:grpSpPr>
        <p:sp>
          <p:nvSpPr>
            <p:cNvPr id="9798" name="Google Shape;9798;p9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93"/>
          <p:cNvGrpSpPr/>
          <p:nvPr/>
        </p:nvGrpSpPr>
        <p:grpSpPr>
          <a:xfrm>
            <a:off x="1329963" y="2716669"/>
            <a:ext cx="280495" cy="361077"/>
            <a:chOff x="1329963" y="2899669"/>
            <a:chExt cx="280495" cy="361077"/>
          </a:xfrm>
        </p:grpSpPr>
        <p:sp>
          <p:nvSpPr>
            <p:cNvPr id="9819" name="Google Shape;9819;p9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93"/>
          <p:cNvGrpSpPr/>
          <p:nvPr/>
        </p:nvGrpSpPr>
        <p:grpSpPr>
          <a:xfrm>
            <a:off x="937429" y="3617908"/>
            <a:ext cx="195496" cy="343439"/>
            <a:chOff x="937429" y="3800908"/>
            <a:chExt cx="195496" cy="343439"/>
          </a:xfrm>
        </p:grpSpPr>
        <p:sp>
          <p:nvSpPr>
            <p:cNvPr id="9827" name="Google Shape;9827;p9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93"/>
          <p:cNvGrpSpPr/>
          <p:nvPr/>
        </p:nvGrpSpPr>
        <p:grpSpPr>
          <a:xfrm>
            <a:off x="2687659" y="3627655"/>
            <a:ext cx="365164" cy="342511"/>
            <a:chOff x="2611459" y="3810655"/>
            <a:chExt cx="365164" cy="342511"/>
          </a:xfrm>
        </p:grpSpPr>
        <p:sp>
          <p:nvSpPr>
            <p:cNvPr id="9841" name="Google Shape;9841;p9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93"/>
          <p:cNvGrpSpPr/>
          <p:nvPr/>
        </p:nvGrpSpPr>
        <p:grpSpPr>
          <a:xfrm>
            <a:off x="3952456" y="1341280"/>
            <a:ext cx="370195" cy="300154"/>
            <a:chOff x="3952456" y="1524280"/>
            <a:chExt cx="370195" cy="300154"/>
          </a:xfrm>
        </p:grpSpPr>
        <p:sp>
          <p:nvSpPr>
            <p:cNvPr id="9853" name="Google Shape;9853;p9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9" name="Google Shape;9859;p93"/>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860" name="Google Shape;9860;p93"/>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64" name="Shape 9864"/>
        <p:cNvGrpSpPr/>
        <p:nvPr/>
      </p:nvGrpSpPr>
      <p:grpSpPr>
        <a:xfrm>
          <a:off x="0" y="0"/>
          <a:ext cx="0" cy="0"/>
          <a:chOff x="0" y="0"/>
          <a:chExt cx="0" cy="0"/>
        </a:xfrm>
      </p:grpSpPr>
      <p:grpSp>
        <p:nvGrpSpPr>
          <p:cNvPr id="9865" name="Google Shape;9865;p94"/>
          <p:cNvGrpSpPr/>
          <p:nvPr/>
        </p:nvGrpSpPr>
        <p:grpSpPr>
          <a:xfrm>
            <a:off x="908482" y="1350185"/>
            <a:ext cx="257112" cy="362808"/>
            <a:chOff x="908482" y="1502585"/>
            <a:chExt cx="257112" cy="362808"/>
          </a:xfrm>
        </p:grpSpPr>
        <p:sp>
          <p:nvSpPr>
            <p:cNvPr id="9866" name="Google Shape;9866;p9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94"/>
          <p:cNvGrpSpPr/>
          <p:nvPr/>
        </p:nvGrpSpPr>
        <p:grpSpPr>
          <a:xfrm>
            <a:off x="1303537" y="1350316"/>
            <a:ext cx="362939" cy="362677"/>
            <a:chOff x="1303537" y="1502716"/>
            <a:chExt cx="362939" cy="362677"/>
          </a:xfrm>
        </p:grpSpPr>
        <p:sp>
          <p:nvSpPr>
            <p:cNvPr id="9887" name="Google Shape;9887;p9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94"/>
          <p:cNvGrpSpPr/>
          <p:nvPr/>
        </p:nvGrpSpPr>
        <p:grpSpPr>
          <a:xfrm>
            <a:off x="1751901" y="1350316"/>
            <a:ext cx="362677" cy="362677"/>
            <a:chOff x="1751901" y="1502716"/>
            <a:chExt cx="362677" cy="362677"/>
          </a:xfrm>
        </p:grpSpPr>
        <p:sp>
          <p:nvSpPr>
            <p:cNvPr id="9899" name="Google Shape;9899;p9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94"/>
          <p:cNvGrpSpPr/>
          <p:nvPr/>
        </p:nvGrpSpPr>
        <p:grpSpPr>
          <a:xfrm>
            <a:off x="3095178" y="1350316"/>
            <a:ext cx="334290" cy="362677"/>
            <a:chOff x="3095178" y="1502716"/>
            <a:chExt cx="334290" cy="362677"/>
          </a:xfrm>
        </p:grpSpPr>
        <p:sp>
          <p:nvSpPr>
            <p:cNvPr id="9919" name="Google Shape;9919;p9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9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9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94"/>
          <p:cNvGrpSpPr/>
          <p:nvPr/>
        </p:nvGrpSpPr>
        <p:grpSpPr>
          <a:xfrm>
            <a:off x="3542281" y="1353205"/>
            <a:ext cx="366196" cy="357005"/>
            <a:chOff x="3542281" y="1505605"/>
            <a:chExt cx="366196" cy="357005"/>
          </a:xfrm>
        </p:grpSpPr>
        <p:sp>
          <p:nvSpPr>
            <p:cNvPr id="9937" name="Google Shape;9937;p9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94"/>
          <p:cNvGrpSpPr/>
          <p:nvPr/>
        </p:nvGrpSpPr>
        <p:grpSpPr>
          <a:xfrm>
            <a:off x="1748382" y="3232397"/>
            <a:ext cx="364673" cy="340067"/>
            <a:chOff x="1748382" y="3384797"/>
            <a:chExt cx="364673" cy="340067"/>
          </a:xfrm>
        </p:grpSpPr>
        <p:sp>
          <p:nvSpPr>
            <p:cNvPr id="9963" name="Google Shape;9963;p9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94"/>
          <p:cNvGrpSpPr/>
          <p:nvPr/>
        </p:nvGrpSpPr>
        <p:grpSpPr>
          <a:xfrm>
            <a:off x="6221064" y="3658649"/>
            <a:ext cx="364673" cy="339804"/>
            <a:chOff x="6221064" y="3811049"/>
            <a:chExt cx="364673" cy="339804"/>
          </a:xfrm>
        </p:grpSpPr>
        <p:sp>
          <p:nvSpPr>
            <p:cNvPr id="9979" name="Google Shape;9979;p9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94"/>
          <p:cNvGrpSpPr/>
          <p:nvPr/>
        </p:nvGrpSpPr>
        <p:grpSpPr>
          <a:xfrm>
            <a:off x="2182643" y="3233920"/>
            <a:ext cx="382030" cy="320451"/>
            <a:chOff x="2182643" y="3386320"/>
            <a:chExt cx="382030" cy="320451"/>
          </a:xfrm>
        </p:grpSpPr>
        <p:sp>
          <p:nvSpPr>
            <p:cNvPr id="9995" name="Google Shape;9995;p9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9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94"/>
          <p:cNvGrpSpPr/>
          <p:nvPr/>
        </p:nvGrpSpPr>
        <p:grpSpPr>
          <a:xfrm>
            <a:off x="3084386" y="3236940"/>
            <a:ext cx="353880" cy="330745"/>
            <a:chOff x="3084386" y="3389340"/>
            <a:chExt cx="353880" cy="330745"/>
          </a:xfrm>
        </p:grpSpPr>
        <p:sp>
          <p:nvSpPr>
            <p:cNvPr id="10011" name="Google Shape;10011;p9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94"/>
          <p:cNvGrpSpPr/>
          <p:nvPr/>
        </p:nvGrpSpPr>
        <p:grpSpPr>
          <a:xfrm>
            <a:off x="863499" y="1818506"/>
            <a:ext cx="347078" cy="364016"/>
            <a:chOff x="863499" y="1970906"/>
            <a:chExt cx="347078" cy="364016"/>
          </a:xfrm>
        </p:grpSpPr>
        <p:sp>
          <p:nvSpPr>
            <p:cNvPr id="10024" name="Google Shape;10024;p9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94"/>
          <p:cNvGrpSpPr/>
          <p:nvPr/>
        </p:nvGrpSpPr>
        <p:grpSpPr>
          <a:xfrm>
            <a:off x="1749879" y="1818506"/>
            <a:ext cx="364436" cy="364174"/>
            <a:chOff x="1749879" y="1970906"/>
            <a:chExt cx="364436" cy="364174"/>
          </a:xfrm>
        </p:grpSpPr>
        <p:sp>
          <p:nvSpPr>
            <p:cNvPr id="10039" name="Google Shape;10039;p9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94"/>
          <p:cNvGrpSpPr/>
          <p:nvPr/>
        </p:nvGrpSpPr>
        <p:grpSpPr>
          <a:xfrm>
            <a:off x="2186425" y="1823758"/>
            <a:ext cx="396106" cy="353985"/>
            <a:chOff x="2186425" y="1976158"/>
            <a:chExt cx="396106" cy="353985"/>
          </a:xfrm>
        </p:grpSpPr>
        <p:sp>
          <p:nvSpPr>
            <p:cNvPr id="10054" name="Google Shape;10054;p9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94"/>
          <p:cNvGrpSpPr/>
          <p:nvPr/>
        </p:nvGrpSpPr>
        <p:grpSpPr>
          <a:xfrm>
            <a:off x="2659157" y="1865012"/>
            <a:ext cx="319190" cy="271240"/>
            <a:chOff x="2659157" y="2017412"/>
            <a:chExt cx="319190" cy="271240"/>
          </a:xfrm>
        </p:grpSpPr>
        <p:sp>
          <p:nvSpPr>
            <p:cNvPr id="10062" name="Google Shape;10062;p9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9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94"/>
          <p:cNvGrpSpPr/>
          <p:nvPr/>
        </p:nvGrpSpPr>
        <p:grpSpPr>
          <a:xfrm>
            <a:off x="3111775" y="1841116"/>
            <a:ext cx="318928" cy="319217"/>
            <a:chOff x="3111775" y="1993516"/>
            <a:chExt cx="318928" cy="319217"/>
          </a:xfrm>
        </p:grpSpPr>
        <p:sp>
          <p:nvSpPr>
            <p:cNvPr id="10089" name="Google Shape;10089;p9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9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94"/>
          <p:cNvGrpSpPr/>
          <p:nvPr/>
        </p:nvGrpSpPr>
        <p:grpSpPr>
          <a:xfrm>
            <a:off x="4023785" y="1818007"/>
            <a:ext cx="288807" cy="355377"/>
            <a:chOff x="4023785" y="1970407"/>
            <a:chExt cx="288807" cy="355377"/>
          </a:xfrm>
        </p:grpSpPr>
        <p:sp>
          <p:nvSpPr>
            <p:cNvPr id="10120" name="Google Shape;10120;p9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9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9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94"/>
          <p:cNvGrpSpPr/>
          <p:nvPr/>
        </p:nvGrpSpPr>
        <p:grpSpPr>
          <a:xfrm>
            <a:off x="3544540" y="3228563"/>
            <a:ext cx="320188" cy="319269"/>
            <a:chOff x="3544540" y="3380963"/>
            <a:chExt cx="320188" cy="319269"/>
          </a:xfrm>
        </p:grpSpPr>
        <p:sp>
          <p:nvSpPr>
            <p:cNvPr id="10141" name="Google Shape;10141;p9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9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94"/>
          <p:cNvGrpSpPr/>
          <p:nvPr/>
        </p:nvGrpSpPr>
        <p:grpSpPr>
          <a:xfrm>
            <a:off x="3944637" y="3202434"/>
            <a:ext cx="415696" cy="371605"/>
            <a:chOff x="3944637" y="3354834"/>
            <a:chExt cx="415696" cy="371605"/>
          </a:xfrm>
        </p:grpSpPr>
        <p:sp>
          <p:nvSpPr>
            <p:cNvPr id="10158" name="Google Shape;10158;p9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94"/>
          <p:cNvGrpSpPr/>
          <p:nvPr/>
        </p:nvGrpSpPr>
        <p:grpSpPr>
          <a:xfrm>
            <a:off x="1314619" y="3669127"/>
            <a:ext cx="346317" cy="332136"/>
            <a:chOff x="1314619" y="3821527"/>
            <a:chExt cx="346317" cy="332136"/>
          </a:xfrm>
        </p:grpSpPr>
        <p:sp>
          <p:nvSpPr>
            <p:cNvPr id="10176" name="Google Shape;10176;p9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9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94"/>
          <p:cNvGrpSpPr/>
          <p:nvPr/>
        </p:nvGrpSpPr>
        <p:grpSpPr>
          <a:xfrm>
            <a:off x="1751139" y="3638534"/>
            <a:ext cx="386258" cy="380507"/>
            <a:chOff x="1751139" y="3790934"/>
            <a:chExt cx="386258" cy="380507"/>
          </a:xfrm>
        </p:grpSpPr>
        <p:sp>
          <p:nvSpPr>
            <p:cNvPr id="10185" name="Google Shape;10185;p9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94"/>
          <p:cNvGrpSpPr/>
          <p:nvPr/>
        </p:nvGrpSpPr>
        <p:grpSpPr>
          <a:xfrm>
            <a:off x="2189681" y="3669206"/>
            <a:ext cx="395607" cy="318928"/>
            <a:chOff x="2189681" y="3821606"/>
            <a:chExt cx="395607" cy="318928"/>
          </a:xfrm>
        </p:grpSpPr>
        <p:sp>
          <p:nvSpPr>
            <p:cNvPr id="10204" name="Google Shape;10204;p9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9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4" name="Google Shape;10234;p94"/>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5" name="Google Shape;10235;p94"/>
          <p:cNvGrpSpPr/>
          <p:nvPr/>
        </p:nvGrpSpPr>
        <p:grpSpPr>
          <a:xfrm>
            <a:off x="1277409" y="1808947"/>
            <a:ext cx="420475" cy="383055"/>
            <a:chOff x="1277409" y="1961347"/>
            <a:chExt cx="420475" cy="383055"/>
          </a:xfrm>
        </p:grpSpPr>
        <p:sp>
          <p:nvSpPr>
            <p:cNvPr id="10236" name="Google Shape;10236;p9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9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94"/>
          <p:cNvGrpSpPr/>
          <p:nvPr/>
        </p:nvGrpSpPr>
        <p:grpSpPr>
          <a:xfrm>
            <a:off x="2215075" y="2280419"/>
            <a:ext cx="380008" cy="351648"/>
            <a:chOff x="2215075" y="2432819"/>
            <a:chExt cx="380008" cy="351648"/>
          </a:xfrm>
        </p:grpSpPr>
        <p:sp>
          <p:nvSpPr>
            <p:cNvPr id="10264" name="Google Shape;10264;p9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9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94"/>
          <p:cNvGrpSpPr/>
          <p:nvPr/>
        </p:nvGrpSpPr>
        <p:grpSpPr>
          <a:xfrm>
            <a:off x="2661416" y="2269942"/>
            <a:ext cx="344059" cy="340671"/>
            <a:chOff x="2661416" y="2422342"/>
            <a:chExt cx="344059" cy="340671"/>
          </a:xfrm>
        </p:grpSpPr>
        <p:sp>
          <p:nvSpPr>
            <p:cNvPr id="10296" name="Google Shape;10296;p9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94"/>
          <p:cNvGrpSpPr/>
          <p:nvPr/>
        </p:nvGrpSpPr>
        <p:grpSpPr>
          <a:xfrm>
            <a:off x="4066510" y="2269942"/>
            <a:ext cx="206876" cy="348470"/>
            <a:chOff x="4066510" y="2422342"/>
            <a:chExt cx="206876" cy="348470"/>
          </a:xfrm>
        </p:grpSpPr>
        <p:sp>
          <p:nvSpPr>
            <p:cNvPr id="10310" name="Google Shape;10310;p9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2" name="Google Shape;10322;p94"/>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3" name="Google Shape;10323;p94"/>
          <p:cNvGrpSpPr/>
          <p:nvPr/>
        </p:nvGrpSpPr>
        <p:grpSpPr>
          <a:xfrm>
            <a:off x="2617693" y="3664925"/>
            <a:ext cx="420475" cy="326491"/>
            <a:chOff x="2617693" y="3817325"/>
            <a:chExt cx="420475" cy="326491"/>
          </a:xfrm>
        </p:grpSpPr>
        <p:sp>
          <p:nvSpPr>
            <p:cNvPr id="10324" name="Google Shape;10324;p9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94"/>
          <p:cNvGrpSpPr/>
          <p:nvPr/>
        </p:nvGrpSpPr>
        <p:grpSpPr>
          <a:xfrm>
            <a:off x="3545301" y="2271123"/>
            <a:ext cx="358134" cy="356637"/>
            <a:chOff x="3545301" y="2423523"/>
            <a:chExt cx="358134" cy="356637"/>
          </a:xfrm>
        </p:grpSpPr>
        <p:sp>
          <p:nvSpPr>
            <p:cNvPr id="10342" name="Google Shape;10342;p9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94"/>
          <p:cNvGrpSpPr/>
          <p:nvPr/>
        </p:nvGrpSpPr>
        <p:grpSpPr>
          <a:xfrm>
            <a:off x="5766424" y="4122795"/>
            <a:ext cx="358160" cy="356926"/>
            <a:chOff x="5766424" y="4275195"/>
            <a:chExt cx="358160" cy="356926"/>
          </a:xfrm>
        </p:grpSpPr>
        <p:sp>
          <p:nvSpPr>
            <p:cNvPr id="10352" name="Google Shape;10352;p9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94"/>
          <p:cNvGrpSpPr/>
          <p:nvPr/>
        </p:nvGrpSpPr>
        <p:grpSpPr>
          <a:xfrm>
            <a:off x="3531462" y="3672199"/>
            <a:ext cx="377251" cy="324232"/>
            <a:chOff x="3531462" y="3824599"/>
            <a:chExt cx="377251" cy="324232"/>
          </a:xfrm>
        </p:grpSpPr>
        <p:sp>
          <p:nvSpPr>
            <p:cNvPr id="10362" name="Google Shape;10362;p9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94"/>
          <p:cNvGrpSpPr/>
          <p:nvPr/>
        </p:nvGrpSpPr>
        <p:grpSpPr>
          <a:xfrm>
            <a:off x="4030586" y="3652846"/>
            <a:ext cx="286523" cy="340566"/>
            <a:chOff x="4030586" y="3805246"/>
            <a:chExt cx="286523" cy="340566"/>
          </a:xfrm>
        </p:grpSpPr>
        <p:sp>
          <p:nvSpPr>
            <p:cNvPr id="10374" name="Google Shape;10374;p9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94"/>
          <p:cNvGrpSpPr/>
          <p:nvPr/>
        </p:nvGrpSpPr>
        <p:grpSpPr>
          <a:xfrm>
            <a:off x="2180884" y="2736319"/>
            <a:ext cx="376752" cy="374468"/>
            <a:chOff x="2180884" y="2888719"/>
            <a:chExt cx="376752" cy="374468"/>
          </a:xfrm>
        </p:grpSpPr>
        <p:sp>
          <p:nvSpPr>
            <p:cNvPr id="10388" name="Google Shape;10388;p9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94"/>
          <p:cNvGrpSpPr/>
          <p:nvPr/>
        </p:nvGrpSpPr>
        <p:grpSpPr>
          <a:xfrm>
            <a:off x="3954432" y="2790599"/>
            <a:ext cx="378249" cy="265909"/>
            <a:chOff x="3954432" y="2942999"/>
            <a:chExt cx="378249" cy="265909"/>
          </a:xfrm>
        </p:grpSpPr>
        <p:sp>
          <p:nvSpPr>
            <p:cNvPr id="10403" name="Google Shape;10403;p9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94"/>
          <p:cNvGrpSpPr/>
          <p:nvPr/>
        </p:nvGrpSpPr>
        <p:grpSpPr>
          <a:xfrm>
            <a:off x="1752137" y="4114208"/>
            <a:ext cx="378512" cy="374756"/>
            <a:chOff x="1752137" y="4266608"/>
            <a:chExt cx="378512" cy="374756"/>
          </a:xfrm>
        </p:grpSpPr>
        <p:sp>
          <p:nvSpPr>
            <p:cNvPr id="10413" name="Google Shape;10413;p9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94"/>
          <p:cNvGrpSpPr/>
          <p:nvPr/>
        </p:nvGrpSpPr>
        <p:grpSpPr>
          <a:xfrm>
            <a:off x="3117788" y="3660146"/>
            <a:ext cx="341065" cy="341065"/>
            <a:chOff x="3117788" y="3812546"/>
            <a:chExt cx="341065" cy="341065"/>
          </a:xfrm>
        </p:grpSpPr>
        <p:sp>
          <p:nvSpPr>
            <p:cNvPr id="10435" name="Google Shape;10435;p9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94"/>
          <p:cNvGrpSpPr/>
          <p:nvPr/>
        </p:nvGrpSpPr>
        <p:grpSpPr>
          <a:xfrm>
            <a:off x="3994400" y="4147532"/>
            <a:ext cx="338281" cy="322657"/>
            <a:chOff x="3994400" y="4299932"/>
            <a:chExt cx="338281" cy="322657"/>
          </a:xfrm>
        </p:grpSpPr>
        <p:sp>
          <p:nvSpPr>
            <p:cNvPr id="10442" name="Google Shape;10442;p9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0" name="Google Shape;10450;p94"/>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4"/>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94"/>
          <p:cNvGrpSpPr/>
          <p:nvPr/>
        </p:nvGrpSpPr>
        <p:grpSpPr>
          <a:xfrm>
            <a:off x="3573426" y="1813228"/>
            <a:ext cx="302358" cy="374993"/>
            <a:chOff x="3573426" y="1965628"/>
            <a:chExt cx="302358" cy="374993"/>
          </a:xfrm>
        </p:grpSpPr>
        <p:sp>
          <p:nvSpPr>
            <p:cNvPr id="10453" name="Google Shape;10453;p9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9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94"/>
          <p:cNvGrpSpPr/>
          <p:nvPr/>
        </p:nvGrpSpPr>
        <p:grpSpPr>
          <a:xfrm>
            <a:off x="3513632" y="2756172"/>
            <a:ext cx="355876" cy="331007"/>
            <a:chOff x="3513632" y="2908572"/>
            <a:chExt cx="355876" cy="331007"/>
          </a:xfrm>
        </p:grpSpPr>
        <p:sp>
          <p:nvSpPr>
            <p:cNvPr id="10501" name="Google Shape;10501;p9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94"/>
          <p:cNvGrpSpPr/>
          <p:nvPr/>
        </p:nvGrpSpPr>
        <p:grpSpPr>
          <a:xfrm>
            <a:off x="2694083" y="2736030"/>
            <a:ext cx="235762" cy="374756"/>
            <a:chOff x="2694083" y="2888430"/>
            <a:chExt cx="235762" cy="374756"/>
          </a:xfrm>
        </p:grpSpPr>
        <p:sp>
          <p:nvSpPr>
            <p:cNvPr id="10518" name="Google Shape;10518;p9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94"/>
          <p:cNvGrpSpPr/>
          <p:nvPr/>
        </p:nvGrpSpPr>
        <p:grpSpPr>
          <a:xfrm>
            <a:off x="871534" y="4148188"/>
            <a:ext cx="357661" cy="311155"/>
            <a:chOff x="871534" y="4300588"/>
            <a:chExt cx="357661" cy="311155"/>
          </a:xfrm>
        </p:grpSpPr>
        <p:sp>
          <p:nvSpPr>
            <p:cNvPr id="10528" name="Google Shape;10528;p9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94"/>
          <p:cNvGrpSpPr/>
          <p:nvPr/>
        </p:nvGrpSpPr>
        <p:grpSpPr>
          <a:xfrm>
            <a:off x="916019" y="3669206"/>
            <a:ext cx="250100" cy="336785"/>
            <a:chOff x="916019" y="3821606"/>
            <a:chExt cx="250100" cy="336785"/>
          </a:xfrm>
        </p:grpSpPr>
        <p:sp>
          <p:nvSpPr>
            <p:cNvPr id="10550" name="Google Shape;10550;p9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94"/>
          <p:cNvGrpSpPr/>
          <p:nvPr/>
        </p:nvGrpSpPr>
        <p:grpSpPr>
          <a:xfrm>
            <a:off x="849686" y="2757170"/>
            <a:ext cx="374730" cy="332504"/>
            <a:chOff x="849686" y="2909570"/>
            <a:chExt cx="374730" cy="332504"/>
          </a:xfrm>
        </p:grpSpPr>
        <p:sp>
          <p:nvSpPr>
            <p:cNvPr id="10564" name="Google Shape;10564;p9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94"/>
          <p:cNvGrpSpPr/>
          <p:nvPr/>
        </p:nvGrpSpPr>
        <p:grpSpPr>
          <a:xfrm>
            <a:off x="1735567" y="2267841"/>
            <a:ext cx="417718" cy="372866"/>
            <a:chOff x="1735567" y="2420241"/>
            <a:chExt cx="417718" cy="372866"/>
          </a:xfrm>
        </p:grpSpPr>
        <p:sp>
          <p:nvSpPr>
            <p:cNvPr id="10576" name="Google Shape;10576;p9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94"/>
          <p:cNvGrpSpPr/>
          <p:nvPr/>
        </p:nvGrpSpPr>
        <p:grpSpPr>
          <a:xfrm>
            <a:off x="3599318" y="4147190"/>
            <a:ext cx="251098" cy="309028"/>
            <a:chOff x="3599318" y="4299590"/>
            <a:chExt cx="251098" cy="309028"/>
          </a:xfrm>
        </p:grpSpPr>
        <p:sp>
          <p:nvSpPr>
            <p:cNvPr id="10589" name="Google Shape;10589;p9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94"/>
          <p:cNvGrpSpPr/>
          <p:nvPr/>
        </p:nvGrpSpPr>
        <p:grpSpPr>
          <a:xfrm>
            <a:off x="3105998" y="2280840"/>
            <a:ext cx="345818" cy="345056"/>
            <a:chOff x="3105998" y="2433240"/>
            <a:chExt cx="345818" cy="345056"/>
          </a:xfrm>
        </p:grpSpPr>
        <p:sp>
          <p:nvSpPr>
            <p:cNvPr id="10596" name="Google Shape;10596;p9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94"/>
          <p:cNvGrpSpPr/>
          <p:nvPr/>
        </p:nvGrpSpPr>
        <p:grpSpPr>
          <a:xfrm>
            <a:off x="1737326" y="2748373"/>
            <a:ext cx="374730" cy="350361"/>
            <a:chOff x="1737326" y="2900773"/>
            <a:chExt cx="374730" cy="350361"/>
          </a:xfrm>
        </p:grpSpPr>
        <p:sp>
          <p:nvSpPr>
            <p:cNvPr id="10608" name="Google Shape;10608;p9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9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94"/>
          <p:cNvGrpSpPr/>
          <p:nvPr/>
        </p:nvGrpSpPr>
        <p:grpSpPr>
          <a:xfrm>
            <a:off x="4000676" y="1426996"/>
            <a:ext cx="327226" cy="211603"/>
            <a:chOff x="4000676" y="1579396"/>
            <a:chExt cx="327226" cy="211603"/>
          </a:xfrm>
        </p:grpSpPr>
        <p:sp>
          <p:nvSpPr>
            <p:cNvPr id="10626" name="Google Shape;10626;p9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94"/>
          <p:cNvGrpSpPr/>
          <p:nvPr/>
        </p:nvGrpSpPr>
        <p:grpSpPr>
          <a:xfrm>
            <a:off x="2635523" y="1363184"/>
            <a:ext cx="371054" cy="336469"/>
            <a:chOff x="2635523" y="1515584"/>
            <a:chExt cx="371054" cy="336469"/>
          </a:xfrm>
        </p:grpSpPr>
        <p:sp>
          <p:nvSpPr>
            <p:cNvPr id="10643" name="Google Shape;10643;p9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94"/>
          <p:cNvGrpSpPr/>
          <p:nvPr/>
        </p:nvGrpSpPr>
        <p:grpSpPr>
          <a:xfrm>
            <a:off x="2231907" y="1368331"/>
            <a:ext cx="311627" cy="326569"/>
            <a:chOff x="2231907" y="1520731"/>
            <a:chExt cx="311627" cy="326569"/>
          </a:xfrm>
        </p:grpSpPr>
        <p:sp>
          <p:nvSpPr>
            <p:cNvPr id="10651" name="Google Shape;10651;p9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94"/>
          <p:cNvGrpSpPr/>
          <p:nvPr/>
        </p:nvGrpSpPr>
        <p:grpSpPr>
          <a:xfrm>
            <a:off x="1340249" y="4149133"/>
            <a:ext cx="311890" cy="304695"/>
            <a:chOff x="1340249" y="4301533"/>
            <a:chExt cx="311890" cy="304695"/>
          </a:xfrm>
        </p:grpSpPr>
        <p:sp>
          <p:nvSpPr>
            <p:cNvPr id="10662" name="Google Shape;10662;p9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94"/>
          <p:cNvGrpSpPr/>
          <p:nvPr/>
        </p:nvGrpSpPr>
        <p:grpSpPr>
          <a:xfrm>
            <a:off x="1330690" y="3224624"/>
            <a:ext cx="306874" cy="332268"/>
            <a:chOff x="1330690" y="3377024"/>
            <a:chExt cx="306874" cy="332268"/>
          </a:xfrm>
        </p:grpSpPr>
        <p:sp>
          <p:nvSpPr>
            <p:cNvPr id="10677" name="Google Shape;10677;p9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94"/>
          <p:cNvGrpSpPr/>
          <p:nvPr/>
        </p:nvGrpSpPr>
        <p:grpSpPr>
          <a:xfrm>
            <a:off x="2650597" y="3229377"/>
            <a:ext cx="341511" cy="324994"/>
            <a:chOff x="2650597" y="3381777"/>
            <a:chExt cx="341511" cy="324994"/>
          </a:xfrm>
        </p:grpSpPr>
        <p:sp>
          <p:nvSpPr>
            <p:cNvPr id="10697" name="Google Shape;10697;p9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94"/>
          <p:cNvGrpSpPr/>
          <p:nvPr/>
        </p:nvGrpSpPr>
        <p:grpSpPr>
          <a:xfrm>
            <a:off x="1295502" y="2284962"/>
            <a:ext cx="402645" cy="323917"/>
            <a:chOff x="1295502" y="2437362"/>
            <a:chExt cx="402645" cy="323917"/>
          </a:xfrm>
        </p:grpSpPr>
        <p:sp>
          <p:nvSpPr>
            <p:cNvPr id="10733" name="Google Shape;10733;p9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94"/>
          <p:cNvGrpSpPr/>
          <p:nvPr/>
        </p:nvGrpSpPr>
        <p:grpSpPr>
          <a:xfrm>
            <a:off x="882590" y="2285960"/>
            <a:ext cx="337310" cy="337047"/>
            <a:chOff x="882590" y="2438360"/>
            <a:chExt cx="337310" cy="337047"/>
          </a:xfrm>
        </p:grpSpPr>
        <p:sp>
          <p:nvSpPr>
            <p:cNvPr id="10750" name="Google Shape;10750;p9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94"/>
          <p:cNvGrpSpPr/>
          <p:nvPr/>
        </p:nvGrpSpPr>
        <p:grpSpPr>
          <a:xfrm>
            <a:off x="4885060" y="1366388"/>
            <a:ext cx="385786" cy="342588"/>
            <a:chOff x="4885060" y="1518788"/>
            <a:chExt cx="385786" cy="342588"/>
          </a:xfrm>
        </p:grpSpPr>
        <p:sp>
          <p:nvSpPr>
            <p:cNvPr id="10775" name="Google Shape;10775;p9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94"/>
          <p:cNvGrpSpPr/>
          <p:nvPr/>
        </p:nvGrpSpPr>
        <p:grpSpPr>
          <a:xfrm>
            <a:off x="5394478" y="1362133"/>
            <a:ext cx="249076" cy="351096"/>
            <a:chOff x="5394478" y="1514533"/>
            <a:chExt cx="249076" cy="351096"/>
          </a:xfrm>
        </p:grpSpPr>
        <p:sp>
          <p:nvSpPr>
            <p:cNvPr id="10795" name="Google Shape;10795;p9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94"/>
          <p:cNvGrpSpPr/>
          <p:nvPr/>
        </p:nvGrpSpPr>
        <p:grpSpPr>
          <a:xfrm>
            <a:off x="5782259" y="1359612"/>
            <a:ext cx="356138" cy="356138"/>
            <a:chOff x="5782259" y="1512012"/>
            <a:chExt cx="356138" cy="356138"/>
          </a:xfrm>
        </p:grpSpPr>
        <p:sp>
          <p:nvSpPr>
            <p:cNvPr id="10816" name="Google Shape;10816;p9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94"/>
          <p:cNvGrpSpPr/>
          <p:nvPr/>
        </p:nvGrpSpPr>
        <p:grpSpPr>
          <a:xfrm>
            <a:off x="6229598" y="1365652"/>
            <a:ext cx="343560" cy="343822"/>
            <a:chOff x="6229598" y="1518052"/>
            <a:chExt cx="343560" cy="343822"/>
          </a:xfrm>
        </p:grpSpPr>
        <p:sp>
          <p:nvSpPr>
            <p:cNvPr id="10828" name="Google Shape;10828;p9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94"/>
          <p:cNvGrpSpPr/>
          <p:nvPr/>
        </p:nvGrpSpPr>
        <p:grpSpPr>
          <a:xfrm>
            <a:off x="870773" y="3205585"/>
            <a:ext cx="342824" cy="351228"/>
            <a:chOff x="870773" y="3357985"/>
            <a:chExt cx="342824" cy="351228"/>
          </a:xfrm>
        </p:grpSpPr>
        <p:sp>
          <p:nvSpPr>
            <p:cNvPr id="10848" name="Google Shape;10848;p9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94"/>
          <p:cNvGrpSpPr/>
          <p:nvPr/>
        </p:nvGrpSpPr>
        <p:grpSpPr>
          <a:xfrm>
            <a:off x="2743084" y="4147190"/>
            <a:ext cx="159372" cy="308896"/>
            <a:chOff x="2743084" y="4299590"/>
            <a:chExt cx="159372" cy="308896"/>
          </a:xfrm>
        </p:grpSpPr>
        <p:sp>
          <p:nvSpPr>
            <p:cNvPr id="10857" name="Google Shape;10857;p9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94"/>
          <p:cNvGrpSpPr/>
          <p:nvPr/>
        </p:nvGrpSpPr>
        <p:grpSpPr>
          <a:xfrm>
            <a:off x="1293506" y="2787316"/>
            <a:ext cx="374730" cy="272211"/>
            <a:chOff x="1293506" y="2939716"/>
            <a:chExt cx="374730" cy="272211"/>
          </a:xfrm>
        </p:grpSpPr>
        <p:sp>
          <p:nvSpPr>
            <p:cNvPr id="10873" name="Google Shape;10873;p9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94"/>
          <p:cNvGrpSpPr/>
          <p:nvPr/>
        </p:nvGrpSpPr>
        <p:grpSpPr>
          <a:xfrm>
            <a:off x="6669900" y="1353074"/>
            <a:ext cx="345083" cy="369216"/>
            <a:chOff x="6669900" y="1505474"/>
            <a:chExt cx="345083" cy="369216"/>
          </a:xfrm>
        </p:grpSpPr>
        <p:sp>
          <p:nvSpPr>
            <p:cNvPr id="10904" name="Google Shape;10904;p9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94"/>
          <p:cNvGrpSpPr/>
          <p:nvPr/>
        </p:nvGrpSpPr>
        <p:grpSpPr>
          <a:xfrm>
            <a:off x="7117003" y="1365600"/>
            <a:ext cx="333003" cy="344085"/>
            <a:chOff x="7117003" y="1518000"/>
            <a:chExt cx="333003" cy="344085"/>
          </a:xfrm>
        </p:grpSpPr>
        <p:sp>
          <p:nvSpPr>
            <p:cNvPr id="10927" name="Google Shape;10927;p9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94"/>
          <p:cNvGrpSpPr/>
          <p:nvPr/>
        </p:nvGrpSpPr>
        <p:grpSpPr>
          <a:xfrm>
            <a:off x="2200238" y="4136765"/>
            <a:ext cx="374756" cy="329300"/>
            <a:chOff x="2200238" y="4289165"/>
            <a:chExt cx="374756" cy="329300"/>
          </a:xfrm>
        </p:grpSpPr>
        <p:sp>
          <p:nvSpPr>
            <p:cNvPr id="10966" name="Google Shape;10966;p9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94"/>
          <p:cNvGrpSpPr/>
          <p:nvPr/>
        </p:nvGrpSpPr>
        <p:grpSpPr>
          <a:xfrm>
            <a:off x="7556043" y="1347559"/>
            <a:ext cx="337283" cy="380192"/>
            <a:chOff x="7556043" y="1499959"/>
            <a:chExt cx="337283" cy="380192"/>
          </a:xfrm>
        </p:grpSpPr>
        <p:sp>
          <p:nvSpPr>
            <p:cNvPr id="10989" name="Google Shape;10989;p9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94"/>
          <p:cNvGrpSpPr/>
          <p:nvPr/>
        </p:nvGrpSpPr>
        <p:grpSpPr>
          <a:xfrm>
            <a:off x="4864446" y="3187807"/>
            <a:ext cx="395607" cy="387414"/>
            <a:chOff x="4864446" y="3340207"/>
            <a:chExt cx="395607" cy="387414"/>
          </a:xfrm>
        </p:grpSpPr>
        <p:sp>
          <p:nvSpPr>
            <p:cNvPr id="11004" name="Google Shape;11004;p9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94"/>
          <p:cNvGrpSpPr/>
          <p:nvPr/>
        </p:nvGrpSpPr>
        <p:grpSpPr>
          <a:xfrm>
            <a:off x="3130367" y="4172085"/>
            <a:ext cx="297342" cy="258871"/>
            <a:chOff x="3130367" y="4324485"/>
            <a:chExt cx="297342" cy="258871"/>
          </a:xfrm>
        </p:grpSpPr>
        <p:sp>
          <p:nvSpPr>
            <p:cNvPr id="11030" name="Google Shape;11030;p9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94"/>
          <p:cNvGrpSpPr/>
          <p:nvPr/>
        </p:nvGrpSpPr>
        <p:grpSpPr>
          <a:xfrm>
            <a:off x="5302988" y="3237439"/>
            <a:ext cx="394609" cy="286523"/>
            <a:chOff x="5302988" y="3389839"/>
            <a:chExt cx="394609" cy="286523"/>
          </a:xfrm>
        </p:grpSpPr>
        <p:sp>
          <p:nvSpPr>
            <p:cNvPr id="11054" name="Google Shape;11054;p9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7" name="Google Shape;11087;p94"/>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8" name="Google Shape;11088;p94"/>
          <p:cNvGrpSpPr/>
          <p:nvPr/>
        </p:nvGrpSpPr>
        <p:grpSpPr>
          <a:xfrm>
            <a:off x="3060752" y="2751209"/>
            <a:ext cx="390565" cy="359578"/>
            <a:chOff x="3060752" y="2903609"/>
            <a:chExt cx="390565" cy="359578"/>
          </a:xfrm>
        </p:grpSpPr>
        <p:sp>
          <p:nvSpPr>
            <p:cNvPr id="11089" name="Google Shape;11089;p9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94"/>
          <p:cNvGrpSpPr/>
          <p:nvPr/>
        </p:nvGrpSpPr>
        <p:grpSpPr>
          <a:xfrm>
            <a:off x="5741031" y="3233657"/>
            <a:ext cx="394609" cy="294585"/>
            <a:chOff x="5741031" y="3386057"/>
            <a:chExt cx="394609" cy="294585"/>
          </a:xfrm>
        </p:grpSpPr>
        <p:sp>
          <p:nvSpPr>
            <p:cNvPr id="11124" name="Google Shape;11124;p9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4" name="Google Shape;11154;p94"/>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5" name="Google Shape;11155;p94"/>
          <p:cNvGrpSpPr/>
          <p:nvPr/>
        </p:nvGrpSpPr>
        <p:grpSpPr>
          <a:xfrm>
            <a:off x="6179074" y="3216326"/>
            <a:ext cx="394609" cy="328749"/>
            <a:chOff x="6179074" y="3368726"/>
            <a:chExt cx="394609" cy="328749"/>
          </a:xfrm>
        </p:grpSpPr>
        <p:sp>
          <p:nvSpPr>
            <p:cNvPr id="11156" name="Google Shape;11156;p9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94"/>
          <p:cNvGrpSpPr/>
          <p:nvPr/>
        </p:nvGrpSpPr>
        <p:grpSpPr>
          <a:xfrm>
            <a:off x="7054924" y="3215328"/>
            <a:ext cx="394583" cy="331007"/>
            <a:chOff x="7054924" y="3367728"/>
            <a:chExt cx="394583" cy="331007"/>
          </a:xfrm>
        </p:grpSpPr>
        <p:sp>
          <p:nvSpPr>
            <p:cNvPr id="11240" name="Google Shape;11240;p9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94"/>
          <p:cNvGrpSpPr/>
          <p:nvPr/>
        </p:nvGrpSpPr>
        <p:grpSpPr>
          <a:xfrm>
            <a:off x="7492967" y="3209025"/>
            <a:ext cx="394583" cy="343586"/>
            <a:chOff x="7492967" y="3361425"/>
            <a:chExt cx="394583" cy="343586"/>
          </a:xfrm>
        </p:grpSpPr>
        <p:sp>
          <p:nvSpPr>
            <p:cNvPr id="11256" name="Google Shape;11256;p9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94"/>
          <p:cNvGrpSpPr/>
          <p:nvPr/>
        </p:nvGrpSpPr>
        <p:grpSpPr>
          <a:xfrm>
            <a:off x="7935527" y="3200754"/>
            <a:ext cx="385287" cy="360156"/>
            <a:chOff x="7935527" y="3353154"/>
            <a:chExt cx="385287" cy="360156"/>
          </a:xfrm>
        </p:grpSpPr>
        <p:sp>
          <p:nvSpPr>
            <p:cNvPr id="11280" name="Google Shape;11280;p9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94"/>
          <p:cNvGrpSpPr/>
          <p:nvPr/>
        </p:nvGrpSpPr>
        <p:grpSpPr>
          <a:xfrm>
            <a:off x="5319821" y="1833842"/>
            <a:ext cx="348103" cy="348103"/>
            <a:chOff x="5319821" y="1986242"/>
            <a:chExt cx="348103" cy="348103"/>
          </a:xfrm>
        </p:grpSpPr>
        <p:sp>
          <p:nvSpPr>
            <p:cNvPr id="11293" name="Google Shape;11293;p9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94"/>
          <p:cNvGrpSpPr/>
          <p:nvPr/>
        </p:nvGrpSpPr>
        <p:grpSpPr>
          <a:xfrm>
            <a:off x="5765926" y="1824283"/>
            <a:ext cx="348339" cy="348103"/>
            <a:chOff x="5765926" y="1976683"/>
            <a:chExt cx="348339" cy="348103"/>
          </a:xfrm>
        </p:grpSpPr>
        <p:sp>
          <p:nvSpPr>
            <p:cNvPr id="11331" name="Google Shape;11331;p9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94"/>
          <p:cNvGrpSpPr/>
          <p:nvPr/>
        </p:nvGrpSpPr>
        <p:grpSpPr>
          <a:xfrm>
            <a:off x="6191390" y="1829089"/>
            <a:ext cx="389068" cy="347787"/>
            <a:chOff x="6191390" y="1981489"/>
            <a:chExt cx="389068" cy="347787"/>
          </a:xfrm>
        </p:grpSpPr>
        <p:sp>
          <p:nvSpPr>
            <p:cNvPr id="11346" name="Google Shape;11346;p9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94"/>
          <p:cNvGrpSpPr/>
          <p:nvPr/>
        </p:nvGrpSpPr>
        <p:grpSpPr>
          <a:xfrm>
            <a:off x="6657846" y="1855191"/>
            <a:ext cx="348103" cy="295714"/>
            <a:chOff x="6657846" y="2007591"/>
            <a:chExt cx="348103" cy="295714"/>
          </a:xfrm>
        </p:grpSpPr>
        <p:sp>
          <p:nvSpPr>
            <p:cNvPr id="11354" name="Google Shape;11354;p9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94"/>
          <p:cNvGrpSpPr/>
          <p:nvPr/>
        </p:nvGrpSpPr>
        <p:grpSpPr>
          <a:xfrm>
            <a:off x="7104188" y="1819504"/>
            <a:ext cx="347341" cy="348103"/>
            <a:chOff x="7104188" y="1971904"/>
            <a:chExt cx="347341" cy="348103"/>
          </a:xfrm>
        </p:grpSpPr>
        <p:sp>
          <p:nvSpPr>
            <p:cNvPr id="11381" name="Google Shape;11381;p9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94"/>
          <p:cNvGrpSpPr/>
          <p:nvPr/>
        </p:nvGrpSpPr>
        <p:grpSpPr>
          <a:xfrm>
            <a:off x="7551264" y="1819504"/>
            <a:ext cx="344321" cy="348155"/>
            <a:chOff x="7551264" y="1971904"/>
            <a:chExt cx="344321" cy="348155"/>
          </a:xfrm>
        </p:grpSpPr>
        <p:sp>
          <p:nvSpPr>
            <p:cNvPr id="11412" name="Google Shape;11412;p9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94"/>
          <p:cNvGrpSpPr/>
          <p:nvPr/>
        </p:nvGrpSpPr>
        <p:grpSpPr>
          <a:xfrm>
            <a:off x="7992826" y="1365390"/>
            <a:ext cx="317431" cy="344584"/>
            <a:chOff x="7992826" y="1517790"/>
            <a:chExt cx="317431" cy="344584"/>
          </a:xfrm>
        </p:grpSpPr>
        <p:sp>
          <p:nvSpPr>
            <p:cNvPr id="11432" name="Google Shape;11432;p9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94"/>
          <p:cNvGrpSpPr/>
          <p:nvPr/>
        </p:nvGrpSpPr>
        <p:grpSpPr>
          <a:xfrm>
            <a:off x="7992065" y="1819504"/>
            <a:ext cx="351621" cy="348103"/>
            <a:chOff x="7992065" y="1971904"/>
            <a:chExt cx="351621" cy="348103"/>
          </a:xfrm>
        </p:grpSpPr>
        <p:sp>
          <p:nvSpPr>
            <p:cNvPr id="11450" name="Google Shape;11450;p9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94"/>
          <p:cNvGrpSpPr/>
          <p:nvPr/>
        </p:nvGrpSpPr>
        <p:grpSpPr>
          <a:xfrm>
            <a:off x="4911189" y="3641055"/>
            <a:ext cx="296580" cy="364935"/>
            <a:chOff x="4911189" y="3793455"/>
            <a:chExt cx="296580" cy="364935"/>
          </a:xfrm>
        </p:grpSpPr>
        <p:sp>
          <p:nvSpPr>
            <p:cNvPr id="11466" name="Google Shape;11466;p9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94"/>
          <p:cNvGrpSpPr/>
          <p:nvPr/>
        </p:nvGrpSpPr>
        <p:grpSpPr>
          <a:xfrm>
            <a:off x="5341433" y="3640871"/>
            <a:ext cx="330272" cy="329117"/>
            <a:chOff x="5341433" y="3793271"/>
            <a:chExt cx="330272" cy="329117"/>
          </a:xfrm>
        </p:grpSpPr>
        <p:sp>
          <p:nvSpPr>
            <p:cNvPr id="11487" name="Google Shape;11487;p9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94"/>
          <p:cNvGrpSpPr/>
          <p:nvPr/>
        </p:nvGrpSpPr>
        <p:grpSpPr>
          <a:xfrm>
            <a:off x="5744051" y="3613850"/>
            <a:ext cx="428511" cy="383186"/>
            <a:chOff x="5744051" y="3766250"/>
            <a:chExt cx="428511" cy="383186"/>
          </a:xfrm>
        </p:grpSpPr>
        <p:sp>
          <p:nvSpPr>
            <p:cNvPr id="11504" name="Google Shape;11504;p9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94"/>
          <p:cNvGrpSpPr/>
          <p:nvPr/>
        </p:nvGrpSpPr>
        <p:grpSpPr>
          <a:xfrm>
            <a:off x="6678697" y="3640924"/>
            <a:ext cx="342824" cy="328985"/>
            <a:chOff x="6678697" y="3793324"/>
            <a:chExt cx="342824" cy="328985"/>
          </a:xfrm>
        </p:grpSpPr>
        <p:sp>
          <p:nvSpPr>
            <p:cNvPr id="11522" name="Google Shape;11522;p9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94"/>
          <p:cNvGrpSpPr/>
          <p:nvPr/>
        </p:nvGrpSpPr>
        <p:grpSpPr>
          <a:xfrm>
            <a:off x="7101903" y="3609622"/>
            <a:ext cx="398627" cy="392088"/>
            <a:chOff x="7101903" y="3762022"/>
            <a:chExt cx="398627" cy="392088"/>
          </a:xfrm>
        </p:grpSpPr>
        <p:sp>
          <p:nvSpPr>
            <p:cNvPr id="11531" name="Google Shape;11531;p9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94"/>
          <p:cNvGrpSpPr/>
          <p:nvPr/>
        </p:nvGrpSpPr>
        <p:grpSpPr>
          <a:xfrm>
            <a:off x="7541469" y="3641055"/>
            <a:ext cx="407897" cy="328985"/>
            <a:chOff x="7541469" y="3793455"/>
            <a:chExt cx="407897" cy="328985"/>
          </a:xfrm>
        </p:grpSpPr>
        <p:sp>
          <p:nvSpPr>
            <p:cNvPr id="11550" name="Google Shape;11550;p9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94"/>
          <p:cNvGrpSpPr/>
          <p:nvPr/>
        </p:nvGrpSpPr>
        <p:grpSpPr>
          <a:xfrm>
            <a:off x="5310288" y="2803912"/>
            <a:ext cx="432292" cy="264412"/>
            <a:chOff x="5310288" y="2956312"/>
            <a:chExt cx="432292" cy="264412"/>
          </a:xfrm>
        </p:grpSpPr>
        <p:sp>
          <p:nvSpPr>
            <p:cNvPr id="11581" name="Google Shape;11581;p9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94"/>
          <p:cNvGrpSpPr/>
          <p:nvPr/>
        </p:nvGrpSpPr>
        <p:grpSpPr>
          <a:xfrm>
            <a:off x="4879047" y="2279920"/>
            <a:ext cx="398075" cy="340303"/>
            <a:chOff x="4879047" y="2432320"/>
            <a:chExt cx="398075" cy="340303"/>
          </a:xfrm>
        </p:grpSpPr>
        <p:sp>
          <p:nvSpPr>
            <p:cNvPr id="11609" name="Google Shape;11609;p9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94"/>
          <p:cNvGrpSpPr/>
          <p:nvPr/>
        </p:nvGrpSpPr>
        <p:grpSpPr>
          <a:xfrm>
            <a:off x="5388701" y="2241423"/>
            <a:ext cx="280982" cy="395896"/>
            <a:chOff x="5388701" y="2393823"/>
            <a:chExt cx="280982" cy="395896"/>
          </a:xfrm>
        </p:grpSpPr>
        <p:sp>
          <p:nvSpPr>
            <p:cNvPr id="11636" name="Google Shape;11636;p9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94"/>
          <p:cNvGrpSpPr/>
          <p:nvPr/>
        </p:nvGrpSpPr>
        <p:grpSpPr>
          <a:xfrm>
            <a:off x="5743289" y="2286722"/>
            <a:ext cx="444871" cy="316407"/>
            <a:chOff x="5743289" y="2439122"/>
            <a:chExt cx="444871" cy="316407"/>
          </a:xfrm>
        </p:grpSpPr>
        <p:sp>
          <p:nvSpPr>
            <p:cNvPr id="11667" name="Google Shape;11667;p9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94"/>
          <p:cNvGrpSpPr/>
          <p:nvPr/>
        </p:nvGrpSpPr>
        <p:grpSpPr>
          <a:xfrm>
            <a:off x="6230360" y="2280183"/>
            <a:ext cx="351359" cy="363412"/>
            <a:chOff x="6230360" y="2432583"/>
            <a:chExt cx="351359" cy="363412"/>
          </a:xfrm>
        </p:grpSpPr>
        <p:sp>
          <p:nvSpPr>
            <p:cNvPr id="11697" name="Google Shape;11697;p9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94"/>
          <p:cNvGrpSpPr/>
          <p:nvPr/>
        </p:nvGrpSpPr>
        <p:grpSpPr>
          <a:xfrm>
            <a:off x="6633976" y="2307152"/>
            <a:ext cx="387781" cy="286680"/>
            <a:chOff x="6633976" y="2459552"/>
            <a:chExt cx="387781" cy="286680"/>
          </a:xfrm>
        </p:grpSpPr>
        <p:sp>
          <p:nvSpPr>
            <p:cNvPr id="11719" name="Google Shape;11719;p9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94"/>
          <p:cNvGrpSpPr/>
          <p:nvPr/>
        </p:nvGrpSpPr>
        <p:grpSpPr>
          <a:xfrm>
            <a:off x="7091110" y="2276165"/>
            <a:ext cx="376989" cy="348864"/>
            <a:chOff x="7091110" y="2428565"/>
            <a:chExt cx="376989" cy="348864"/>
          </a:xfrm>
        </p:grpSpPr>
        <p:sp>
          <p:nvSpPr>
            <p:cNvPr id="11727" name="Google Shape;11727;p9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94"/>
          <p:cNvGrpSpPr/>
          <p:nvPr/>
        </p:nvGrpSpPr>
        <p:grpSpPr>
          <a:xfrm>
            <a:off x="7536427" y="2262825"/>
            <a:ext cx="369715" cy="375492"/>
            <a:chOff x="7536427" y="2415225"/>
            <a:chExt cx="369715" cy="375492"/>
          </a:xfrm>
        </p:grpSpPr>
        <p:sp>
          <p:nvSpPr>
            <p:cNvPr id="11759" name="Google Shape;11759;p9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94"/>
          <p:cNvGrpSpPr/>
          <p:nvPr/>
        </p:nvGrpSpPr>
        <p:grpSpPr>
          <a:xfrm>
            <a:off x="7980773" y="2276402"/>
            <a:ext cx="353381" cy="358160"/>
            <a:chOff x="7980773" y="2428802"/>
            <a:chExt cx="353381" cy="358160"/>
          </a:xfrm>
        </p:grpSpPr>
        <p:sp>
          <p:nvSpPr>
            <p:cNvPr id="11798" name="Google Shape;11798;p9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94"/>
          <p:cNvGrpSpPr/>
          <p:nvPr/>
        </p:nvGrpSpPr>
        <p:grpSpPr>
          <a:xfrm>
            <a:off x="4886058" y="4138840"/>
            <a:ext cx="346343" cy="343953"/>
            <a:chOff x="4886058" y="4291240"/>
            <a:chExt cx="346343" cy="343953"/>
          </a:xfrm>
        </p:grpSpPr>
        <p:sp>
          <p:nvSpPr>
            <p:cNvPr id="11829" name="Google Shape;11829;p9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94"/>
          <p:cNvGrpSpPr/>
          <p:nvPr/>
        </p:nvGrpSpPr>
        <p:grpSpPr>
          <a:xfrm>
            <a:off x="5344216" y="4138656"/>
            <a:ext cx="304616" cy="343560"/>
            <a:chOff x="5344216" y="4291056"/>
            <a:chExt cx="304616" cy="343560"/>
          </a:xfrm>
        </p:grpSpPr>
        <p:sp>
          <p:nvSpPr>
            <p:cNvPr id="11843" name="Google Shape;11843;p9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94"/>
          <p:cNvGrpSpPr/>
          <p:nvPr/>
        </p:nvGrpSpPr>
        <p:grpSpPr>
          <a:xfrm>
            <a:off x="6279999" y="4112022"/>
            <a:ext cx="204093" cy="343743"/>
            <a:chOff x="6271562" y="4290872"/>
            <a:chExt cx="204093" cy="343743"/>
          </a:xfrm>
        </p:grpSpPr>
        <p:sp>
          <p:nvSpPr>
            <p:cNvPr id="11855" name="Google Shape;11855;p9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94"/>
          <p:cNvGrpSpPr/>
          <p:nvPr/>
        </p:nvGrpSpPr>
        <p:grpSpPr>
          <a:xfrm>
            <a:off x="6639491" y="4176838"/>
            <a:ext cx="344085" cy="267195"/>
            <a:chOff x="6639491" y="4329238"/>
            <a:chExt cx="344085" cy="267195"/>
          </a:xfrm>
        </p:grpSpPr>
        <p:sp>
          <p:nvSpPr>
            <p:cNvPr id="11868" name="Google Shape;11868;p9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94"/>
          <p:cNvGrpSpPr/>
          <p:nvPr/>
        </p:nvGrpSpPr>
        <p:grpSpPr>
          <a:xfrm>
            <a:off x="7133336" y="4138656"/>
            <a:ext cx="232979" cy="343560"/>
            <a:chOff x="7133336" y="4291056"/>
            <a:chExt cx="232979" cy="343560"/>
          </a:xfrm>
        </p:grpSpPr>
        <p:sp>
          <p:nvSpPr>
            <p:cNvPr id="11887" name="Google Shape;11887;p9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94"/>
          <p:cNvGrpSpPr/>
          <p:nvPr/>
        </p:nvGrpSpPr>
        <p:grpSpPr>
          <a:xfrm>
            <a:off x="7571379" y="4138656"/>
            <a:ext cx="232979" cy="343560"/>
            <a:chOff x="7571379" y="4291056"/>
            <a:chExt cx="232979" cy="343560"/>
          </a:xfrm>
        </p:grpSpPr>
        <p:sp>
          <p:nvSpPr>
            <p:cNvPr id="11905" name="Google Shape;11905;p9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94"/>
          <p:cNvGrpSpPr/>
          <p:nvPr/>
        </p:nvGrpSpPr>
        <p:grpSpPr>
          <a:xfrm>
            <a:off x="6666381" y="3195475"/>
            <a:ext cx="295819" cy="370712"/>
            <a:chOff x="6666381" y="3347875"/>
            <a:chExt cx="295819" cy="370712"/>
          </a:xfrm>
        </p:grpSpPr>
        <p:sp>
          <p:nvSpPr>
            <p:cNvPr id="11922" name="Google Shape;11922;p9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94"/>
          <p:cNvGrpSpPr/>
          <p:nvPr/>
        </p:nvGrpSpPr>
        <p:grpSpPr>
          <a:xfrm>
            <a:off x="4877760" y="2735059"/>
            <a:ext cx="389567" cy="390329"/>
            <a:chOff x="4877760" y="2887459"/>
            <a:chExt cx="389567" cy="390329"/>
          </a:xfrm>
        </p:grpSpPr>
        <p:sp>
          <p:nvSpPr>
            <p:cNvPr id="11963" name="Google Shape;11963;p9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7" name="Google Shape;12007;p94"/>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4"/>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4"/>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4"/>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4"/>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2" name="Google Shape;12012;p94"/>
          <p:cNvGrpSpPr/>
          <p:nvPr/>
        </p:nvGrpSpPr>
        <p:grpSpPr>
          <a:xfrm>
            <a:off x="5779239" y="2735295"/>
            <a:ext cx="314411" cy="389830"/>
            <a:chOff x="5779239" y="2887695"/>
            <a:chExt cx="314411" cy="389830"/>
          </a:xfrm>
        </p:grpSpPr>
        <p:sp>
          <p:nvSpPr>
            <p:cNvPr id="12013" name="Google Shape;12013;p9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9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94"/>
          <p:cNvGrpSpPr/>
          <p:nvPr/>
        </p:nvGrpSpPr>
        <p:grpSpPr>
          <a:xfrm>
            <a:off x="6190130" y="2788577"/>
            <a:ext cx="389830" cy="283004"/>
            <a:chOff x="6190130" y="2940977"/>
            <a:chExt cx="389830" cy="283004"/>
          </a:xfrm>
        </p:grpSpPr>
        <p:sp>
          <p:nvSpPr>
            <p:cNvPr id="12058" name="Google Shape;12058;p9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94"/>
          <p:cNvGrpSpPr/>
          <p:nvPr/>
        </p:nvGrpSpPr>
        <p:grpSpPr>
          <a:xfrm>
            <a:off x="6633976" y="2747874"/>
            <a:ext cx="389803" cy="364673"/>
            <a:chOff x="6633976" y="2900274"/>
            <a:chExt cx="389803" cy="364673"/>
          </a:xfrm>
        </p:grpSpPr>
        <p:sp>
          <p:nvSpPr>
            <p:cNvPr id="12089" name="Google Shape;12089;p9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94"/>
          <p:cNvGrpSpPr/>
          <p:nvPr/>
        </p:nvGrpSpPr>
        <p:grpSpPr>
          <a:xfrm>
            <a:off x="7517835" y="2733037"/>
            <a:ext cx="364935" cy="382529"/>
            <a:chOff x="7517835" y="2885437"/>
            <a:chExt cx="364935" cy="382529"/>
          </a:xfrm>
        </p:grpSpPr>
        <p:sp>
          <p:nvSpPr>
            <p:cNvPr id="12107" name="Google Shape;12107;p9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94"/>
          <p:cNvGrpSpPr/>
          <p:nvPr/>
        </p:nvGrpSpPr>
        <p:grpSpPr>
          <a:xfrm>
            <a:off x="7087591" y="2734744"/>
            <a:ext cx="358160" cy="385602"/>
            <a:chOff x="7087591" y="2887144"/>
            <a:chExt cx="358160" cy="385602"/>
          </a:xfrm>
        </p:grpSpPr>
        <p:sp>
          <p:nvSpPr>
            <p:cNvPr id="12145" name="Google Shape;12145;p9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94"/>
          <p:cNvGrpSpPr/>
          <p:nvPr/>
        </p:nvGrpSpPr>
        <p:grpSpPr>
          <a:xfrm>
            <a:off x="7951362" y="2733037"/>
            <a:ext cx="382529" cy="382529"/>
            <a:chOff x="7951362" y="2885437"/>
            <a:chExt cx="382529" cy="382529"/>
          </a:xfrm>
        </p:grpSpPr>
        <p:sp>
          <p:nvSpPr>
            <p:cNvPr id="12165" name="Google Shape;12165;p9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94"/>
          <p:cNvGrpSpPr/>
          <p:nvPr/>
        </p:nvGrpSpPr>
        <p:grpSpPr>
          <a:xfrm>
            <a:off x="8054406" y="3662089"/>
            <a:ext cx="276964" cy="336601"/>
            <a:chOff x="8054406" y="3814489"/>
            <a:chExt cx="276964" cy="336601"/>
          </a:xfrm>
        </p:grpSpPr>
        <p:sp>
          <p:nvSpPr>
            <p:cNvPr id="12215" name="Google Shape;12215;p9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94"/>
          <p:cNvGrpSpPr/>
          <p:nvPr/>
        </p:nvGrpSpPr>
        <p:grpSpPr>
          <a:xfrm>
            <a:off x="7936787" y="4142674"/>
            <a:ext cx="378249" cy="335524"/>
            <a:chOff x="7936787" y="4295074"/>
            <a:chExt cx="378249" cy="335524"/>
          </a:xfrm>
        </p:grpSpPr>
        <p:sp>
          <p:nvSpPr>
            <p:cNvPr id="12225" name="Google Shape;12225;p9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94"/>
          <p:cNvGrpSpPr/>
          <p:nvPr/>
        </p:nvGrpSpPr>
        <p:grpSpPr>
          <a:xfrm>
            <a:off x="4886058" y="1813490"/>
            <a:ext cx="388569" cy="388307"/>
            <a:chOff x="4886058" y="1965890"/>
            <a:chExt cx="388569" cy="388307"/>
          </a:xfrm>
        </p:grpSpPr>
        <p:sp>
          <p:nvSpPr>
            <p:cNvPr id="12242" name="Google Shape;12242;p9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3" name="Google Shape;12253;p94"/>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254" name="Google Shape;12254;p94"/>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58" name="Shape 12258"/>
        <p:cNvGrpSpPr/>
        <p:nvPr/>
      </p:nvGrpSpPr>
      <p:grpSpPr>
        <a:xfrm>
          <a:off x="0" y="0"/>
          <a:ext cx="0" cy="0"/>
          <a:chOff x="0" y="0"/>
          <a:chExt cx="0" cy="0"/>
        </a:xfrm>
      </p:grpSpPr>
      <p:grpSp>
        <p:nvGrpSpPr>
          <p:cNvPr id="12259" name="Google Shape;12259;p95"/>
          <p:cNvGrpSpPr/>
          <p:nvPr/>
        </p:nvGrpSpPr>
        <p:grpSpPr>
          <a:xfrm>
            <a:off x="1765162" y="3194389"/>
            <a:ext cx="292801" cy="359258"/>
            <a:chOff x="1765162" y="3346789"/>
            <a:chExt cx="292801" cy="359258"/>
          </a:xfrm>
        </p:grpSpPr>
        <p:sp>
          <p:nvSpPr>
            <p:cNvPr id="12260" name="Google Shape;12260;p9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95"/>
          <p:cNvGrpSpPr/>
          <p:nvPr/>
        </p:nvGrpSpPr>
        <p:grpSpPr>
          <a:xfrm>
            <a:off x="3077632" y="2292604"/>
            <a:ext cx="358996" cy="296309"/>
            <a:chOff x="3077632" y="2445004"/>
            <a:chExt cx="358996" cy="296309"/>
          </a:xfrm>
        </p:grpSpPr>
        <p:sp>
          <p:nvSpPr>
            <p:cNvPr id="12276" name="Google Shape;12276;p9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95"/>
          <p:cNvGrpSpPr/>
          <p:nvPr/>
        </p:nvGrpSpPr>
        <p:grpSpPr>
          <a:xfrm>
            <a:off x="2635237" y="2279380"/>
            <a:ext cx="359232" cy="323018"/>
            <a:chOff x="2635237" y="2431780"/>
            <a:chExt cx="359232" cy="323018"/>
          </a:xfrm>
        </p:grpSpPr>
        <p:sp>
          <p:nvSpPr>
            <p:cNvPr id="12303" name="Google Shape;12303;p9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95"/>
          <p:cNvGrpSpPr/>
          <p:nvPr/>
        </p:nvGrpSpPr>
        <p:grpSpPr>
          <a:xfrm>
            <a:off x="4011651" y="3615732"/>
            <a:ext cx="373189" cy="358944"/>
            <a:chOff x="4011651" y="3768132"/>
            <a:chExt cx="373189" cy="358944"/>
          </a:xfrm>
        </p:grpSpPr>
        <p:sp>
          <p:nvSpPr>
            <p:cNvPr id="12319" name="Google Shape;12319;p9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95"/>
          <p:cNvGrpSpPr/>
          <p:nvPr/>
        </p:nvGrpSpPr>
        <p:grpSpPr>
          <a:xfrm>
            <a:off x="2189568" y="1809203"/>
            <a:ext cx="364993" cy="359049"/>
            <a:chOff x="2189568" y="1961603"/>
            <a:chExt cx="364993" cy="359049"/>
          </a:xfrm>
        </p:grpSpPr>
        <p:sp>
          <p:nvSpPr>
            <p:cNvPr id="12330" name="Google Shape;12330;p9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95"/>
          <p:cNvGrpSpPr/>
          <p:nvPr/>
        </p:nvGrpSpPr>
        <p:grpSpPr>
          <a:xfrm>
            <a:off x="2193077" y="2267571"/>
            <a:ext cx="378426" cy="346323"/>
            <a:chOff x="2193077" y="2419971"/>
            <a:chExt cx="378426" cy="346323"/>
          </a:xfrm>
        </p:grpSpPr>
        <p:sp>
          <p:nvSpPr>
            <p:cNvPr id="12347" name="Google Shape;12347;p9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95"/>
          <p:cNvGrpSpPr/>
          <p:nvPr/>
        </p:nvGrpSpPr>
        <p:grpSpPr>
          <a:xfrm>
            <a:off x="861622" y="2729370"/>
            <a:ext cx="276802" cy="367140"/>
            <a:chOff x="861622" y="2881770"/>
            <a:chExt cx="276802" cy="367140"/>
          </a:xfrm>
        </p:grpSpPr>
        <p:sp>
          <p:nvSpPr>
            <p:cNvPr id="12369" name="Google Shape;12369;p9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95"/>
          <p:cNvGrpSpPr/>
          <p:nvPr/>
        </p:nvGrpSpPr>
        <p:grpSpPr>
          <a:xfrm>
            <a:off x="3968184" y="2729291"/>
            <a:ext cx="369444" cy="367140"/>
            <a:chOff x="3968184" y="2881691"/>
            <a:chExt cx="369444" cy="367140"/>
          </a:xfrm>
        </p:grpSpPr>
        <p:sp>
          <p:nvSpPr>
            <p:cNvPr id="12392" name="Google Shape;12392;p9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95"/>
          <p:cNvGrpSpPr/>
          <p:nvPr/>
        </p:nvGrpSpPr>
        <p:grpSpPr>
          <a:xfrm>
            <a:off x="3513796" y="2729684"/>
            <a:ext cx="371487" cy="366826"/>
            <a:chOff x="3513796" y="2882084"/>
            <a:chExt cx="371487" cy="366826"/>
          </a:xfrm>
        </p:grpSpPr>
        <p:sp>
          <p:nvSpPr>
            <p:cNvPr id="12417" name="Google Shape;12417;p9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95"/>
          <p:cNvGrpSpPr/>
          <p:nvPr/>
        </p:nvGrpSpPr>
        <p:grpSpPr>
          <a:xfrm>
            <a:off x="873615" y="1347875"/>
            <a:ext cx="335011" cy="359232"/>
            <a:chOff x="873615" y="1500275"/>
            <a:chExt cx="335011" cy="359232"/>
          </a:xfrm>
        </p:grpSpPr>
        <p:sp>
          <p:nvSpPr>
            <p:cNvPr id="12467" name="Google Shape;12467;p9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95"/>
          <p:cNvGrpSpPr/>
          <p:nvPr/>
        </p:nvGrpSpPr>
        <p:grpSpPr>
          <a:xfrm>
            <a:off x="2202058" y="3194337"/>
            <a:ext cx="337158" cy="359311"/>
            <a:chOff x="2202058" y="3346737"/>
            <a:chExt cx="337158" cy="359311"/>
          </a:xfrm>
        </p:grpSpPr>
        <p:sp>
          <p:nvSpPr>
            <p:cNvPr id="12479" name="Google Shape;12479;p9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95"/>
          <p:cNvGrpSpPr/>
          <p:nvPr/>
        </p:nvGrpSpPr>
        <p:grpSpPr>
          <a:xfrm>
            <a:off x="2223059" y="3665772"/>
            <a:ext cx="359232" cy="306050"/>
            <a:chOff x="2223059" y="3818172"/>
            <a:chExt cx="359232" cy="306050"/>
          </a:xfrm>
        </p:grpSpPr>
        <p:sp>
          <p:nvSpPr>
            <p:cNvPr id="12489" name="Google Shape;12489;p9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95"/>
          <p:cNvGrpSpPr/>
          <p:nvPr/>
        </p:nvGrpSpPr>
        <p:grpSpPr>
          <a:xfrm>
            <a:off x="1725989" y="1839420"/>
            <a:ext cx="378426" cy="298509"/>
            <a:chOff x="1725989" y="1991820"/>
            <a:chExt cx="378426" cy="298509"/>
          </a:xfrm>
        </p:grpSpPr>
        <p:sp>
          <p:nvSpPr>
            <p:cNvPr id="12499" name="Google Shape;12499;p9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95"/>
          <p:cNvGrpSpPr/>
          <p:nvPr/>
        </p:nvGrpSpPr>
        <p:grpSpPr>
          <a:xfrm>
            <a:off x="1768409" y="3639351"/>
            <a:ext cx="367978" cy="359075"/>
            <a:chOff x="1768409" y="3791751"/>
            <a:chExt cx="367978" cy="359075"/>
          </a:xfrm>
        </p:grpSpPr>
        <p:sp>
          <p:nvSpPr>
            <p:cNvPr id="12512" name="Google Shape;12512;p9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95"/>
          <p:cNvGrpSpPr/>
          <p:nvPr/>
        </p:nvGrpSpPr>
        <p:grpSpPr>
          <a:xfrm>
            <a:off x="2668963" y="3638906"/>
            <a:ext cx="358735" cy="359311"/>
            <a:chOff x="2668963" y="3791306"/>
            <a:chExt cx="358735" cy="359311"/>
          </a:xfrm>
        </p:grpSpPr>
        <p:sp>
          <p:nvSpPr>
            <p:cNvPr id="12526" name="Google Shape;12526;p9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95"/>
          <p:cNvGrpSpPr/>
          <p:nvPr/>
        </p:nvGrpSpPr>
        <p:grpSpPr>
          <a:xfrm>
            <a:off x="849682" y="1842798"/>
            <a:ext cx="363893" cy="291727"/>
            <a:chOff x="849682" y="1995198"/>
            <a:chExt cx="363893" cy="291727"/>
          </a:xfrm>
        </p:grpSpPr>
        <p:sp>
          <p:nvSpPr>
            <p:cNvPr id="12543" name="Google Shape;12543;p9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95"/>
          <p:cNvGrpSpPr/>
          <p:nvPr/>
        </p:nvGrpSpPr>
        <p:grpSpPr>
          <a:xfrm>
            <a:off x="3065430" y="1837666"/>
            <a:ext cx="378190" cy="302044"/>
            <a:chOff x="3065430" y="1990066"/>
            <a:chExt cx="378190" cy="302044"/>
          </a:xfrm>
        </p:grpSpPr>
        <p:sp>
          <p:nvSpPr>
            <p:cNvPr id="12562" name="Google Shape;12562;p9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95"/>
          <p:cNvGrpSpPr/>
          <p:nvPr/>
        </p:nvGrpSpPr>
        <p:grpSpPr>
          <a:xfrm>
            <a:off x="3568234" y="3639010"/>
            <a:ext cx="347501" cy="359284"/>
            <a:chOff x="3568234" y="3791410"/>
            <a:chExt cx="347501" cy="359284"/>
          </a:xfrm>
        </p:grpSpPr>
        <p:sp>
          <p:nvSpPr>
            <p:cNvPr id="12574" name="Google Shape;12574;p9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95"/>
          <p:cNvGrpSpPr/>
          <p:nvPr/>
        </p:nvGrpSpPr>
        <p:grpSpPr>
          <a:xfrm>
            <a:off x="1759925" y="1348687"/>
            <a:ext cx="347004" cy="358420"/>
            <a:chOff x="1759925" y="1501087"/>
            <a:chExt cx="347004" cy="358420"/>
          </a:xfrm>
        </p:grpSpPr>
        <p:sp>
          <p:nvSpPr>
            <p:cNvPr id="12586" name="Google Shape;12586;p9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95"/>
          <p:cNvGrpSpPr/>
          <p:nvPr/>
        </p:nvGrpSpPr>
        <p:grpSpPr>
          <a:xfrm>
            <a:off x="3519295" y="2261260"/>
            <a:ext cx="360227" cy="359311"/>
            <a:chOff x="3519295" y="2413660"/>
            <a:chExt cx="360227" cy="359311"/>
          </a:xfrm>
        </p:grpSpPr>
        <p:sp>
          <p:nvSpPr>
            <p:cNvPr id="12614" name="Google Shape;12614;p9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95"/>
          <p:cNvGrpSpPr/>
          <p:nvPr/>
        </p:nvGrpSpPr>
        <p:grpSpPr>
          <a:xfrm>
            <a:off x="1330255" y="3693318"/>
            <a:ext cx="358996" cy="250774"/>
            <a:chOff x="1330255" y="3845718"/>
            <a:chExt cx="358996" cy="250774"/>
          </a:xfrm>
        </p:grpSpPr>
        <p:sp>
          <p:nvSpPr>
            <p:cNvPr id="12650" name="Google Shape;12650;p9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95"/>
          <p:cNvGrpSpPr/>
          <p:nvPr/>
        </p:nvGrpSpPr>
        <p:grpSpPr>
          <a:xfrm>
            <a:off x="3115103" y="3638984"/>
            <a:ext cx="373424" cy="359311"/>
            <a:chOff x="3115103" y="3791384"/>
            <a:chExt cx="373424" cy="359311"/>
          </a:xfrm>
        </p:grpSpPr>
        <p:sp>
          <p:nvSpPr>
            <p:cNvPr id="12661" name="Google Shape;12661;p9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95"/>
          <p:cNvGrpSpPr/>
          <p:nvPr/>
        </p:nvGrpSpPr>
        <p:grpSpPr>
          <a:xfrm>
            <a:off x="883853" y="3640241"/>
            <a:ext cx="378190" cy="357059"/>
            <a:chOff x="883853" y="3792641"/>
            <a:chExt cx="378190" cy="357059"/>
          </a:xfrm>
        </p:grpSpPr>
        <p:sp>
          <p:nvSpPr>
            <p:cNvPr id="12676" name="Google Shape;12676;p9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95"/>
          <p:cNvGrpSpPr/>
          <p:nvPr/>
        </p:nvGrpSpPr>
        <p:grpSpPr>
          <a:xfrm>
            <a:off x="3934196" y="2332405"/>
            <a:ext cx="401207" cy="214036"/>
            <a:chOff x="3934196" y="2484805"/>
            <a:chExt cx="401207" cy="214036"/>
          </a:xfrm>
        </p:grpSpPr>
        <p:sp>
          <p:nvSpPr>
            <p:cNvPr id="12703" name="Google Shape;12703;p9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95"/>
          <p:cNvGrpSpPr/>
          <p:nvPr/>
        </p:nvGrpSpPr>
        <p:grpSpPr>
          <a:xfrm>
            <a:off x="3999894" y="1347797"/>
            <a:ext cx="342474" cy="359232"/>
            <a:chOff x="3999894" y="1500197"/>
            <a:chExt cx="342474" cy="359232"/>
          </a:xfrm>
        </p:grpSpPr>
        <p:sp>
          <p:nvSpPr>
            <p:cNvPr id="12709" name="Google Shape;12709;p9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95"/>
          <p:cNvGrpSpPr/>
          <p:nvPr/>
        </p:nvGrpSpPr>
        <p:grpSpPr>
          <a:xfrm>
            <a:off x="2233795" y="2729762"/>
            <a:ext cx="232601" cy="366747"/>
            <a:chOff x="2233795" y="2882162"/>
            <a:chExt cx="232601" cy="366747"/>
          </a:xfrm>
        </p:grpSpPr>
        <p:sp>
          <p:nvSpPr>
            <p:cNvPr id="12720" name="Google Shape;12720;p9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9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95"/>
          <p:cNvGrpSpPr/>
          <p:nvPr/>
        </p:nvGrpSpPr>
        <p:grpSpPr>
          <a:xfrm>
            <a:off x="3523772" y="3252022"/>
            <a:ext cx="362008" cy="244175"/>
            <a:chOff x="3523772" y="3404422"/>
            <a:chExt cx="362008" cy="244175"/>
          </a:xfrm>
        </p:grpSpPr>
        <p:sp>
          <p:nvSpPr>
            <p:cNvPr id="12739" name="Google Shape;12739;p9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95"/>
          <p:cNvGrpSpPr/>
          <p:nvPr/>
        </p:nvGrpSpPr>
        <p:grpSpPr>
          <a:xfrm>
            <a:off x="3531026" y="1824914"/>
            <a:ext cx="359232" cy="327836"/>
            <a:chOff x="3531026" y="1977314"/>
            <a:chExt cx="359232" cy="327836"/>
          </a:xfrm>
        </p:grpSpPr>
        <p:sp>
          <p:nvSpPr>
            <p:cNvPr id="12755" name="Google Shape;12755;p9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95"/>
          <p:cNvGrpSpPr/>
          <p:nvPr/>
        </p:nvGrpSpPr>
        <p:grpSpPr>
          <a:xfrm>
            <a:off x="3123351" y="1347875"/>
            <a:ext cx="296781" cy="359232"/>
            <a:chOff x="3123351" y="1500275"/>
            <a:chExt cx="296781" cy="359232"/>
          </a:xfrm>
        </p:grpSpPr>
        <p:sp>
          <p:nvSpPr>
            <p:cNvPr id="12766" name="Google Shape;12766;p9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95"/>
          <p:cNvGrpSpPr/>
          <p:nvPr/>
        </p:nvGrpSpPr>
        <p:grpSpPr>
          <a:xfrm>
            <a:off x="2659458" y="1347875"/>
            <a:ext cx="332261" cy="359232"/>
            <a:chOff x="2659458" y="1500275"/>
            <a:chExt cx="332261" cy="359232"/>
          </a:xfrm>
        </p:grpSpPr>
        <p:sp>
          <p:nvSpPr>
            <p:cNvPr id="12778" name="Google Shape;12778;p9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9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95"/>
          <p:cNvGrpSpPr/>
          <p:nvPr/>
        </p:nvGrpSpPr>
        <p:grpSpPr>
          <a:xfrm>
            <a:off x="1750184" y="2261130"/>
            <a:ext cx="359730" cy="359441"/>
            <a:chOff x="1750184" y="2413530"/>
            <a:chExt cx="359730" cy="359441"/>
          </a:xfrm>
        </p:grpSpPr>
        <p:sp>
          <p:nvSpPr>
            <p:cNvPr id="12799" name="Google Shape;12799;p9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95"/>
          <p:cNvGrpSpPr/>
          <p:nvPr/>
        </p:nvGrpSpPr>
        <p:grpSpPr>
          <a:xfrm>
            <a:off x="2230050" y="1347823"/>
            <a:ext cx="316524" cy="359284"/>
            <a:chOff x="2230050" y="1500223"/>
            <a:chExt cx="316524" cy="359284"/>
          </a:xfrm>
        </p:grpSpPr>
        <p:sp>
          <p:nvSpPr>
            <p:cNvPr id="12811" name="Google Shape;12811;p9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95"/>
          <p:cNvGrpSpPr/>
          <p:nvPr/>
        </p:nvGrpSpPr>
        <p:grpSpPr>
          <a:xfrm>
            <a:off x="2690042" y="4110367"/>
            <a:ext cx="359389" cy="359232"/>
            <a:chOff x="2690042" y="4262767"/>
            <a:chExt cx="359389" cy="359232"/>
          </a:xfrm>
        </p:grpSpPr>
        <p:sp>
          <p:nvSpPr>
            <p:cNvPr id="12832" name="Google Shape;12832;p9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95"/>
          <p:cNvGrpSpPr/>
          <p:nvPr/>
        </p:nvGrpSpPr>
        <p:grpSpPr>
          <a:xfrm>
            <a:off x="2689440" y="2729762"/>
            <a:ext cx="222337" cy="366721"/>
            <a:chOff x="2689440" y="2882162"/>
            <a:chExt cx="222337" cy="366721"/>
          </a:xfrm>
        </p:grpSpPr>
        <p:sp>
          <p:nvSpPr>
            <p:cNvPr id="12840" name="Google Shape;12840;p9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9" name="Google Shape;12849;p95"/>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0" name="Google Shape;12850;p95"/>
          <p:cNvGrpSpPr/>
          <p:nvPr/>
        </p:nvGrpSpPr>
        <p:grpSpPr>
          <a:xfrm>
            <a:off x="2637986" y="1827742"/>
            <a:ext cx="359232" cy="322023"/>
            <a:chOff x="2637986" y="1980142"/>
            <a:chExt cx="359232" cy="322023"/>
          </a:xfrm>
        </p:grpSpPr>
        <p:sp>
          <p:nvSpPr>
            <p:cNvPr id="12851" name="Google Shape;12851;p9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9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95"/>
          <p:cNvGrpSpPr/>
          <p:nvPr/>
        </p:nvGrpSpPr>
        <p:grpSpPr>
          <a:xfrm>
            <a:off x="1306531" y="3194572"/>
            <a:ext cx="323018" cy="359075"/>
            <a:chOff x="1306531" y="3346972"/>
            <a:chExt cx="323018" cy="359075"/>
          </a:xfrm>
        </p:grpSpPr>
        <p:sp>
          <p:nvSpPr>
            <p:cNvPr id="12865" name="Google Shape;12865;p9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95"/>
          <p:cNvGrpSpPr/>
          <p:nvPr/>
        </p:nvGrpSpPr>
        <p:grpSpPr>
          <a:xfrm>
            <a:off x="1308024" y="2261575"/>
            <a:ext cx="360253" cy="357111"/>
            <a:chOff x="1308024" y="2413975"/>
            <a:chExt cx="360253" cy="357111"/>
          </a:xfrm>
        </p:grpSpPr>
        <p:sp>
          <p:nvSpPr>
            <p:cNvPr id="12875" name="Google Shape;12875;p9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9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9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9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9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9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95"/>
          <p:cNvGrpSpPr/>
          <p:nvPr/>
        </p:nvGrpSpPr>
        <p:grpSpPr>
          <a:xfrm>
            <a:off x="1298519" y="1817922"/>
            <a:ext cx="378452" cy="341321"/>
            <a:chOff x="1298519" y="1970322"/>
            <a:chExt cx="378452" cy="341321"/>
          </a:xfrm>
        </p:grpSpPr>
        <p:sp>
          <p:nvSpPr>
            <p:cNvPr id="12906" name="Google Shape;12906;p9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9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95"/>
          <p:cNvGrpSpPr/>
          <p:nvPr/>
        </p:nvGrpSpPr>
        <p:grpSpPr>
          <a:xfrm>
            <a:off x="3114815" y="3194468"/>
            <a:ext cx="283217" cy="359180"/>
            <a:chOff x="3114815" y="3346868"/>
            <a:chExt cx="283217" cy="359180"/>
          </a:xfrm>
        </p:grpSpPr>
        <p:sp>
          <p:nvSpPr>
            <p:cNvPr id="12927" name="Google Shape;12927;p9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9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9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95"/>
          <p:cNvGrpSpPr/>
          <p:nvPr/>
        </p:nvGrpSpPr>
        <p:grpSpPr>
          <a:xfrm>
            <a:off x="3973186" y="3200831"/>
            <a:ext cx="378661" cy="346558"/>
            <a:chOff x="3973186" y="3353231"/>
            <a:chExt cx="378661" cy="346558"/>
          </a:xfrm>
        </p:grpSpPr>
        <p:sp>
          <p:nvSpPr>
            <p:cNvPr id="12941" name="Google Shape;12941;p9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9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95"/>
          <p:cNvGrpSpPr/>
          <p:nvPr/>
        </p:nvGrpSpPr>
        <p:grpSpPr>
          <a:xfrm>
            <a:off x="2152857" y="4110602"/>
            <a:ext cx="373241" cy="359127"/>
            <a:chOff x="2152857" y="4263002"/>
            <a:chExt cx="373241" cy="359127"/>
          </a:xfrm>
        </p:grpSpPr>
        <p:sp>
          <p:nvSpPr>
            <p:cNvPr id="12960" name="Google Shape;12960;p9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9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8" name="Google Shape;12968;p95"/>
          <p:cNvGrpSpPr/>
          <p:nvPr/>
        </p:nvGrpSpPr>
        <p:grpSpPr>
          <a:xfrm>
            <a:off x="859632" y="3194572"/>
            <a:ext cx="303537" cy="359127"/>
            <a:chOff x="859632" y="3346972"/>
            <a:chExt cx="303537" cy="359127"/>
          </a:xfrm>
        </p:grpSpPr>
        <p:sp>
          <p:nvSpPr>
            <p:cNvPr id="12969" name="Google Shape;12969;p9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9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95"/>
          <p:cNvGrpSpPr/>
          <p:nvPr/>
        </p:nvGrpSpPr>
        <p:grpSpPr>
          <a:xfrm>
            <a:off x="1767911" y="2729841"/>
            <a:ext cx="265306" cy="366799"/>
            <a:chOff x="1767911" y="2882241"/>
            <a:chExt cx="265306" cy="366799"/>
          </a:xfrm>
        </p:grpSpPr>
        <p:sp>
          <p:nvSpPr>
            <p:cNvPr id="12975" name="Google Shape;12975;p9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9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95"/>
          <p:cNvGrpSpPr/>
          <p:nvPr/>
        </p:nvGrpSpPr>
        <p:grpSpPr>
          <a:xfrm>
            <a:off x="1332009" y="1347535"/>
            <a:ext cx="331895" cy="359311"/>
            <a:chOff x="1332009" y="1499935"/>
            <a:chExt cx="331895" cy="359311"/>
          </a:xfrm>
        </p:grpSpPr>
        <p:sp>
          <p:nvSpPr>
            <p:cNvPr id="12991" name="Google Shape;12991;p9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9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95"/>
          <p:cNvGrpSpPr/>
          <p:nvPr/>
        </p:nvGrpSpPr>
        <p:grpSpPr>
          <a:xfrm>
            <a:off x="2663464" y="3194415"/>
            <a:ext cx="289528" cy="359232"/>
            <a:chOff x="2663464" y="3346815"/>
            <a:chExt cx="289528" cy="359232"/>
          </a:xfrm>
        </p:grpSpPr>
        <p:sp>
          <p:nvSpPr>
            <p:cNvPr id="13009" name="Google Shape;13009;p9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9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95"/>
          <p:cNvGrpSpPr/>
          <p:nvPr/>
        </p:nvGrpSpPr>
        <p:grpSpPr>
          <a:xfrm>
            <a:off x="1315775" y="2729527"/>
            <a:ext cx="269051" cy="366983"/>
            <a:chOff x="1315775" y="2881927"/>
            <a:chExt cx="269051" cy="366983"/>
          </a:xfrm>
        </p:grpSpPr>
        <p:sp>
          <p:nvSpPr>
            <p:cNvPr id="13021" name="Google Shape;13021;p9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9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9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9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95"/>
          <p:cNvGrpSpPr/>
          <p:nvPr/>
        </p:nvGrpSpPr>
        <p:grpSpPr>
          <a:xfrm>
            <a:off x="3977427" y="1827742"/>
            <a:ext cx="359232" cy="322023"/>
            <a:chOff x="3977427" y="1980142"/>
            <a:chExt cx="359232" cy="322023"/>
          </a:xfrm>
        </p:grpSpPr>
        <p:sp>
          <p:nvSpPr>
            <p:cNvPr id="13037" name="Google Shape;13037;p9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9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9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9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95"/>
          <p:cNvGrpSpPr/>
          <p:nvPr/>
        </p:nvGrpSpPr>
        <p:grpSpPr>
          <a:xfrm>
            <a:off x="865628" y="2261208"/>
            <a:ext cx="361720" cy="359180"/>
            <a:chOff x="865628" y="2413608"/>
            <a:chExt cx="361720" cy="359180"/>
          </a:xfrm>
        </p:grpSpPr>
        <p:sp>
          <p:nvSpPr>
            <p:cNvPr id="13048" name="Google Shape;13048;p9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9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95"/>
          <p:cNvGrpSpPr/>
          <p:nvPr/>
        </p:nvGrpSpPr>
        <p:grpSpPr>
          <a:xfrm>
            <a:off x="3117093" y="2729527"/>
            <a:ext cx="268815" cy="366983"/>
            <a:chOff x="3117093" y="2881927"/>
            <a:chExt cx="268815" cy="366983"/>
          </a:xfrm>
        </p:grpSpPr>
        <p:sp>
          <p:nvSpPr>
            <p:cNvPr id="13062" name="Google Shape;13062;p9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9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95"/>
          <p:cNvGrpSpPr/>
          <p:nvPr/>
        </p:nvGrpSpPr>
        <p:grpSpPr>
          <a:xfrm>
            <a:off x="3534508" y="1355600"/>
            <a:ext cx="368502" cy="343521"/>
            <a:chOff x="3534508" y="1508000"/>
            <a:chExt cx="368502" cy="343521"/>
          </a:xfrm>
        </p:grpSpPr>
        <p:sp>
          <p:nvSpPr>
            <p:cNvPr id="13078" name="Google Shape;13078;p9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95"/>
          <p:cNvGrpSpPr/>
          <p:nvPr/>
        </p:nvGrpSpPr>
        <p:grpSpPr>
          <a:xfrm>
            <a:off x="7147436" y="1350599"/>
            <a:ext cx="279054" cy="354754"/>
            <a:chOff x="7147436" y="1502999"/>
            <a:chExt cx="279054" cy="354754"/>
          </a:xfrm>
        </p:grpSpPr>
        <p:sp>
          <p:nvSpPr>
            <p:cNvPr id="13094" name="Google Shape;13094;p9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95"/>
          <p:cNvGrpSpPr/>
          <p:nvPr/>
        </p:nvGrpSpPr>
        <p:grpSpPr>
          <a:xfrm>
            <a:off x="7603081" y="1820672"/>
            <a:ext cx="276802" cy="354807"/>
            <a:chOff x="7603081" y="1973072"/>
            <a:chExt cx="276802" cy="354807"/>
          </a:xfrm>
        </p:grpSpPr>
        <p:sp>
          <p:nvSpPr>
            <p:cNvPr id="13111" name="Google Shape;13111;p9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95"/>
          <p:cNvGrpSpPr/>
          <p:nvPr/>
        </p:nvGrpSpPr>
        <p:grpSpPr>
          <a:xfrm>
            <a:off x="6696792" y="1350599"/>
            <a:ext cx="276802" cy="354754"/>
            <a:chOff x="6696792" y="1502999"/>
            <a:chExt cx="276802" cy="354754"/>
          </a:xfrm>
        </p:grpSpPr>
        <p:sp>
          <p:nvSpPr>
            <p:cNvPr id="13126" name="Google Shape;13126;p9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1" name="Google Shape;13141;p95"/>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2" name="Google Shape;13142;p95"/>
          <p:cNvGrpSpPr/>
          <p:nvPr/>
        </p:nvGrpSpPr>
        <p:grpSpPr>
          <a:xfrm>
            <a:off x="6223393" y="1350599"/>
            <a:ext cx="320295" cy="354754"/>
            <a:chOff x="6223393" y="1502999"/>
            <a:chExt cx="320295" cy="354754"/>
          </a:xfrm>
        </p:grpSpPr>
        <p:sp>
          <p:nvSpPr>
            <p:cNvPr id="13143" name="Google Shape;13143;p9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95"/>
          <p:cNvGrpSpPr/>
          <p:nvPr/>
        </p:nvGrpSpPr>
        <p:grpSpPr>
          <a:xfrm>
            <a:off x="5310611" y="1350572"/>
            <a:ext cx="339515" cy="354781"/>
            <a:chOff x="5310611" y="1502972"/>
            <a:chExt cx="339515" cy="354781"/>
          </a:xfrm>
        </p:grpSpPr>
        <p:sp>
          <p:nvSpPr>
            <p:cNvPr id="13167" name="Google Shape;13167;p9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95"/>
          <p:cNvGrpSpPr/>
          <p:nvPr/>
        </p:nvGrpSpPr>
        <p:grpSpPr>
          <a:xfrm>
            <a:off x="6253637" y="3637701"/>
            <a:ext cx="274550" cy="354833"/>
            <a:chOff x="6253637" y="3790101"/>
            <a:chExt cx="274550" cy="354833"/>
          </a:xfrm>
        </p:grpSpPr>
        <p:sp>
          <p:nvSpPr>
            <p:cNvPr id="13184" name="Google Shape;13184;p9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95"/>
          <p:cNvGrpSpPr/>
          <p:nvPr/>
        </p:nvGrpSpPr>
        <p:grpSpPr>
          <a:xfrm>
            <a:off x="5802731" y="3637780"/>
            <a:ext cx="274576" cy="354754"/>
            <a:chOff x="5802731" y="3790180"/>
            <a:chExt cx="274576" cy="354754"/>
          </a:xfrm>
        </p:grpSpPr>
        <p:sp>
          <p:nvSpPr>
            <p:cNvPr id="13202" name="Google Shape;13202;p9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95"/>
          <p:cNvGrpSpPr/>
          <p:nvPr/>
        </p:nvGrpSpPr>
        <p:grpSpPr>
          <a:xfrm>
            <a:off x="5352088" y="3637806"/>
            <a:ext cx="274550" cy="354728"/>
            <a:chOff x="5352088" y="3790206"/>
            <a:chExt cx="274550" cy="354728"/>
          </a:xfrm>
        </p:grpSpPr>
        <p:sp>
          <p:nvSpPr>
            <p:cNvPr id="13224" name="Google Shape;13224;p9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9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9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9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9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95"/>
          <p:cNvGrpSpPr/>
          <p:nvPr/>
        </p:nvGrpSpPr>
        <p:grpSpPr>
          <a:xfrm>
            <a:off x="4901706" y="3637675"/>
            <a:ext cx="274550" cy="354859"/>
            <a:chOff x="4901706" y="3790075"/>
            <a:chExt cx="274550" cy="354859"/>
          </a:xfrm>
        </p:grpSpPr>
        <p:sp>
          <p:nvSpPr>
            <p:cNvPr id="13249" name="Google Shape;13249;p9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9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9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95"/>
          <p:cNvGrpSpPr/>
          <p:nvPr/>
        </p:nvGrpSpPr>
        <p:grpSpPr>
          <a:xfrm>
            <a:off x="8052704" y="1350808"/>
            <a:ext cx="275073" cy="354545"/>
            <a:chOff x="8052704" y="1503208"/>
            <a:chExt cx="275073" cy="354545"/>
          </a:xfrm>
        </p:grpSpPr>
        <p:sp>
          <p:nvSpPr>
            <p:cNvPr id="13267" name="Google Shape;13267;p9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95"/>
          <p:cNvGrpSpPr/>
          <p:nvPr/>
        </p:nvGrpSpPr>
        <p:grpSpPr>
          <a:xfrm>
            <a:off x="5794745" y="1350599"/>
            <a:ext cx="274550" cy="354754"/>
            <a:chOff x="5794745" y="1502999"/>
            <a:chExt cx="274550" cy="354754"/>
          </a:xfrm>
        </p:grpSpPr>
        <p:sp>
          <p:nvSpPr>
            <p:cNvPr id="13285" name="Google Shape;13285;p9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9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9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9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95"/>
          <p:cNvGrpSpPr/>
          <p:nvPr/>
        </p:nvGrpSpPr>
        <p:grpSpPr>
          <a:xfrm>
            <a:off x="4896940" y="1350599"/>
            <a:ext cx="263316" cy="354754"/>
            <a:chOff x="4896940" y="1502999"/>
            <a:chExt cx="263316" cy="354754"/>
          </a:xfrm>
        </p:grpSpPr>
        <p:sp>
          <p:nvSpPr>
            <p:cNvPr id="13309" name="Google Shape;13309;p9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95"/>
          <p:cNvGrpSpPr/>
          <p:nvPr/>
        </p:nvGrpSpPr>
        <p:grpSpPr>
          <a:xfrm>
            <a:off x="6255392" y="4115682"/>
            <a:ext cx="274550" cy="354728"/>
            <a:chOff x="6255392" y="4268082"/>
            <a:chExt cx="274550" cy="354728"/>
          </a:xfrm>
        </p:grpSpPr>
        <p:sp>
          <p:nvSpPr>
            <p:cNvPr id="13331" name="Google Shape;13331;p9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9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1" name="Google Shape;13351;p95"/>
          <p:cNvGrpSpPr/>
          <p:nvPr/>
        </p:nvGrpSpPr>
        <p:grpSpPr>
          <a:xfrm>
            <a:off x="7604076" y="3637675"/>
            <a:ext cx="275807" cy="354859"/>
            <a:chOff x="7604076" y="3790075"/>
            <a:chExt cx="275807" cy="354859"/>
          </a:xfrm>
        </p:grpSpPr>
        <p:sp>
          <p:nvSpPr>
            <p:cNvPr id="13352" name="Google Shape;13352;p9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9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95"/>
          <p:cNvGrpSpPr/>
          <p:nvPr/>
        </p:nvGrpSpPr>
        <p:grpSpPr>
          <a:xfrm>
            <a:off x="7154427" y="3637806"/>
            <a:ext cx="274550" cy="354493"/>
            <a:chOff x="7154427" y="3790206"/>
            <a:chExt cx="274550" cy="354493"/>
          </a:xfrm>
        </p:grpSpPr>
        <p:sp>
          <p:nvSpPr>
            <p:cNvPr id="13375" name="Google Shape;13375;p9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95"/>
          <p:cNvGrpSpPr/>
          <p:nvPr/>
        </p:nvGrpSpPr>
        <p:grpSpPr>
          <a:xfrm>
            <a:off x="8054458" y="1820750"/>
            <a:ext cx="274576" cy="354728"/>
            <a:chOff x="8054458" y="1973150"/>
            <a:chExt cx="274576" cy="354728"/>
          </a:xfrm>
        </p:grpSpPr>
        <p:sp>
          <p:nvSpPr>
            <p:cNvPr id="13396" name="Google Shape;13396;p9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95"/>
          <p:cNvGrpSpPr/>
          <p:nvPr/>
        </p:nvGrpSpPr>
        <p:grpSpPr>
          <a:xfrm>
            <a:off x="7153930" y="1820750"/>
            <a:ext cx="274812" cy="354728"/>
            <a:chOff x="7153930" y="1973150"/>
            <a:chExt cx="274812" cy="354728"/>
          </a:xfrm>
        </p:grpSpPr>
        <p:sp>
          <p:nvSpPr>
            <p:cNvPr id="13419" name="Google Shape;13419;p9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95"/>
          <p:cNvGrpSpPr/>
          <p:nvPr/>
        </p:nvGrpSpPr>
        <p:grpSpPr>
          <a:xfrm>
            <a:off x="6703522" y="1820698"/>
            <a:ext cx="274812" cy="354781"/>
            <a:chOff x="6703522" y="1973098"/>
            <a:chExt cx="274812" cy="354781"/>
          </a:xfrm>
        </p:grpSpPr>
        <p:sp>
          <p:nvSpPr>
            <p:cNvPr id="13439" name="Google Shape;13439;p9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95"/>
          <p:cNvGrpSpPr/>
          <p:nvPr/>
        </p:nvGrpSpPr>
        <p:grpSpPr>
          <a:xfrm>
            <a:off x="6253375" y="1820750"/>
            <a:ext cx="274812" cy="354728"/>
            <a:chOff x="6253375" y="1973150"/>
            <a:chExt cx="274812" cy="354728"/>
          </a:xfrm>
        </p:grpSpPr>
        <p:sp>
          <p:nvSpPr>
            <p:cNvPr id="13465" name="Google Shape;13465;p9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95"/>
          <p:cNvGrpSpPr/>
          <p:nvPr/>
        </p:nvGrpSpPr>
        <p:grpSpPr>
          <a:xfrm>
            <a:off x="5802496" y="1820750"/>
            <a:ext cx="275309" cy="354728"/>
            <a:chOff x="5802496" y="1973150"/>
            <a:chExt cx="275309" cy="354728"/>
          </a:xfrm>
        </p:grpSpPr>
        <p:sp>
          <p:nvSpPr>
            <p:cNvPr id="13504" name="Google Shape;13504;p9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95"/>
          <p:cNvGrpSpPr/>
          <p:nvPr/>
        </p:nvGrpSpPr>
        <p:grpSpPr>
          <a:xfrm>
            <a:off x="5353083" y="1820750"/>
            <a:ext cx="274576" cy="354728"/>
            <a:chOff x="5353083" y="1973150"/>
            <a:chExt cx="274576" cy="354728"/>
          </a:xfrm>
        </p:grpSpPr>
        <p:sp>
          <p:nvSpPr>
            <p:cNvPr id="13531" name="Google Shape;13531;p9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95"/>
          <p:cNvGrpSpPr/>
          <p:nvPr/>
        </p:nvGrpSpPr>
        <p:grpSpPr>
          <a:xfrm>
            <a:off x="4902701" y="1820750"/>
            <a:ext cx="274812" cy="354728"/>
            <a:chOff x="4902701" y="1973150"/>
            <a:chExt cx="274812" cy="354728"/>
          </a:xfrm>
        </p:grpSpPr>
        <p:sp>
          <p:nvSpPr>
            <p:cNvPr id="13553" name="Google Shape;13553;p9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95"/>
          <p:cNvGrpSpPr/>
          <p:nvPr/>
        </p:nvGrpSpPr>
        <p:grpSpPr>
          <a:xfrm>
            <a:off x="4902701" y="2727589"/>
            <a:ext cx="272560" cy="354676"/>
            <a:chOff x="4902701" y="2879989"/>
            <a:chExt cx="272560" cy="354676"/>
          </a:xfrm>
        </p:grpSpPr>
        <p:sp>
          <p:nvSpPr>
            <p:cNvPr id="13579" name="Google Shape;13579;p9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95"/>
          <p:cNvGrpSpPr/>
          <p:nvPr/>
        </p:nvGrpSpPr>
        <p:grpSpPr>
          <a:xfrm>
            <a:off x="5803988" y="4115682"/>
            <a:ext cx="274550" cy="354728"/>
            <a:chOff x="5803988" y="4268082"/>
            <a:chExt cx="274550" cy="354728"/>
          </a:xfrm>
        </p:grpSpPr>
        <p:sp>
          <p:nvSpPr>
            <p:cNvPr id="13604" name="Google Shape;13604;p9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95"/>
          <p:cNvGrpSpPr/>
          <p:nvPr/>
        </p:nvGrpSpPr>
        <p:grpSpPr>
          <a:xfrm>
            <a:off x="5352349" y="4115682"/>
            <a:ext cx="274550" cy="354728"/>
            <a:chOff x="5352349" y="4268082"/>
            <a:chExt cx="274550" cy="354728"/>
          </a:xfrm>
        </p:grpSpPr>
        <p:sp>
          <p:nvSpPr>
            <p:cNvPr id="13627" name="Google Shape;13627;p9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95"/>
          <p:cNvGrpSpPr/>
          <p:nvPr/>
        </p:nvGrpSpPr>
        <p:grpSpPr>
          <a:xfrm>
            <a:off x="7606826" y="2266890"/>
            <a:ext cx="274550" cy="354728"/>
            <a:chOff x="7606826" y="2419290"/>
            <a:chExt cx="274550" cy="354728"/>
          </a:xfrm>
        </p:grpSpPr>
        <p:sp>
          <p:nvSpPr>
            <p:cNvPr id="13650" name="Google Shape;13650;p9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95"/>
          <p:cNvGrpSpPr/>
          <p:nvPr/>
        </p:nvGrpSpPr>
        <p:grpSpPr>
          <a:xfrm>
            <a:off x="7156182" y="2266890"/>
            <a:ext cx="274550" cy="354728"/>
            <a:chOff x="7156182" y="2419290"/>
            <a:chExt cx="274550" cy="354728"/>
          </a:xfrm>
        </p:grpSpPr>
        <p:sp>
          <p:nvSpPr>
            <p:cNvPr id="13666" name="Google Shape;13666;p9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95"/>
          <p:cNvGrpSpPr/>
          <p:nvPr/>
        </p:nvGrpSpPr>
        <p:grpSpPr>
          <a:xfrm>
            <a:off x="6705276" y="2266890"/>
            <a:ext cx="274812" cy="354728"/>
            <a:chOff x="6705276" y="2419290"/>
            <a:chExt cx="274812" cy="354728"/>
          </a:xfrm>
        </p:grpSpPr>
        <p:sp>
          <p:nvSpPr>
            <p:cNvPr id="13682" name="Google Shape;13682;p9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95"/>
          <p:cNvGrpSpPr/>
          <p:nvPr/>
        </p:nvGrpSpPr>
        <p:grpSpPr>
          <a:xfrm>
            <a:off x="4902936" y="2266890"/>
            <a:ext cx="274576" cy="354728"/>
            <a:chOff x="4902936" y="2419290"/>
            <a:chExt cx="274576" cy="354728"/>
          </a:xfrm>
        </p:grpSpPr>
        <p:sp>
          <p:nvSpPr>
            <p:cNvPr id="13711" name="Google Shape;13711;p9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95"/>
          <p:cNvGrpSpPr/>
          <p:nvPr/>
        </p:nvGrpSpPr>
        <p:grpSpPr>
          <a:xfrm>
            <a:off x="7608056" y="3193394"/>
            <a:ext cx="270334" cy="354754"/>
            <a:chOff x="7608056" y="3345794"/>
            <a:chExt cx="270334" cy="354754"/>
          </a:xfrm>
        </p:grpSpPr>
        <p:sp>
          <p:nvSpPr>
            <p:cNvPr id="13732" name="Google Shape;13732;p9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95"/>
          <p:cNvGrpSpPr/>
          <p:nvPr/>
        </p:nvGrpSpPr>
        <p:grpSpPr>
          <a:xfrm>
            <a:off x="6712765" y="4115682"/>
            <a:ext cx="263316" cy="354728"/>
            <a:chOff x="6712765" y="4268082"/>
            <a:chExt cx="263316" cy="354728"/>
          </a:xfrm>
        </p:grpSpPr>
        <p:sp>
          <p:nvSpPr>
            <p:cNvPr id="13752" name="Google Shape;13752;p9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95"/>
          <p:cNvGrpSpPr/>
          <p:nvPr/>
        </p:nvGrpSpPr>
        <p:grpSpPr>
          <a:xfrm>
            <a:off x="5359341" y="2266759"/>
            <a:ext cx="262819" cy="354859"/>
            <a:chOff x="5359341" y="2419159"/>
            <a:chExt cx="262819" cy="354859"/>
          </a:xfrm>
        </p:grpSpPr>
        <p:sp>
          <p:nvSpPr>
            <p:cNvPr id="13769" name="Google Shape;13769;p9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95"/>
          <p:cNvGrpSpPr/>
          <p:nvPr/>
        </p:nvGrpSpPr>
        <p:grpSpPr>
          <a:xfrm>
            <a:off x="6709282" y="3637806"/>
            <a:ext cx="263316" cy="354493"/>
            <a:chOff x="6709282" y="3790206"/>
            <a:chExt cx="263316" cy="354493"/>
          </a:xfrm>
        </p:grpSpPr>
        <p:sp>
          <p:nvSpPr>
            <p:cNvPr id="13791" name="Google Shape;13791;p9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9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95"/>
          <p:cNvGrpSpPr/>
          <p:nvPr/>
        </p:nvGrpSpPr>
        <p:grpSpPr>
          <a:xfrm>
            <a:off x="6260629" y="2266890"/>
            <a:ext cx="263055" cy="354493"/>
            <a:chOff x="6260629" y="2419290"/>
            <a:chExt cx="263055" cy="354493"/>
          </a:xfrm>
        </p:grpSpPr>
        <p:sp>
          <p:nvSpPr>
            <p:cNvPr id="13808" name="Google Shape;13808;p9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95"/>
          <p:cNvGrpSpPr/>
          <p:nvPr/>
        </p:nvGrpSpPr>
        <p:grpSpPr>
          <a:xfrm>
            <a:off x="6260864" y="2727511"/>
            <a:ext cx="263343" cy="354754"/>
            <a:chOff x="6260864" y="2879911"/>
            <a:chExt cx="263343" cy="354754"/>
          </a:xfrm>
        </p:grpSpPr>
        <p:sp>
          <p:nvSpPr>
            <p:cNvPr id="13824" name="Google Shape;13824;p9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95"/>
          <p:cNvGrpSpPr/>
          <p:nvPr/>
        </p:nvGrpSpPr>
        <p:grpSpPr>
          <a:xfrm>
            <a:off x="8062968" y="2266890"/>
            <a:ext cx="263316" cy="354728"/>
            <a:chOff x="8062968" y="2419290"/>
            <a:chExt cx="263316" cy="354728"/>
          </a:xfrm>
        </p:grpSpPr>
        <p:sp>
          <p:nvSpPr>
            <p:cNvPr id="13843" name="Google Shape;13843;p9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9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95"/>
          <p:cNvGrpSpPr/>
          <p:nvPr/>
        </p:nvGrpSpPr>
        <p:grpSpPr>
          <a:xfrm>
            <a:off x="5809723" y="2266890"/>
            <a:ext cx="263316" cy="354728"/>
            <a:chOff x="5809723" y="2419290"/>
            <a:chExt cx="263316" cy="354728"/>
          </a:xfrm>
        </p:grpSpPr>
        <p:sp>
          <p:nvSpPr>
            <p:cNvPr id="13861" name="Google Shape;13861;p9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95"/>
          <p:cNvGrpSpPr/>
          <p:nvPr/>
        </p:nvGrpSpPr>
        <p:grpSpPr>
          <a:xfrm>
            <a:off x="7606826" y="1350599"/>
            <a:ext cx="263552" cy="354754"/>
            <a:chOff x="7606826" y="1502999"/>
            <a:chExt cx="263552" cy="354754"/>
          </a:xfrm>
        </p:grpSpPr>
        <p:sp>
          <p:nvSpPr>
            <p:cNvPr id="13879" name="Google Shape;13879;p9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95"/>
          <p:cNvGrpSpPr/>
          <p:nvPr/>
        </p:nvGrpSpPr>
        <p:grpSpPr>
          <a:xfrm>
            <a:off x="8060455" y="3637675"/>
            <a:ext cx="264076" cy="354623"/>
            <a:chOff x="8060455" y="3790075"/>
            <a:chExt cx="264076" cy="354623"/>
          </a:xfrm>
        </p:grpSpPr>
        <p:sp>
          <p:nvSpPr>
            <p:cNvPr id="13898" name="Google Shape;13898;p9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95"/>
          <p:cNvGrpSpPr/>
          <p:nvPr/>
        </p:nvGrpSpPr>
        <p:grpSpPr>
          <a:xfrm>
            <a:off x="7614550" y="2727511"/>
            <a:ext cx="263316" cy="354754"/>
            <a:chOff x="7614550" y="2879911"/>
            <a:chExt cx="263316" cy="354754"/>
          </a:xfrm>
        </p:grpSpPr>
        <p:sp>
          <p:nvSpPr>
            <p:cNvPr id="13922" name="Google Shape;13922;p9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95"/>
          <p:cNvGrpSpPr/>
          <p:nvPr/>
        </p:nvGrpSpPr>
        <p:grpSpPr>
          <a:xfrm>
            <a:off x="4900684" y="4115787"/>
            <a:ext cx="274576" cy="354623"/>
            <a:chOff x="4900684" y="4268187"/>
            <a:chExt cx="274576" cy="354623"/>
          </a:xfrm>
        </p:grpSpPr>
        <p:sp>
          <p:nvSpPr>
            <p:cNvPr id="13942" name="Google Shape;13942;p9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95"/>
          <p:cNvGrpSpPr/>
          <p:nvPr/>
        </p:nvGrpSpPr>
        <p:grpSpPr>
          <a:xfrm>
            <a:off x="7161654" y="3193394"/>
            <a:ext cx="263343" cy="354754"/>
            <a:chOff x="7161654" y="3345794"/>
            <a:chExt cx="263343" cy="354754"/>
          </a:xfrm>
        </p:grpSpPr>
        <p:sp>
          <p:nvSpPr>
            <p:cNvPr id="13958" name="Google Shape;13958;p9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95"/>
          <p:cNvGrpSpPr/>
          <p:nvPr/>
        </p:nvGrpSpPr>
        <p:grpSpPr>
          <a:xfrm>
            <a:off x="6711770" y="3193394"/>
            <a:ext cx="263081" cy="354754"/>
            <a:chOff x="6711770" y="3345794"/>
            <a:chExt cx="263081" cy="354754"/>
          </a:xfrm>
        </p:grpSpPr>
        <p:sp>
          <p:nvSpPr>
            <p:cNvPr id="13978" name="Google Shape;13978;p9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95"/>
          <p:cNvGrpSpPr/>
          <p:nvPr/>
        </p:nvGrpSpPr>
        <p:grpSpPr>
          <a:xfrm>
            <a:off x="7163409" y="2727851"/>
            <a:ext cx="263316" cy="354414"/>
            <a:chOff x="7163409" y="2880251"/>
            <a:chExt cx="263316" cy="354414"/>
          </a:xfrm>
        </p:grpSpPr>
        <p:sp>
          <p:nvSpPr>
            <p:cNvPr id="13996" name="Google Shape;13996;p9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8" name="Google Shape;14008;p95"/>
          <p:cNvGrpSpPr/>
          <p:nvPr/>
        </p:nvGrpSpPr>
        <p:grpSpPr>
          <a:xfrm>
            <a:off x="6712032" y="2727772"/>
            <a:ext cx="263316" cy="354493"/>
            <a:chOff x="6712032" y="2880172"/>
            <a:chExt cx="263316" cy="354493"/>
          </a:xfrm>
        </p:grpSpPr>
        <p:sp>
          <p:nvSpPr>
            <p:cNvPr id="14009" name="Google Shape;14009;p9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9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0" name="Google Shape;14030;p95"/>
          <p:cNvGrpSpPr/>
          <p:nvPr/>
        </p:nvGrpSpPr>
        <p:grpSpPr>
          <a:xfrm>
            <a:off x="6261624" y="3193394"/>
            <a:ext cx="263316" cy="354754"/>
            <a:chOff x="6261624" y="3345794"/>
            <a:chExt cx="263316" cy="354754"/>
          </a:xfrm>
        </p:grpSpPr>
        <p:sp>
          <p:nvSpPr>
            <p:cNvPr id="14031" name="Google Shape;14031;p9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95"/>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0" name="Google Shape;14060;p95"/>
          <p:cNvGrpSpPr/>
          <p:nvPr/>
        </p:nvGrpSpPr>
        <p:grpSpPr>
          <a:xfrm>
            <a:off x="5811739" y="3193394"/>
            <a:ext cx="263316" cy="354754"/>
            <a:chOff x="5811739" y="3345794"/>
            <a:chExt cx="263316" cy="354754"/>
          </a:xfrm>
        </p:grpSpPr>
        <p:sp>
          <p:nvSpPr>
            <p:cNvPr id="14061" name="Google Shape;14061;p9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95"/>
          <p:cNvGrpSpPr/>
          <p:nvPr/>
        </p:nvGrpSpPr>
        <p:grpSpPr>
          <a:xfrm>
            <a:off x="5363818" y="3193394"/>
            <a:ext cx="259074" cy="354493"/>
            <a:chOff x="5363818" y="3345794"/>
            <a:chExt cx="259074" cy="354493"/>
          </a:xfrm>
        </p:grpSpPr>
        <p:sp>
          <p:nvSpPr>
            <p:cNvPr id="14083" name="Google Shape;14083;p9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9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95"/>
          <p:cNvGrpSpPr/>
          <p:nvPr/>
        </p:nvGrpSpPr>
        <p:grpSpPr>
          <a:xfrm>
            <a:off x="4912939" y="3193263"/>
            <a:ext cx="261326" cy="354885"/>
            <a:chOff x="4912939" y="3345663"/>
            <a:chExt cx="261326" cy="354885"/>
          </a:xfrm>
        </p:grpSpPr>
        <p:sp>
          <p:nvSpPr>
            <p:cNvPr id="14109" name="Google Shape;14109;p9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0" name="Google Shape;14130;p95"/>
          <p:cNvGrpSpPr/>
          <p:nvPr/>
        </p:nvGrpSpPr>
        <p:grpSpPr>
          <a:xfrm>
            <a:off x="5809723" y="2727511"/>
            <a:ext cx="263081" cy="355016"/>
            <a:chOff x="5809723" y="2879911"/>
            <a:chExt cx="263081" cy="355016"/>
          </a:xfrm>
        </p:grpSpPr>
        <p:sp>
          <p:nvSpPr>
            <p:cNvPr id="14131" name="Google Shape;14131;p9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95"/>
          <p:cNvGrpSpPr/>
          <p:nvPr/>
        </p:nvGrpSpPr>
        <p:grpSpPr>
          <a:xfrm>
            <a:off x="7616069" y="4115656"/>
            <a:ext cx="263316" cy="354754"/>
            <a:chOff x="7616069" y="4268056"/>
            <a:chExt cx="263316" cy="354754"/>
          </a:xfrm>
        </p:grpSpPr>
        <p:sp>
          <p:nvSpPr>
            <p:cNvPr id="14154" name="Google Shape;14154;p9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95"/>
          <p:cNvGrpSpPr/>
          <p:nvPr/>
        </p:nvGrpSpPr>
        <p:grpSpPr>
          <a:xfrm>
            <a:off x="7164404" y="4115918"/>
            <a:ext cx="263316" cy="354493"/>
            <a:chOff x="7164404" y="4268318"/>
            <a:chExt cx="263316" cy="354493"/>
          </a:xfrm>
        </p:grpSpPr>
        <p:sp>
          <p:nvSpPr>
            <p:cNvPr id="14176" name="Google Shape;14176;p9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95"/>
          <p:cNvGrpSpPr/>
          <p:nvPr/>
        </p:nvGrpSpPr>
        <p:grpSpPr>
          <a:xfrm>
            <a:off x="5358346" y="2727511"/>
            <a:ext cx="263316" cy="354754"/>
            <a:chOff x="5358346" y="2879911"/>
            <a:chExt cx="263316" cy="354754"/>
          </a:xfrm>
        </p:grpSpPr>
        <p:sp>
          <p:nvSpPr>
            <p:cNvPr id="14193" name="Google Shape;14193;p9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95"/>
          <p:cNvGrpSpPr/>
          <p:nvPr/>
        </p:nvGrpSpPr>
        <p:grpSpPr>
          <a:xfrm>
            <a:off x="8061450" y="3193342"/>
            <a:ext cx="263316" cy="354807"/>
            <a:chOff x="8061450" y="3345742"/>
            <a:chExt cx="263316" cy="354807"/>
          </a:xfrm>
        </p:grpSpPr>
        <p:sp>
          <p:nvSpPr>
            <p:cNvPr id="14215" name="Google Shape;14215;p9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95"/>
          <p:cNvGrpSpPr/>
          <p:nvPr/>
        </p:nvGrpSpPr>
        <p:grpSpPr>
          <a:xfrm>
            <a:off x="8065953" y="2727511"/>
            <a:ext cx="263081" cy="354754"/>
            <a:chOff x="8065953" y="2879911"/>
            <a:chExt cx="263081" cy="354754"/>
          </a:xfrm>
        </p:grpSpPr>
        <p:sp>
          <p:nvSpPr>
            <p:cNvPr id="14232" name="Google Shape;14232;p9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95"/>
          <p:cNvGrpSpPr/>
          <p:nvPr/>
        </p:nvGrpSpPr>
        <p:grpSpPr>
          <a:xfrm>
            <a:off x="8064199" y="4115918"/>
            <a:ext cx="270308" cy="354493"/>
            <a:chOff x="8064199" y="4268318"/>
            <a:chExt cx="270308" cy="354493"/>
          </a:xfrm>
        </p:grpSpPr>
        <p:sp>
          <p:nvSpPr>
            <p:cNvPr id="14249" name="Google Shape;14249;p9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7" name="Google Shape;14267;p95"/>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268" name="Google Shape;14268;p95"/>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72" name="Shape 14272"/>
        <p:cNvGrpSpPr/>
        <p:nvPr/>
      </p:nvGrpSpPr>
      <p:grpSpPr>
        <a:xfrm>
          <a:off x="0" y="0"/>
          <a:ext cx="0" cy="0"/>
          <a:chOff x="0" y="0"/>
          <a:chExt cx="0" cy="0"/>
        </a:xfrm>
      </p:grpSpPr>
      <p:grpSp>
        <p:nvGrpSpPr>
          <p:cNvPr id="14273" name="Google Shape;14273;p96"/>
          <p:cNvGrpSpPr/>
          <p:nvPr/>
        </p:nvGrpSpPr>
        <p:grpSpPr>
          <a:xfrm>
            <a:off x="3511608" y="3163570"/>
            <a:ext cx="381482" cy="366926"/>
            <a:chOff x="3511608" y="3348218"/>
            <a:chExt cx="381482" cy="366926"/>
          </a:xfrm>
        </p:grpSpPr>
        <p:sp>
          <p:nvSpPr>
            <p:cNvPr id="14274" name="Google Shape;14274;p9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9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96"/>
          <p:cNvGrpSpPr/>
          <p:nvPr/>
        </p:nvGrpSpPr>
        <p:grpSpPr>
          <a:xfrm>
            <a:off x="1849816" y="3622692"/>
            <a:ext cx="163616" cy="366665"/>
            <a:chOff x="1849816" y="3807339"/>
            <a:chExt cx="163616" cy="366665"/>
          </a:xfrm>
        </p:grpSpPr>
        <p:sp>
          <p:nvSpPr>
            <p:cNvPr id="14289" name="Google Shape;14289;p9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96"/>
          <p:cNvGrpSpPr/>
          <p:nvPr/>
        </p:nvGrpSpPr>
        <p:grpSpPr>
          <a:xfrm>
            <a:off x="2274757" y="3622666"/>
            <a:ext cx="202292" cy="366430"/>
            <a:chOff x="2274757" y="3807313"/>
            <a:chExt cx="202292" cy="366430"/>
          </a:xfrm>
        </p:grpSpPr>
        <p:sp>
          <p:nvSpPr>
            <p:cNvPr id="14304" name="Google Shape;14304;p9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96"/>
          <p:cNvGrpSpPr/>
          <p:nvPr/>
        </p:nvGrpSpPr>
        <p:grpSpPr>
          <a:xfrm>
            <a:off x="3972716" y="3163570"/>
            <a:ext cx="366404" cy="366665"/>
            <a:chOff x="3972716" y="3348218"/>
            <a:chExt cx="366404" cy="366665"/>
          </a:xfrm>
        </p:grpSpPr>
        <p:sp>
          <p:nvSpPr>
            <p:cNvPr id="14315" name="Google Shape;14315;p9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7" name="Google Shape;14327;p96"/>
          <p:cNvGrpSpPr/>
          <p:nvPr/>
        </p:nvGrpSpPr>
        <p:grpSpPr>
          <a:xfrm>
            <a:off x="866528" y="3163701"/>
            <a:ext cx="317405" cy="366534"/>
            <a:chOff x="866528" y="3348348"/>
            <a:chExt cx="317405" cy="366534"/>
          </a:xfrm>
        </p:grpSpPr>
        <p:sp>
          <p:nvSpPr>
            <p:cNvPr id="14328" name="Google Shape;14328;p9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96"/>
          <p:cNvGrpSpPr/>
          <p:nvPr/>
        </p:nvGrpSpPr>
        <p:grpSpPr>
          <a:xfrm>
            <a:off x="1316818" y="3163648"/>
            <a:ext cx="310872" cy="366848"/>
            <a:chOff x="1316818" y="3348296"/>
            <a:chExt cx="310872" cy="366848"/>
          </a:xfrm>
        </p:grpSpPr>
        <p:sp>
          <p:nvSpPr>
            <p:cNvPr id="14337" name="Google Shape;14337;p9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9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96"/>
          <p:cNvGrpSpPr/>
          <p:nvPr/>
        </p:nvGrpSpPr>
        <p:grpSpPr>
          <a:xfrm>
            <a:off x="3105248" y="3163596"/>
            <a:ext cx="305620" cy="366430"/>
            <a:chOff x="3105248" y="3348244"/>
            <a:chExt cx="305620" cy="366430"/>
          </a:xfrm>
        </p:grpSpPr>
        <p:sp>
          <p:nvSpPr>
            <p:cNvPr id="14362" name="Google Shape;14362;p9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9" name="Google Shape;14369;p96"/>
          <p:cNvGrpSpPr/>
          <p:nvPr/>
        </p:nvGrpSpPr>
        <p:grpSpPr>
          <a:xfrm>
            <a:off x="2661988" y="3163570"/>
            <a:ext cx="304078" cy="366665"/>
            <a:chOff x="2661988" y="3348218"/>
            <a:chExt cx="304078" cy="366665"/>
          </a:xfrm>
        </p:grpSpPr>
        <p:sp>
          <p:nvSpPr>
            <p:cNvPr id="14370" name="Google Shape;14370;p9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96"/>
          <p:cNvGrpSpPr/>
          <p:nvPr/>
        </p:nvGrpSpPr>
        <p:grpSpPr>
          <a:xfrm>
            <a:off x="2212927" y="3164249"/>
            <a:ext cx="307606" cy="366482"/>
            <a:chOff x="2212927" y="3348897"/>
            <a:chExt cx="307606" cy="366482"/>
          </a:xfrm>
        </p:grpSpPr>
        <p:sp>
          <p:nvSpPr>
            <p:cNvPr id="14390" name="Google Shape;14390;p9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96"/>
          <p:cNvGrpSpPr/>
          <p:nvPr/>
        </p:nvGrpSpPr>
        <p:grpSpPr>
          <a:xfrm>
            <a:off x="1764389" y="3163570"/>
            <a:ext cx="310114" cy="366665"/>
            <a:chOff x="1764389" y="3348218"/>
            <a:chExt cx="310114" cy="366665"/>
          </a:xfrm>
        </p:grpSpPr>
        <p:sp>
          <p:nvSpPr>
            <p:cNvPr id="14401" name="Google Shape;14401;p9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96"/>
          <p:cNvGrpSpPr/>
          <p:nvPr/>
        </p:nvGrpSpPr>
        <p:grpSpPr>
          <a:xfrm>
            <a:off x="2777572" y="3622640"/>
            <a:ext cx="81716" cy="366717"/>
            <a:chOff x="2777572" y="3807287"/>
            <a:chExt cx="81716" cy="366717"/>
          </a:xfrm>
        </p:grpSpPr>
        <p:sp>
          <p:nvSpPr>
            <p:cNvPr id="14422" name="Google Shape;14422;p9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96"/>
          <p:cNvGrpSpPr/>
          <p:nvPr/>
        </p:nvGrpSpPr>
        <p:grpSpPr>
          <a:xfrm>
            <a:off x="3934014" y="4145133"/>
            <a:ext cx="366665" cy="256334"/>
            <a:chOff x="3934014" y="4329780"/>
            <a:chExt cx="366665" cy="256334"/>
          </a:xfrm>
        </p:grpSpPr>
        <p:sp>
          <p:nvSpPr>
            <p:cNvPr id="14434" name="Google Shape;14434;p9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9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9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96"/>
          <p:cNvGrpSpPr/>
          <p:nvPr/>
        </p:nvGrpSpPr>
        <p:grpSpPr>
          <a:xfrm>
            <a:off x="947670" y="3622692"/>
            <a:ext cx="194295" cy="366404"/>
            <a:chOff x="947670" y="3807339"/>
            <a:chExt cx="194295" cy="366404"/>
          </a:xfrm>
        </p:grpSpPr>
        <p:sp>
          <p:nvSpPr>
            <p:cNvPr id="14448" name="Google Shape;14448;p9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9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96"/>
          <p:cNvGrpSpPr/>
          <p:nvPr/>
        </p:nvGrpSpPr>
        <p:grpSpPr>
          <a:xfrm>
            <a:off x="3420379" y="4101910"/>
            <a:ext cx="368939" cy="342283"/>
            <a:chOff x="3420379" y="4286557"/>
            <a:chExt cx="368939" cy="342283"/>
          </a:xfrm>
        </p:grpSpPr>
        <p:sp>
          <p:nvSpPr>
            <p:cNvPr id="14459" name="Google Shape;14459;p9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5" name="Google Shape;14475;p96"/>
          <p:cNvGrpSpPr/>
          <p:nvPr/>
        </p:nvGrpSpPr>
        <p:grpSpPr>
          <a:xfrm>
            <a:off x="3965190" y="3657605"/>
            <a:ext cx="369801" cy="296813"/>
            <a:chOff x="3965190" y="3842252"/>
            <a:chExt cx="369801" cy="296813"/>
          </a:xfrm>
        </p:grpSpPr>
        <p:sp>
          <p:nvSpPr>
            <p:cNvPr id="14476" name="Google Shape;14476;p9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96"/>
          <p:cNvGrpSpPr/>
          <p:nvPr/>
        </p:nvGrpSpPr>
        <p:grpSpPr>
          <a:xfrm>
            <a:off x="3506590" y="3649164"/>
            <a:ext cx="396796" cy="313407"/>
            <a:chOff x="3506590" y="3833812"/>
            <a:chExt cx="396796" cy="313407"/>
          </a:xfrm>
        </p:grpSpPr>
        <p:sp>
          <p:nvSpPr>
            <p:cNvPr id="14498" name="Google Shape;14498;p9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96"/>
          <p:cNvGrpSpPr/>
          <p:nvPr/>
        </p:nvGrpSpPr>
        <p:grpSpPr>
          <a:xfrm>
            <a:off x="2769288" y="1780716"/>
            <a:ext cx="104556" cy="366665"/>
            <a:chOff x="2769288" y="1965364"/>
            <a:chExt cx="104556" cy="366665"/>
          </a:xfrm>
        </p:grpSpPr>
        <p:sp>
          <p:nvSpPr>
            <p:cNvPr id="14502" name="Google Shape;14502;p9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96"/>
          <p:cNvGrpSpPr/>
          <p:nvPr/>
        </p:nvGrpSpPr>
        <p:grpSpPr>
          <a:xfrm>
            <a:off x="3966679" y="1826213"/>
            <a:ext cx="367162" cy="275698"/>
            <a:chOff x="3966679" y="2010861"/>
            <a:chExt cx="367162" cy="275698"/>
          </a:xfrm>
        </p:grpSpPr>
        <p:sp>
          <p:nvSpPr>
            <p:cNvPr id="14515" name="Google Shape;14515;p9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96"/>
          <p:cNvGrpSpPr/>
          <p:nvPr/>
        </p:nvGrpSpPr>
        <p:grpSpPr>
          <a:xfrm>
            <a:off x="1752577" y="1840847"/>
            <a:ext cx="366404" cy="246220"/>
            <a:chOff x="1752577" y="2025495"/>
            <a:chExt cx="366404" cy="246220"/>
          </a:xfrm>
        </p:grpSpPr>
        <p:sp>
          <p:nvSpPr>
            <p:cNvPr id="14520" name="Google Shape;14520;p9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96"/>
          <p:cNvGrpSpPr/>
          <p:nvPr/>
        </p:nvGrpSpPr>
        <p:grpSpPr>
          <a:xfrm>
            <a:off x="1309553" y="1884933"/>
            <a:ext cx="366404" cy="158363"/>
            <a:chOff x="1309553" y="2069580"/>
            <a:chExt cx="366404" cy="158363"/>
          </a:xfrm>
        </p:grpSpPr>
        <p:sp>
          <p:nvSpPr>
            <p:cNvPr id="14537" name="Google Shape;14537;p9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9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96"/>
          <p:cNvGrpSpPr/>
          <p:nvPr/>
        </p:nvGrpSpPr>
        <p:grpSpPr>
          <a:xfrm>
            <a:off x="866528" y="1904114"/>
            <a:ext cx="366639" cy="119635"/>
            <a:chOff x="866528" y="2088762"/>
            <a:chExt cx="366639" cy="119635"/>
          </a:xfrm>
        </p:grpSpPr>
        <p:sp>
          <p:nvSpPr>
            <p:cNvPr id="14564" name="Google Shape;14564;p9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8" name="Google Shape;14578;p96"/>
          <p:cNvGrpSpPr/>
          <p:nvPr/>
        </p:nvGrpSpPr>
        <p:grpSpPr>
          <a:xfrm>
            <a:off x="2329269" y="1780664"/>
            <a:ext cx="98807" cy="366273"/>
            <a:chOff x="2329269" y="1965312"/>
            <a:chExt cx="98807" cy="366273"/>
          </a:xfrm>
        </p:grpSpPr>
        <p:sp>
          <p:nvSpPr>
            <p:cNvPr id="14579" name="Google Shape;14579;p9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96"/>
          <p:cNvGrpSpPr/>
          <p:nvPr/>
        </p:nvGrpSpPr>
        <p:grpSpPr>
          <a:xfrm>
            <a:off x="3208053" y="1780324"/>
            <a:ext cx="112344" cy="366926"/>
            <a:chOff x="3208053" y="1964972"/>
            <a:chExt cx="112344" cy="366926"/>
          </a:xfrm>
        </p:grpSpPr>
        <p:sp>
          <p:nvSpPr>
            <p:cNvPr id="14583" name="Google Shape;14583;p9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96"/>
          <p:cNvGrpSpPr/>
          <p:nvPr/>
        </p:nvGrpSpPr>
        <p:grpSpPr>
          <a:xfrm>
            <a:off x="3225379" y="3622692"/>
            <a:ext cx="72413" cy="366404"/>
            <a:chOff x="3225379" y="3807339"/>
            <a:chExt cx="72413" cy="366404"/>
          </a:xfrm>
        </p:grpSpPr>
        <p:sp>
          <p:nvSpPr>
            <p:cNvPr id="14590" name="Google Shape;14590;p9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9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96"/>
          <p:cNvGrpSpPr/>
          <p:nvPr/>
        </p:nvGrpSpPr>
        <p:grpSpPr>
          <a:xfrm>
            <a:off x="3523916" y="1826448"/>
            <a:ext cx="366665" cy="275201"/>
            <a:chOff x="3523916" y="2011096"/>
            <a:chExt cx="366665" cy="275201"/>
          </a:xfrm>
        </p:grpSpPr>
        <p:sp>
          <p:nvSpPr>
            <p:cNvPr id="14599" name="Google Shape;14599;p9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9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96"/>
          <p:cNvGrpSpPr/>
          <p:nvPr/>
        </p:nvGrpSpPr>
        <p:grpSpPr>
          <a:xfrm>
            <a:off x="1742777" y="1315349"/>
            <a:ext cx="393791" cy="366744"/>
            <a:chOff x="1742777" y="1499997"/>
            <a:chExt cx="393791" cy="366744"/>
          </a:xfrm>
        </p:grpSpPr>
        <p:sp>
          <p:nvSpPr>
            <p:cNvPr id="14620" name="Google Shape;14620;p9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96"/>
          <p:cNvGrpSpPr/>
          <p:nvPr/>
        </p:nvGrpSpPr>
        <p:grpSpPr>
          <a:xfrm>
            <a:off x="4014449" y="1315349"/>
            <a:ext cx="319914" cy="366639"/>
            <a:chOff x="4014449" y="1499997"/>
            <a:chExt cx="319914" cy="366639"/>
          </a:xfrm>
        </p:grpSpPr>
        <p:sp>
          <p:nvSpPr>
            <p:cNvPr id="14635" name="Google Shape;14635;p9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9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96"/>
          <p:cNvGrpSpPr/>
          <p:nvPr/>
        </p:nvGrpSpPr>
        <p:grpSpPr>
          <a:xfrm>
            <a:off x="866267" y="1406813"/>
            <a:ext cx="367397" cy="183711"/>
            <a:chOff x="866267" y="1591460"/>
            <a:chExt cx="367397" cy="183711"/>
          </a:xfrm>
        </p:grpSpPr>
        <p:sp>
          <p:nvSpPr>
            <p:cNvPr id="14641" name="Google Shape;14641;p9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96"/>
          <p:cNvGrpSpPr/>
          <p:nvPr/>
        </p:nvGrpSpPr>
        <p:grpSpPr>
          <a:xfrm>
            <a:off x="3117843" y="1315244"/>
            <a:ext cx="327440" cy="366744"/>
            <a:chOff x="3117843" y="1499892"/>
            <a:chExt cx="327440" cy="366744"/>
          </a:xfrm>
        </p:grpSpPr>
        <p:sp>
          <p:nvSpPr>
            <p:cNvPr id="14660" name="Google Shape;14660;p9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96"/>
          <p:cNvGrpSpPr/>
          <p:nvPr/>
        </p:nvGrpSpPr>
        <p:grpSpPr>
          <a:xfrm>
            <a:off x="2667005" y="1315349"/>
            <a:ext cx="336770" cy="366639"/>
            <a:chOff x="2667005" y="1499997"/>
            <a:chExt cx="336770" cy="366639"/>
          </a:xfrm>
        </p:grpSpPr>
        <p:sp>
          <p:nvSpPr>
            <p:cNvPr id="14668" name="Google Shape;14668;p9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9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96"/>
          <p:cNvGrpSpPr/>
          <p:nvPr/>
        </p:nvGrpSpPr>
        <p:grpSpPr>
          <a:xfrm>
            <a:off x="3564866" y="1315349"/>
            <a:ext cx="326473" cy="366639"/>
            <a:chOff x="3564866" y="1499997"/>
            <a:chExt cx="326473" cy="366639"/>
          </a:xfrm>
        </p:grpSpPr>
        <p:sp>
          <p:nvSpPr>
            <p:cNvPr id="14688" name="Google Shape;14688;p9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96"/>
          <p:cNvGrpSpPr/>
          <p:nvPr/>
        </p:nvGrpSpPr>
        <p:grpSpPr>
          <a:xfrm>
            <a:off x="1314074" y="1315349"/>
            <a:ext cx="364392" cy="366639"/>
            <a:chOff x="1314074" y="1499997"/>
            <a:chExt cx="364392" cy="366639"/>
          </a:xfrm>
        </p:grpSpPr>
        <p:sp>
          <p:nvSpPr>
            <p:cNvPr id="14698" name="Google Shape;14698;p9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96"/>
          <p:cNvGrpSpPr/>
          <p:nvPr/>
        </p:nvGrpSpPr>
        <p:grpSpPr>
          <a:xfrm>
            <a:off x="2220479" y="1315349"/>
            <a:ext cx="337005" cy="366639"/>
            <a:chOff x="2220479" y="1499997"/>
            <a:chExt cx="337005" cy="366639"/>
          </a:xfrm>
        </p:grpSpPr>
        <p:sp>
          <p:nvSpPr>
            <p:cNvPr id="14711" name="Google Shape;14711;p9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9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96"/>
          <p:cNvGrpSpPr/>
          <p:nvPr/>
        </p:nvGrpSpPr>
        <p:grpSpPr>
          <a:xfrm>
            <a:off x="4105155" y="2241328"/>
            <a:ext cx="87230" cy="366430"/>
            <a:chOff x="4105155" y="2425976"/>
            <a:chExt cx="87230" cy="366430"/>
          </a:xfrm>
        </p:grpSpPr>
        <p:sp>
          <p:nvSpPr>
            <p:cNvPr id="14723" name="Google Shape;14723;p9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96"/>
          <p:cNvGrpSpPr/>
          <p:nvPr/>
        </p:nvGrpSpPr>
        <p:grpSpPr>
          <a:xfrm>
            <a:off x="1808109" y="2241354"/>
            <a:ext cx="267884" cy="366639"/>
            <a:chOff x="1808109" y="2426002"/>
            <a:chExt cx="267884" cy="366639"/>
          </a:xfrm>
        </p:grpSpPr>
        <p:sp>
          <p:nvSpPr>
            <p:cNvPr id="14730" name="Google Shape;14730;p9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9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96"/>
          <p:cNvGrpSpPr/>
          <p:nvPr/>
        </p:nvGrpSpPr>
        <p:grpSpPr>
          <a:xfrm>
            <a:off x="3603568" y="2241354"/>
            <a:ext cx="207597" cy="366639"/>
            <a:chOff x="3603568" y="2426002"/>
            <a:chExt cx="207597" cy="366639"/>
          </a:xfrm>
        </p:grpSpPr>
        <p:sp>
          <p:nvSpPr>
            <p:cNvPr id="14752" name="Google Shape;14752;p9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96"/>
          <p:cNvGrpSpPr/>
          <p:nvPr/>
        </p:nvGrpSpPr>
        <p:grpSpPr>
          <a:xfrm>
            <a:off x="2246115" y="2241354"/>
            <a:ext cx="274417" cy="366404"/>
            <a:chOff x="2246115" y="2426002"/>
            <a:chExt cx="274417" cy="366404"/>
          </a:xfrm>
        </p:grpSpPr>
        <p:sp>
          <p:nvSpPr>
            <p:cNvPr id="14759" name="Google Shape;14759;p9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96"/>
          <p:cNvGrpSpPr/>
          <p:nvPr/>
        </p:nvGrpSpPr>
        <p:grpSpPr>
          <a:xfrm>
            <a:off x="2696666" y="2241354"/>
            <a:ext cx="256099" cy="366639"/>
            <a:chOff x="2696666" y="2426002"/>
            <a:chExt cx="256099" cy="366639"/>
          </a:xfrm>
        </p:grpSpPr>
        <p:sp>
          <p:nvSpPr>
            <p:cNvPr id="14768" name="Google Shape;14768;p9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96"/>
          <p:cNvGrpSpPr/>
          <p:nvPr/>
        </p:nvGrpSpPr>
        <p:grpSpPr>
          <a:xfrm>
            <a:off x="3149072" y="2241354"/>
            <a:ext cx="225863" cy="366430"/>
            <a:chOff x="3149072" y="2426002"/>
            <a:chExt cx="225863" cy="366430"/>
          </a:xfrm>
        </p:grpSpPr>
        <p:sp>
          <p:nvSpPr>
            <p:cNvPr id="14775" name="Google Shape;14775;p9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96"/>
          <p:cNvGrpSpPr/>
          <p:nvPr/>
        </p:nvGrpSpPr>
        <p:grpSpPr>
          <a:xfrm>
            <a:off x="1361556" y="2241276"/>
            <a:ext cx="283224" cy="366482"/>
            <a:chOff x="1361556" y="2425923"/>
            <a:chExt cx="283224" cy="366482"/>
          </a:xfrm>
        </p:grpSpPr>
        <p:sp>
          <p:nvSpPr>
            <p:cNvPr id="14787" name="Google Shape;14787;p9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9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7" name="Google Shape;14807;p96"/>
          <p:cNvGrpSpPr/>
          <p:nvPr/>
        </p:nvGrpSpPr>
        <p:grpSpPr>
          <a:xfrm>
            <a:off x="3973735" y="2706408"/>
            <a:ext cx="361883" cy="366979"/>
            <a:chOff x="3973735" y="2891056"/>
            <a:chExt cx="361883" cy="366979"/>
          </a:xfrm>
        </p:grpSpPr>
        <p:sp>
          <p:nvSpPr>
            <p:cNvPr id="14808" name="Google Shape;14808;p9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9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96"/>
          <p:cNvGrpSpPr/>
          <p:nvPr/>
        </p:nvGrpSpPr>
        <p:grpSpPr>
          <a:xfrm>
            <a:off x="3527941" y="2732096"/>
            <a:ext cx="366665" cy="315654"/>
            <a:chOff x="3527941" y="2916744"/>
            <a:chExt cx="366665" cy="315654"/>
          </a:xfrm>
        </p:grpSpPr>
        <p:sp>
          <p:nvSpPr>
            <p:cNvPr id="14826" name="Google Shape;14826;p9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9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9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96"/>
          <p:cNvGrpSpPr/>
          <p:nvPr/>
        </p:nvGrpSpPr>
        <p:grpSpPr>
          <a:xfrm>
            <a:off x="2640873" y="2706983"/>
            <a:ext cx="366404" cy="366404"/>
            <a:chOff x="2640873" y="2891631"/>
            <a:chExt cx="366404" cy="366404"/>
          </a:xfrm>
        </p:grpSpPr>
        <p:sp>
          <p:nvSpPr>
            <p:cNvPr id="14857" name="Google Shape;14857;p9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96"/>
          <p:cNvGrpSpPr/>
          <p:nvPr/>
        </p:nvGrpSpPr>
        <p:grpSpPr>
          <a:xfrm>
            <a:off x="2197091" y="2753473"/>
            <a:ext cx="366665" cy="273189"/>
            <a:chOff x="2197091" y="2938120"/>
            <a:chExt cx="366665" cy="273189"/>
          </a:xfrm>
        </p:grpSpPr>
        <p:sp>
          <p:nvSpPr>
            <p:cNvPr id="14872" name="Google Shape;14872;p9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9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9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9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6" name="Google Shape;14896;p96"/>
          <p:cNvGrpSpPr/>
          <p:nvPr/>
        </p:nvGrpSpPr>
        <p:grpSpPr>
          <a:xfrm>
            <a:off x="1753570" y="2707479"/>
            <a:ext cx="366665" cy="365202"/>
            <a:chOff x="1753570" y="2892127"/>
            <a:chExt cx="366665" cy="365202"/>
          </a:xfrm>
        </p:grpSpPr>
        <p:sp>
          <p:nvSpPr>
            <p:cNvPr id="14897" name="Google Shape;14897;p9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5" name="Google Shape;14915;p96"/>
          <p:cNvGrpSpPr/>
          <p:nvPr/>
        </p:nvGrpSpPr>
        <p:grpSpPr>
          <a:xfrm>
            <a:off x="1303751" y="3622692"/>
            <a:ext cx="367684" cy="366561"/>
            <a:chOff x="1303751" y="3807339"/>
            <a:chExt cx="367684" cy="366561"/>
          </a:xfrm>
        </p:grpSpPr>
        <p:sp>
          <p:nvSpPr>
            <p:cNvPr id="14916" name="Google Shape;14916;p9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9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9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9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9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9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7" name="Google Shape;14957;p96"/>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8" name="Google Shape;14958;p96"/>
          <p:cNvGrpSpPr/>
          <p:nvPr/>
        </p:nvGrpSpPr>
        <p:grpSpPr>
          <a:xfrm>
            <a:off x="1310049" y="2706774"/>
            <a:ext cx="384749" cy="366613"/>
            <a:chOff x="1310049" y="2891421"/>
            <a:chExt cx="384749" cy="366613"/>
          </a:xfrm>
        </p:grpSpPr>
        <p:sp>
          <p:nvSpPr>
            <p:cNvPr id="14959" name="Google Shape;14959;p9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9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9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96"/>
          <p:cNvGrpSpPr/>
          <p:nvPr/>
        </p:nvGrpSpPr>
        <p:grpSpPr>
          <a:xfrm>
            <a:off x="849673" y="2706695"/>
            <a:ext cx="383468" cy="366665"/>
            <a:chOff x="849673" y="2891343"/>
            <a:chExt cx="383468" cy="366665"/>
          </a:xfrm>
        </p:grpSpPr>
        <p:sp>
          <p:nvSpPr>
            <p:cNvPr id="14974" name="Google Shape;14974;p9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96"/>
          <p:cNvGrpSpPr/>
          <p:nvPr/>
        </p:nvGrpSpPr>
        <p:grpSpPr>
          <a:xfrm>
            <a:off x="920257" y="2241354"/>
            <a:ext cx="278024" cy="366508"/>
            <a:chOff x="920257" y="2426002"/>
            <a:chExt cx="278024" cy="366508"/>
          </a:xfrm>
        </p:grpSpPr>
        <p:sp>
          <p:nvSpPr>
            <p:cNvPr id="14987" name="Google Shape;14987;p9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9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9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96"/>
          <p:cNvGrpSpPr/>
          <p:nvPr/>
        </p:nvGrpSpPr>
        <p:grpSpPr>
          <a:xfrm>
            <a:off x="866528" y="4089836"/>
            <a:ext cx="349810" cy="366665"/>
            <a:chOff x="866528" y="4274484"/>
            <a:chExt cx="349810" cy="366665"/>
          </a:xfrm>
        </p:grpSpPr>
        <p:sp>
          <p:nvSpPr>
            <p:cNvPr id="15001" name="Google Shape;15001;p9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9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96"/>
          <p:cNvGrpSpPr/>
          <p:nvPr/>
        </p:nvGrpSpPr>
        <p:grpSpPr>
          <a:xfrm>
            <a:off x="1388708" y="4089836"/>
            <a:ext cx="330210" cy="366665"/>
            <a:chOff x="1388708" y="4274484"/>
            <a:chExt cx="330210" cy="366665"/>
          </a:xfrm>
        </p:grpSpPr>
        <p:sp>
          <p:nvSpPr>
            <p:cNvPr id="15013" name="Google Shape;15013;p9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9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96"/>
          <p:cNvGrpSpPr/>
          <p:nvPr/>
        </p:nvGrpSpPr>
        <p:grpSpPr>
          <a:xfrm>
            <a:off x="1874694" y="4108678"/>
            <a:ext cx="375446" cy="328982"/>
            <a:chOff x="1874694" y="4293326"/>
            <a:chExt cx="375446" cy="328982"/>
          </a:xfrm>
        </p:grpSpPr>
        <p:sp>
          <p:nvSpPr>
            <p:cNvPr id="15034" name="Google Shape;15034;p9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9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9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9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9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9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96"/>
          <p:cNvGrpSpPr/>
          <p:nvPr/>
        </p:nvGrpSpPr>
        <p:grpSpPr>
          <a:xfrm>
            <a:off x="2396116" y="4108443"/>
            <a:ext cx="366665" cy="329714"/>
            <a:chOff x="2396116" y="4293090"/>
            <a:chExt cx="366665" cy="329714"/>
          </a:xfrm>
        </p:grpSpPr>
        <p:sp>
          <p:nvSpPr>
            <p:cNvPr id="15057" name="Google Shape;15057;p9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9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9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0" name="Google Shape;15070;p96"/>
          <p:cNvGrpSpPr/>
          <p:nvPr/>
        </p:nvGrpSpPr>
        <p:grpSpPr>
          <a:xfrm>
            <a:off x="2908757" y="4105176"/>
            <a:ext cx="367162" cy="336116"/>
            <a:chOff x="2908757" y="4289824"/>
            <a:chExt cx="367162" cy="336116"/>
          </a:xfrm>
        </p:grpSpPr>
        <p:sp>
          <p:nvSpPr>
            <p:cNvPr id="15071" name="Google Shape;15071;p9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9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9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9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9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9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9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9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9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96"/>
          <p:cNvGrpSpPr/>
          <p:nvPr/>
        </p:nvGrpSpPr>
        <p:grpSpPr>
          <a:xfrm>
            <a:off x="3082408" y="2734892"/>
            <a:ext cx="368651" cy="310350"/>
            <a:chOff x="3082408" y="2919540"/>
            <a:chExt cx="368651" cy="310350"/>
          </a:xfrm>
        </p:grpSpPr>
        <p:sp>
          <p:nvSpPr>
            <p:cNvPr id="15099" name="Google Shape;15099;p9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9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96"/>
          <p:cNvGrpSpPr/>
          <p:nvPr/>
        </p:nvGrpSpPr>
        <p:grpSpPr>
          <a:xfrm>
            <a:off x="7069130" y="2240152"/>
            <a:ext cx="366169" cy="360498"/>
            <a:chOff x="7069130" y="2424800"/>
            <a:chExt cx="366169" cy="360498"/>
          </a:xfrm>
        </p:grpSpPr>
        <p:sp>
          <p:nvSpPr>
            <p:cNvPr id="15112" name="Google Shape;15112;p9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9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96"/>
          <p:cNvGrpSpPr/>
          <p:nvPr/>
        </p:nvGrpSpPr>
        <p:grpSpPr>
          <a:xfrm>
            <a:off x="4885655" y="2240073"/>
            <a:ext cx="281473" cy="360629"/>
            <a:chOff x="4885655" y="2424721"/>
            <a:chExt cx="281473" cy="360629"/>
          </a:xfrm>
        </p:grpSpPr>
        <p:sp>
          <p:nvSpPr>
            <p:cNvPr id="15133" name="Google Shape;15133;p9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9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96"/>
          <p:cNvGrpSpPr/>
          <p:nvPr/>
        </p:nvGrpSpPr>
        <p:grpSpPr>
          <a:xfrm>
            <a:off x="6625609" y="2262129"/>
            <a:ext cx="364130" cy="316726"/>
            <a:chOff x="6625609" y="2446777"/>
            <a:chExt cx="364130" cy="316726"/>
          </a:xfrm>
        </p:grpSpPr>
        <p:sp>
          <p:nvSpPr>
            <p:cNvPr id="15145" name="Google Shape;15145;p9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96"/>
          <p:cNvGrpSpPr/>
          <p:nvPr/>
        </p:nvGrpSpPr>
        <p:grpSpPr>
          <a:xfrm>
            <a:off x="5757644" y="1827703"/>
            <a:ext cx="360628" cy="298825"/>
            <a:chOff x="5757644" y="2012350"/>
            <a:chExt cx="360628" cy="298825"/>
          </a:xfrm>
        </p:grpSpPr>
        <p:sp>
          <p:nvSpPr>
            <p:cNvPr id="15158" name="Google Shape;15158;p9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96"/>
          <p:cNvGrpSpPr/>
          <p:nvPr/>
        </p:nvGrpSpPr>
        <p:grpSpPr>
          <a:xfrm>
            <a:off x="5317625" y="1798826"/>
            <a:ext cx="360628" cy="356839"/>
            <a:chOff x="5317625" y="1983474"/>
            <a:chExt cx="360628" cy="356839"/>
          </a:xfrm>
        </p:grpSpPr>
        <p:sp>
          <p:nvSpPr>
            <p:cNvPr id="15181" name="Google Shape;15181;p9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9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0" name="Google Shape;15200;p96"/>
          <p:cNvGrpSpPr/>
          <p:nvPr/>
        </p:nvGrpSpPr>
        <p:grpSpPr>
          <a:xfrm>
            <a:off x="6181827" y="2279037"/>
            <a:ext cx="360629" cy="282989"/>
            <a:chOff x="6181827" y="2463685"/>
            <a:chExt cx="360629" cy="282989"/>
          </a:xfrm>
        </p:grpSpPr>
        <p:sp>
          <p:nvSpPr>
            <p:cNvPr id="15201" name="Google Shape;15201;p9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9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96"/>
          <p:cNvGrpSpPr/>
          <p:nvPr/>
        </p:nvGrpSpPr>
        <p:grpSpPr>
          <a:xfrm>
            <a:off x="5346292" y="3156044"/>
            <a:ext cx="291247" cy="360629"/>
            <a:chOff x="5346292" y="3340691"/>
            <a:chExt cx="291247" cy="360628"/>
          </a:xfrm>
        </p:grpSpPr>
        <p:sp>
          <p:nvSpPr>
            <p:cNvPr id="15213" name="Google Shape;15213;p9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9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9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9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96"/>
          <p:cNvGrpSpPr/>
          <p:nvPr/>
        </p:nvGrpSpPr>
        <p:grpSpPr>
          <a:xfrm>
            <a:off x="7969264" y="1797049"/>
            <a:ext cx="337763" cy="360393"/>
            <a:chOff x="7969264" y="1981697"/>
            <a:chExt cx="337763" cy="360393"/>
          </a:xfrm>
        </p:grpSpPr>
        <p:sp>
          <p:nvSpPr>
            <p:cNvPr id="15239" name="Google Shape;15239;p9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9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9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9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9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96"/>
          <p:cNvGrpSpPr/>
          <p:nvPr/>
        </p:nvGrpSpPr>
        <p:grpSpPr>
          <a:xfrm>
            <a:off x="5736032" y="2245352"/>
            <a:ext cx="360890" cy="350332"/>
            <a:chOff x="5736032" y="2430000"/>
            <a:chExt cx="360890" cy="350332"/>
          </a:xfrm>
        </p:grpSpPr>
        <p:sp>
          <p:nvSpPr>
            <p:cNvPr id="15258" name="Google Shape;15258;p9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9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9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9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9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9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5" name="Google Shape;15275;p96"/>
          <p:cNvGrpSpPr/>
          <p:nvPr/>
        </p:nvGrpSpPr>
        <p:grpSpPr>
          <a:xfrm>
            <a:off x="4877867" y="1811344"/>
            <a:ext cx="360628" cy="331778"/>
            <a:chOff x="4877867" y="1995991"/>
            <a:chExt cx="360628" cy="331778"/>
          </a:xfrm>
        </p:grpSpPr>
        <p:sp>
          <p:nvSpPr>
            <p:cNvPr id="15276" name="Google Shape;15276;p9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96"/>
          <p:cNvGrpSpPr/>
          <p:nvPr/>
        </p:nvGrpSpPr>
        <p:grpSpPr>
          <a:xfrm>
            <a:off x="7050889" y="2728856"/>
            <a:ext cx="363529" cy="339513"/>
            <a:chOff x="7050889" y="2913503"/>
            <a:chExt cx="363529" cy="339513"/>
          </a:xfrm>
        </p:grpSpPr>
        <p:sp>
          <p:nvSpPr>
            <p:cNvPr id="15291" name="Google Shape;15291;p9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0" name="Google Shape;15300;p96"/>
          <p:cNvGrpSpPr/>
          <p:nvPr/>
        </p:nvGrpSpPr>
        <p:grpSpPr>
          <a:xfrm>
            <a:off x="7510900" y="1796814"/>
            <a:ext cx="372937" cy="360629"/>
            <a:chOff x="7510900" y="1981462"/>
            <a:chExt cx="372937" cy="360629"/>
          </a:xfrm>
        </p:grpSpPr>
        <p:sp>
          <p:nvSpPr>
            <p:cNvPr id="15301" name="Google Shape;15301;p9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9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9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9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96"/>
          <p:cNvGrpSpPr/>
          <p:nvPr/>
        </p:nvGrpSpPr>
        <p:grpSpPr>
          <a:xfrm>
            <a:off x="6599476" y="2733612"/>
            <a:ext cx="360629" cy="329975"/>
            <a:chOff x="6599476" y="2918260"/>
            <a:chExt cx="360629" cy="329975"/>
          </a:xfrm>
        </p:grpSpPr>
        <p:sp>
          <p:nvSpPr>
            <p:cNvPr id="15318" name="Google Shape;15318;p9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9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9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9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3" name="Google Shape;15343;p96"/>
          <p:cNvGrpSpPr/>
          <p:nvPr/>
        </p:nvGrpSpPr>
        <p:grpSpPr>
          <a:xfrm>
            <a:off x="5290499" y="2296886"/>
            <a:ext cx="360628" cy="247292"/>
            <a:chOff x="5290499" y="2481533"/>
            <a:chExt cx="360628" cy="247292"/>
          </a:xfrm>
        </p:grpSpPr>
        <p:sp>
          <p:nvSpPr>
            <p:cNvPr id="15344" name="Google Shape;15344;p9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9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1" name="Google Shape;15371;p96"/>
          <p:cNvGrpSpPr/>
          <p:nvPr/>
        </p:nvGrpSpPr>
        <p:grpSpPr>
          <a:xfrm>
            <a:off x="6201923" y="1796866"/>
            <a:ext cx="351325" cy="360576"/>
            <a:chOff x="6201923" y="1981514"/>
            <a:chExt cx="351325" cy="360576"/>
          </a:xfrm>
        </p:grpSpPr>
        <p:sp>
          <p:nvSpPr>
            <p:cNvPr id="15372" name="Google Shape;15372;p9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9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9" name="Google Shape;15379;p96"/>
          <p:cNvGrpSpPr/>
          <p:nvPr/>
        </p:nvGrpSpPr>
        <p:grpSpPr>
          <a:xfrm>
            <a:off x="4894461" y="3156044"/>
            <a:ext cx="312884" cy="360785"/>
            <a:chOff x="4894461" y="3340691"/>
            <a:chExt cx="312884" cy="360785"/>
          </a:xfrm>
        </p:grpSpPr>
        <p:sp>
          <p:nvSpPr>
            <p:cNvPr id="15380" name="Google Shape;15380;p9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9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9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9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6" name="Google Shape;15396;p96"/>
          <p:cNvGrpSpPr/>
          <p:nvPr/>
        </p:nvGrpSpPr>
        <p:grpSpPr>
          <a:xfrm>
            <a:off x="5339237" y="1316603"/>
            <a:ext cx="245541" cy="360628"/>
            <a:chOff x="5339237" y="1501251"/>
            <a:chExt cx="245541" cy="360628"/>
          </a:xfrm>
        </p:grpSpPr>
        <p:sp>
          <p:nvSpPr>
            <p:cNvPr id="15397" name="Google Shape;15397;p9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9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9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9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96"/>
          <p:cNvGrpSpPr/>
          <p:nvPr/>
        </p:nvGrpSpPr>
        <p:grpSpPr>
          <a:xfrm>
            <a:off x="7959464" y="2289568"/>
            <a:ext cx="370428" cy="261926"/>
            <a:chOff x="7959464" y="2474216"/>
            <a:chExt cx="370428" cy="261926"/>
          </a:xfrm>
        </p:grpSpPr>
        <p:sp>
          <p:nvSpPr>
            <p:cNvPr id="15440" name="Google Shape;15440;p9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9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9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9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9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96"/>
          <p:cNvGrpSpPr/>
          <p:nvPr/>
        </p:nvGrpSpPr>
        <p:grpSpPr>
          <a:xfrm>
            <a:off x="7518687" y="2273262"/>
            <a:ext cx="360629" cy="294461"/>
            <a:chOff x="7518687" y="2457909"/>
            <a:chExt cx="360629" cy="294461"/>
          </a:xfrm>
        </p:grpSpPr>
        <p:sp>
          <p:nvSpPr>
            <p:cNvPr id="15453" name="Google Shape;15453;p9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9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9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96"/>
          <p:cNvGrpSpPr/>
          <p:nvPr/>
        </p:nvGrpSpPr>
        <p:grpSpPr>
          <a:xfrm>
            <a:off x="7086220" y="1796919"/>
            <a:ext cx="343799" cy="360524"/>
            <a:chOff x="7086220" y="1981566"/>
            <a:chExt cx="343799" cy="360524"/>
          </a:xfrm>
        </p:grpSpPr>
        <p:sp>
          <p:nvSpPr>
            <p:cNvPr id="15473" name="Google Shape;15473;p9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9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9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96"/>
          <p:cNvGrpSpPr/>
          <p:nvPr/>
        </p:nvGrpSpPr>
        <p:grpSpPr>
          <a:xfrm>
            <a:off x="6141112" y="2742915"/>
            <a:ext cx="368416" cy="311369"/>
            <a:chOff x="6141112" y="2927563"/>
            <a:chExt cx="368416" cy="311369"/>
          </a:xfrm>
        </p:grpSpPr>
        <p:sp>
          <p:nvSpPr>
            <p:cNvPr id="15490" name="Google Shape;15490;p9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7" name="Google Shape;15497;p96"/>
          <p:cNvGrpSpPr/>
          <p:nvPr/>
        </p:nvGrpSpPr>
        <p:grpSpPr>
          <a:xfrm>
            <a:off x="7520699" y="2718298"/>
            <a:ext cx="335489" cy="360629"/>
            <a:chOff x="7520699" y="2902946"/>
            <a:chExt cx="335489" cy="360629"/>
          </a:xfrm>
        </p:grpSpPr>
        <p:sp>
          <p:nvSpPr>
            <p:cNvPr id="15498" name="Google Shape;15498;p9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96"/>
          <p:cNvGrpSpPr/>
          <p:nvPr/>
        </p:nvGrpSpPr>
        <p:grpSpPr>
          <a:xfrm>
            <a:off x="7988340" y="2718298"/>
            <a:ext cx="308886" cy="360628"/>
            <a:chOff x="7988340" y="2902946"/>
            <a:chExt cx="308886" cy="360628"/>
          </a:xfrm>
        </p:grpSpPr>
        <p:sp>
          <p:nvSpPr>
            <p:cNvPr id="15514" name="Google Shape;15514;p9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96"/>
          <p:cNvGrpSpPr/>
          <p:nvPr/>
        </p:nvGrpSpPr>
        <p:grpSpPr>
          <a:xfrm>
            <a:off x="5690039" y="2718351"/>
            <a:ext cx="362902" cy="360498"/>
            <a:chOff x="5690039" y="2902998"/>
            <a:chExt cx="362902" cy="360498"/>
          </a:xfrm>
        </p:grpSpPr>
        <p:sp>
          <p:nvSpPr>
            <p:cNvPr id="15538" name="Google Shape;15538;p9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96"/>
          <p:cNvGrpSpPr/>
          <p:nvPr/>
        </p:nvGrpSpPr>
        <p:grpSpPr>
          <a:xfrm>
            <a:off x="4871935" y="1316342"/>
            <a:ext cx="258503" cy="360890"/>
            <a:chOff x="4871935" y="1500990"/>
            <a:chExt cx="258503" cy="360890"/>
          </a:xfrm>
        </p:grpSpPr>
        <p:sp>
          <p:nvSpPr>
            <p:cNvPr id="15546" name="Google Shape;15546;p9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0" name="Google Shape;15560;p96"/>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1" name="Google Shape;15561;p96"/>
          <p:cNvGrpSpPr/>
          <p:nvPr/>
        </p:nvGrpSpPr>
        <p:grpSpPr>
          <a:xfrm>
            <a:off x="6265764" y="1316603"/>
            <a:ext cx="234983" cy="360628"/>
            <a:chOff x="6265764" y="1501251"/>
            <a:chExt cx="234983" cy="360628"/>
          </a:xfrm>
        </p:grpSpPr>
        <p:sp>
          <p:nvSpPr>
            <p:cNvPr id="15562" name="Google Shape;15562;p9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96"/>
          <p:cNvGrpSpPr/>
          <p:nvPr/>
        </p:nvGrpSpPr>
        <p:grpSpPr>
          <a:xfrm>
            <a:off x="6193639" y="3217351"/>
            <a:ext cx="360628" cy="238250"/>
            <a:chOff x="6193639" y="3401998"/>
            <a:chExt cx="360628" cy="238250"/>
          </a:xfrm>
        </p:grpSpPr>
        <p:sp>
          <p:nvSpPr>
            <p:cNvPr id="15575" name="Google Shape;15575;p9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96"/>
          <p:cNvGrpSpPr/>
          <p:nvPr/>
        </p:nvGrpSpPr>
        <p:grpSpPr>
          <a:xfrm>
            <a:off x="5801625" y="1316603"/>
            <a:ext cx="246037" cy="360629"/>
            <a:chOff x="5801625" y="1501251"/>
            <a:chExt cx="246037" cy="360629"/>
          </a:xfrm>
        </p:grpSpPr>
        <p:sp>
          <p:nvSpPr>
            <p:cNvPr id="15587" name="Google Shape;15587;p9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9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6" name="Google Shape;15606;p96"/>
          <p:cNvGrpSpPr/>
          <p:nvPr/>
        </p:nvGrpSpPr>
        <p:grpSpPr>
          <a:xfrm>
            <a:off x="6641680" y="1796814"/>
            <a:ext cx="352083" cy="360864"/>
            <a:chOff x="6641680" y="1981462"/>
            <a:chExt cx="352083" cy="360864"/>
          </a:xfrm>
        </p:grpSpPr>
        <p:sp>
          <p:nvSpPr>
            <p:cNvPr id="15607" name="Google Shape;15607;p9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96"/>
          <p:cNvGrpSpPr/>
          <p:nvPr/>
        </p:nvGrpSpPr>
        <p:grpSpPr>
          <a:xfrm>
            <a:off x="7205332" y="1316603"/>
            <a:ext cx="198032" cy="360629"/>
            <a:chOff x="7205332" y="1501251"/>
            <a:chExt cx="198032" cy="360629"/>
          </a:xfrm>
        </p:grpSpPr>
        <p:sp>
          <p:nvSpPr>
            <p:cNvPr id="15636" name="Google Shape;15636;p9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9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96"/>
          <p:cNvGrpSpPr/>
          <p:nvPr/>
        </p:nvGrpSpPr>
        <p:grpSpPr>
          <a:xfrm>
            <a:off x="7688313" y="1316603"/>
            <a:ext cx="153058" cy="360628"/>
            <a:chOff x="7688313" y="1501251"/>
            <a:chExt cx="153058" cy="360628"/>
          </a:xfrm>
        </p:grpSpPr>
        <p:sp>
          <p:nvSpPr>
            <p:cNvPr id="15657" name="Google Shape;15657;p9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96"/>
          <p:cNvGrpSpPr/>
          <p:nvPr/>
        </p:nvGrpSpPr>
        <p:grpSpPr>
          <a:xfrm>
            <a:off x="8150179" y="1316603"/>
            <a:ext cx="150811" cy="360628"/>
            <a:chOff x="8150179" y="1501251"/>
            <a:chExt cx="150811" cy="360628"/>
          </a:xfrm>
        </p:grpSpPr>
        <p:sp>
          <p:nvSpPr>
            <p:cNvPr id="15674" name="Google Shape;15674;p9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3" name="Google Shape;15683;p96"/>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4" name="Google Shape;15684;p96"/>
          <p:cNvGrpSpPr/>
          <p:nvPr/>
        </p:nvGrpSpPr>
        <p:grpSpPr>
          <a:xfrm>
            <a:off x="4877867" y="2718298"/>
            <a:ext cx="170149" cy="360629"/>
            <a:chOff x="4877867" y="2902946"/>
            <a:chExt cx="170149" cy="360629"/>
          </a:xfrm>
        </p:grpSpPr>
        <p:sp>
          <p:nvSpPr>
            <p:cNvPr id="15685" name="Google Shape;15685;p9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9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96"/>
          <p:cNvGrpSpPr/>
          <p:nvPr/>
        </p:nvGrpSpPr>
        <p:grpSpPr>
          <a:xfrm>
            <a:off x="6741689" y="1316028"/>
            <a:ext cx="207962" cy="361203"/>
            <a:chOff x="6741689" y="1500676"/>
            <a:chExt cx="207962" cy="361203"/>
          </a:xfrm>
        </p:grpSpPr>
        <p:sp>
          <p:nvSpPr>
            <p:cNvPr id="15699" name="Google Shape;15699;p9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96"/>
          <p:cNvGrpSpPr/>
          <p:nvPr/>
        </p:nvGrpSpPr>
        <p:grpSpPr>
          <a:xfrm>
            <a:off x="5752627" y="3245757"/>
            <a:ext cx="360628" cy="181464"/>
            <a:chOff x="5752627" y="3430404"/>
            <a:chExt cx="360628" cy="181464"/>
          </a:xfrm>
        </p:grpSpPr>
        <p:sp>
          <p:nvSpPr>
            <p:cNvPr id="15719" name="Google Shape;15719;p9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7" name="Google Shape;15747;p96"/>
          <p:cNvGrpSpPr/>
          <p:nvPr/>
        </p:nvGrpSpPr>
        <p:grpSpPr>
          <a:xfrm>
            <a:off x="5235700" y="2718351"/>
            <a:ext cx="361909" cy="360759"/>
            <a:chOff x="5235700" y="2902998"/>
            <a:chExt cx="361909" cy="360759"/>
          </a:xfrm>
        </p:grpSpPr>
        <p:sp>
          <p:nvSpPr>
            <p:cNvPr id="15748" name="Google Shape;15748;p9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5" name="Google Shape;15755;p96"/>
          <p:cNvGrpSpPr/>
          <p:nvPr/>
        </p:nvGrpSpPr>
        <p:grpSpPr>
          <a:xfrm>
            <a:off x="6634912" y="3210321"/>
            <a:ext cx="360367" cy="252309"/>
            <a:chOff x="6634912" y="3394969"/>
            <a:chExt cx="360367" cy="252309"/>
          </a:xfrm>
        </p:grpSpPr>
        <p:sp>
          <p:nvSpPr>
            <p:cNvPr id="15756" name="Google Shape;15756;p9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9" name="Google Shape;15769;p96"/>
          <p:cNvGrpSpPr/>
          <p:nvPr/>
        </p:nvGrpSpPr>
        <p:grpSpPr>
          <a:xfrm>
            <a:off x="7059330" y="3156148"/>
            <a:ext cx="377170" cy="360655"/>
            <a:chOff x="7059330" y="3340796"/>
            <a:chExt cx="377170" cy="360655"/>
          </a:xfrm>
        </p:grpSpPr>
        <p:sp>
          <p:nvSpPr>
            <p:cNvPr id="15770" name="Google Shape;15770;p9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9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96"/>
          <p:cNvGrpSpPr/>
          <p:nvPr/>
        </p:nvGrpSpPr>
        <p:grpSpPr>
          <a:xfrm>
            <a:off x="7957948" y="3190983"/>
            <a:ext cx="360629" cy="291012"/>
            <a:chOff x="7957948" y="3375631"/>
            <a:chExt cx="360629" cy="291012"/>
          </a:xfrm>
        </p:grpSpPr>
        <p:sp>
          <p:nvSpPr>
            <p:cNvPr id="15783" name="Google Shape;15783;p9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9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96"/>
          <p:cNvGrpSpPr/>
          <p:nvPr/>
        </p:nvGrpSpPr>
        <p:grpSpPr>
          <a:xfrm>
            <a:off x="6198656" y="3683241"/>
            <a:ext cx="347562" cy="227954"/>
            <a:chOff x="6198656" y="3867888"/>
            <a:chExt cx="347562" cy="227954"/>
          </a:xfrm>
        </p:grpSpPr>
        <p:sp>
          <p:nvSpPr>
            <p:cNvPr id="15802" name="Google Shape;15802;p9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96"/>
          <p:cNvGrpSpPr/>
          <p:nvPr/>
        </p:nvGrpSpPr>
        <p:grpSpPr>
          <a:xfrm>
            <a:off x="5706895" y="3634504"/>
            <a:ext cx="349392" cy="325454"/>
            <a:chOff x="5706895" y="3819151"/>
            <a:chExt cx="349392" cy="325454"/>
          </a:xfrm>
        </p:grpSpPr>
        <p:sp>
          <p:nvSpPr>
            <p:cNvPr id="15814" name="Google Shape;15814;p9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9" name="Google Shape;15829;p96"/>
          <p:cNvGrpSpPr/>
          <p:nvPr/>
        </p:nvGrpSpPr>
        <p:grpSpPr>
          <a:xfrm>
            <a:off x="7648618" y="3156096"/>
            <a:ext cx="97265" cy="360393"/>
            <a:chOff x="7648618" y="3340744"/>
            <a:chExt cx="97265" cy="360393"/>
          </a:xfrm>
        </p:grpSpPr>
        <p:sp>
          <p:nvSpPr>
            <p:cNvPr id="15830" name="Google Shape;15830;p9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96"/>
          <p:cNvGrpSpPr/>
          <p:nvPr/>
        </p:nvGrpSpPr>
        <p:grpSpPr>
          <a:xfrm>
            <a:off x="7164356" y="3606019"/>
            <a:ext cx="385507" cy="382501"/>
            <a:chOff x="7164356" y="3790667"/>
            <a:chExt cx="385507" cy="382501"/>
          </a:xfrm>
        </p:grpSpPr>
        <p:sp>
          <p:nvSpPr>
            <p:cNvPr id="15834" name="Google Shape;15834;p9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96"/>
          <p:cNvGrpSpPr/>
          <p:nvPr/>
        </p:nvGrpSpPr>
        <p:grpSpPr>
          <a:xfrm>
            <a:off x="6670400" y="3641821"/>
            <a:ext cx="387911" cy="310846"/>
            <a:chOff x="6670400" y="3826468"/>
            <a:chExt cx="387911" cy="310846"/>
          </a:xfrm>
        </p:grpSpPr>
        <p:sp>
          <p:nvSpPr>
            <p:cNvPr id="15859" name="Google Shape;15859;p9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7" name="Google Shape;15877;p96"/>
          <p:cNvGrpSpPr/>
          <p:nvPr/>
        </p:nvGrpSpPr>
        <p:grpSpPr>
          <a:xfrm>
            <a:off x="7662181" y="3618798"/>
            <a:ext cx="302823" cy="360498"/>
            <a:chOff x="7662181" y="3803446"/>
            <a:chExt cx="302823" cy="360498"/>
          </a:xfrm>
        </p:grpSpPr>
        <p:sp>
          <p:nvSpPr>
            <p:cNvPr id="15878" name="Google Shape;15878;p9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8" name="Google Shape;15888;p96"/>
          <p:cNvGrpSpPr/>
          <p:nvPr/>
        </p:nvGrpSpPr>
        <p:grpSpPr>
          <a:xfrm>
            <a:off x="5206562" y="3619347"/>
            <a:ext cx="363895" cy="355663"/>
            <a:chOff x="5206562" y="3803994"/>
            <a:chExt cx="363895" cy="355663"/>
          </a:xfrm>
        </p:grpSpPr>
        <p:sp>
          <p:nvSpPr>
            <p:cNvPr id="15889" name="Google Shape;15889;p9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9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3" name="Google Shape;15903;p96"/>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904" name="Google Shape;15904;p96"/>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08" name="Shape 15908"/>
        <p:cNvGrpSpPr/>
        <p:nvPr/>
      </p:nvGrpSpPr>
      <p:grpSpPr>
        <a:xfrm>
          <a:off x="0" y="0"/>
          <a:ext cx="0" cy="0"/>
          <a:chOff x="0" y="0"/>
          <a:chExt cx="0" cy="0"/>
        </a:xfrm>
      </p:grpSpPr>
      <p:grpSp>
        <p:nvGrpSpPr>
          <p:cNvPr id="15909" name="Google Shape;15909;p97"/>
          <p:cNvGrpSpPr/>
          <p:nvPr/>
        </p:nvGrpSpPr>
        <p:grpSpPr>
          <a:xfrm>
            <a:off x="4682526" y="1512217"/>
            <a:ext cx="369948" cy="370132"/>
            <a:chOff x="4682526" y="1512217"/>
            <a:chExt cx="369948" cy="370132"/>
          </a:xfrm>
        </p:grpSpPr>
        <p:sp>
          <p:nvSpPr>
            <p:cNvPr id="15910" name="Google Shape;15910;p9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97"/>
          <p:cNvGrpSpPr/>
          <p:nvPr/>
        </p:nvGrpSpPr>
        <p:grpSpPr>
          <a:xfrm>
            <a:off x="3592433" y="1980212"/>
            <a:ext cx="381542" cy="370079"/>
            <a:chOff x="3592433" y="1980212"/>
            <a:chExt cx="381542" cy="370079"/>
          </a:xfrm>
        </p:grpSpPr>
        <p:sp>
          <p:nvSpPr>
            <p:cNvPr id="15926" name="Google Shape;15926;p9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8" name="Google Shape;15938;p97"/>
          <p:cNvGrpSpPr/>
          <p:nvPr/>
        </p:nvGrpSpPr>
        <p:grpSpPr>
          <a:xfrm>
            <a:off x="1398582" y="2973490"/>
            <a:ext cx="371391" cy="235126"/>
            <a:chOff x="1398582" y="2973490"/>
            <a:chExt cx="371391" cy="235126"/>
          </a:xfrm>
        </p:grpSpPr>
        <p:sp>
          <p:nvSpPr>
            <p:cNvPr id="15939" name="Google Shape;15939;p9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97"/>
          <p:cNvGrpSpPr/>
          <p:nvPr/>
        </p:nvGrpSpPr>
        <p:grpSpPr>
          <a:xfrm>
            <a:off x="850795" y="1512217"/>
            <a:ext cx="370132" cy="370132"/>
            <a:chOff x="850795" y="1512217"/>
            <a:chExt cx="370132" cy="370132"/>
          </a:xfrm>
        </p:grpSpPr>
        <p:sp>
          <p:nvSpPr>
            <p:cNvPr id="15955" name="Google Shape;15955;p9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9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97"/>
          <p:cNvGrpSpPr/>
          <p:nvPr/>
        </p:nvGrpSpPr>
        <p:grpSpPr>
          <a:xfrm>
            <a:off x="8038497" y="2906079"/>
            <a:ext cx="236568" cy="370105"/>
            <a:chOff x="8038497" y="2906079"/>
            <a:chExt cx="236568" cy="370105"/>
          </a:xfrm>
        </p:grpSpPr>
        <p:sp>
          <p:nvSpPr>
            <p:cNvPr id="15974" name="Google Shape;15974;p9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97"/>
          <p:cNvGrpSpPr/>
          <p:nvPr/>
        </p:nvGrpSpPr>
        <p:grpSpPr>
          <a:xfrm>
            <a:off x="6324130" y="1566303"/>
            <a:ext cx="370630" cy="261802"/>
            <a:chOff x="6324130" y="1566303"/>
            <a:chExt cx="370630" cy="261802"/>
          </a:xfrm>
        </p:grpSpPr>
        <p:sp>
          <p:nvSpPr>
            <p:cNvPr id="15982" name="Google Shape;15982;p9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97"/>
          <p:cNvGrpSpPr/>
          <p:nvPr/>
        </p:nvGrpSpPr>
        <p:grpSpPr>
          <a:xfrm>
            <a:off x="5232280" y="2026587"/>
            <a:ext cx="370840" cy="353213"/>
            <a:chOff x="5232280" y="2026587"/>
            <a:chExt cx="370840" cy="353213"/>
          </a:xfrm>
        </p:grpSpPr>
        <p:sp>
          <p:nvSpPr>
            <p:cNvPr id="16000" name="Google Shape;16000;p9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97"/>
          <p:cNvGrpSpPr/>
          <p:nvPr/>
        </p:nvGrpSpPr>
        <p:grpSpPr>
          <a:xfrm>
            <a:off x="7968961" y="2435329"/>
            <a:ext cx="379548" cy="365331"/>
            <a:chOff x="7968961" y="2435329"/>
            <a:chExt cx="379548" cy="365331"/>
          </a:xfrm>
        </p:grpSpPr>
        <p:sp>
          <p:nvSpPr>
            <p:cNvPr id="16011" name="Google Shape;16011;p9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97"/>
          <p:cNvGrpSpPr/>
          <p:nvPr/>
        </p:nvGrpSpPr>
        <p:grpSpPr>
          <a:xfrm>
            <a:off x="4136679" y="2115323"/>
            <a:ext cx="373305" cy="223217"/>
            <a:chOff x="4136679" y="2115323"/>
            <a:chExt cx="373305" cy="223217"/>
          </a:xfrm>
        </p:grpSpPr>
        <p:sp>
          <p:nvSpPr>
            <p:cNvPr id="16018" name="Google Shape;16018;p9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97"/>
          <p:cNvGrpSpPr/>
          <p:nvPr/>
        </p:nvGrpSpPr>
        <p:grpSpPr>
          <a:xfrm>
            <a:off x="7423823" y="2464077"/>
            <a:ext cx="372046" cy="307730"/>
            <a:chOff x="7423823" y="2464077"/>
            <a:chExt cx="372046" cy="307730"/>
          </a:xfrm>
        </p:grpSpPr>
        <p:sp>
          <p:nvSpPr>
            <p:cNvPr id="16029" name="Google Shape;16029;p9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97"/>
          <p:cNvGrpSpPr/>
          <p:nvPr/>
        </p:nvGrpSpPr>
        <p:grpSpPr>
          <a:xfrm>
            <a:off x="3882511" y="3365156"/>
            <a:ext cx="295061" cy="370263"/>
            <a:chOff x="3882511" y="3365156"/>
            <a:chExt cx="295061" cy="370263"/>
          </a:xfrm>
        </p:grpSpPr>
        <p:sp>
          <p:nvSpPr>
            <p:cNvPr id="16043" name="Google Shape;16043;p9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97"/>
          <p:cNvGrpSpPr/>
          <p:nvPr/>
        </p:nvGrpSpPr>
        <p:grpSpPr>
          <a:xfrm>
            <a:off x="5229788" y="1512217"/>
            <a:ext cx="370132" cy="370132"/>
            <a:chOff x="5229788" y="1512217"/>
            <a:chExt cx="370132" cy="370132"/>
          </a:xfrm>
        </p:grpSpPr>
        <p:sp>
          <p:nvSpPr>
            <p:cNvPr id="16049" name="Google Shape;16049;p9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97"/>
          <p:cNvGrpSpPr/>
          <p:nvPr/>
        </p:nvGrpSpPr>
        <p:grpSpPr>
          <a:xfrm>
            <a:off x="6041869" y="3365392"/>
            <a:ext cx="373882" cy="370053"/>
            <a:chOff x="6041869" y="3365392"/>
            <a:chExt cx="373882" cy="370053"/>
          </a:xfrm>
        </p:grpSpPr>
        <p:sp>
          <p:nvSpPr>
            <p:cNvPr id="16067" name="Google Shape;16067;p9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9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9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97"/>
          <p:cNvGrpSpPr/>
          <p:nvPr/>
        </p:nvGrpSpPr>
        <p:grpSpPr>
          <a:xfrm>
            <a:off x="4684309" y="2087493"/>
            <a:ext cx="374748" cy="279140"/>
            <a:chOff x="4684309" y="2087493"/>
            <a:chExt cx="374748" cy="279140"/>
          </a:xfrm>
        </p:grpSpPr>
        <p:sp>
          <p:nvSpPr>
            <p:cNvPr id="16078" name="Google Shape;16078;p9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9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97"/>
          <p:cNvGrpSpPr/>
          <p:nvPr/>
        </p:nvGrpSpPr>
        <p:grpSpPr>
          <a:xfrm>
            <a:off x="7521110" y="2906131"/>
            <a:ext cx="175400" cy="370053"/>
            <a:chOff x="7521110" y="2906131"/>
            <a:chExt cx="175400" cy="370053"/>
          </a:xfrm>
        </p:grpSpPr>
        <p:sp>
          <p:nvSpPr>
            <p:cNvPr id="16091" name="Google Shape;16091;p9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0" name="Google Shape;16100;p97"/>
          <p:cNvGrpSpPr/>
          <p:nvPr/>
        </p:nvGrpSpPr>
        <p:grpSpPr>
          <a:xfrm>
            <a:off x="3586925" y="1523286"/>
            <a:ext cx="371023" cy="347915"/>
            <a:chOff x="3586925" y="1523286"/>
            <a:chExt cx="371023" cy="347915"/>
          </a:xfrm>
        </p:grpSpPr>
        <p:sp>
          <p:nvSpPr>
            <p:cNvPr id="16101" name="Google Shape;16101;p9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97"/>
          <p:cNvGrpSpPr/>
          <p:nvPr/>
        </p:nvGrpSpPr>
        <p:grpSpPr>
          <a:xfrm>
            <a:off x="6876009" y="2475461"/>
            <a:ext cx="370158" cy="285120"/>
            <a:chOff x="6876009" y="2475461"/>
            <a:chExt cx="370158" cy="285120"/>
          </a:xfrm>
        </p:grpSpPr>
        <p:sp>
          <p:nvSpPr>
            <p:cNvPr id="16121" name="Google Shape;16121;p9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0" name="Google Shape;16130;p97"/>
          <p:cNvGrpSpPr/>
          <p:nvPr/>
        </p:nvGrpSpPr>
        <p:grpSpPr>
          <a:xfrm>
            <a:off x="6328222" y="2445847"/>
            <a:ext cx="370158" cy="344269"/>
            <a:chOff x="6328222" y="2445847"/>
            <a:chExt cx="370158" cy="344269"/>
          </a:xfrm>
        </p:grpSpPr>
        <p:sp>
          <p:nvSpPr>
            <p:cNvPr id="16131" name="Google Shape;16131;p9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97"/>
          <p:cNvGrpSpPr/>
          <p:nvPr/>
        </p:nvGrpSpPr>
        <p:grpSpPr>
          <a:xfrm>
            <a:off x="5249540" y="2432942"/>
            <a:ext cx="351639" cy="370184"/>
            <a:chOff x="5249540" y="2432942"/>
            <a:chExt cx="351639" cy="370184"/>
          </a:xfrm>
        </p:grpSpPr>
        <p:sp>
          <p:nvSpPr>
            <p:cNvPr id="16140" name="Google Shape;16140;p9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7" name="Google Shape;16147;p97"/>
          <p:cNvGrpSpPr/>
          <p:nvPr/>
        </p:nvGrpSpPr>
        <p:grpSpPr>
          <a:xfrm>
            <a:off x="4137047" y="2482176"/>
            <a:ext cx="371102" cy="271585"/>
            <a:chOff x="4137047" y="2482176"/>
            <a:chExt cx="371102" cy="271585"/>
          </a:xfrm>
        </p:grpSpPr>
        <p:sp>
          <p:nvSpPr>
            <p:cNvPr id="16148" name="Google Shape;16148;p9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97"/>
          <p:cNvGrpSpPr/>
          <p:nvPr/>
        </p:nvGrpSpPr>
        <p:grpSpPr>
          <a:xfrm>
            <a:off x="4686434" y="2432916"/>
            <a:ext cx="367377" cy="370079"/>
            <a:chOff x="4686434" y="2432916"/>
            <a:chExt cx="367377" cy="370079"/>
          </a:xfrm>
        </p:grpSpPr>
        <p:sp>
          <p:nvSpPr>
            <p:cNvPr id="16160" name="Google Shape;16160;p9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97"/>
          <p:cNvGrpSpPr/>
          <p:nvPr/>
        </p:nvGrpSpPr>
        <p:grpSpPr>
          <a:xfrm>
            <a:off x="6328222" y="2056306"/>
            <a:ext cx="372099" cy="293986"/>
            <a:chOff x="6328222" y="2056306"/>
            <a:chExt cx="372099" cy="293986"/>
          </a:xfrm>
        </p:grpSpPr>
        <p:sp>
          <p:nvSpPr>
            <p:cNvPr id="16172" name="Google Shape;16172;p9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97"/>
          <p:cNvGrpSpPr/>
          <p:nvPr/>
        </p:nvGrpSpPr>
        <p:grpSpPr>
          <a:xfrm>
            <a:off x="5789327" y="2432968"/>
            <a:ext cx="352531" cy="370132"/>
            <a:chOff x="5789327" y="2432968"/>
            <a:chExt cx="352531" cy="370132"/>
          </a:xfrm>
        </p:grpSpPr>
        <p:sp>
          <p:nvSpPr>
            <p:cNvPr id="16182" name="Google Shape;16182;p9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2" name="Google Shape;16192;p97"/>
          <p:cNvGrpSpPr/>
          <p:nvPr/>
        </p:nvGrpSpPr>
        <p:grpSpPr>
          <a:xfrm>
            <a:off x="874612" y="1980134"/>
            <a:ext cx="322314" cy="370158"/>
            <a:chOff x="874612" y="1980134"/>
            <a:chExt cx="322314" cy="370158"/>
          </a:xfrm>
        </p:grpSpPr>
        <p:sp>
          <p:nvSpPr>
            <p:cNvPr id="16193" name="Google Shape;16193;p9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97"/>
          <p:cNvGrpSpPr/>
          <p:nvPr/>
        </p:nvGrpSpPr>
        <p:grpSpPr>
          <a:xfrm>
            <a:off x="3039662" y="2514780"/>
            <a:ext cx="374223" cy="329764"/>
            <a:chOff x="3039662" y="2514780"/>
            <a:chExt cx="374223" cy="329764"/>
          </a:xfrm>
        </p:grpSpPr>
        <p:sp>
          <p:nvSpPr>
            <p:cNvPr id="16211" name="Google Shape;16211;p9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9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97"/>
          <p:cNvGrpSpPr/>
          <p:nvPr/>
        </p:nvGrpSpPr>
        <p:grpSpPr>
          <a:xfrm>
            <a:off x="1946369" y="2563122"/>
            <a:ext cx="374066" cy="233395"/>
            <a:chOff x="1946369" y="2563122"/>
            <a:chExt cx="374066" cy="233395"/>
          </a:xfrm>
        </p:grpSpPr>
        <p:sp>
          <p:nvSpPr>
            <p:cNvPr id="16230" name="Google Shape;16230;p9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8" name="Google Shape;16238;p97"/>
          <p:cNvGrpSpPr/>
          <p:nvPr/>
        </p:nvGrpSpPr>
        <p:grpSpPr>
          <a:xfrm>
            <a:off x="4135263" y="2906184"/>
            <a:ext cx="374040" cy="370184"/>
            <a:chOff x="4135263" y="2906184"/>
            <a:chExt cx="374040" cy="370184"/>
          </a:xfrm>
        </p:grpSpPr>
        <p:sp>
          <p:nvSpPr>
            <p:cNvPr id="16239" name="Google Shape;16239;p9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97"/>
          <p:cNvGrpSpPr/>
          <p:nvPr/>
        </p:nvGrpSpPr>
        <p:grpSpPr>
          <a:xfrm>
            <a:off x="4683601" y="2906184"/>
            <a:ext cx="372676" cy="370184"/>
            <a:chOff x="4683601" y="2906184"/>
            <a:chExt cx="372676" cy="370184"/>
          </a:xfrm>
        </p:grpSpPr>
        <p:sp>
          <p:nvSpPr>
            <p:cNvPr id="16243" name="Google Shape;16243;p9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9" name="Google Shape;16249;p97"/>
          <p:cNvGrpSpPr/>
          <p:nvPr/>
        </p:nvGrpSpPr>
        <p:grpSpPr>
          <a:xfrm>
            <a:off x="870808" y="2906053"/>
            <a:ext cx="329134" cy="370132"/>
            <a:chOff x="870808" y="2906053"/>
            <a:chExt cx="329134" cy="370132"/>
          </a:xfrm>
        </p:grpSpPr>
        <p:sp>
          <p:nvSpPr>
            <p:cNvPr id="16250" name="Google Shape;16250;p9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97"/>
          <p:cNvGrpSpPr/>
          <p:nvPr/>
        </p:nvGrpSpPr>
        <p:grpSpPr>
          <a:xfrm>
            <a:off x="1943878" y="2909069"/>
            <a:ext cx="374774" cy="364282"/>
            <a:chOff x="1943878" y="2909069"/>
            <a:chExt cx="374774" cy="364282"/>
          </a:xfrm>
        </p:grpSpPr>
        <p:sp>
          <p:nvSpPr>
            <p:cNvPr id="16270" name="Google Shape;16270;p9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9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9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1" name="Google Shape;16291;p97"/>
          <p:cNvGrpSpPr/>
          <p:nvPr/>
        </p:nvGrpSpPr>
        <p:grpSpPr>
          <a:xfrm>
            <a:off x="1128072" y="3365261"/>
            <a:ext cx="328872" cy="370158"/>
            <a:chOff x="1128072" y="3365261"/>
            <a:chExt cx="328872" cy="370158"/>
          </a:xfrm>
        </p:grpSpPr>
        <p:sp>
          <p:nvSpPr>
            <p:cNvPr id="16292" name="Google Shape;16292;p9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9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6" name="Google Shape;16336;p97"/>
          <p:cNvGrpSpPr/>
          <p:nvPr/>
        </p:nvGrpSpPr>
        <p:grpSpPr>
          <a:xfrm>
            <a:off x="5776868" y="1515181"/>
            <a:ext cx="370866" cy="364151"/>
            <a:chOff x="5776868" y="1515181"/>
            <a:chExt cx="370866" cy="364151"/>
          </a:xfrm>
        </p:grpSpPr>
        <p:sp>
          <p:nvSpPr>
            <p:cNvPr id="16337" name="Google Shape;16337;p9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4" name="Google Shape;16354;p97"/>
          <p:cNvGrpSpPr/>
          <p:nvPr/>
        </p:nvGrpSpPr>
        <p:grpSpPr>
          <a:xfrm>
            <a:off x="3577849" y="2432942"/>
            <a:ext cx="393660" cy="370079"/>
            <a:chOff x="3577849" y="2432942"/>
            <a:chExt cx="393660" cy="370079"/>
          </a:xfrm>
        </p:grpSpPr>
        <p:sp>
          <p:nvSpPr>
            <p:cNvPr id="16355" name="Google Shape;16355;p9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5" name="Google Shape;16365;p97"/>
          <p:cNvGrpSpPr/>
          <p:nvPr/>
        </p:nvGrpSpPr>
        <p:grpSpPr>
          <a:xfrm>
            <a:off x="2493999" y="2927037"/>
            <a:ext cx="370132" cy="328164"/>
            <a:chOff x="2493999" y="2927037"/>
            <a:chExt cx="370132" cy="328164"/>
          </a:xfrm>
        </p:grpSpPr>
        <p:sp>
          <p:nvSpPr>
            <p:cNvPr id="16366" name="Google Shape;16366;p9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8" name="Google Shape;16378;p97"/>
          <p:cNvGrpSpPr/>
          <p:nvPr/>
        </p:nvGrpSpPr>
        <p:grpSpPr>
          <a:xfrm>
            <a:off x="3589417" y="2950696"/>
            <a:ext cx="370315" cy="281028"/>
            <a:chOff x="3589417" y="2950696"/>
            <a:chExt cx="370315" cy="281028"/>
          </a:xfrm>
        </p:grpSpPr>
        <p:sp>
          <p:nvSpPr>
            <p:cNvPr id="16379" name="Google Shape;16379;p9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97"/>
          <p:cNvGrpSpPr/>
          <p:nvPr/>
        </p:nvGrpSpPr>
        <p:grpSpPr>
          <a:xfrm>
            <a:off x="3032711" y="2911718"/>
            <a:ext cx="396125" cy="359062"/>
            <a:chOff x="3032711" y="2911718"/>
            <a:chExt cx="396125" cy="359062"/>
          </a:xfrm>
        </p:grpSpPr>
        <p:sp>
          <p:nvSpPr>
            <p:cNvPr id="16400" name="Google Shape;16400;p9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2" name="Google Shape;16412;p97"/>
          <p:cNvGrpSpPr/>
          <p:nvPr/>
        </p:nvGrpSpPr>
        <p:grpSpPr>
          <a:xfrm>
            <a:off x="7417764" y="1513397"/>
            <a:ext cx="373174" cy="367692"/>
            <a:chOff x="7417764" y="1513397"/>
            <a:chExt cx="373174" cy="367692"/>
          </a:xfrm>
        </p:grpSpPr>
        <p:sp>
          <p:nvSpPr>
            <p:cNvPr id="16413" name="Google Shape;16413;p9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97"/>
          <p:cNvGrpSpPr/>
          <p:nvPr/>
        </p:nvGrpSpPr>
        <p:grpSpPr>
          <a:xfrm>
            <a:off x="6871944" y="1514368"/>
            <a:ext cx="370132" cy="365672"/>
            <a:chOff x="6871944" y="1514368"/>
            <a:chExt cx="370132" cy="365672"/>
          </a:xfrm>
        </p:grpSpPr>
        <p:sp>
          <p:nvSpPr>
            <p:cNvPr id="16433" name="Google Shape;16433;p9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9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97"/>
          <p:cNvGrpSpPr/>
          <p:nvPr/>
        </p:nvGrpSpPr>
        <p:grpSpPr>
          <a:xfrm>
            <a:off x="6561931" y="3365261"/>
            <a:ext cx="400375" cy="370184"/>
            <a:chOff x="6561931" y="3365261"/>
            <a:chExt cx="400375" cy="370184"/>
          </a:xfrm>
        </p:grpSpPr>
        <p:sp>
          <p:nvSpPr>
            <p:cNvPr id="16452" name="Google Shape;16452;p9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4" name="Google Shape;16464;p97"/>
          <p:cNvGrpSpPr/>
          <p:nvPr/>
        </p:nvGrpSpPr>
        <p:grpSpPr>
          <a:xfrm>
            <a:off x="1942120" y="1985852"/>
            <a:ext cx="378315" cy="358695"/>
            <a:chOff x="1942120" y="1985852"/>
            <a:chExt cx="378315" cy="358695"/>
          </a:xfrm>
        </p:grpSpPr>
        <p:sp>
          <p:nvSpPr>
            <p:cNvPr id="16465" name="Google Shape;16465;p9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5" name="Google Shape;16485;p97"/>
          <p:cNvGrpSpPr/>
          <p:nvPr/>
        </p:nvGrpSpPr>
        <p:grpSpPr>
          <a:xfrm>
            <a:off x="1401415" y="2429218"/>
            <a:ext cx="364282" cy="374197"/>
            <a:chOff x="1401415" y="2429218"/>
            <a:chExt cx="364282" cy="374197"/>
          </a:xfrm>
        </p:grpSpPr>
        <p:sp>
          <p:nvSpPr>
            <p:cNvPr id="16486" name="Google Shape;16486;p9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97"/>
          <p:cNvGrpSpPr/>
          <p:nvPr/>
        </p:nvGrpSpPr>
        <p:grpSpPr>
          <a:xfrm>
            <a:off x="7110427" y="3365261"/>
            <a:ext cx="400401" cy="370184"/>
            <a:chOff x="7110427" y="3365261"/>
            <a:chExt cx="400401" cy="370184"/>
          </a:xfrm>
        </p:grpSpPr>
        <p:sp>
          <p:nvSpPr>
            <p:cNvPr id="16502" name="Google Shape;16502;p9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9" name="Google Shape;16509;p97"/>
          <p:cNvGrpSpPr/>
          <p:nvPr/>
        </p:nvGrpSpPr>
        <p:grpSpPr>
          <a:xfrm>
            <a:off x="7658949" y="3363137"/>
            <a:ext cx="400375" cy="370132"/>
            <a:chOff x="7658949" y="3363137"/>
            <a:chExt cx="400375" cy="370132"/>
          </a:xfrm>
        </p:grpSpPr>
        <p:sp>
          <p:nvSpPr>
            <p:cNvPr id="16510" name="Google Shape;16510;p9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97"/>
          <p:cNvGrpSpPr/>
          <p:nvPr/>
        </p:nvGrpSpPr>
        <p:grpSpPr>
          <a:xfrm>
            <a:off x="3304481" y="3379389"/>
            <a:ext cx="356623" cy="370105"/>
            <a:chOff x="3307156" y="3365314"/>
            <a:chExt cx="356623" cy="370105"/>
          </a:xfrm>
        </p:grpSpPr>
        <p:sp>
          <p:nvSpPr>
            <p:cNvPr id="16516" name="Google Shape;16516;p9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1" name="Google Shape;16531;p97"/>
          <p:cNvGrpSpPr/>
          <p:nvPr/>
        </p:nvGrpSpPr>
        <p:grpSpPr>
          <a:xfrm>
            <a:off x="7422407" y="1980107"/>
            <a:ext cx="372807" cy="370079"/>
            <a:chOff x="7422407" y="1980107"/>
            <a:chExt cx="372807" cy="370079"/>
          </a:xfrm>
        </p:grpSpPr>
        <p:sp>
          <p:nvSpPr>
            <p:cNvPr id="16532" name="Google Shape;16532;p9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9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97"/>
          <p:cNvGrpSpPr/>
          <p:nvPr/>
        </p:nvGrpSpPr>
        <p:grpSpPr>
          <a:xfrm>
            <a:off x="6916141" y="2906184"/>
            <a:ext cx="289737" cy="370394"/>
            <a:chOff x="6916141" y="2906184"/>
            <a:chExt cx="289737" cy="370394"/>
          </a:xfrm>
        </p:grpSpPr>
        <p:sp>
          <p:nvSpPr>
            <p:cNvPr id="16546" name="Google Shape;16546;p9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97"/>
          <p:cNvGrpSpPr/>
          <p:nvPr/>
        </p:nvGrpSpPr>
        <p:grpSpPr>
          <a:xfrm>
            <a:off x="7970194" y="2013577"/>
            <a:ext cx="372676" cy="331731"/>
            <a:chOff x="7970194" y="2013577"/>
            <a:chExt cx="372676" cy="331731"/>
          </a:xfrm>
        </p:grpSpPr>
        <p:sp>
          <p:nvSpPr>
            <p:cNvPr id="16568" name="Google Shape;16568;p9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97"/>
          <p:cNvGrpSpPr/>
          <p:nvPr/>
        </p:nvGrpSpPr>
        <p:grpSpPr>
          <a:xfrm>
            <a:off x="1416733" y="1512190"/>
            <a:ext cx="332964" cy="370158"/>
            <a:chOff x="1416733" y="1512190"/>
            <a:chExt cx="332964" cy="370158"/>
          </a:xfrm>
        </p:grpSpPr>
        <p:sp>
          <p:nvSpPr>
            <p:cNvPr id="16579" name="Google Shape;16579;p9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8" name="Google Shape;16598;p97"/>
          <p:cNvGrpSpPr/>
          <p:nvPr/>
        </p:nvGrpSpPr>
        <p:grpSpPr>
          <a:xfrm>
            <a:off x="5246366" y="2906105"/>
            <a:ext cx="342852" cy="370079"/>
            <a:chOff x="5246366" y="2906105"/>
            <a:chExt cx="342852" cy="370079"/>
          </a:xfrm>
        </p:grpSpPr>
        <p:sp>
          <p:nvSpPr>
            <p:cNvPr id="16599" name="Google Shape;16599;p9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9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97"/>
          <p:cNvGrpSpPr/>
          <p:nvPr/>
        </p:nvGrpSpPr>
        <p:grpSpPr>
          <a:xfrm>
            <a:off x="849667" y="2434883"/>
            <a:ext cx="371259" cy="366249"/>
            <a:chOff x="849667" y="2434883"/>
            <a:chExt cx="371259" cy="366249"/>
          </a:xfrm>
        </p:grpSpPr>
        <p:sp>
          <p:nvSpPr>
            <p:cNvPr id="16606" name="Google Shape;16606;p9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97"/>
          <p:cNvGrpSpPr/>
          <p:nvPr/>
        </p:nvGrpSpPr>
        <p:grpSpPr>
          <a:xfrm>
            <a:off x="4417026" y="3365366"/>
            <a:ext cx="332728" cy="370053"/>
            <a:chOff x="4417026" y="3365366"/>
            <a:chExt cx="332728" cy="370053"/>
          </a:xfrm>
        </p:grpSpPr>
        <p:sp>
          <p:nvSpPr>
            <p:cNvPr id="16620" name="Google Shape;16620;p9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8" name="Google Shape;16638;p97"/>
          <p:cNvGrpSpPr/>
          <p:nvPr/>
        </p:nvGrpSpPr>
        <p:grpSpPr>
          <a:xfrm>
            <a:off x="2497068" y="1980186"/>
            <a:ext cx="363994" cy="370105"/>
            <a:chOff x="2497068" y="1980186"/>
            <a:chExt cx="363994" cy="370105"/>
          </a:xfrm>
        </p:grpSpPr>
        <p:sp>
          <p:nvSpPr>
            <p:cNvPr id="16639" name="Google Shape;16639;p9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0" name="Google Shape;16660;p97"/>
          <p:cNvGrpSpPr/>
          <p:nvPr/>
        </p:nvGrpSpPr>
        <p:grpSpPr>
          <a:xfrm>
            <a:off x="5820278" y="2906158"/>
            <a:ext cx="294904" cy="370027"/>
            <a:chOff x="5820278" y="2906158"/>
            <a:chExt cx="294904" cy="370027"/>
          </a:xfrm>
        </p:grpSpPr>
        <p:sp>
          <p:nvSpPr>
            <p:cNvPr id="16661" name="Google Shape;16661;p9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8" name="Google Shape;16668;p97"/>
          <p:cNvGrpSpPr/>
          <p:nvPr/>
        </p:nvGrpSpPr>
        <p:grpSpPr>
          <a:xfrm>
            <a:off x="4946819" y="3383229"/>
            <a:ext cx="370132" cy="334223"/>
            <a:chOff x="4946819" y="3383229"/>
            <a:chExt cx="370132" cy="334223"/>
          </a:xfrm>
        </p:grpSpPr>
        <p:sp>
          <p:nvSpPr>
            <p:cNvPr id="16669" name="Google Shape;16669;p9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97"/>
          <p:cNvGrpSpPr/>
          <p:nvPr/>
        </p:nvGrpSpPr>
        <p:grpSpPr>
          <a:xfrm>
            <a:off x="3038403" y="1539234"/>
            <a:ext cx="375482" cy="316072"/>
            <a:chOff x="3038403" y="1539234"/>
            <a:chExt cx="375482" cy="316072"/>
          </a:xfrm>
        </p:grpSpPr>
        <p:sp>
          <p:nvSpPr>
            <p:cNvPr id="16679" name="Google Shape;16679;p9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80" name="Google Shape;16680;p97"/>
            <p:cNvGrpSpPr/>
            <p:nvPr/>
          </p:nvGrpSpPr>
          <p:grpSpPr>
            <a:xfrm>
              <a:off x="3038403" y="1539234"/>
              <a:ext cx="375482" cy="316072"/>
              <a:chOff x="3038403" y="1539234"/>
              <a:chExt cx="375482" cy="316072"/>
            </a:xfrm>
          </p:grpSpPr>
          <p:sp>
            <p:nvSpPr>
              <p:cNvPr id="16681" name="Google Shape;16681;p9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90" name="Google Shape;16690;p97"/>
          <p:cNvGrpSpPr/>
          <p:nvPr/>
        </p:nvGrpSpPr>
        <p:grpSpPr>
          <a:xfrm>
            <a:off x="6332865" y="2906131"/>
            <a:ext cx="360846" cy="370184"/>
            <a:chOff x="6332865" y="2906131"/>
            <a:chExt cx="360846" cy="370184"/>
          </a:xfrm>
        </p:grpSpPr>
        <p:sp>
          <p:nvSpPr>
            <p:cNvPr id="16691" name="Google Shape;16691;p9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2" name="Google Shape;16702;p97"/>
          <p:cNvGrpSpPr/>
          <p:nvPr/>
        </p:nvGrpSpPr>
        <p:grpSpPr>
          <a:xfrm>
            <a:off x="4135079" y="1518066"/>
            <a:ext cx="370132" cy="358223"/>
            <a:chOff x="4135079" y="1518066"/>
            <a:chExt cx="370132" cy="358223"/>
          </a:xfrm>
        </p:grpSpPr>
        <p:sp>
          <p:nvSpPr>
            <p:cNvPr id="16703" name="Google Shape;16703;p9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2" name="Google Shape;16722;p97"/>
          <p:cNvGrpSpPr/>
          <p:nvPr/>
        </p:nvGrpSpPr>
        <p:grpSpPr>
          <a:xfrm>
            <a:off x="6878869" y="1980134"/>
            <a:ext cx="361240" cy="370158"/>
            <a:chOff x="6878869" y="1980134"/>
            <a:chExt cx="361240" cy="370158"/>
          </a:xfrm>
        </p:grpSpPr>
        <p:sp>
          <p:nvSpPr>
            <p:cNvPr id="16723" name="Google Shape;16723;p9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97"/>
          <p:cNvGrpSpPr/>
          <p:nvPr/>
        </p:nvGrpSpPr>
        <p:grpSpPr>
          <a:xfrm>
            <a:off x="2493999" y="2550033"/>
            <a:ext cx="370132" cy="259467"/>
            <a:chOff x="2493999" y="2550033"/>
            <a:chExt cx="370132" cy="259467"/>
          </a:xfrm>
        </p:grpSpPr>
        <p:sp>
          <p:nvSpPr>
            <p:cNvPr id="16737" name="Google Shape;16737;p9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6" name="Google Shape;16756;p97"/>
          <p:cNvGrpSpPr/>
          <p:nvPr/>
        </p:nvGrpSpPr>
        <p:grpSpPr>
          <a:xfrm>
            <a:off x="1699703" y="3365261"/>
            <a:ext cx="281054" cy="370158"/>
            <a:chOff x="1699703" y="3365261"/>
            <a:chExt cx="281054" cy="370158"/>
          </a:xfrm>
        </p:grpSpPr>
        <p:sp>
          <p:nvSpPr>
            <p:cNvPr id="16757" name="Google Shape;16757;p9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0" name="Google Shape;16770;p97"/>
          <p:cNvGrpSpPr/>
          <p:nvPr/>
        </p:nvGrpSpPr>
        <p:grpSpPr>
          <a:xfrm>
            <a:off x="7966810" y="1519430"/>
            <a:ext cx="369974" cy="355626"/>
            <a:chOff x="7966810" y="1519430"/>
            <a:chExt cx="369974" cy="355626"/>
          </a:xfrm>
        </p:grpSpPr>
        <p:sp>
          <p:nvSpPr>
            <p:cNvPr id="16771" name="Google Shape;16771;p9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7" name="Google Shape;16787;p97"/>
          <p:cNvGrpSpPr/>
          <p:nvPr/>
        </p:nvGrpSpPr>
        <p:grpSpPr>
          <a:xfrm>
            <a:off x="2792628" y="3365340"/>
            <a:ext cx="290445" cy="370079"/>
            <a:chOff x="2792628" y="3365340"/>
            <a:chExt cx="290445" cy="370079"/>
          </a:xfrm>
        </p:grpSpPr>
        <p:sp>
          <p:nvSpPr>
            <p:cNvPr id="16788" name="Google Shape;16788;p9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2" name="Google Shape;16802;p97"/>
          <p:cNvGrpSpPr/>
          <p:nvPr/>
        </p:nvGrpSpPr>
        <p:grpSpPr>
          <a:xfrm>
            <a:off x="1389585" y="1988317"/>
            <a:ext cx="388125" cy="353790"/>
            <a:chOff x="1389585" y="1988317"/>
            <a:chExt cx="388125" cy="353790"/>
          </a:xfrm>
        </p:grpSpPr>
        <p:sp>
          <p:nvSpPr>
            <p:cNvPr id="16803" name="Google Shape;16803;p9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9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9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97"/>
          <p:cNvGrpSpPr/>
          <p:nvPr/>
        </p:nvGrpSpPr>
        <p:grpSpPr>
          <a:xfrm>
            <a:off x="2492924" y="1512190"/>
            <a:ext cx="370158" cy="370158"/>
            <a:chOff x="2492924" y="1512190"/>
            <a:chExt cx="370158" cy="370158"/>
          </a:xfrm>
        </p:grpSpPr>
        <p:sp>
          <p:nvSpPr>
            <p:cNvPr id="16826" name="Google Shape;16826;p9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8" name="Google Shape;16848;p97"/>
          <p:cNvGrpSpPr/>
          <p:nvPr/>
        </p:nvGrpSpPr>
        <p:grpSpPr>
          <a:xfrm>
            <a:off x="1933569" y="1512243"/>
            <a:ext cx="393975" cy="370105"/>
            <a:chOff x="1933569" y="1512243"/>
            <a:chExt cx="393975" cy="370105"/>
          </a:xfrm>
        </p:grpSpPr>
        <p:sp>
          <p:nvSpPr>
            <p:cNvPr id="16849" name="Google Shape;16849;p9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9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7" name="Google Shape;16877;p97"/>
          <p:cNvGrpSpPr/>
          <p:nvPr/>
        </p:nvGrpSpPr>
        <p:grpSpPr>
          <a:xfrm>
            <a:off x="2236106" y="3365392"/>
            <a:ext cx="306471" cy="370000"/>
            <a:chOff x="2236106" y="3365392"/>
            <a:chExt cx="306471" cy="370000"/>
          </a:xfrm>
        </p:grpSpPr>
        <p:sp>
          <p:nvSpPr>
            <p:cNvPr id="16878" name="Google Shape;16878;p9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9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97"/>
          <p:cNvGrpSpPr/>
          <p:nvPr/>
        </p:nvGrpSpPr>
        <p:grpSpPr>
          <a:xfrm>
            <a:off x="5492823" y="3385563"/>
            <a:ext cx="375325" cy="329606"/>
            <a:chOff x="5492823" y="3385563"/>
            <a:chExt cx="375325" cy="329606"/>
          </a:xfrm>
        </p:grpSpPr>
        <p:sp>
          <p:nvSpPr>
            <p:cNvPr id="16893" name="Google Shape;16893;p9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9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97"/>
          <p:cNvGrpSpPr/>
          <p:nvPr/>
        </p:nvGrpSpPr>
        <p:grpSpPr>
          <a:xfrm>
            <a:off x="3041787" y="2001118"/>
            <a:ext cx="370158" cy="328164"/>
            <a:chOff x="3041787" y="2001118"/>
            <a:chExt cx="370158" cy="328164"/>
          </a:xfrm>
        </p:grpSpPr>
        <p:sp>
          <p:nvSpPr>
            <p:cNvPr id="16914" name="Google Shape;16914;p9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97"/>
          <p:cNvGrpSpPr/>
          <p:nvPr/>
        </p:nvGrpSpPr>
        <p:grpSpPr>
          <a:xfrm>
            <a:off x="5779884" y="2039125"/>
            <a:ext cx="372309" cy="328216"/>
            <a:chOff x="5779884" y="2039125"/>
            <a:chExt cx="372309" cy="328216"/>
          </a:xfrm>
        </p:grpSpPr>
        <p:sp>
          <p:nvSpPr>
            <p:cNvPr id="16933" name="Google Shape;16933;p9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9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9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6" name="Google Shape;16946;p97"/>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50" name="Shape 16950"/>
        <p:cNvGrpSpPr/>
        <p:nvPr/>
      </p:nvGrpSpPr>
      <p:grpSpPr>
        <a:xfrm>
          <a:off x="0" y="0"/>
          <a:ext cx="0" cy="0"/>
          <a:chOff x="0" y="0"/>
          <a:chExt cx="0" cy="0"/>
        </a:xfrm>
      </p:grpSpPr>
      <p:grpSp>
        <p:nvGrpSpPr>
          <p:cNvPr id="16951" name="Google Shape;16951;p98"/>
          <p:cNvGrpSpPr/>
          <p:nvPr/>
        </p:nvGrpSpPr>
        <p:grpSpPr>
          <a:xfrm>
            <a:off x="878066" y="1981993"/>
            <a:ext cx="354610" cy="372358"/>
            <a:chOff x="878066" y="1981993"/>
            <a:chExt cx="354610" cy="372358"/>
          </a:xfrm>
        </p:grpSpPr>
        <p:sp>
          <p:nvSpPr>
            <p:cNvPr id="16952" name="Google Shape;16952;p9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9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9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9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9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6" name="Google Shape;16966;p98"/>
          <p:cNvGrpSpPr/>
          <p:nvPr/>
        </p:nvGrpSpPr>
        <p:grpSpPr>
          <a:xfrm>
            <a:off x="1345794" y="1982386"/>
            <a:ext cx="371650" cy="371624"/>
            <a:chOff x="1345794" y="1982386"/>
            <a:chExt cx="371650" cy="371624"/>
          </a:xfrm>
        </p:grpSpPr>
        <p:sp>
          <p:nvSpPr>
            <p:cNvPr id="16967" name="Google Shape;16967;p9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9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9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4" name="Google Shape;17004;p98"/>
          <p:cNvGrpSpPr/>
          <p:nvPr/>
        </p:nvGrpSpPr>
        <p:grpSpPr>
          <a:xfrm>
            <a:off x="1821465" y="1981993"/>
            <a:ext cx="372410" cy="372410"/>
            <a:chOff x="1821465" y="1981993"/>
            <a:chExt cx="372410" cy="372410"/>
          </a:xfrm>
        </p:grpSpPr>
        <p:sp>
          <p:nvSpPr>
            <p:cNvPr id="17005" name="Google Shape;17005;p9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9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9" name="Google Shape;17019;p98"/>
          <p:cNvGrpSpPr/>
          <p:nvPr/>
        </p:nvGrpSpPr>
        <p:grpSpPr>
          <a:xfrm>
            <a:off x="2276348" y="1981809"/>
            <a:ext cx="415901" cy="372699"/>
            <a:chOff x="2276348" y="1981809"/>
            <a:chExt cx="415901" cy="372699"/>
          </a:xfrm>
        </p:grpSpPr>
        <p:sp>
          <p:nvSpPr>
            <p:cNvPr id="17020" name="Google Shape;17020;p9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7" name="Google Shape;17027;p98"/>
          <p:cNvGrpSpPr/>
          <p:nvPr/>
        </p:nvGrpSpPr>
        <p:grpSpPr>
          <a:xfrm>
            <a:off x="2774354" y="2009990"/>
            <a:ext cx="372017" cy="316310"/>
            <a:chOff x="2774354" y="2009990"/>
            <a:chExt cx="372017" cy="316310"/>
          </a:xfrm>
        </p:grpSpPr>
        <p:sp>
          <p:nvSpPr>
            <p:cNvPr id="17028" name="Google Shape;17028;p9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9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9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4" name="Google Shape;17054;p98"/>
          <p:cNvGrpSpPr/>
          <p:nvPr/>
        </p:nvGrpSpPr>
        <p:grpSpPr>
          <a:xfrm>
            <a:off x="3722682" y="1981993"/>
            <a:ext cx="375818" cy="372043"/>
            <a:chOff x="3722682" y="1981993"/>
            <a:chExt cx="375818" cy="372043"/>
          </a:xfrm>
        </p:grpSpPr>
        <p:sp>
          <p:nvSpPr>
            <p:cNvPr id="17055" name="Google Shape;17055;p9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9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9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9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9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9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0" name="Google Shape;17070;p98"/>
          <p:cNvGrpSpPr/>
          <p:nvPr/>
        </p:nvGrpSpPr>
        <p:grpSpPr>
          <a:xfrm>
            <a:off x="4201394" y="1981809"/>
            <a:ext cx="373538" cy="372305"/>
            <a:chOff x="4201394" y="1981809"/>
            <a:chExt cx="373538" cy="372305"/>
          </a:xfrm>
        </p:grpSpPr>
        <p:sp>
          <p:nvSpPr>
            <p:cNvPr id="17071" name="Google Shape;17071;p9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98"/>
          <p:cNvGrpSpPr/>
          <p:nvPr/>
        </p:nvGrpSpPr>
        <p:grpSpPr>
          <a:xfrm>
            <a:off x="4659658" y="1500266"/>
            <a:ext cx="422743" cy="377784"/>
            <a:chOff x="4659658" y="1500266"/>
            <a:chExt cx="422743" cy="377784"/>
          </a:xfrm>
        </p:grpSpPr>
        <p:sp>
          <p:nvSpPr>
            <p:cNvPr id="17088" name="Google Shape;17088;p9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5" name="Google Shape;17105;p98"/>
          <p:cNvGrpSpPr/>
          <p:nvPr/>
        </p:nvGrpSpPr>
        <p:grpSpPr>
          <a:xfrm>
            <a:off x="5211406" y="1513504"/>
            <a:ext cx="260394" cy="351202"/>
            <a:chOff x="5211406" y="1513504"/>
            <a:chExt cx="260394" cy="351202"/>
          </a:xfrm>
        </p:grpSpPr>
        <p:sp>
          <p:nvSpPr>
            <p:cNvPr id="17106" name="Google Shape;17106;p9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9" name="Google Shape;17119;p98"/>
          <p:cNvGrpSpPr/>
          <p:nvPr/>
        </p:nvGrpSpPr>
        <p:grpSpPr>
          <a:xfrm>
            <a:off x="5632602" y="1513216"/>
            <a:ext cx="366722" cy="351779"/>
            <a:chOff x="5632602" y="1513216"/>
            <a:chExt cx="366722" cy="351779"/>
          </a:xfrm>
        </p:grpSpPr>
        <p:sp>
          <p:nvSpPr>
            <p:cNvPr id="17120" name="Google Shape;17120;p9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9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8" name="Google Shape;17128;p98"/>
          <p:cNvGrpSpPr/>
          <p:nvPr/>
        </p:nvGrpSpPr>
        <p:grpSpPr>
          <a:xfrm>
            <a:off x="6089372" y="1527136"/>
            <a:ext cx="401902" cy="323965"/>
            <a:chOff x="6089372" y="1527136"/>
            <a:chExt cx="401902" cy="323965"/>
          </a:xfrm>
        </p:grpSpPr>
        <p:sp>
          <p:nvSpPr>
            <p:cNvPr id="17129" name="Google Shape;17129;p9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9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98"/>
          <p:cNvGrpSpPr/>
          <p:nvPr/>
        </p:nvGrpSpPr>
        <p:grpSpPr>
          <a:xfrm>
            <a:off x="6579435" y="1527897"/>
            <a:ext cx="370103" cy="322445"/>
            <a:chOff x="6579435" y="1527897"/>
            <a:chExt cx="370103" cy="322445"/>
          </a:xfrm>
        </p:grpSpPr>
        <p:sp>
          <p:nvSpPr>
            <p:cNvPr id="17160" name="Google Shape;17160;p9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9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1" name="Google Shape;17181;p98"/>
          <p:cNvGrpSpPr/>
          <p:nvPr/>
        </p:nvGrpSpPr>
        <p:grpSpPr>
          <a:xfrm>
            <a:off x="6988887" y="1538854"/>
            <a:ext cx="499920" cy="300136"/>
            <a:chOff x="6988887" y="1538854"/>
            <a:chExt cx="499920" cy="300136"/>
          </a:xfrm>
        </p:grpSpPr>
        <p:sp>
          <p:nvSpPr>
            <p:cNvPr id="17182" name="Google Shape;17182;p9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9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5" name="Google Shape;17195;p98"/>
          <p:cNvGrpSpPr/>
          <p:nvPr/>
        </p:nvGrpSpPr>
        <p:grpSpPr>
          <a:xfrm>
            <a:off x="8050359" y="1520687"/>
            <a:ext cx="279321" cy="336837"/>
            <a:chOff x="8050359" y="1520687"/>
            <a:chExt cx="279321" cy="336837"/>
          </a:xfrm>
        </p:grpSpPr>
        <p:sp>
          <p:nvSpPr>
            <p:cNvPr id="17196" name="Google Shape;17196;p9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98"/>
          <p:cNvGrpSpPr/>
          <p:nvPr/>
        </p:nvGrpSpPr>
        <p:grpSpPr>
          <a:xfrm>
            <a:off x="6093907" y="2461832"/>
            <a:ext cx="364441" cy="339091"/>
            <a:chOff x="6093907" y="2461832"/>
            <a:chExt cx="364441" cy="339091"/>
          </a:xfrm>
        </p:grpSpPr>
        <p:sp>
          <p:nvSpPr>
            <p:cNvPr id="17210" name="Google Shape;17210;p9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9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9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0" name="Google Shape;17220;p98"/>
          <p:cNvGrpSpPr/>
          <p:nvPr/>
        </p:nvGrpSpPr>
        <p:grpSpPr>
          <a:xfrm>
            <a:off x="4676331" y="1980866"/>
            <a:ext cx="377680" cy="377680"/>
            <a:chOff x="4676331" y="1980866"/>
            <a:chExt cx="377680" cy="377680"/>
          </a:xfrm>
        </p:grpSpPr>
        <p:sp>
          <p:nvSpPr>
            <p:cNvPr id="17221" name="Google Shape;17221;p9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9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9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9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9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9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9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9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0" name="Google Shape;17240;p98"/>
          <p:cNvGrpSpPr/>
          <p:nvPr/>
        </p:nvGrpSpPr>
        <p:grpSpPr>
          <a:xfrm>
            <a:off x="7526242" y="1522968"/>
            <a:ext cx="357651" cy="332275"/>
            <a:chOff x="7526242" y="1522968"/>
            <a:chExt cx="357651" cy="332275"/>
          </a:xfrm>
        </p:grpSpPr>
        <p:sp>
          <p:nvSpPr>
            <p:cNvPr id="17241" name="Google Shape;17241;p9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9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9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9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7" name="Google Shape;17257;p98"/>
          <p:cNvGrpSpPr/>
          <p:nvPr/>
        </p:nvGrpSpPr>
        <p:grpSpPr>
          <a:xfrm>
            <a:off x="3250786" y="1982386"/>
            <a:ext cx="371650" cy="371624"/>
            <a:chOff x="3250786" y="1982386"/>
            <a:chExt cx="371650" cy="371624"/>
          </a:xfrm>
        </p:grpSpPr>
        <p:sp>
          <p:nvSpPr>
            <p:cNvPr id="17258" name="Google Shape;17258;p9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9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9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9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8" name="Google Shape;17288;p98"/>
          <p:cNvGrpSpPr/>
          <p:nvPr/>
        </p:nvGrpSpPr>
        <p:grpSpPr>
          <a:xfrm>
            <a:off x="1342386" y="2916322"/>
            <a:ext cx="373538" cy="331515"/>
            <a:chOff x="1342386" y="2916322"/>
            <a:chExt cx="373538" cy="331515"/>
          </a:xfrm>
        </p:grpSpPr>
        <p:sp>
          <p:nvSpPr>
            <p:cNvPr id="17289" name="Google Shape;17289;p9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0" name="Google Shape;17300;p98"/>
          <p:cNvGrpSpPr/>
          <p:nvPr/>
        </p:nvGrpSpPr>
        <p:grpSpPr>
          <a:xfrm>
            <a:off x="2294122" y="2946600"/>
            <a:ext cx="373931" cy="271351"/>
            <a:chOff x="2294122" y="2946600"/>
            <a:chExt cx="373931" cy="271351"/>
          </a:xfrm>
        </p:grpSpPr>
        <p:sp>
          <p:nvSpPr>
            <p:cNvPr id="17301" name="Google Shape;17301;p9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9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9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9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9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9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9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1" name="Google Shape;17331;p98"/>
          <p:cNvGrpSpPr/>
          <p:nvPr/>
        </p:nvGrpSpPr>
        <p:grpSpPr>
          <a:xfrm>
            <a:off x="2769819" y="2907251"/>
            <a:ext cx="373905" cy="349682"/>
            <a:chOff x="2769819" y="2907251"/>
            <a:chExt cx="373905" cy="349682"/>
          </a:xfrm>
        </p:grpSpPr>
        <p:sp>
          <p:nvSpPr>
            <p:cNvPr id="17332" name="Google Shape;17332;p9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9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9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9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9" name="Google Shape;17349;p98"/>
          <p:cNvGrpSpPr/>
          <p:nvPr/>
        </p:nvGrpSpPr>
        <p:grpSpPr>
          <a:xfrm>
            <a:off x="3246251" y="2895245"/>
            <a:ext cx="375792" cy="373800"/>
            <a:chOff x="3246251" y="2895245"/>
            <a:chExt cx="375792" cy="373800"/>
          </a:xfrm>
        </p:grpSpPr>
        <p:sp>
          <p:nvSpPr>
            <p:cNvPr id="17350" name="Google Shape;17350;p9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9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9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9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98"/>
          <p:cNvGrpSpPr/>
          <p:nvPr/>
        </p:nvGrpSpPr>
        <p:grpSpPr>
          <a:xfrm>
            <a:off x="3791182" y="2895454"/>
            <a:ext cx="234650" cy="373590"/>
            <a:chOff x="3791182" y="2895454"/>
            <a:chExt cx="234650" cy="373590"/>
          </a:xfrm>
        </p:grpSpPr>
        <p:sp>
          <p:nvSpPr>
            <p:cNvPr id="17365" name="Google Shape;17365;p9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9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9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4" name="Google Shape;17374;p98"/>
          <p:cNvGrpSpPr/>
          <p:nvPr/>
        </p:nvGrpSpPr>
        <p:grpSpPr>
          <a:xfrm>
            <a:off x="7042995" y="2489463"/>
            <a:ext cx="364441" cy="256225"/>
            <a:chOff x="7042995" y="2489463"/>
            <a:chExt cx="364441" cy="256225"/>
          </a:xfrm>
        </p:grpSpPr>
        <p:sp>
          <p:nvSpPr>
            <p:cNvPr id="17375" name="Google Shape;17375;p9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9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4" name="Google Shape;17384;p98"/>
          <p:cNvGrpSpPr/>
          <p:nvPr/>
        </p:nvGrpSpPr>
        <p:grpSpPr>
          <a:xfrm>
            <a:off x="7517172" y="2437007"/>
            <a:ext cx="364284" cy="361243"/>
            <a:chOff x="7517172" y="2437007"/>
            <a:chExt cx="364284" cy="361243"/>
          </a:xfrm>
        </p:grpSpPr>
        <p:sp>
          <p:nvSpPr>
            <p:cNvPr id="17385" name="Google Shape;17385;p9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9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9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9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9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9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9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9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6" name="Google Shape;17406;p98"/>
          <p:cNvGrpSpPr/>
          <p:nvPr/>
        </p:nvGrpSpPr>
        <p:grpSpPr>
          <a:xfrm>
            <a:off x="8006475" y="2436954"/>
            <a:ext cx="335290" cy="361321"/>
            <a:chOff x="8006475" y="2436954"/>
            <a:chExt cx="335290" cy="361321"/>
          </a:xfrm>
        </p:grpSpPr>
        <p:sp>
          <p:nvSpPr>
            <p:cNvPr id="17407" name="Google Shape;17407;p9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9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9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9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9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6" name="Google Shape;17426;p98"/>
          <p:cNvGrpSpPr/>
          <p:nvPr/>
        </p:nvGrpSpPr>
        <p:grpSpPr>
          <a:xfrm>
            <a:off x="5596661" y="2909139"/>
            <a:ext cx="394326" cy="349682"/>
            <a:chOff x="5596661" y="2909139"/>
            <a:chExt cx="394326" cy="349682"/>
          </a:xfrm>
        </p:grpSpPr>
        <p:sp>
          <p:nvSpPr>
            <p:cNvPr id="17427" name="Google Shape;17427;p9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9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9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9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98"/>
          <p:cNvGrpSpPr/>
          <p:nvPr/>
        </p:nvGrpSpPr>
        <p:grpSpPr>
          <a:xfrm>
            <a:off x="874658" y="2914408"/>
            <a:ext cx="356891" cy="335709"/>
            <a:chOff x="874658" y="2914408"/>
            <a:chExt cx="356891" cy="335709"/>
          </a:xfrm>
        </p:grpSpPr>
        <p:sp>
          <p:nvSpPr>
            <p:cNvPr id="17444" name="Google Shape;17444;p9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9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9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9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9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9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9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9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9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9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4" name="Google Shape;17464;p98"/>
          <p:cNvGrpSpPr/>
          <p:nvPr/>
        </p:nvGrpSpPr>
        <p:grpSpPr>
          <a:xfrm>
            <a:off x="4230912" y="2929193"/>
            <a:ext cx="308813" cy="306165"/>
            <a:chOff x="4230912" y="2929193"/>
            <a:chExt cx="308813" cy="306165"/>
          </a:xfrm>
        </p:grpSpPr>
        <p:sp>
          <p:nvSpPr>
            <p:cNvPr id="17465" name="Google Shape;17465;p9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9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9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9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9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9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98"/>
          <p:cNvGrpSpPr/>
          <p:nvPr/>
        </p:nvGrpSpPr>
        <p:grpSpPr>
          <a:xfrm>
            <a:off x="4627886" y="3401089"/>
            <a:ext cx="409111" cy="267944"/>
            <a:chOff x="4627886" y="3401089"/>
            <a:chExt cx="409111" cy="267944"/>
          </a:xfrm>
        </p:grpSpPr>
        <p:sp>
          <p:nvSpPr>
            <p:cNvPr id="17481" name="Google Shape;17481;p9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9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9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9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9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98"/>
          <p:cNvGrpSpPr/>
          <p:nvPr/>
        </p:nvGrpSpPr>
        <p:grpSpPr>
          <a:xfrm>
            <a:off x="4652476" y="2898915"/>
            <a:ext cx="386016" cy="384495"/>
            <a:chOff x="4652476" y="2898915"/>
            <a:chExt cx="386016" cy="384495"/>
          </a:xfrm>
        </p:grpSpPr>
        <p:sp>
          <p:nvSpPr>
            <p:cNvPr id="17493" name="Google Shape;17493;p9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9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9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9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9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2" name="Google Shape;17502;p98"/>
          <p:cNvGrpSpPr/>
          <p:nvPr/>
        </p:nvGrpSpPr>
        <p:grpSpPr>
          <a:xfrm>
            <a:off x="5156931" y="2922194"/>
            <a:ext cx="324699" cy="347611"/>
            <a:chOff x="5156931" y="2922194"/>
            <a:chExt cx="324699" cy="347611"/>
          </a:xfrm>
        </p:grpSpPr>
        <p:sp>
          <p:nvSpPr>
            <p:cNvPr id="17503" name="Google Shape;17503;p9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9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9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9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9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9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9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9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9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9" name="Google Shape;17519;p98"/>
          <p:cNvGrpSpPr/>
          <p:nvPr/>
        </p:nvGrpSpPr>
        <p:grpSpPr>
          <a:xfrm>
            <a:off x="6086331" y="2905337"/>
            <a:ext cx="364441" cy="364834"/>
            <a:chOff x="6086331" y="2905337"/>
            <a:chExt cx="364441" cy="364834"/>
          </a:xfrm>
        </p:grpSpPr>
        <p:sp>
          <p:nvSpPr>
            <p:cNvPr id="17520" name="Google Shape;17520;p9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9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9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6" name="Google Shape;17526;p98"/>
          <p:cNvGrpSpPr/>
          <p:nvPr/>
        </p:nvGrpSpPr>
        <p:grpSpPr>
          <a:xfrm>
            <a:off x="6554059" y="2907251"/>
            <a:ext cx="377706" cy="377680"/>
            <a:chOff x="6554059" y="2907251"/>
            <a:chExt cx="377706" cy="377680"/>
          </a:xfrm>
        </p:grpSpPr>
        <p:sp>
          <p:nvSpPr>
            <p:cNvPr id="17527" name="Google Shape;17527;p9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9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9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9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9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9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9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9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9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9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9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9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8" name="Google Shape;17548;p98"/>
          <p:cNvGrpSpPr/>
          <p:nvPr/>
        </p:nvGrpSpPr>
        <p:grpSpPr>
          <a:xfrm>
            <a:off x="7491796" y="2945446"/>
            <a:ext cx="400801" cy="317542"/>
            <a:chOff x="7491796" y="2945446"/>
            <a:chExt cx="400801" cy="317542"/>
          </a:xfrm>
        </p:grpSpPr>
        <p:sp>
          <p:nvSpPr>
            <p:cNvPr id="17549" name="Google Shape;17549;p9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9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9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9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9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9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9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9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9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9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1" name="Google Shape;17571;p98"/>
          <p:cNvGrpSpPr/>
          <p:nvPr/>
        </p:nvGrpSpPr>
        <p:grpSpPr>
          <a:xfrm>
            <a:off x="7045643" y="2907723"/>
            <a:ext cx="345304" cy="365857"/>
            <a:chOff x="7045643" y="2907723"/>
            <a:chExt cx="345304" cy="365857"/>
          </a:xfrm>
        </p:grpSpPr>
        <p:sp>
          <p:nvSpPr>
            <p:cNvPr id="17572" name="Google Shape;17572;p9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9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9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9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9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9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9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9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9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9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1" name="Google Shape;17591;p98"/>
          <p:cNvGrpSpPr/>
          <p:nvPr/>
        </p:nvGrpSpPr>
        <p:grpSpPr>
          <a:xfrm>
            <a:off x="7992843" y="2907251"/>
            <a:ext cx="347794" cy="366328"/>
            <a:chOff x="7992843" y="2907251"/>
            <a:chExt cx="347794" cy="366328"/>
          </a:xfrm>
        </p:grpSpPr>
        <p:sp>
          <p:nvSpPr>
            <p:cNvPr id="17592" name="Google Shape;17592;p9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9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9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9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9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9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9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9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9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9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9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9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9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9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9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9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9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9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9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98"/>
          <p:cNvGrpSpPr/>
          <p:nvPr/>
        </p:nvGrpSpPr>
        <p:grpSpPr>
          <a:xfrm>
            <a:off x="873898" y="1512377"/>
            <a:ext cx="398127" cy="353457"/>
            <a:chOff x="873898" y="1512377"/>
            <a:chExt cx="398127" cy="353457"/>
          </a:xfrm>
        </p:grpSpPr>
        <p:sp>
          <p:nvSpPr>
            <p:cNvPr id="17626" name="Google Shape;17626;p9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9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9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9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9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9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9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5" name="Google Shape;17645;p98"/>
          <p:cNvGrpSpPr/>
          <p:nvPr/>
        </p:nvGrpSpPr>
        <p:grpSpPr>
          <a:xfrm>
            <a:off x="1424125" y="1515680"/>
            <a:ext cx="246762" cy="347139"/>
            <a:chOff x="1424125" y="1515680"/>
            <a:chExt cx="246762" cy="347139"/>
          </a:xfrm>
        </p:grpSpPr>
        <p:sp>
          <p:nvSpPr>
            <p:cNvPr id="17646" name="Google Shape;17646;p9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9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9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9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9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9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9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9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6" name="Google Shape;17666;p98"/>
          <p:cNvGrpSpPr/>
          <p:nvPr/>
        </p:nvGrpSpPr>
        <p:grpSpPr>
          <a:xfrm>
            <a:off x="2319498" y="1512744"/>
            <a:ext cx="352697" cy="352723"/>
            <a:chOff x="2319498" y="1512744"/>
            <a:chExt cx="352697" cy="352723"/>
          </a:xfrm>
        </p:grpSpPr>
        <p:sp>
          <p:nvSpPr>
            <p:cNvPr id="17667" name="Google Shape;17667;p9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9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9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9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9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9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9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9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9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6" name="Google Shape;17686;p98"/>
          <p:cNvGrpSpPr/>
          <p:nvPr/>
        </p:nvGrpSpPr>
        <p:grpSpPr>
          <a:xfrm>
            <a:off x="4236601" y="1512666"/>
            <a:ext cx="312981" cy="352697"/>
            <a:chOff x="4236601" y="1512666"/>
            <a:chExt cx="312981" cy="352697"/>
          </a:xfrm>
        </p:grpSpPr>
        <p:sp>
          <p:nvSpPr>
            <p:cNvPr id="17687" name="Google Shape;17687;p9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9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9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9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9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9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9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98"/>
          <p:cNvGrpSpPr/>
          <p:nvPr/>
        </p:nvGrpSpPr>
        <p:grpSpPr>
          <a:xfrm>
            <a:off x="849675" y="3347716"/>
            <a:ext cx="346300" cy="375818"/>
            <a:chOff x="849675" y="3347716"/>
            <a:chExt cx="346300" cy="375818"/>
          </a:xfrm>
        </p:grpSpPr>
        <p:sp>
          <p:nvSpPr>
            <p:cNvPr id="17702" name="Google Shape;17702;p9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9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9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9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9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9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9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9" name="Google Shape;17719;p98"/>
          <p:cNvGrpSpPr/>
          <p:nvPr/>
        </p:nvGrpSpPr>
        <p:grpSpPr>
          <a:xfrm>
            <a:off x="1324219" y="3399202"/>
            <a:ext cx="376578" cy="272846"/>
            <a:chOff x="1324219" y="3399202"/>
            <a:chExt cx="376578" cy="272846"/>
          </a:xfrm>
        </p:grpSpPr>
        <p:sp>
          <p:nvSpPr>
            <p:cNvPr id="17720" name="Google Shape;17720;p9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9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9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9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9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9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9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9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9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9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9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9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9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9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9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9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3" name="Google Shape;17753;p98"/>
          <p:cNvGrpSpPr/>
          <p:nvPr/>
        </p:nvGrpSpPr>
        <p:grpSpPr>
          <a:xfrm>
            <a:off x="1798763" y="3395401"/>
            <a:ext cx="376185" cy="280448"/>
            <a:chOff x="1798763" y="3395401"/>
            <a:chExt cx="376185" cy="280448"/>
          </a:xfrm>
        </p:grpSpPr>
        <p:sp>
          <p:nvSpPr>
            <p:cNvPr id="17754" name="Google Shape;17754;p9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9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9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9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9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9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9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9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9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9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9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9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9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9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9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9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9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9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9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5" name="Google Shape;17785;p98"/>
          <p:cNvGrpSpPr/>
          <p:nvPr/>
        </p:nvGrpSpPr>
        <p:grpSpPr>
          <a:xfrm>
            <a:off x="2273307" y="3378754"/>
            <a:ext cx="375818" cy="313374"/>
            <a:chOff x="2273307" y="3378754"/>
            <a:chExt cx="375818" cy="313374"/>
          </a:xfrm>
        </p:grpSpPr>
        <p:sp>
          <p:nvSpPr>
            <p:cNvPr id="17786" name="Google Shape;17786;p9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9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9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9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9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9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9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9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9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9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9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9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9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9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9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9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9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9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9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9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9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9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9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9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9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9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9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9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9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9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9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9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9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9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9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9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9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9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0" name="Google Shape;17870;p98"/>
          <p:cNvGrpSpPr/>
          <p:nvPr/>
        </p:nvGrpSpPr>
        <p:grpSpPr>
          <a:xfrm>
            <a:off x="2747484" y="3359460"/>
            <a:ext cx="377706" cy="352330"/>
            <a:chOff x="2747484" y="3359460"/>
            <a:chExt cx="377706" cy="352330"/>
          </a:xfrm>
        </p:grpSpPr>
        <p:sp>
          <p:nvSpPr>
            <p:cNvPr id="17871" name="Google Shape;17871;p9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9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9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9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9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9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9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9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6" name="Google Shape;17886;p98"/>
          <p:cNvGrpSpPr/>
          <p:nvPr/>
        </p:nvGrpSpPr>
        <p:grpSpPr>
          <a:xfrm>
            <a:off x="3696205" y="3371938"/>
            <a:ext cx="375792" cy="327373"/>
            <a:chOff x="3696205" y="3371938"/>
            <a:chExt cx="375792" cy="327373"/>
          </a:xfrm>
        </p:grpSpPr>
        <p:sp>
          <p:nvSpPr>
            <p:cNvPr id="17887" name="Google Shape;17887;p9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9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9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9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9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9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9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9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9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9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0" name="Google Shape;17910;p98"/>
          <p:cNvGrpSpPr/>
          <p:nvPr/>
        </p:nvGrpSpPr>
        <p:grpSpPr>
          <a:xfrm>
            <a:off x="6567324" y="2436849"/>
            <a:ext cx="366722" cy="342892"/>
            <a:chOff x="6567324" y="2436849"/>
            <a:chExt cx="366722" cy="342892"/>
          </a:xfrm>
        </p:grpSpPr>
        <p:sp>
          <p:nvSpPr>
            <p:cNvPr id="17911" name="Google Shape;17911;p9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9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9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9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9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9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9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3" name="Google Shape;17923;p98"/>
          <p:cNvGrpSpPr/>
          <p:nvPr/>
        </p:nvGrpSpPr>
        <p:grpSpPr>
          <a:xfrm>
            <a:off x="4208970" y="3361347"/>
            <a:ext cx="299349" cy="348188"/>
            <a:chOff x="4208970" y="3361347"/>
            <a:chExt cx="299349" cy="348188"/>
          </a:xfrm>
        </p:grpSpPr>
        <p:sp>
          <p:nvSpPr>
            <p:cNvPr id="17924" name="Google Shape;17924;p9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9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9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9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9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9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9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9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9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8" name="Google Shape;17938;p98"/>
          <p:cNvGrpSpPr/>
          <p:nvPr/>
        </p:nvGrpSpPr>
        <p:grpSpPr>
          <a:xfrm>
            <a:off x="2786833" y="1512351"/>
            <a:ext cx="366722" cy="353667"/>
            <a:chOff x="2786833" y="1512351"/>
            <a:chExt cx="366722" cy="353667"/>
          </a:xfrm>
        </p:grpSpPr>
        <p:sp>
          <p:nvSpPr>
            <p:cNvPr id="17939" name="Google Shape;17939;p9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9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9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9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9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9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9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9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9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9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9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9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9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9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9" name="Google Shape;17959;p98"/>
          <p:cNvGrpSpPr/>
          <p:nvPr/>
        </p:nvGrpSpPr>
        <p:grpSpPr>
          <a:xfrm>
            <a:off x="1845321" y="1512744"/>
            <a:ext cx="352723" cy="353090"/>
            <a:chOff x="1845321" y="1512744"/>
            <a:chExt cx="352723" cy="353090"/>
          </a:xfrm>
        </p:grpSpPr>
        <p:sp>
          <p:nvSpPr>
            <p:cNvPr id="17960" name="Google Shape;17960;p9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9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9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9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1" name="Google Shape;17971;p98"/>
          <p:cNvGrpSpPr/>
          <p:nvPr/>
        </p:nvGrpSpPr>
        <p:grpSpPr>
          <a:xfrm>
            <a:off x="3214452" y="3340533"/>
            <a:ext cx="392465" cy="389896"/>
            <a:chOff x="3214452" y="3340533"/>
            <a:chExt cx="392465" cy="389896"/>
          </a:xfrm>
        </p:grpSpPr>
        <p:sp>
          <p:nvSpPr>
            <p:cNvPr id="17972" name="Google Shape;17972;p9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9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9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9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9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9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9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9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9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9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9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9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9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98"/>
          <p:cNvGrpSpPr/>
          <p:nvPr/>
        </p:nvGrpSpPr>
        <p:grpSpPr>
          <a:xfrm>
            <a:off x="3327229" y="1499899"/>
            <a:ext cx="234650" cy="378440"/>
            <a:chOff x="3327229" y="1499899"/>
            <a:chExt cx="234650" cy="378440"/>
          </a:xfrm>
        </p:grpSpPr>
        <p:sp>
          <p:nvSpPr>
            <p:cNvPr id="17998" name="Google Shape;17998;p9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9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9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9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9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9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9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9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9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9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9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9" name="Google Shape;18019;p98"/>
          <p:cNvGrpSpPr/>
          <p:nvPr/>
        </p:nvGrpSpPr>
        <p:grpSpPr>
          <a:xfrm>
            <a:off x="3735553" y="1530151"/>
            <a:ext cx="366722" cy="317962"/>
            <a:chOff x="3735553" y="1530151"/>
            <a:chExt cx="366722" cy="317962"/>
          </a:xfrm>
        </p:grpSpPr>
        <p:sp>
          <p:nvSpPr>
            <p:cNvPr id="18020" name="Google Shape;18020;p9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9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9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9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2" name="Google Shape;18032;p98"/>
          <p:cNvGrpSpPr/>
          <p:nvPr/>
        </p:nvGrpSpPr>
        <p:grpSpPr>
          <a:xfrm>
            <a:off x="866322" y="2469775"/>
            <a:ext cx="379226" cy="322733"/>
            <a:chOff x="866322" y="2469775"/>
            <a:chExt cx="379226" cy="322733"/>
          </a:xfrm>
        </p:grpSpPr>
        <p:sp>
          <p:nvSpPr>
            <p:cNvPr id="18033" name="Google Shape;18033;p9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9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9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9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9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9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9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9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98"/>
          <p:cNvGrpSpPr/>
          <p:nvPr/>
        </p:nvGrpSpPr>
        <p:grpSpPr>
          <a:xfrm>
            <a:off x="1328387" y="2500814"/>
            <a:ext cx="404183" cy="289151"/>
            <a:chOff x="1328387" y="2500814"/>
            <a:chExt cx="404183" cy="289151"/>
          </a:xfrm>
        </p:grpSpPr>
        <p:sp>
          <p:nvSpPr>
            <p:cNvPr id="18060" name="Google Shape;18060;p9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9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9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9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9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9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9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9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9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9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9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9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9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9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9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9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9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9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9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9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9" name="Google Shape;18089;p98"/>
          <p:cNvGrpSpPr/>
          <p:nvPr/>
        </p:nvGrpSpPr>
        <p:grpSpPr>
          <a:xfrm>
            <a:off x="1821465" y="2495702"/>
            <a:ext cx="365988" cy="270801"/>
            <a:chOff x="1821465" y="2495702"/>
            <a:chExt cx="365988" cy="270801"/>
          </a:xfrm>
        </p:grpSpPr>
        <p:sp>
          <p:nvSpPr>
            <p:cNvPr id="18090" name="Google Shape;18090;p9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9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9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9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9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9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98"/>
          <p:cNvGrpSpPr/>
          <p:nvPr/>
        </p:nvGrpSpPr>
        <p:grpSpPr>
          <a:xfrm>
            <a:off x="3725723" y="2455776"/>
            <a:ext cx="354977" cy="351202"/>
            <a:chOff x="3725723" y="2455776"/>
            <a:chExt cx="354977" cy="351202"/>
          </a:xfrm>
        </p:grpSpPr>
        <p:sp>
          <p:nvSpPr>
            <p:cNvPr id="18098" name="Google Shape;18098;p9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9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9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9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9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9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9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9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9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9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9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1" name="Google Shape;18111;p98"/>
          <p:cNvGrpSpPr/>
          <p:nvPr/>
        </p:nvGrpSpPr>
        <p:grpSpPr>
          <a:xfrm>
            <a:off x="5226165" y="1977641"/>
            <a:ext cx="230482" cy="388847"/>
            <a:chOff x="5226165" y="1977641"/>
            <a:chExt cx="230482" cy="388847"/>
          </a:xfrm>
        </p:grpSpPr>
        <p:sp>
          <p:nvSpPr>
            <p:cNvPr id="18112" name="Google Shape;18112;p9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9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9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9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9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9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9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9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9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9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4" name="Google Shape;18124;p98"/>
          <p:cNvGrpSpPr/>
          <p:nvPr/>
        </p:nvGrpSpPr>
        <p:grpSpPr>
          <a:xfrm>
            <a:off x="5632602" y="2025510"/>
            <a:ext cx="370130" cy="287264"/>
            <a:chOff x="5632602" y="2025510"/>
            <a:chExt cx="370130" cy="287264"/>
          </a:xfrm>
        </p:grpSpPr>
        <p:sp>
          <p:nvSpPr>
            <p:cNvPr id="18125" name="Google Shape;18125;p9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9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9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9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9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9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9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9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9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9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9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9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3" name="Google Shape;18143;p98"/>
          <p:cNvGrpSpPr/>
          <p:nvPr/>
        </p:nvGrpSpPr>
        <p:grpSpPr>
          <a:xfrm>
            <a:off x="4212378" y="2456537"/>
            <a:ext cx="331515" cy="330021"/>
            <a:chOff x="4212378" y="2456537"/>
            <a:chExt cx="331515" cy="330021"/>
          </a:xfrm>
        </p:grpSpPr>
        <p:sp>
          <p:nvSpPr>
            <p:cNvPr id="18144" name="Google Shape;18144;p9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9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9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9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9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9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9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9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3" name="Google Shape;18153;p98"/>
          <p:cNvGrpSpPr/>
          <p:nvPr/>
        </p:nvGrpSpPr>
        <p:grpSpPr>
          <a:xfrm>
            <a:off x="6176013" y="1977825"/>
            <a:ext cx="235411" cy="347427"/>
            <a:chOff x="6176013" y="1977825"/>
            <a:chExt cx="235411" cy="347427"/>
          </a:xfrm>
        </p:grpSpPr>
        <p:sp>
          <p:nvSpPr>
            <p:cNvPr id="18154" name="Google Shape;18154;p9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9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9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9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9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9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9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9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9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9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9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9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9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9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9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1" name="Google Shape;18171;p98"/>
          <p:cNvGrpSpPr/>
          <p:nvPr/>
        </p:nvGrpSpPr>
        <p:grpSpPr>
          <a:xfrm>
            <a:off x="6652077" y="1977458"/>
            <a:ext cx="235778" cy="347794"/>
            <a:chOff x="6652077" y="1977458"/>
            <a:chExt cx="235778" cy="347794"/>
          </a:xfrm>
        </p:grpSpPr>
        <p:sp>
          <p:nvSpPr>
            <p:cNvPr id="18172" name="Google Shape;18172;p9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9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9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9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9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9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9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9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9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9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9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9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9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98"/>
          <p:cNvGrpSpPr/>
          <p:nvPr/>
        </p:nvGrpSpPr>
        <p:grpSpPr>
          <a:xfrm>
            <a:off x="7072513" y="1997512"/>
            <a:ext cx="394352" cy="308052"/>
            <a:chOff x="7072513" y="1997512"/>
            <a:chExt cx="394352" cy="308052"/>
          </a:xfrm>
        </p:grpSpPr>
        <p:sp>
          <p:nvSpPr>
            <p:cNvPr id="18189" name="Google Shape;18189;p9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9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9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9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9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9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9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9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9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9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0" name="Google Shape;18200;p98"/>
          <p:cNvGrpSpPr/>
          <p:nvPr/>
        </p:nvGrpSpPr>
        <p:grpSpPr>
          <a:xfrm>
            <a:off x="7576208" y="1977825"/>
            <a:ext cx="292533" cy="347454"/>
            <a:chOff x="7576208" y="1977825"/>
            <a:chExt cx="292533" cy="347454"/>
          </a:xfrm>
        </p:grpSpPr>
        <p:sp>
          <p:nvSpPr>
            <p:cNvPr id="18201" name="Google Shape;18201;p9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9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9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9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9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9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9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9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4" name="Google Shape;18214;p98"/>
          <p:cNvGrpSpPr/>
          <p:nvPr/>
        </p:nvGrpSpPr>
        <p:grpSpPr>
          <a:xfrm>
            <a:off x="8023882" y="1977458"/>
            <a:ext cx="320557" cy="347794"/>
            <a:chOff x="8023882" y="1977458"/>
            <a:chExt cx="320557" cy="347794"/>
          </a:xfrm>
        </p:grpSpPr>
        <p:sp>
          <p:nvSpPr>
            <p:cNvPr id="18215" name="Google Shape;18215;p9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9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9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9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9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9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9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9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9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9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9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9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9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9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9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9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9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9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9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9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9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9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9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9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9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9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9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9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9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9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9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5" name="Google Shape;18255;p98"/>
          <p:cNvGrpSpPr/>
          <p:nvPr/>
        </p:nvGrpSpPr>
        <p:grpSpPr>
          <a:xfrm>
            <a:off x="5627674" y="2444819"/>
            <a:ext cx="345147" cy="342630"/>
            <a:chOff x="5627674" y="2444819"/>
            <a:chExt cx="345147" cy="342630"/>
          </a:xfrm>
        </p:grpSpPr>
        <p:sp>
          <p:nvSpPr>
            <p:cNvPr id="18256" name="Google Shape;18256;p9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9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9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9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1" name="Google Shape;18261;p98"/>
          <p:cNvGrpSpPr/>
          <p:nvPr/>
        </p:nvGrpSpPr>
        <p:grpSpPr>
          <a:xfrm>
            <a:off x="4653996" y="2440257"/>
            <a:ext cx="396607" cy="348555"/>
            <a:chOff x="4653996" y="2440257"/>
            <a:chExt cx="396607" cy="348555"/>
          </a:xfrm>
        </p:grpSpPr>
        <p:sp>
          <p:nvSpPr>
            <p:cNvPr id="18262" name="Google Shape;18262;p9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9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9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9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9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9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9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9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9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9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98"/>
          <p:cNvGrpSpPr/>
          <p:nvPr/>
        </p:nvGrpSpPr>
        <p:grpSpPr>
          <a:xfrm>
            <a:off x="1854391" y="2895140"/>
            <a:ext cx="301630" cy="374272"/>
            <a:chOff x="1854391" y="2895140"/>
            <a:chExt cx="301630" cy="374272"/>
          </a:xfrm>
        </p:grpSpPr>
        <p:sp>
          <p:nvSpPr>
            <p:cNvPr id="18281" name="Google Shape;18281;p9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9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9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9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9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9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9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9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9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9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9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9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9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9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9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9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9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9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9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9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9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9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9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9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9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9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9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9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9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9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9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9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9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9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9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9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98"/>
          <p:cNvGrpSpPr/>
          <p:nvPr/>
        </p:nvGrpSpPr>
        <p:grpSpPr>
          <a:xfrm>
            <a:off x="5172817" y="2438370"/>
            <a:ext cx="289518" cy="357651"/>
            <a:chOff x="5172817" y="2438370"/>
            <a:chExt cx="289518" cy="357651"/>
          </a:xfrm>
        </p:grpSpPr>
        <p:sp>
          <p:nvSpPr>
            <p:cNvPr id="18331" name="Google Shape;18331;p9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9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9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9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9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9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9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9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9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9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2" name="Google Shape;18342;p98"/>
          <p:cNvGrpSpPr/>
          <p:nvPr/>
        </p:nvGrpSpPr>
        <p:grpSpPr>
          <a:xfrm>
            <a:off x="3234506" y="2484534"/>
            <a:ext cx="388297" cy="293320"/>
            <a:chOff x="3234506" y="2484534"/>
            <a:chExt cx="388297" cy="293320"/>
          </a:xfrm>
        </p:grpSpPr>
        <p:sp>
          <p:nvSpPr>
            <p:cNvPr id="18343" name="Google Shape;18343;p9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9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9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9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9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9" name="Google Shape;18359;p98"/>
          <p:cNvGrpSpPr/>
          <p:nvPr/>
        </p:nvGrpSpPr>
        <p:grpSpPr>
          <a:xfrm>
            <a:off x="6065149" y="3367036"/>
            <a:ext cx="362553" cy="356498"/>
            <a:chOff x="6065149" y="3367036"/>
            <a:chExt cx="362553" cy="356498"/>
          </a:xfrm>
        </p:grpSpPr>
        <p:sp>
          <p:nvSpPr>
            <p:cNvPr id="18360" name="Google Shape;18360;p9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9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9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5" name="Google Shape;18365;p98"/>
          <p:cNvGrpSpPr/>
          <p:nvPr/>
        </p:nvGrpSpPr>
        <p:grpSpPr>
          <a:xfrm>
            <a:off x="6540821" y="3367036"/>
            <a:ext cx="362553" cy="356498"/>
            <a:chOff x="6540821" y="3367036"/>
            <a:chExt cx="362553" cy="356498"/>
          </a:xfrm>
        </p:grpSpPr>
        <p:sp>
          <p:nvSpPr>
            <p:cNvPr id="18366" name="Google Shape;18366;p9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9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3" name="Google Shape;18373;p98"/>
          <p:cNvGrpSpPr/>
          <p:nvPr/>
        </p:nvGrpSpPr>
        <p:grpSpPr>
          <a:xfrm>
            <a:off x="2302458" y="2474704"/>
            <a:ext cx="354479" cy="312561"/>
            <a:chOff x="2302458" y="2474704"/>
            <a:chExt cx="354479" cy="312561"/>
          </a:xfrm>
        </p:grpSpPr>
        <p:sp>
          <p:nvSpPr>
            <p:cNvPr id="18374" name="Google Shape;18374;p9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6" name="Google Shape;18386;p98"/>
          <p:cNvGrpSpPr/>
          <p:nvPr/>
        </p:nvGrpSpPr>
        <p:grpSpPr>
          <a:xfrm>
            <a:off x="2831110" y="2442538"/>
            <a:ext cx="246002" cy="348922"/>
            <a:chOff x="2831110" y="2442538"/>
            <a:chExt cx="246002" cy="348922"/>
          </a:xfrm>
        </p:grpSpPr>
        <p:sp>
          <p:nvSpPr>
            <p:cNvPr id="18387" name="Google Shape;18387;p9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9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9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9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1" name="Google Shape;18401;p98"/>
          <p:cNvGrpSpPr/>
          <p:nvPr/>
        </p:nvGrpSpPr>
        <p:grpSpPr>
          <a:xfrm>
            <a:off x="7016492" y="3367036"/>
            <a:ext cx="362947" cy="356498"/>
            <a:chOff x="7016492" y="3367036"/>
            <a:chExt cx="362947" cy="356498"/>
          </a:xfrm>
        </p:grpSpPr>
        <p:sp>
          <p:nvSpPr>
            <p:cNvPr id="18402" name="Google Shape;18402;p9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9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9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9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8" name="Google Shape;18408;p98"/>
          <p:cNvGrpSpPr/>
          <p:nvPr/>
        </p:nvGrpSpPr>
        <p:grpSpPr>
          <a:xfrm>
            <a:off x="4831774" y="3817357"/>
            <a:ext cx="362947" cy="356576"/>
            <a:chOff x="5108852" y="3817357"/>
            <a:chExt cx="362947" cy="356576"/>
          </a:xfrm>
        </p:grpSpPr>
        <p:sp>
          <p:nvSpPr>
            <p:cNvPr id="18409" name="Google Shape;18409;p9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9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98"/>
          <p:cNvGrpSpPr/>
          <p:nvPr/>
        </p:nvGrpSpPr>
        <p:grpSpPr>
          <a:xfrm>
            <a:off x="5728642" y="3817357"/>
            <a:ext cx="362947" cy="356576"/>
            <a:chOff x="6005720" y="3817357"/>
            <a:chExt cx="362947" cy="356576"/>
          </a:xfrm>
        </p:grpSpPr>
        <p:sp>
          <p:nvSpPr>
            <p:cNvPr id="18414" name="Google Shape;18414;p9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9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9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9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8" name="Google Shape;18418;p98"/>
          <p:cNvGrpSpPr/>
          <p:nvPr/>
        </p:nvGrpSpPr>
        <p:grpSpPr>
          <a:xfrm>
            <a:off x="5589452" y="3367036"/>
            <a:ext cx="362580" cy="356498"/>
            <a:chOff x="5589452" y="3367036"/>
            <a:chExt cx="362580" cy="356498"/>
          </a:xfrm>
        </p:grpSpPr>
        <p:sp>
          <p:nvSpPr>
            <p:cNvPr id="18419" name="Google Shape;18419;p9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2" name="Google Shape;18422;p98"/>
          <p:cNvGrpSpPr/>
          <p:nvPr/>
        </p:nvGrpSpPr>
        <p:grpSpPr>
          <a:xfrm>
            <a:off x="7488021" y="3362475"/>
            <a:ext cx="372017" cy="365621"/>
            <a:chOff x="7488021" y="3362475"/>
            <a:chExt cx="372017" cy="365621"/>
          </a:xfrm>
        </p:grpSpPr>
        <p:sp>
          <p:nvSpPr>
            <p:cNvPr id="18423" name="Google Shape;18423;p9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9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9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3" name="Google Shape;18433;p98"/>
          <p:cNvGrpSpPr/>
          <p:nvPr/>
        </p:nvGrpSpPr>
        <p:grpSpPr>
          <a:xfrm>
            <a:off x="5113781" y="3367036"/>
            <a:ext cx="362553" cy="356498"/>
            <a:chOff x="5113781" y="3367036"/>
            <a:chExt cx="362553" cy="356498"/>
          </a:xfrm>
        </p:grpSpPr>
        <p:sp>
          <p:nvSpPr>
            <p:cNvPr id="18434" name="Google Shape;18434;p9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6" name="Google Shape;18436;p98"/>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37" name="Google Shape;18437;p98"/>
          <p:cNvGrpSpPr/>
          <p:nvPr/>
        </p:nvGrpSpPr>
        <p:grpSpPr>
          <a:xfrm>
            <a:off x="7968621" y="3365489"/>
            <a:ext cx="375818" cy="357651"/>
            <a:chOff x="7968621" y="3365489"/>
            <a:chExt cx="375818" cy="357651"/>
          </a:xfrm>
        </p:grpSpPr>
        <p:sp>
          <p:nvSpPr>
            <p:cNvPr id="18438" name="Google Shape;18438;p9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9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9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9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9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9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0" name="Google Shape;18450;p98"/>
          <p:cNvGrpSpPr/>
          <p:nvPr/>
        </p:nvGrpSpPr>
        <p:grpSpPr>
          <a:xfrm>
            <a:off x="5280208" y="3817357"/>
            <a:ext cx="362947" cy="356576"/>
            <a:chOff x="5557286" y="3817357"/>
            <a:chExt cx="362947" cy="356576"/>
          </a:xfrm>
        </p:grpSpPr>
        <p:grpSp>
          <p:nvGrpSpPr>
            <p:cNvPr id="18451" name="Google Shape;18451;p98"/>
            <p:cNvGrpSpPr/>
            <p:nvPr/>
          </p:nvGrpSpPr>
          <p:grpSpPr>
            <a:xfrm>
              <a:off x="5557286" y="3817357"/>
              <a:ext cx="362947" cy="356576"/>
              <a:chOff x="5557286" y="3817357"/>
              <a:chExt cx="362947" cy="356576"/>
            </a:xfrm>
          </p:grpSpPr>
          <p:sp>
            <p:nvSpPr>
              <p:cNvPr id="18452" name="Google Shape;18452;p9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9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55" name="Google Shape;18455;p98"/>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6" name="Google Shape;18456;p98"/>
          <p:cNvGrpSpPr/>
          <p:nvPr/>
        </p:nvGrpSpPr>
        <p:grpSpPr>
          <a:xfrm>
            <a:off x="4383341" y="3817357"/>
            <a:ext cx="362947" cy="356576"/>
            <a:chOff x="4660419" y="3817357"/>
            <a:chExt cx="362947" cy="356576"/>
          </a:xfrm>
        </p:grpSpPr>
        <p:grpSp>
          <p:nvGrpSpPr>
            <p:cNvPr id="18457" name="Google Shape;18457;p98"/>
            <p:cNvGrpSpPr/>
            <p:nvPr/>
          </p:nvGrpSpPr>
          <p:grpSpPr>
            <a:xfrm>
              <a:off x="4660419" y="3817357"/>
              <a:ext cx="362947" cy="356576"/>
              <a:chOff x="4660419" y="3817357"/>
              <a:chExt cx="362947" cy="356576"/>
            </a:xfrm>
          </p:grpSpPr>
          <p:sp>
            <p:nvSpPr>
              <p:cNvPr id="18458" name="Google Shape;18458;p9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0" name="Google Shape;18460;p98"/>
            <p:cNvGrpSpPr/>
            <p:nvPr/>
          </p:nvGrpSpPr>
          <p:grpSpPr>
            <a:xfrm>
              <a:off x="4694459" y="3856408"/>
              <a:ext cx="282308" cy="265356"/>
              <a:chOff x="4690600" y="3853050"/>
              <a:chExt cx="289488" cy="272132"/>
            </a:xfrm>
          </p:grpSpPr>
          <p:sp>
            <p:nvSpPr>
              <p:cNvPr id="18461" name="Google Shape;18461;p98"/>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98"/>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63" name="Google Shape;18463;p98"/>
          <p:cNvGrpSpPr/>
          <p:nvPr/>
        </p:nvGrpSpPr>
        <p:grpSpPr>
          <a:xfrm>
            <a:off x="6184880" y="3813323"/>
            <a:ext cx="369882" cy="364325"/>
            <a:chOff x="1190200" y="238125"/>
            <a:chExt cx="5306767" cy="5212083"/>
          </a:xfrm>
        </p:grpSpPr>
        <p:grpSp>
          <p:nvGrpSpPr>
            <p:cNvPr id="18464" name="Google Shape;18464;p98"/>
            <p:cNvGrpSpPr/>
            <p:nvPr/>
          </p:nvGrpSpPr>
          <p:grpSpPr>
            <a:xfrm>
              <a:off x="1190200" y="238125"/>
              <a:ext cx="5212075" cy="5212075"/>
              <a:chOff x="1190200" y="238125"/>
              <a:chExt cx="5212075" cy="5212075"/>
            </a:xfrm>
          </p:grpSpPr>
          <p:sp>
            <p:nvSpPr>
              <p:cNvPr id="18465" name="Google Shape;18465;p9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67" name="Google Shape;18467;p9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68" name="Google Shape;18468;p98"/>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8469" name="Google Shape;18469;p98"/>
          <p:cNvGrpSpPr/>
          <p:nvPr/>
        </p:nvGrpSpPr>
        <p:grpSpPr>
          <a:xfrm>
            <a:off x="3486106" y="3817357"/>
            <a:ext cx="363314" cy="356576"/>
            <a:chOff x="3763184" y="3817357"/>
            <a:chExt cx="363314" cy="356576"/>
          </a:xfrm>
        </p:grpSpPr>
        <p:sp>
          <p:nvSpPr>
            <p:cNvPr id="18470" name="Google Shape;18470;p9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9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9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9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9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98"/>
          <p:cNvGrpSpPr/>
          <p:nvPr/>
        </p:nvGrpSpPr>
        <p:grpSpPr>
          <a:xfrm>
            <a:off x="3934907" y="3817357"/>
            <a:ext cx="362947" cy="356576"/>
            <a:chOff x="4211985" y="3817357"/>
            <a:chExt cx="362947" cy="356576"/>
          </a:xfrm>
        </p:grpSpPr>
        <p:sp>
          <p:nvSpPr>
            <p:cNvPr id="18476" name="Google Shape;18476;p9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9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9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9" name="Google Shape;18479;p98"/>
          <p:cNvGrpSpPr/>
          <p:nvPr/>
        </p:nvGrpSpPr>
        <p:grpSpPr>
          <a:xfrm>
            <a:off x="3037672" y="3817357"/>
            <a:ext cx="362920" cy="356865"/>
            <a:chOff x="3314750" y="3817357"/>
            <a:chExt cx="362920" cy="356865"/>
          </a:xfrm>
        </p:grpSpPr>
        <p:grpSp>
          <p:nvGrpSpPr>
            <p:cNvPr id="18480" name="Google Shape;18480;p98"/>
            <p:cNvGrpSpPr/>
            <p:nvPr/>
          </p:nvGrpSpPr>
          <p:grpSpPr>
            <a:xfrm>
              <a:off x="3314750" y="3817357"/>
              <a:ext cx="362920" cy="356865"/>
              <a:chOff x="3314750" y="3817357"/>
              <a:chExt cx="362920" cy="356865"/>
            </a:xfrm>
          </p:grpSpPr>
          <p:sp>
            <p:nvSpPr>
              <p:cNvPr id="18481" name="Google Shape;18481;p9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9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3" name="Google Shape;18483;p98"/>
            <p:cNvGrpSpPr/>
            <p:nvPr/>
          </p:nvGrpSpPr>
          <p:grpSpPr>
            <a:xfrm>
              <a:off x="3394986" y="3894612"/>
              <a:ext cx="202339" cy="202323"/>
              <a:chOff x="935197" y="1793977"/>
              <a:chExt cx="256451" cy="256430"/>
            </a:xfrm>
          </p:grpSpPr>
          <p:sp>
            <p:nvSpPr>
              <p:cNvPr id="18484" name="Google Shape;18484;p9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86" name="Google Shape;18486;p98"/>
          <p:cNvGrpSpPr/>
          <p:nvPr/>
        </p:nvGrpSpPr>
        <p:grpSpPr>
          <a:xfrm>
            <a:off x="2589238" y="3817357"/>
            <a:ext cx="362920" cy="356865"/>
            <a:chOff x="2866317" y="3817357"/>
            <a:chExt cx="362920" cy="356865"/>
          </a:xfrm>
        </p:grpSpPr>
        <p:sp>
          <p:nvSpPr>
            <p:cNvPr id="18487" name="Google Shape;18487;p9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9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93" name="Shape 18493"/>
        <p:cNvGrpSpPr/>
        <p:nvPr/>
      </p:nvGrpSpPr>
      <p:grpSpPr>
        <a:xfrm>
          <a:off x="0" y="0"/>
          <a:ext cx="0" cy="0"/>
          <a:chOff x="0" y="0"/>
          <a:chExt cx="0" cy="0"/>
        </a:xfrm>
      </p:grpSpPr>
      <p:pic>
        <p:nvPicPr>
          <p:cNvPr id="18494" name="Google Shape;18494;p9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orld Music Day by Slidesgo">
  <a:themeElements>
    <a:clrScheme name="Simple Light">
      <a:dk1>
        <a:srgbClr val="FFFFFF"/>
      </a:dk1>
      <a:lt1>
        <a:srgbClr val="FD73A7"/>
      </a:lt1>
      <a:dk2>
        <a:srgbClr val="FFD440"/>
      </a:dk2>
      <a:lt2>
        <a:srgbClr val="272974"/>
      </a:lt2>
      <a:accent1>
        <a:srgbClr val="A0B9EB"/>
      </a:accent1>
      <a:accent2>
        <a:srgbClr val="FFA0C6"/>
      </a:accent2>
      <a:accent3>
        <a:srgbClr val="FF428D"/>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