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png"/><Relationship Id="rId17" Type="http://schemas.openxmlformats.org/officeDocument/2006/relationships/image" Target="../media/image-1-17.svg"/><Relationship Id="rId18" Type="http://schemas.openxmlformats.org/officeDocument/2006/relationships/slideLayout" Target="../slideLayouts/slideLayout1.xml"/><Relationship Id="rId1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image" Target="../media/image-10-18.png"/><Relationship Id="rId19" Type="http://schemas.openxmlformats.org/officeDocument/2006/relationships/image" Target="../media/image-10-19.svg"/><Relationship Id="rId20" Type="http://schemas.openxmlformats.org/officeDocument/2006/relationships/image" Target="../media/image-10-20.png"/><Relationship Id="rId21" Type="http://schemas.openxmlformats.org/officeDocument/2006/relationships/image" Target="../media/image-10-21.svg"/><Relationship Id="rId22" Type="http://schemas.openxmlformats.org/officeDocument/2006/relationships/slideLayout" Target="../slideLayouts/slideLayout1.xml"/><Relationship Id="rId2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sv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sv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svg"/><Relationship Id="rId28" Type="http://schemas.openxmlformats.org/officeDocument/2006/relationships/image" Target="../media/image-11-28.png"/><Relationship Id="rId29" Type="http://schemas.openxmlformats.org/officeDocument/2006/relationships/image" Target="../media/image-11-29.png"/><Relationship Id="rId30" Type="http://schemas.openxmlformats.org/officeDocument/2006/relationships/image" Target="../media/image-11-30.png"/><Relationship Id="rId31" Type="http://schemas.openxmlformats.org/officeDocument/2006/relationships/image" Target="../media/image-11-31.svg"/><Relationship Id="rId32" Type="http://schemas.openxmlformats.org/officeDocument/2006/relationships/slideLayout" Target="../slideLayouts/slideLayout1.xml"/><Relationship Id="rId3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svg"/><Relationship Id="rId18" Type="http://schemas.openxmlformats.org/officeDocument/2006/relationships/slideLayout" Target="../slideLayouts/slideLayout1.xml"/><Relationship Id="rId1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slideLayout" Target="../slideLayouts/slideLayout1.xml"/><Relationship Id="rId1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slideLayout" Target="../slideLayouts/slideLayout1.xml"/><Relationship Id="rId1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svg"/><Relationship Id="rId56" Type="http://schemas.openxmlformats.org/officeDocument/2006/relationships/image" Target="../media/image-15-56.png"/><Relationship Id="rId57" Type="http://schemas.openxmlformats.org/officeDocument/2006/relationships/image" Target="../media/image-15-57.svg"/><Relationship Id="rId58" Type="http://schemas.openxmlformats.org/officeDocument/2006/relationships/image" Target="../media/image-15-58.png"/><Relationship Id="rId59" Type="http://schemas.openxmlformats.org/officeDocument/2006/relationships/image" Target="../media/image-15-59.svg"/><Relationship Id="rId60" Type="http://schemas.openxmlformats.org/officeDocument/2006/relationships/image" Target="../media/image-15-60.png"/><Relationship Id="rId61" Type="http://schemas.openxmlformats.org/officeDocument/2006/relationships/image" Target="../media/image-15-61.png"/><Relationship Id="rId62" Type="http://schemas.openxmlformats.org/officeDocument/2006/relationships/slideLayout" Target="../slideLayouts/slideLayout1.xml"/><Relationship Id="rId6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slideLayout" Target="../slideLayouts/slideLayout1.xml"/><Relationship Id="rId2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png"/><Relationship Id="rId17" Type="http://schemas.openxmlformats.org/officeDocument/2006/relationships/image" Target="../media/image-17-17.svg"/><Relationship Id="rId18" Type="http://schemas.openxmlformats.org/officeDocument/2006/relationships/image" Target="../media/image-17-18.png"/><Relationship Id="rId19" Type="http://schemas.openxmlformats.org/officeDocument/2006/relationships/image" Target="../media/image-17-19.svg"/><Relationship Id="rId20" Type="http://schemas.openxmlformats.org/officeDocument/2006/relationships/slideLayout" Target="../slideLayouts/slideLayout1.xml"/><Relationship Id="rId2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svg"/><Relationship Id="rId15" Type="http://schemas.openxmlformats.org/officeDocument/2006/relationships/image" Target="../media/image-18-15.png"/><Relationship Id="rId16" Type="http://schemas.openxmlformats.org/officeDocument/2006/relationships/image" Target="../media/image-18-16.png"/><Relationship Id="rId17" Type="http://schemas.openxmlformats.org/officeDocument/2006/relationships/image" Target="../media/image-18-17.svg"/><Relationship Id="rId18" Type="http://schemas.openxmlformats.org/officeDocument/2006/relationships/image" Target="../media/image-18-18.png"/><Relationship Id="rId19" Type="http://schemas.openxmlformats.org/officeDocument/2006/relationships/image" Target="../media/image-18-19.svg"/><Relationship Id="rId20" Type="http://schemas.openxmlformats.org/officeDocument/2006/relationships/slideLayout" Target="../slideLayouts/slideLayout1.xml"/><Relationship Id="rId2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slideLayout" Target="../slideLayouts/slideLayout1.xml"/><Relationship Id="rId1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slideLayout" Target="../slideLayouts/slideLayout1.xml"/><Relationship Id="rId1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png"/><Relationship Id="rId20" Type="http://schemas.openxmlformats.org/officeDocument/2006/relationships/image" Target="../media/image-21-20.png"/><Relationship Id="rId21" Type="http://schemas.openxmlformats.org/officeDocument/2006/relationships/image" Target="../media/image-21-21.png"/><Relationship Id="rId22" Type="http://schemas.openxmlformats.org/officeDocument/2006/relationships/slideLayout" Target="../slideLayouts/slideLayout1.xml"/><Relationship Id="rId2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sv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svg"/><Relationship Id="rId22" Type="http://schemas.openxmlformats.org/officeDocument/2006/relationships/slideLayout" Target="../slideLayouts/slideLayout1.xml"/><Relationship Id="rId2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50" Type="http://schemas.openxmlformats.org/officeDocument/2006/relationships/hyperlink" Target="https://eatemp.com/powerpoint-org-chart-template/"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image" Target="../media/image-23-24.png"/><Relationship Id="rId25" Type="http://schemas.openxmlformats.org/officeDocument/2006/relationships/image" Target="../media/image-23-25.svg"/><Relationship Id="rId26" Type="http://schemas.openxmlformats.org/officeDocument/2006/relationships/image" Target="../media/image-23-26.png"/><Relationship Id="rId27" Type="http://schemas.openxmlformats.org/officeDocument/2006/relationships/image" Target="../media/image-23-27.svg"/><Relationship Id="rId28" Type="http://schemas.openxmlformats.org/officeDocument/2006/relationships/image" Target="../media/image-23-28.png"/><Relationship Id="rId29" Type="http://schemas.openxmlformats.org/officeDocument/2006/relationships/image" Target="../media/image-23-29.svg"/><Relationship Id="rId30" Type="http://schemas.openxmlformats.org/officeDocument/2006/relationships/image" Target="../media/image-23-30.png"/><Relationship Id="rId31" Type="http://schemas.openxmlformats.org/officeDocument/2006/relationships/image" Target="../media/image-23-31.svg"/><Relationship Id="rId32" Type="http://schemas.openxmlformats.org/officeDocument/2006/relationships/image" Target="../media/image-23-32.png"/><Relationship Id="rId33" Type="http://schemas.openxmlformats.org/officeDocument/2006/relationships/image" Target="../media/image-23-33.svg"/><Relationship Id="rId34" Type="http://schemas.openxmlformats.org/officeDocument/2006/relationships/image" Target="../media/image-23-34.png"/><Relationship Id="rId35" Type="http://schemas.openxmlformats.org/officeDocument/2006/relationships/image" Target="../media/image-23-35.svg"/><Relationship Id="rId36" Type="http://schemas.openxmlformats.org/officeDocument/2006/relationships/image" Target="../media/image-23-36.png"/><Relationship Id="rId37" Type="http://schemas.openxmlformats.org/officeDocument/2006/relationships/image" Target="../media/image-23-37.svg"/><Relationship Id="rId38" Type="http://schemas.openxmlformats.org/officeDocument/2006/relationships/image" Target="../media/image-23-38.png"/><Relationship Id="rId39" Type="http://schemas.openxmlformats.org/officeDocument/2006/relationships/image" Target="../media/image-23-39.svg"/><Relationship Id="rId40" Type="http://schemas.openxmlformats.org/officeDocument/2006/relationships/image" Target="../media/image-23-40.png"/><Relationship Id="rId41" Type="http://schemas.openxmlformats.org/officeDocument/2006/relationships/image" Target="../media/image-23-41.svg"/><Relationship Id="rId42" Type="http://schemas.openxmlformats.org/officeDocument/2006/relationships/image" Target="../media/image-23-42.png"/><Relationship Id="rId43" Type="http://schemas.openxmlformats.org/officeDocument/2006/relationships/image" Target="../media/image-23-43.svg"/><Relationship Id="rId44" Type="http://schemas.openxmlformats.org/officeDocument/2006/relationships/image" Target="../media/image-23-44.png"/><Relationship Id="rId45" Type="http://schemas.openxmlformats.org/officeDocument/2006/relationships/image" Target="../media/image-23-45.svg"/><Relationship Id="rId46" Type="http://schemas.openxmlformats.org/officeDocument/2006/relationships/image" Target="../media/image-23-46.png"/><Relationship Id="rId47" Type="http://schemas.openxmlformats.org/officeDocument/2006/relationships/image" Target="../media/image-23-47.svg"/><Relationship Id="rId48" Type="http://schemas.openxmlformats.org/officeDocument/2006/relationships/image" Target="../media/image-23-48.png"/><Relationship Id="rId49" Type="http://schemas.openxmlformats.org/officeDocument/2006/relationships/image" Target="../media/image-23-49.svg"/><Relationship Id="rId51" Type="http://schemas.openxmlformats.org/officeDocument/2006/relationships/slideLayout" Target="../slideLayouts/slideLayout1.xml"/><Relationship Id="rId5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6"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svg"/><Relationship Id="rId11" Type="http://schemas.openxmlformats.org/officeDocument/2006/relationships/image" Target="../media/image-24-11.png"/><Relationship Id="rId12" Type="http://schemas.openxmlformats.org/officeDocument/2006/relationships/image" Target="../media/image-24-12.svg"/><Relationship Id="rId13" Type="http://schemas.openxmlformats.org/officeDocument/2006/relationships/image" Target="../media/image-24-13.png"/><Relationship Id="rId14" Type="http://schemas.openxmlformats.org/officeDocument/2006/relationships/image" Target="../media/image-24-14.svg"/><Relationship Id="rId15" Type="http://schemas.openxmlformats.org/officeDocument/2006/relationships/image" Target="../media/image-24-15.png"/><Relationship Id="rId17" Type="http://schemas.openxmlformats.org/officeDocument/2006/relationships/image" Target="../media/image-24-16.png"/><Relationship Id="rId18" Type="http://schemas.openxmlformats.org/officeDocument/2006/relationships/image" Target="../media/image-24-17.svg"/><Relationship Id="rId19" Type="http://schemas.openxmlformats.org/officeDocument/2006/relationships/slideLayout" Target="../slideLayouts/slideLayout1.xml"/><Relationship Id="rId20"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png"/><Relationship Id="rId20" Type="http://schemas.openxmlformats.org/officeDocument/2006/relationships/image" Target="../media/image-3-20.png"/><Relationship Id="rId21" Type="http://schemas.openxmlformats.org/officeDocument/2006/relationships/image" Target="../media/image-3-21.png"/><Relationship Id="rId22" Type="http://schemas.openxmlformats.org/officeDocument/2006/relationships/image" Target="../media/image-3-22.png"/><Relationship Id="rId23" Type="http://schemas.openxmlformats.org/officeDocument/2006/relationships/image" Target="../media/image-3-23.svg"/><Relationship Id="rId24" Type="http://schemas.openxmlformats.org/officeDocument/2006/relationships/slideLayout" Target="../slideLayouts/slideLayout1.xml"/><Relationship Id="rId2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slideLayout" Target="../slideLayouts/slideLayout1.xml"/><Relationship Id="rId1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image" Target="../media/image-5-20.png"/><Relationship Id="rId21" Type="http://schemas.openxmlformats.org/officeDocument/2006/relationships/image" Target="../media/image-5-21.svg"/><Relationship Id="rId22" Type="http://schemas.openxmlformats.org/officeDocument/2006/relationships/slideLayout" Target="../slideLayouts/slideLayout1.xml"/><Relationship Id="rId2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image" Target="../media/image-6-18.png"/><Relationship Id="rId19" Type="http://schemas.openxmlformats.org/officeDocument/2006/relationships/image" Target="../media/image-6-19.sv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slideLayout" Target="../slideLayouts/slideLayout1.xml"/><Relationship Id="rId2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png"/><Relationship Id="rId17" Type="http://schemas.openxmlformats.org/officeDocument/2006/relationships/image" Target="../media/image-7-17.svg"/><Relationship Id="rId18" Type="http://schemas.openxmlformats.org/officeDocument/2006/relationships/slideLayout" Target="../slideLayouts/slideLayout1.xml"/><Relationship Id="rId1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sv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image" Target="../media/image-8-18.png"/><Relationship Id="rId19" Type="http://schemas.openxmlformats.org/officeDocument/2006/relationships/image" Target="../media/image-8-19.svg"/><Relationship Id="rId20" Type="http://schemas.openxmlformats.org/officeDocument/2006/relationships/slideLayout" Target="../slideLayouts/slideLayout1.xml"/><Relationship Id="rId2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image" Target="../media/image-9-18.svg"/><Relationship Id="rId19" Type="http://schemas.openxmlformats.org/officeDocument/2006/relationships/image" Target="../media/image-9-19.png"/><Relationship Id="rId20" Type="http://schemas.openxmlformats.org/officeDocument/2006/relationships/image" Target="../media/image-9-20.svg"/><Relationship Id="rId21" Type="http://schemas.openxmlformats.org/officeDocument/2006/relationships/image" Target="../media/image-9-21.png"/><Relationship Id="rId22" Type="http://schemas.openxmlformats.org/officeDocument/2006/relationships/slideLayout" Target="../slideLayouts/slideLayout1.xml"/><Relationship Id="rId2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511064" y="2667414"/>
            <a:ext cx="11875984" cy="1104858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66"/>
            <a:ext cx="23913058" cy="1324206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30" y="490967"/>
            <a:ext cx="23404994" cy="1273406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60"/>
            <a:ext cx="989186" cy="98893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60"/>
            <a:ext cx="989059" cy="98893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0"/>
          </a:xfrm>
          <a:prstGeom prst="rect">
            <a:avLst/>
          </a:prstGeom>
        </p:spPr>
      </p:pic>
      <p:sp>
        <p:nvSpPr>
          <p:cNvPr id="9" name="Text 0"/>
          <p:cNvSpPr/>
          <p:nvPr/>
        </p:nvSpPr>
        <p:spPr>
          <a:xfrm>
            <a:off x="1486086" y="3721100"/>
            <a:ext cx="14187673" cy="52324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Fondamento Regular" pitchFamily="34" charset="0"/>
                <a:ea typeface="Fondamento Regular" pitchFamily="34" charset="-122"/>
                <a:cs typeface="Fondamento Regular" pitchFamily="34" charset="-120"/>
              </a:rPr>
              <a:t>Buddhism</a:t>
            </a:r>
            <a:endParaRPr lang="en-US" sz="24000" dirty="0"/>
          </a:p>
        </p:txBody>
      </p:sp>
      <p:sp>
        <p:nvSpPr>
          <p:cNvPr id="10" name="Text 1"/>
          <p:cNvSpPr/>
          <p:nvPr/>
        </p:nvSpPr>
        <p:spPr>
          <a:xfrm>
            <a:off x="1486086" y="7721600"/>
            <a:ext cx="13302796" cy="13250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11" name="Shape 2"/>
          <p:cNvSpPr/>
          <p:nvPr/>
        </p:nvSpPr>
        <p:spPr>
          <a:xfrm>
            <a:off x="23370921" y="10515600"/>
            <a:ext cx="1016127" cy="3200400"/>
          </a:xfrm>
          <a:prstGeom prst="rect">
            <a:avLst/>
          </a:prstGeom>
          <a:noFill/>
          <a:ln/>
        </p:spPr>
      </p:sp>
      <p:pic>
        <p:nvPicPr>
          <p:cNvPr id="12"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666908" y="711200"/>
            <a:ext cx="9094337" cy="122840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983159" cy="973518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72"/>
            <a:ext cx="23913058" cy="1324205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72"/>
            <a:ext cx="23404994" cy="1273405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9107038" y="469900"/>
            <a:ext cx="5647973" cy="1748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Pricing Plan</a:t>
            </a:r>
            <a:endParaRPr lang="en-US" sz="8000" dirty="0"/>
          </a:p>
        </p:txBody>
      </p:sp>
      <p:sp>
        <p:nvSpPr>
          <p:cNvPr id="12" name="Shape 2"/>
          <p:cNvSpPr/>
          <p:nvPr/>
        </p:nvSpPr>
        <p:spPr>
          <a:xfrm>
            <a:off x="1778222" y="2489200"/>
            <a:ext cx="20843305" cy="9804400"/>
          </a:xfrm>
          <a:prstGeom prst="rect">
            <a:avLst/>
          </a:prstGeom>
          <a:noFill/>
          <a:ln/>
        </p:spPr>
      </p:sp>
      <p:sp>
        <p:nvSpPr>
          <p:cNvPr id="13" name="Shape 3"/>
          <p:cNvSpPr/>
          <p:nvPr/>
        </p:nvSpPr>
        <p:spPr>
          <a:xfrm>
            <a:off x="1778222" y="2489200"/>
            <a:ext cx="6439705" cy="9804400"/>
          </a:xfrm>
          <a:prstGeom prst="roundRect">
            <a:avLst>
              <a:gd name="adj" fmla="val 3124"/>
            </a:avLst>
          </a:prstGeom>
          <a:noFill/>
          <a:ln w="12700">
            <a:solidFill>
              <a:srgbClr val="FFD065"/>
            </a:solidFill>
            <a:prstDash val="solid"/>
          </a:ln>
        </p:spPr>
      </p:sp>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47063" y="2946400"/>
            <a:ext cx="1102021" cy="1625600"/>
          </a:xfrm>
          <a:prstGeom prst="rect">
            <a:avLst/>
          </a:prstGeom>
        </p:spPr>
      </p:pic>
      <p:sp>
        <p:nvSpPr>
          <p:cNvPr id="15" name="Text 4"/>
          <p:cNvSpPr/>
          <p:nvPr/>
        </p:nvSpPr>
        <p:spPr>
          <a:xfrm>
            <a:off x="4223278" y="4876800"/>
            <a:ext cx="1549594" cy="1041400"/>
          </a:xfrm>
          <a:prstGeom prst="rect">
            <a:avLst/>
          </a:prstGeom>
          <a:noFill/>
          <a:ln/>
        </p:spPr>
        <p:txBody>
          <a:bodyPr wrap="square" lIns="0" tIns="0" rIns="0" bIns="0" rtlCol="0" anchor="t"/>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Basic</a:t>
            </a:r>
            <a:endParaRPr lang="en-US" sz="4800" dirty="0"/>
          </a:p>
        </p:txBody>
      </p:sp>
      <p:sp>
        <p:nvSpPr>
          <p:cNvPr id="16" name="Text 5"/>
          <p:cNvSpPr/>
          <p:nvPr/>
        </p:nvSpPr>
        <p:spPr>
          <a:xfrm>
            <a:off x="2235479"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7" name="Text 6"/>
          <p:cNvSpPr/>
          <p:nvPr/>
        </p:nvSpPr>
        <p:spPr>
          <a:xfrm>
            <a:off x="3435779" y="10998200"/>
            <a:ext cx="3124591"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$10/month</a:t>
            </a:r>
            <a:endParaRPr lang="en-US" sz="4800" dirty="0"/>
          </a:p>
        </p:txBody>
      </p:sp>
      <p:sp>
        <p:nvSpPr>
          <p:cNvPr id="18" name="Shape 7"/>
          <p:cNvSpPr/>
          <p:nvPr/>
        </p:nvSpPr>
        <p:spPr>
          <a:xfrm>
            <a:off x="8980022" y="2489200"/>
            <a:ext cx="6439705" cy="9804400"/>
          </a:xfrm>
          <a:prstGeom prst="roundRect">
            <a:avLst>
              <a:gd name="adj" fmla="val 3124"/>
            </a:avLst>
          </a:prstGeom>
          <a:noFill/>
          <a:ln w="12700">
            <a:solidFill>
              <a:srgbClr val="FFD065"/>
            </a:solidFill>
            <a:prstDash val="solid"/>
          </a:ln>
        </p:spPr>
      </p:sp>
      <p:pic>
        <p:nvPicPr>
          <p:cNvPr id="1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521624" y="2946400"/>
            <a:ext cx="1356505" cy="1625600"/>
          </a:xfrm>
          <a:prstGeom prst="rect">
            <a:avLst/>
          </a:prstGeom>
        </p:spPr>
      </p:pic>
      <p:sp>
        <p:nvSpPr>
          <p:cNvPr id="20" name="Text 8"/>
          <p:cNvSpPr/>
          <p:nvPr/>
        </p:nvSpPr>
        <p:spPr>
          <a:xfrm>
            <a:off x="11526691" y="4876800"/>
            <a:ext cx="1346368" cy="1041400"/>
          </a:xfrm>
          <a:prstGeom prst="rect">
            <a:avLst/>
          </a:prstGeom>
          <a:noFill/>
          <a:ln/>
        </p:spPr>
        <p:txBody>
          <a:bodyPr wrap="square" lIns="0" tIns="0" rIns="0" bIns="0" rtlCol="0" anchor="t"/>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Elite</a:t>
            </a:r>
            <a:endParaRPr lang="en-US" sz="4800" dirty="0"/>
          </a:p>
        </p:txBody>
      </p:sp>
      <p:sp>
        <p:nvSpPr>
          <p:cNvPr id="21" name="Text 9"/>
          <p:cNvSpPr/>
          <p:nvPr/>
        </p:nvSpPr>
        <p:spPr>
          <a:xfrm>
            <a:off x="94372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22" name="Text 10"/>
          <p:cNvSpPr/>
          <p:nvPr/>
        </p:nvSpPr>
        <p:spPr>
          <a:xfrm>
            <a:off x="10586773" y="10998200"/>
            <a:ext cx="3226203"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$50/month</a:t>
            </a:r>
            <a:endParaRPr lang="en-US" sz="4800" dirty="0"/>
          </a:p>
        </p:txBody>
      </p:sp>
      <p:sp>
        <p:nvSpPr>
          <p:cNvPr id="23" name="Shape 11"/>
          <p:cNvSpPr/>
          <p:nvPr/>
        </p:nvSpPr>
        <p:spPr>
          <a:xfrm>
            <a:off x="16181822" y="2489200"/>
            <a:ext cx="6439705" cy="9804400"/>
          </a:xfrm>
          <a:prstGeom prst="roundRect">
            <a:avLst>
              <a:gd name="adj" fmla="val 3124"/>
            </a:avLst>
          </a:prstGeom>
          <a:noFill/>
          <a:ln w="12700">
            <a:solidFill>
              <a:srgbClr val="FFD065"/>
            </a:solidFill>
            <a:prstDash val="solid"/>
          </a:ln>
        </p:spPr>
      </p:sp>
      <p:pic>
        <p:nvPicPr>
          <p:cNvPr id="2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807733" y="2946400"/>
            <a:ext cx="1187884" cy="1625600"/>
          </a:xfrm>
          <a:prstGeom prst="rect">
            <a:avLst/>
          </a:prstGeom>
        </p:spPr>
      </p:pic>
      <p:sp>
        <p:nvSpPr>
          <p:cNvPr id="25" name="Text 12"/>
          <p:cNvSpPr/>
          <p:nvPr/>
        </p:nvSpPr>
        <p:spPr>
          <a:xfrm>
            <a:off x="17947343" y="4876800"/>
            <a:ext cx="2908664" cy="1041400"/>
          </a:xfrm>
          <a:prstGeom prst="rect">
            <a:avLst/>
          </a:prstGeom>
          <a:noFill/>
          <a:ln/>
        </p:spPr>
        <p:txBody>
          <a:bodyPr wrap="square" lIns="0" tIns="0" rIns="0" bIns="0" rtlCol="0" anchor="t"/>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Legendary</a:t>
            </a:r>
            <a:endParaRPr lang="en-US" sz="4800" dirty="0"/>
          </a:p>
        </p:txBody>
      </p:sp>
      <p:sp>
        <p:nvSpPr>
          <p:cNvPr id="26" name="Text 13"/>
          <p:cNvSpPr/>
          <p:nvPr/>
        </p:nvSpPr>
        <p:spPr>
          <a:xfrm>
            <a:off x="166390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7" name="Text 14"/>
          <p:cNvSpPr/>
          <p:nvPr/>
        </p:nvSpPr>
        <p:spPr>
          <a:xfrm>
            <a:off x="17617102" y="10998200"/>
            <a:ext cx="3569146"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566296" y="7261101"/>
            <a:ext cx="6820250" cy="64548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72"/>
            <a:ext cx="23913058" cy="1324205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72"/>
            <a:ext cx="23404994" cy="1273405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12210703"/>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484138"/>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12210703"/>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496838"/>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stretch>
            <a:fillRect/>
          </a:stretch>
        </p:blipFill>
        <p:spPr>
          <a:xfrm>
            <a:off x="990724" y="1574800"/>
            <a:ext cx="22418302" cy="10579100"/>
          </a:xfrm>
          <a:prstGeom prst="rect">
            <a:avLst/>
          </a:prstGeom>
        </p:spPr>
      </p:pic>
      <p:sp>
        <p:nvSpPr>
          <p:cNvPr id="12" name="Shape 1"/>
          <p:cNvSpPr/>
          <p:nvPr/>
        </p:nvSpPr>
        <p:spPr>
          <a:xfrm>
            <a:off x="1270159" y="1574800"/>
            <a:ext cx="22138867" cy="5638800"/>
          </a:xfrm>
          <a:prstGeom prst="rect">
            <a:avLst/>
          </a:prstGeom>
          <a:noFill/>
          <a:ln/>
        </p:spPr>
      </p:sp>
      <p:pic>
        <p:nvPicPr>
          <p:cNvPr id="13" name="Image 9" descr=" ">    </p:cNvPr>
          <p:cNvPicPr>
            <a:picLocks noChangeAspect="1"/>
          </p:cNvPicPr>
          <p:nvPr/>
        </p:nvPicPr>
        <p:blipFill>
          <a:blip r:embed="rId17"/>
          <a:stretch>
            <a:fillRect/>
          </a:stretch>
        </p:blipFill>
        <p:spPr>
          <a:xfrm>
            <a:off x="1270159" y="1574800"/>
            <a:ext cx="5639505" cy="5638800"/>
          </a:xfrm>
          <a:prstGeom prst="rect">
            <a:avLst/>
          </a:prstGeom>
        </p:spPr>
      </p:pic>
      <p:pic>
        <p:nvPicPr>
          <p:cNvPr id="14"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61700" y="3666083"/>
            <a:ext cx="1456422" cy="1456246"/>
          </a:xfrm>
          <a:prstGeom prst="rect">
            <a:avLst/>
          </a:prstGeom>
        </p:spPr>
      </p:pic>
      <p:pic>
        <p:nvPicPr>
          <p:cNvPr id="15" name="Image 11" descr=" ">    </p:cNvPr>
          <p:cNvPicPr>
            <a:picLocks noChangeAspect="1"/>
          </p:cNvPicPr>
          <p:nvPr/>
        </p:nvPicPr>
        <p:blipFill>
          <a:blip r:embed="rId20"/>
          <a:stretch>
            <a:fillRect/>
          </a:stretch>
        </p:blipFill>
        <p:spPr>
          <a:xfrm>
            <a:off x="6769946" y="1574800"/>
            <a:ext cx="5639505" cy="5638800"/>
          </a:xfrm>
          <a:prstGeom prst="rect">
            <a:avLst/>
          </a:prstGeom>
        </p:spPr>
      </p:pic>
      <p:pic>
        <p:nvPicPr>
          <p:cNvPr id="16" name="Image 12" descr=" ">    </p:cNvPr>
          <p:cNvPicPr>
            <a:picLocks noChangeAspect="1"/>
          </p:cNvPicPr>
          <p:nvPr/>
        </p:nvPicPr>
        <p:blipFill>
          <a:blip r:embed="rId21"/>
          <a:stretch>
            <a:fillRect/>
          </a:stretch>
        </p:blipFill>
        <p:spPr>
          <a:xfrm>
            <a:off x="8776797" y="3581400"/>
            <a:ext cx="1625803" cy="1625600"/>
          </a:xfrm>
          <a:prstGeom prst="rect">
            <a:avLst/>
          </a:prstGeom>
        </p:spPr>
      </p:pic>
      <p:pic>
        <p:nvPicPr>
          <p:cNvPr id="17"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980022" y="3784600"/>
            <a:ext cx="1192256" cy="1190414"/>
          </a:xfrm>
          <a:prstGeom prst="rect">
            <a:avLst/>
          </a:prstGeom>
        </p:spPr>
      </p:pic>
      <p:pic>
        <p:nvPicPr>
          <p:cNvPr id="18" name="Image 14" descr=" ">    </p:cNvPr>
          <p:cNvPicPr>
            <a:picLocks noChangeAspect="1"/>
          </p:cNvPicPr>
          <p:nvPr/>
        </p:nvPicPr>
        <p:blipFill>
          <a:blip r:embed="rId24"/>
          <a:stretch>
            <a:fillRect/>
          </a:stretch>
        </p:blipFill>
        <p:spPr>
          <a:xfrm>
            <a:off x="12269734" y="1574800"/>
            <a:ext cx="5639505" cy="5638800"/>
          </a:xfrm>
          <a:prstGeom prst="rect">
            <a:avLst/>
          </a:prstGeom>
        </p:spPr>
      </p:pic>
      <p:pic>
        <p:nvPicPr>
          <p:cNvPr id="19" name="Image 15" descr=" ">    </p:cNvPr>
          <p:cNvPicPr>
            <a:picLocks noChangeAspect="1"/>
          </p:cNvPicPr>
          <p:nvPr/>
        </p:nvPicPr>
        <p:blipFill>
          <a:blip r:embed="rId25"/>
          <a:stretch>
            <a:fillRect/>
          </a:stretch>
        </p:blipFill>
        <p:spPr>
          <a:xfrm>
            <a:off x="14276584" y="3581400"/>
            <a:ext cx="1625803" cy="1625600"/>
          </a:xfrm>
          <a:prstGeom prst="rect">
            <a:avLst/>
          </a:prstGeom>
        </p:spPr>
      </p:pic>
      <p:pic>
        <p:nvPicPr>
          <p:cNvPr id="20" name="Image 16"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4378172" y="3586163"/>
            <a:ext cx="1519452" cy="1519262"/>
          </a:xfrm>
          <a:prstGeom prst="rect">
            <a:avLst/>
          </a:prstGeom>
        </p:spPr>
      </p:pic>
      <p:pic>
        <p:nvPicPr>
          <p:cNvPr id="21" name="Image 17" descr=" ">    </p:cNvPr>
          <p:cNvPicPr>
            <a:picLocks noChangeAspect="1"/>
          </p:cNvPicPr>
          <p:nvPr/>
        </p:nvPicPr>
        <p:blipFill>
          <a:blip r:embed="rId28"/>
          <a:stretch>
            <a:fillRect/>
          </a:stretch>
        </p:blipFill>
        <p:spPr>
          <a:xfrm>
            <a:off x="17769521" y="1574800"/>
            <a:ext cx="5639505" cy="5638800"/>
          </a:xfrm>
          <a:prstGeom prst="rect">
            <a:avLst/>
          </a:prstGeom>
        </p:spPr>
      </p:pic>
      <p:pic>
        <p:nvPicPr>
          <p:cNvPr id="22" name="Image 18" descr=" ">    </p:cNvPr>
          <p:cNvPicPr>
            <a:picLocks noChangeAspect="1"/>
          </p:cNvPicPr>
          <p:nvPr/>
        </p:nvPicPr>
        <p:blipFill>
          <a:blip r:embed="rId29"/>
          <a:stretch>
            <a:fillRect/>
          </a:stretch>
        </p:blipFill>
        <p:spPr>
          <a:xfrm>
            <a:off x="19776372" y="3581400"/>
            <a:ext cx="1625803" cy="1625600"/>
          </a:xfrm>
          <a:prstGeom prst="rect">
            <a:avLst/>
          </a:prstGeom>
        </p:spPr>
      </p:pic>
      <p:pic>
        <p:nvPicPr>
          <p:cNvPr id="23" name="Image 19"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9844116" y="3581400"/>
            <a:ext cx="1490319" cy="1625600"/>
          </a:xfrm>
          <a:prstGeom prst="rect">
            <a:avLst/>
          </a:prstGeom>
        </p:spPr>
      </p:pic>
      <p:sp>
        <p:nvSpPr>
          <p:cNvPr id="24" name="Shape 2"/>
          <p:cNvSpPr/>
          <p:nvPr/>
        </p:nvSpPr>
        <p:spPr>
          <a:xfrm>
            <a:off x="990724" y="3835400"/>
            <a:ext cx="17426578" cy="1117600"/>
          </a:xfrm>
          <a:prstGeom prst="rect">
            <a:avLst/>
          </a:prstGeom>
          <a:noFill/>
          <a:ln/>
        </p:spPr>
      </p:sp>
      <p:sp>
        <p:nvSpPr>
          <p:cNvPr id="25" name="Shape 3"/>
          <p:cNvSpPr/>
          <p:nvPr/>
        </p:nvSpPr>
        <p:spPr>
          <a:xfrm>
            <a:off x="990724" y="3835400"/>
            <a:ext cx="1117740" cy="1117600"/>
          </a:xfrm>
          <a:prstGeom prst="roundRect">
            <a:avLst>
              <a:gd name="adj" fmla="val 378818"/>
            </a:avLst>
          </a:prstGeom>
          <a:solidFill>
            <a:srgbClr val="FFD065">
              <a:alpha val="100000"/>
            </a:srgbClr>
          </a:solidFill>
          <a:ln/>
        </p:spPr>
      </p:sp>
      <p:sp>
        <p:nvSpPr>
          <p:cNvPr id="26" name="Text 4"/>
          <p:cNvSpPr/>
          <p:nvPr/>
        </p:nvSpPr>
        <p:spPr>
          <a:xfrm>
            <a:off x="1257457" y="3689350"/>
            <a:ext cx="922982" cy="1748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Fondamento Regular" pitchFamily="34" charset="0"/>
                <a:ea typeface="Fondamento Regular" pitchFamily="34" charset="-122"/>
                <a:cs typeface="Fondamento Regular" pitchFamily="34" charset="-120"/>
              </a:rPr>
              <a:t>S</a:t>
            </a:r>
            <a:endParaRPr lang="en-US" sz="8000" dirty="0"/>
          </a:p>
        </p:txBody>
      </p:sp>
      <p:sp>
        <p:nvSpPr>
          <p:cNvPr id="27" name="Shape 5"/>
          <p:cNvSpPr/>
          <p:nvPr/>
        </p:nvSpPr>
        <p:spPr>
          <a:xfrm>
            <a:off x="6427003" y="3835400"/>
            <a:ext cx="1117740" cy="1117600"/>
          </a:xfrm>
          <a:prstGeom prst="roundRect">
            <a:avLst>
              <a:gd name="adj" fmla="val 378818"/>
            </a:avLst>
          </a:prstGeom>
          <a:solidFill>
            <a:srgbClr val="FFD065">
              <a:alpha val="100000"/>
            </a:srgbClr>
          </a:solidFill>
          <a:ln/>
        </p:spPr>
      </p:sp>
      <p:sp>
        <p:nvSpPr>
          <p:cNvPr id="28" name="Text 6"/>
          <p:cNvSpPr/>
          <p:nvPr/>
        </p:nvSpPr>
        <p:spPr>
          <a:xfrm>
            <a:off x="6446056" y="3689350"/>
            <a:ext cx="1418344" cy="1748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Fondamento Regular" pitchFamily="34" charset="0"/>
                <a:ea typeface="Fondamento Regular" pitchFamily="34" charset="-122"/>
                <a:cs typeface="Fondamento Regular" pitchFamily="34" charset="-120"/>
              </a:rPr>
              <a:t>W</a:t>
            </a:r>
            <a:endParaRPr lang="en-US" sz="8000" dirty="0"/>
          </a:p>
        </p:txBody>
      </p:sp>
      <p:sp>
        <p:nvSpPr>
          <p:cNvPr id="29" name="Shape 7"/>
          <p:cNvSpPr/>
          <p:nvPr/>
        </p:nvSpPr>
        <p:spPr>
          <a:xfrm>
            <a:off x="11863283" y="3835400"/>
            <a:ext cx="1117740" cy="1117600"/>
          </a:xfrm>
          <a:prstGeom prst="roundRect">
            <a:avLst>
              <a:gd name="adj" fmla="val 378818"/>
            </a:avLst>
          </a:prstGeom>
          <a:solidFill>
            <a:srgbClr val="FFD065">
              <a:alpha val="100000"/>
            </a:srgbClr>
          </a:solidFill>
          <a:ln/>
        </p:spPr>
      </p:sp>
      <p:sp>
        <p:nvSpPr>
          <p:cNvPr id="30" name="Text 8"/>
          <p:cNvSpPr/>
          <p:nvPr/>
        </p:nvSpPr>
        <p:spPr>
          <a:xfrm>
            <a:off x="11983948" y="3689350"/>
            <a:ext cx="1215119" cy="1748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Fondamento Regular" pitchFamily="34" charset="0"/>
                <a:ea typeface="Fondamento Regular" pitchFamily="34" charset="-122"/>
                <a:cs typeface="Fondamento Regular" pitchFamily="34" charset="-120"/>
              </a:rPr>
              <a:t>O</a:t>
            </a:r>
            <a:endParaRPr lang="en-US" sz="8000" dirty="0"/>
          </a:p>
        </p:txBody>
      </p:sp>
      <p:sp>
        <p:nvSpPr>
          <p:cNvPr id="31" name="Shape 9"/>
          <p:cNvSpPr/>
          <p:nvPr/>
        </p:nvSpPr>
        <p:spPr>
          <a:xfrm>
            <a:off x="17299562" y="3835400"/>
            <a:ext cx="1117740" cy="1117600"/>
          </a:xfrm>
          <a:prstGeom prst="roundRect">
            <a:avLst>
              <a:gd name="adj" fmla="val 378818"/>
            </a:avLst>
          </a:prstGeom>
          <a:solidFill>
            <a:srgbClr val="FFD065">
              <a:alpha val="100000"/>
            </a:srgbClr>
          </a:solidFill>
          <a:ln/>
        </p:spPr>
      </p:sp>
      <p:sp>
        <p:nvSpPr>
          <p:cNvPr id="32" name="Text 10"/>
          <p:cNvSpPr/>
          <p:nvPr/>
        </p:nvSpPr>
        <p:spPr>
          <a:xfrm>
            <a:off x="17547243" y="3689350"/>
            <a:ext cx="961087" cy="1748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Fondamento Regular" pitchFamily="34" charset="0"/>
                <a:ea typeface="Fondamento Regular" pitchFamily="34" charset="-122"/>
                <a:cs typeface="Fondamento Regular" pitchFamily="34" charset="-120"/>
              </a:rPr>
              <a:t>T</a:t>
            </a:r>
            <a:endParaRPr lang="en-US" sz="8000" dirty="0"/>
          </a:p>
        </p:txBody>
      </p:sp>
      <p:sp>
        <p:nvSpPr>
          <p:cNvPr id="33" name="Shape 11"/>
          <p:cNvSpPr/>
          <p:nvPr/>
        </p:nvSpPr>
        <p:spPr>
          <a:xfrm>
            <a:off x="1270159" y="7734300"/>
            <a:ext cx="4737692" cy="4216400"/>
          </a:xfrm>
          <a:prstGeom prst="rect">
            <a:avLst/>
          </a:prstGeom>
          <a:noFill/>
          <a:ln/>
        </p:spPr>
      </p:sp>
      <p:sp>
        <p:nvSpPr>
          <p:cNvPr id="34" name="Shape 12"/>
          <p:cNvSpPr/>
          <p:nvPr/>
        </p:nvSpPr>
        <p:spPr>
          <a:xfrm>
            <a:off x="1270159" y="7734300"/>
            <a:ext cx="4737692" cy="1905000"/>
          </a:xfrm>
          <a:prstGeom prst="rect">
            <a:avLst/>
          </a:prstGeom>
          <a:noFill/>
          <a:ln/>
        </p:spPr>
      </p:sp>
      <p:sp>
        <p:nvSpPr>
          <p:cNvPr id="35" name="Shape 13"/>
          <p:cNvSpPr/>
          <p:nvPr/>
        </p:nvSpPr>
        <p:spPr>
          <a:xfrm>
            <a:off x="1270159" y="7734300"/>
            <a:ext cx="4737692" cy="1905000"/>
          </a:xfrm>
          <a:prstGeom prst="rect">
            <a:avLst/>
          </a:prstGeom>
          <a:noFill/>
          <a:ln/>
        </p:spPr>
      </p:sp>
      <p:sp>
        <p:nvSpPr>
          <p:cNvPr id="36" name="Text 14"/>
          <p:cNvSpPr/>
          <p:nvPr/>
        </p:nvSpPr>
        <p:spPr>
          <a:xfrm>
            <a:off x="1270159" y="77343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Eclipse</a:t>
            </a:r>
            <a:endParaRPr lang="en-US" sz="3600" dirty="0"/>
          </a:p>
        </p:txBody>
      </p:sp>
      <p:sp>
        <p:nvSpPr>
          <p:cNvPr id="37" name="Text 15"/>
          <p:cNvSpPr/>
          <p:nvPr/>
        </p:nvSpPr>
        <p:spPr>
          <a:xfrm>
            <a:off x="1270159"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8" name="Shape 16"/>
          <p:cNvSpPr/>
          <p:nvPr/>
        </p:nvSpPr>
        <p:spPr>
          <a:xfrm>
            <a:off x="1270159" y="10045700"/>
            <a:ext cx="4737692" cy="1905000"/>
          </a:xfrm>
          <a:prstGeom prst="rect">
            <a:avLst/>
          </a:prstGeom>
          <a:noFill/>
          <a:ln/>
        </p:spPr>
      </p:sp>
      <p:sp>
        <p:nvSpPr>
          <p:cNvPr id="39" name="Shape 17"/>
          <p:cNvSpPr/>
          <p:nvPr/>
        </p:nvSpPr>
        <p:spPr>
          <a:xfrm>
            <a:off x="1270159" y="10045700"/>
            <a:ext cx="4737692" cy="1905000"/>
          </a:xfrm>
          <a:prstGeom prst="rect">
            <a:avLst/>
          </a:prstGeom>
          <a:noFill/>
          <a:ln/>
        </p:spPr>
      </p:sp>
      <p:sp>
        <p:nvSpPr>
          <p:cNvPr id="40" name="Text 18"/>
          <p:cNvSpPr/>
          <p:nvPr/>
        </p:nvSpPr>
        <p:spPr>
          <a:xfrm>
            <a:off x="1270159" y="100457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Quest</a:t>
            </a:r>
            <a:endParaRPr lang="en-US" sz="3600" dirty="0"/>
          </a:p>
        </p:txBody>
      </p:sp>
      <p:sp>
        <p:nvSpPr>
          <p:cNvPr id="41" name="Text 19"/>
          <p:cNvSpPr/>
          <p:nvPr/>
        </p:nvSpPr>
        <p:spPr>
          <a:xfrm>
            <a:off x="1270159" y="108839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2" name="Shape 20"/>
          <p:cNvSpPr/>
          <p:nvPr/>
        </p:nvSpPr>
        <p:spPr>
          <a:xfrm>
            <a:off x="6769946" y="7734300"/>
            <a:ext cx="4737692" cy="4216400"/>
          </a:xfrm>
          <a:prstGeom prst="rect">
            <a:avLst/>
          </a:prstGeom>
          <a:noFill/>
          <a:ln/>
        </p:spPr>
      </p:sp>
      <p:sp>
        <p:nvSpPr>
          <p:cNvPr id="43" name="Shape 21"/>
          <p:cNvSpPr/>
          <p:nvPr/>
        </p:nvSpPr>
        <p:spPr>
          <a:xfrm>
            <a:off x="6769946" y="7734300"/>
            <a:ext cx="4737692" cy="1905000"/>
          </a:xfrm>
          <a:prstGeom prst="rect">
            <a:avLst/>
          </a:prstGeom>
          <a:noFill/>
          <a:ln/>
        </p:spPr>
      </p:sp>
      <p:sp>
        <p:nvSpPr>
          <p:cNvPr id="44" name="Shape 22"/>
          <p:cNvSpPr/>
          <p:nvPr/>
        </p:nvSpPr>
        <p:spPr>
          <a:xfrm>
            <a:off x="6769946" y="7734300"/>
            <a:ext cx="4737692" cy="1905000"/>
          </a:xfrm>
          <a:prstGeom prst="rect">
            <a:avLst/>
          </a:prstGeom>
          <a:noFill/>
          <a:ln/>
        </p:spPr>
      </p:sp>
      <p:sp>
        <p:nvSpPr>
          <p:cNvPr id="45" name="Text 23"/>
          <p:cNvSpPr/>
          <p:nvPr/>
        </p:nvSpPr>
        <p:spPr>
          <a:xfrm>
            <a:off x="6769946" y="77343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Eclipse</a:t>
            </a:r>
            <a:endParaRPr lang="en-US" sz="3600" dirty="0"/>
          </a:p>
        </p:txBody>
      </p:sp>
      <p:sp>
        <p:nvSpPr>
          <p:cNvPr id="46" name="Text 24"/>
          <p:cNvSpPr/>
          <p:nvPr/>
        </p:nvSpPr>
        <p:spPr>
          <a:xfrm>
            <a:off x="6769946"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7" name="Shape 25"/>
          <p:cNvSpPr/>
          <p:nvPr/>
        </p:nvSpPr>
        <p:spPr>
          <a:xfrm>
            <a:off x="6769946" y="10045700"/>
            <a:ext cx="4737692" cy="1905000"/>
          </a:xfrm>
          <a:prstGeom prst="rect">
            <a:avLst/>
          </a:prstGeom>
          <a:noFill/>
          <a:ln/>
        </p:spPr>
      </p:sp>
      <p:sp>
        <p:nvSpPr>
          <p:cNvPr id="48" name="Shape 26"/>
          <p:cNvSpPr/>
          <p:nvPr/>
        </p:nvSpPr>
        <p:spPr>
          <a:xfrm>
            <a:off x="6769946" y="10045700"/>
            <a:ext cx="4737692" cy="1905000"/>
          </a:xfrm>
          <a:prstGeom prst="rect">
            <a:avLst/>
          </a:prstGeom>
          <a:noFill/>
          <a:ln/>
        </p:spPr>
      </p:sp>
      <p:sp>
        <p:nvSpPr>
          <p:cNvPr id="49" name="Text 27"/>
          <p:cNvSpPr/>
          <p:nvPr/>
        </p:nvSpPr>
        <p:spPr>
          <a:xfrm>
            <a:off x="6769946" y="100457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Quest</a:t>
            </a:r>
            <a:endParaRPr lang="en-US" sz="3600" dirty="0"/>
          </a:p>
        </p:txBody>
      </p:sp>
      <p:sp>
        <p:nvSpPr>
          <p:cNvPr id="50" name="Text 28"/>
          <p:cNvSpPr/>
          <p:nvPr/>
        </p:nvSpPr>
        <p:spPr>
          <a:xfrm>
            <a:off x="6769946" y="108839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1" name="Shape 29"/>
          <p:cNvSpPr/>
          <p:nvPr/>
        </p:nvSpPr>
        <p:spPr>
          <a:xfrm>
            <a:off x="12269734" y="7734300"/>
            <a:ext cx="4737692" cy="4216400"/>
          </a:xfrm>
          <a:prstGeom prst="rect">
            <a:avLst/>
          </a:prstGeom>
          <a:noFill/>
          <a:ln/>
        </p:spPr>
      </p:sp>
      <p:sp>
        <p:nvSpPr>
          <p:cNvPr id="52" name="Shape 30"/>
          <p:cNvSpPr/>
          <p:nvPr/>
        </p:nvSpPr>
        <p:spPr>
          <a:xfrm>
            <a:off x="12269734" y="7734300"/>
            <a:ext cx="4737692" cy="1905000"/>
          </a:xfrm>
          <a:prstGeom prst="rect">
            <a:avLst/>
          </a:prstGeom>
          <a:noFill/>
          <a:ln/>
        </p:spPr>
      </p:sp>
      <p:sp>
        <p:nvSpPr>
          <p:cNvPr id="53" name="Shape 31"/>
          <p:cNvSpPr/>
          <p:nvPr/>
        </p:nvSpPr>
        <p:spPr>
          <a:xfrm>
            <a:off x="12269734" y="7734300"/>
            <a:ext cx="4737692" cy="1905000"/>
          </a:xfrm>
          <a:prstGeom prst="rect">
            <a:avLst/>
          </a:prstGeom>
          <a:noFill/>
          <a:ln/>
        </p:spPr>
      </p:sp>
      <p:sp>
        <p:nvSpPr>
          <p:cNvPr id="54" name="Text 32"/>
          <p:cNvSpPr/>
          <p:nvPr/>
        </p:nvSpPr>
        <p:spPr>
          <a:xfrm>
            <a:off x="12269734" y="77343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Eclipse</a:t>
            </a:r>
            <a:endParaRPr lang="en-US" sz="3600" dirty="0"/>
          </a:p>
        </p:txBody>
      </p:sp>
      <p:sp>
        <p:nvSpPr>
          <p:cNvPr id="55" name="Text 33"/>
          <p:cNvSpPr/>
          <p:nvPr/>
        </p:nvSpPr>
        <p:spPr>
          <a:xfrm>
            <a:off x="12269734"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6" name="Shape 34"/>
          <p:cNvSpPr/>
          <p:nvPr/>
        </p:nvSpPr>
        <p:spPr>
          <a:xfrm>
            <a:off x="12269734" y="10045700"/>
            <a:ext cx="4737692" cy="1905000"/>
          </a:xfrm>
          <a:prstGeom prst="rect">
            <a:avLst/>
          </a:prstGeom>
          <a:noFill/>
          <a:ln/>
        </p:spPr>
      </p:sp>
      <p:sp>
        <p:nvSpPr>
          <p:cNvPr id="57" name="Shape 35"/>
          <p:cNvSpPr/>
          <p:nvPr/>
        </p:nvSpPr>
        <p:spPr>
          <a:xfrm>
            <a:off x="12269734" y="10045700"/>
            <a:ext cx="4737692" cy="1905000"/>
          </a:xfrm>
          <a:prstGeom prst="rect">
            <a:avLst/>
          </a:prstGeom>
          <a:noFill/>
          <a:ln/>
        </p:spPr>
      </p:sp>
      <p:sp>
        <p:nvSpPr>
          <p:cNvPr id="58" name="Text 36"/>
          <p:cNvSpPr/>
          <p:nvPr/>
        </p:nvSpPr>
        <p:spPr>
          <a:xfrm>
            <a:off x="12269734" y="100457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Quest</a:t>
            </a:r>
            <a:endParaRPr lang="en-US" sz="3600" dirty="0"/>
          </a:p>
        </p:txBody>
      </p:sp>
      <p:sp>
        <p:nvSpPr>
          <p:cNvPr id="59" name="Text 37"/>
          <p:cNvSpPr/>
          <p:nvPr/>
        </p:nvSpPr>
        <p:spPr>
          <a:xfrm>
            <a:off x="12269734" y="108839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60" name="Shape 38"/>
          <p:cNvSpPr/>
          <p:nvPr/>
        </p:nvSpPr>
        <p:spPr>
          <a:xfrm>
            <a:off x="17769521" y="7734300"/>
            <a:ext cx="4737692" cy="4216400"/>
          </a:xfrm>
          <a:prstGeom prst="rect">
            <a:avLst/>
          </a:prstGeom>
          <a:noFill/>
          <a:ln/>
        </p:spPr>
      </p:sp>
      <p:sp>
        <p:nvSpPr>
          <p:cNvPr id="61" name="Shape 39"/>
          <p:cNvSpPr/>
          <p:nvPr/>
        </p:nvSpPr>
        <p:spPr>
          <a:xfrm>
            <a:off x="17769521" y="7734300"/>
            <a:ext cx="4737692" cy="1905000"/>
          </a:xfrm>
          <a:prstGeom prst="rect">
            <a:avLst/>
          </a:prstGeom>
          <a:noFill/>
          <a:ln/>
        </p:spPr>
      </p:sp>
      <p:sp>
        <p:nvSpPr>
          <p:cNvPr id="62" name="Shape 40"/>
          <p:cNvSpPr/>
          <p:nvPr/>
        </p:nvSpPr>
        <p:spPr>
          <a:xfrm>
            <a:off x="17769521" y="7734300"/>
            <a:ext cx="4737692" cy="1905000"/>
          </a:xfrm>
          <a:prstGeom prst="rect">
            <a:avLst/>
          </a:prstGeom>
          <a:noFill/>
          <a:ln/>
        </p:spPr>
      </p:sp>
      <p:sp>
        <p:nvSpPr>
          <p:cNvPr id="63" name="Text 41"/>
          <p:cNvSpPr/>
          <p:nvPr/>
        </p:nvSpPr>
        <p:spPr>
          <a:xfrm>
            <a:off x="17769521" y="77343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Eclipse</a:t>
            </a:r>
            <a:endParaRPr lang="en-US" sz="3600" dirty="0"/>
          </a:p>
        </p:txBody>
      </p:sp>
      <p:sp>
        <p:nvSpPr>
          <p:cNvPr id="64" name="Text 42"/>
          <p:cNvSpPr/>
          <p:nvPr/>
        </p:nvSpPr>
        <p:spPr>
          <a:xfrm>
            <a:off x="17769521"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65" name="Shape 43"/>
          <p:cNvSpPr/>
          <p:nvPr/>
        </p:nvSpPr>
        <p:spPr>
          <a:xfrm>
            <a:off x="17769521" y="10045700"/>
            <a:ext cx="4737692" cy="1905000"/>
          </a:xfrm>
          <a:prstGeom prst="rect">
            <a:avLst/>
          </a:prstGeom>
          <a:noFill/>
          <a:ln/>
        </p:spPr>
      </p:sp>
      <p:sp>
        <p:nvSpPr>
          <p:cNvPr id="66" name="Shape 44"/>
          <p:cNvSpPr/>
          <p:nvPr/>
        </p:nvSpPr>
        <p:spPr>
          <a:xfrm>
            <a:off x="17769521" y="10045700"/>
            <a:ext cx="4737692" cy="1905000"/>
          </a:xfrm>
          <a:prstGeom prst="rect">
            <a:avLst/>
          </a:prstGeom>
          <a:noFill/>
          <a:ln/>
        </p:spPr>
      </p:sp>
      <p:sp>
        <p:nvSpPr>
          <p:cNvPr id="67" name="Text 45"/>
          <p:cNvSpPr/>
          <p:nvPr/>
        </p:nvSpPr>
        <p:spPr>
          <a:xfrm>
            <a:off x="17769521" y="10045700"/>
            <a:ext cx="489011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Quest</a:t>
            </a:r>
            <a:endParaRPr lang="en-US" sz="3600" dirty="0"/>
          </a:p>
        </p:txBody>
      </p:sp>
      <p:sp>
        <p:nvSpPr>
          <p:cNvPr id="68" name="Text 46"/>
          <p:cNvSpPr/>
          <p:nvPr/>
        </p:nvSpPr>
        <p:spPr>
          <a:xfrm>
            <a:off x="17769521" y="108839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511064" y="2667409"/>
            <a:ext cx="11875984" cy="1104859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72"/>
            <a:ext cx="23913058" cy="1324205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30" y="490972"/>
            <a:ext cx="23404994" cy="1273405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0724" y="3543300"/>
            <a:ext cx="14017442" cy="7910326"/>
          </a:xfrm>
          <a:prstGeom prst="rect">
            <a:avLst/>
          </a:prstGeom>
        </p:spPr>
      </p:pic>
      <p:sp>
        <p:nvSpPr>
          <p:cNvPr id="12" name="Text 1"/>
          <p:cNvSpPr/>
          <p:nvPr/>
        </p:nvSpPr>
        <p:spPr>
          <a:xfrm>
            <a:off x="15356219" y="1651000"/>
            <a:ext cx="7565912" cy="17483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Fondamento Regular" pitchFamily="34" charset="0"/>
                <a:ea typeface="Fondamento Regular" pitchFamily="34" charset="-122"/>
                <a:cs typeface="Fondamento Regular" pitchFamily="34" charset="-120"/>
              </a:rPr>
              <a:t>Some Data</a:t>
            </a:r>
            <a:endParaRPr lang="en-US" sz="8000" dirty="0"/>
          </a:p>
        </p:txBody>
      </p:sp>
      <p:sp>
        <p:nvSpPr>
          <p:cNvPr id="13" name="Shape 2"/>
          <p:cNvSpPr/>
          <p:nvPr/>
        </p:nvSpPr>
        <p:spPr>
          <a:xfrm>
            <a:off x="15356219" y="3543300"/>
            <a:ext cx="7874984" cy="8255000"/>
          </a:xfrm>
          <a:prstGeom prst="rect">
            <a:avLst/>
          </a:prstGeom>
          <a:noFill/>
          <a:ln/>
        </p:spPr>
      </p:sp>
      <p:sp>
        <p:nvSpPr>
          <p:cNvPr id="14" name="Shape 3"/>
          <p:cNvSpPr/>
          <p:nvPr/>
        </p:nvSpPr>
        <p:spPr>
          <a:xfrm>
            <a:off x="15356219" y="3543300"/>
            <a:ext cx="7874984" cy="3822700"/>
          </a:xfrm>
          <a:prstGeom prst="rect">
            <a:avLst/>
          </a:prstGeom>
          <a:noFill/>
          <a:ln/>
        </p:spPr>
      </p:sp>
      <p:sp>
        <p:nvSpPr>
          <p:cNvPr id="15" name="Shape 4"/>
          <p:cNvSpPr/>
          <p:nvPr/>
        </p:nvSpPr>
        <p:spPr>
          <a:xfrm>
            <a:off x="15356219" y="3543300"/>
            <a:ext cx="3200800" cy="2247900"/>
          </a:xfrm>
          <a:prstGeom prst="rect">
            <a:avLst/>
          </a:prstGeom>
          <a:noFill/>
          <a:ln/>
        </p:spPr>
      </p:sp>
      <p:sp>
        <p:nvSpPr>
          <p:cNvPr id="16" name="Text 5"/>
          <p:cNvSpPr/>
          <p:nvPr/>
        </p:nvSpPr>
        <p:spPr>
          <a:xfrm>
            <a:off x="15356219" y="3543300"/>
            <a:ext cx="3742734" cy="2789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75%</a:t>
            </a:r>
            <a:endParaRPr lang="en-US" sz="12800" dirty="0"/>
          </a:p>
        </p:txBody>
      </p:sp>
      <p:sp>
        <p:nvSpPr>
          <p:cNvPr id="17" name="Shape 6"/>
          <p:cNvSpPr/>
          <p:nvPr/>
        </p:nvSpPr>
        <p:spPr>
          <a:xfrm>
            <a:off x="15356219" y="6096000"/>
            <a:ext cx="7874984" cy="1270000"/>
          </a:xfrm>
          <a:prstGeom prst="rect">
            <a:avLst/>
          </a:prstGeom>
          <a:noFill/>
          <a:ln/>
        </p:spPr>
      </p:sp>
      <p:sp>
        <p:nvSpPr>
          <p:cNvPr id="18" name="Text 7"/>
          <p:cNvSpPr/>
          <p:nvPr/>
        </p:nvSpPr>
        <p:spPr>
          <a:xfrm>
            <a:off x="15356219" y="6096000"/>
            <a:ext cx="8027403"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Enchanted Creatures</a:t>
            </a:r>
            <a:endParaRPr lang="en-US" sz="3600" dirty="0"/>
          </a:p>
        </p:txBody>
      </p:sp>
      <p:sp>
        <p:nvSpPr>
          <p:cNvPr id="19" name="Text 8"/>
          <p:cNvSpPr/>
          <p:nvPr/>
        </p:nvSpPr>
        <p:spPr>
          <a:xfrm>
            <a:off x="15356219" y="68326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20" name="Shape 9"/>
          <p:cNvSpPr/>
          <p:nvPr/>
        </p:nvSpPr>
        <p:spPr>
          <a:xfrm>
            <a:off x="15356219" y="7975600"/>
            <a:ext cx="7874984" cy="3822700"/>
          </a:xfrm>
          <a:prstGeom prst="rect">
            <a:avLst/>
          </a:prstGeom>
          <a:noFill/>
          <a:ln/>
        </p:spPr>
      </p:sp>
      <p:sp>
        <p:nvSpPr>
          <p:cNvPr id="21" name="Shape 10"/>
          <p:cNvSpPr/>
          <p:nvPr/>
        </p:nvSpPr>
        <p:spPr>
          <a:xfrm>
            <a:off x="15356219" y="7975600"/>
            <a:ext cx="3734267" cy="2247900"/>
          </a:xfrm>
          <a:prstGeom prst="rect">
            <a:avLst/>
          </a:prstGeom>
          <a:noFill/>
          <a:ln/>
        </p:spPr>
      </p:sp>
      <p:sp>
        <p:nvSpPr>
          <p:cNvPr id="22" name="Text 11"/>
          <p:cNvSpPr/>
          <p:nvPr/>
        </p:nvSpPr>
        <p:spPr>
          <a:xfrm>
            <a:off x="15356219" y="7975600"/>
            <a:ext cx="4276201" cy="2789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60%</a:t>
            </a:r>
            <a:endParaRPr lang="en-US" sz="12800" dirty="0"/>
          </a:p>
        </p:txBody>
      </p:sp>
      <p:sp>
        <p:nvSpPr>
          <p:cNvPr id="23" name="Shape 12"/>
          <p:cNvSpPr/>
          <p:nvPr/>
        </p:nvSpPr>
        <p:spPr>
          <a:xfrm>
            <a:off x="15356219" y="10528300"/>
            <a:ext cx="7874984" cy="1270000"/>
          </a:xfrm>
          <a:prstGeom prst="rect">
            <a:avLst/>
          </a:prstGeom>
          <a:noFill/>
          <a:ln/>
        </p:spPr>
      </p:sp>
      <p:sp>
        <p:nvSpPr>
          <p:cNvPr id="24" name="Text 13"/>
          <p:cNvSpPr/>
          <p:nvPr/>
        </p:nvSpPr>
        <p:spPr>
          <a:xfrm>
            <a:off x="15356219" y="10528300"/>
            <a:ext cx="8027403"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Magic-Wielding Individuals</a:t>
            </a:r>
            <a:endParaRPr lang="en-US" sz="3600" dirty="0"/>
          </a:p>
        </p:txBody>
      </p:sp>
      <p:sp>
        <p:nvSpPr>
          <p:cNvPr id="25" name="Text 14"/>
          <p:cNvSpPr/>
          <p:nvPr/>
        </p:nvSpPr>
        <p:spPr>
          <a:xfrm>
            <a:off x="15356219" y="112649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41700"/>
            <a:ext cx="9678610" cy="10274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72"/>
            <a:ext cx="23913058" cy="1324205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72"/>
            <a:ext cx="23404994" cy="1273405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4318540" y="3390900"/>
            <a:ext cx="15762670" cy="6946900"/>
          </a:xfrm>
          <a:prstGeom prst="rect">
            <a:avLst/>
          </a:prstGeom>
          <a:noFill/>
          <a:ln/>
        </p:spPr>
      </p:sp>
      <p:sp>
        <p:nvSpPr>
          <p:cNvPr id="12" name="Shape 2"/>
          <p:cNvSpPr/>
          <p:nvPr/>
        </p:nvSpPr>
        <p:spPr>
          <a:xfrm>
            <a:off x="4318540" y="3390900"/>
            <a:ext cx="15762670" cy="5473700"/>
          </a:xfrm>
          <a:prstGeom prst="rect">
            <a:avLst/>
          </a:prstGeom>
          <a:noFill/>
          <a:ln/>
        </p:spPr>
      </p:sp>
      <p:sp>
        <p:nvSpPr>
          <p:cNvPr id="13" name="Text 3"/>
          <p:cNvSpPr/>
          <p:nvPr/>
        </p:nvSpPr>
        <p:spPr>
          <a:xfrm>
            <a:off x="6236479" y="3390900"/>
            <a:ext cx="11926791" cy="52324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Fondamento Regular" pitchFamily="34" charset="0"/>
                <a:ea typeface="Fondamento Regular" pitchFamily="34" charset="-122"/>
                <a:cs typeface="Fondamento Regular" pitchFamily="34" charset="-120"/>
              </a:rPr>
              <a:t>234,567</a:t>
            </a:r>
            <a:endParaRPr lang="en-US" sz="24000" dirty="0"/>
          </a:p>
        </p:txBody>
      </p:sp>
      <p:sp>
        <p:nvSpPr>
          <p:cNvPr id="14" name="Text 4"/>
          <p:cNvSpPr/>
          <p:nvPr/>
        </p:nvSpPr>
        <p:spPr>
          <a:xfrm>
            <a:off x="4183056" y="7810500"/>
            <a:ext cx="16033637" cy="13250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5" name="Text 5"/>
          <p:cNvSpPr/>
          <p:nvPr/>
        </p:nvSpPr>
        <p:spPr>
          <a:xfrm>
            <a:off x="7496054" y="92710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983159" cy="973519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3391324" y="3263900"/>
            <a:ext cx="7874984" cy="2781300"/>
          </a:xfrm>
          <a:prstGeom prst="rect">
            <a:avLst/>
          </a:prstGeom>
          <a:noFill/>
          <a:ln/>
        </p:spPr>
      </p:sp>
      <p:sp>
        <p:nvSpPr>
          <p:cNvPr id="12" name="Shape 2"/>
          <p:cNvSpPr/>
          <p:nvPr/>
        </p:nvSpPr>
        <p:spPr>
          <a:xfrm>
            <a:off x="3829529" y="3263900"/>
            <a:ext cx="6998575" cy="2247900"/>
          </a:xfrm>
          <a:prstGeom prst="rect">
            <a:avLst/>
          </a:prstGeom>
          <a:noFill/>
          <a:ln/>
        </p:spPr>
      </p:sp>
      <p:sp>
        <p:nvSpPr>
          <p:cNvPr id="13" name="Text 3"/>
          <p:cNvSpPr/>
          <p:nvPr/>
        </p:nvSpPr>
        <p:spPr>
          <a:xfrm>
            <a:off x="3829529" y="3263900"/>
            <a:ext cx="7540509" cy="2789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233 Coins</a:t>
            </a:r>
            <a:endParaRPr lang="en-US" sz="12800" dirty="0"/>
          </a:p>
        </p:txBody>
      </p:sp>
      <p:sp>
        <p:nvSpPr>
          <p:cNvPr id="14" name="Shape 4"/>
          <p:cNvSpPr/>
          <p:nvPr/>
        </p:nvSpPr>
        <p:spPr>
          <a:xfrm>
            <a:off x="3391324" y="5511800"/>
            <a:ext cx="7874984" cy="533400"/>
          </a:xfrm>
          <a:prstGeom prst="rect">
            <a:avLst/>
          </a:prstGeom>
          <a:noFill/>
          <a:ln/>
        </p:spPr>
      </p:sp>
      <p:sp>
        <p:nvSpPr>
          <p:cNvPr id="15" name="Text 5"/>
          <p:cNvSpPr/>
          <p:nvPr/>
        </p:nvSpPr>
        <p:spPr>
          <a:xfrm>
            <a:off x="3323582" y="55118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6" name="Shape 6"/>
          <p:cNvSpPr/>
          <p:nvPr/>
        </p:nvSpPr>
        <p:spPr>
          <a:xfrm>
            <a:off x="3391324" y="6985000"/>
            <a:ext cx="7874984" cy="2781300"/>
          </a:xfrm>
          <a:prstGeom prst="rect">
            <a:avLst/>
          </a:prstGeom>
          <a:noFill/>
          <a:ln/>
        </p:spPr>
      </p:sp>
      <p:sp>
        <p:nvSpPr>
          <p:cNvPr id="17" name="Shape 7"/>
          <p:cNvSpPr/>
          <p:nvPr/>
        </p:nvSpPr>
        <p:spPr>
          <a:xfrm>
            <a:off x="3410376" y="6985000"/>
            <a:ext cx="7836879" cy="2247900"/>
          </a:xfrm>
          <a:prstGeom prst="rect">
            <a:avLst/>
          </a:prstGeom>
          <a:noFill/>
          <a:ln/>
        </p:spPr>
      </p:sp>
      <p:sp>
        <p:nvSpPr>
          <p:cNvPr id="18" name="Text 8"/>
          <p:cNvSpPr/>
          <p:nvPr/>
        </p:nvSpPr>
        <p:spPr>
          <a:xfrm>
            <a:off x="3410376" y="6985000"/>
            <a:ext cx="8378814" cy="2789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456 Hours</a:t>
            </a:r>
            <a:endParaRPr lang="en-US" sz="12800" dirty="0"/>
          </a:p>
        </p:txBody>
      </p:sp>
      <p:sp>
        <p:nvSpPr>
          <p:cNvPr id="19" name="Shape 9"/>
          <p:cNvSpPr/>
          <p:nvPr/>
        </p:nvSpPr>
        <p:spPr>
          <a:xfrm>
            <a:off x="3391324" y="9232900"/>
            <a:ext cx="7874984" cy="533400"/>
          </a:xfrm>
          <a:prstGeom prst="rect">
            <a:avLst/>
          </a:prstGeom>
          <a:noFill/>
          <a:ln/>
        </p:spPr>
      </p:sp>
      <p:sp>
        <p:nvSpPr>
          <p:cNvPr id="20" name="Text 10"/>
          <p:cNvSpPr/>
          <p:nvPr/>
        </p:nvSpPr>
        <p:spPr>
          <a:xfrm>
            <a:off x="3323582" y="9232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21" name="Shape 11"/>
          <p:cNvSpPr/>
          <p:nvPr/>
        </p:nvSpPr>
        <p:spPr>
          <a:xfrm>
            <a:off x="13552594" y="3263900"/>
            <a:ext cx="7874984" cy="2781300"/>
          </a:xfrm>
          <a:prstGeom prst="rect">
            <a:avLst/>
          </a:prstGeom>
          <a:noFill/>
          <a:ln/>
        </p:spPr>
      </p:sp>
      <p:sp>
        <p:nvSpPr>
          <p:cNvPr id="22" name="Shape 12"/>
          <p:cNvSpPr/>
          <p:nvPr/>
        </p:nvSpPr>
        <p:spPr>
          <a:xfrm>
            <a:off x="15794424" y="3263900"/>
            <a:ext cx="3391324" cy="2247900"/>
          </a:xfrm>
          <a:prstGeom prst="rect">
            <a:avLst/>
          </a:prstGeom>
          <a:noFill/>
          <a:ln/>
        </p:spPr>
      </p:sp>
      <p:sp>
        <p:nvSpPr>
          <p:cNvPr id="23" name="Text 13"/>
          <p:cNvSpPr/>
          <p:nvPr/>
        </p:nvSpPr>
        <p:spPr>
          <a:xfrm>
            <a:off x="15794424" y="3263900"/>
            <a:ext cx="3933258" cy="2789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85%</a:t>
            </a:r>
            <a:endParaRPr lang="en-US" sz="12800" dirty="0"/>
          </a:p>
        </p:txBody>
      </p:sp>
      <p:sp>
        <p:nvSpPr>
          <p:cNvPr id="24" name="Shape 14"/>
          <p:cNvSpPr/>
          <p:nvPr/>
        </p:nvSpPr>
        <p:spPr>
          <a:xfrm>
            <a:off x="13552594" y="5511800"/>
            <a:ext cx="7874984" cy="533400"/>
          </a:xfrm>
          <a:prstGeom prst="rect">
            <a:avLst/>
          </a:prstGeom>
          <a:noFill/>
          <a:ln/>
        </p:spPr>
      </p:sp>
      <p:sp>
        <p:nvSpPr>
          <p:cNvPr id="25" name="Text 15"/>
          <p:cNvSpPr/>
          <p:nvPr/>
        </p:nvSpPr>
        <p:spPr>
          <a:xfrm>
            <a:off x="13484852" y="55118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6" name="Shape 16"/>
          <p:cNvSpPr/>
          <p:nvPr/>
        </p:nvSpPr>
        <p:spPr>
          <a:xfrm>
            <a:off x="13552594" y="6985000"/>
            <a:ext cx="7874984" cy="2781300"/>
          </a:xfrm>
          <a:prstGeom prst="rect">
            <a:avLst/>
          </a:prstGeom>
          <a:noFill/>
          <a:ln/>
        </p:spPr>
      </p:sp>
      <p:sp>
        <p:nvSpPr>
          <p:cNvPr id="27" name="Shape 17"/>
          <p:cNvSpPr/>
          <p:nvPr/>
        </p:nvSpPr>
        <p:spPr>
          <a:xfrm>
            <a:off x="14714789" y="6985000"/>
            <a:ext cx="5550594" cy="2247900"/>
          </a:xfrm>
          <a:prstGeom prst="rect">
            <a:avLst/>
          </a:prstGeom>
          <a:noFill/>
          <a:ln/>
        </p:spPr>
      </p:sp>
      <p:sp>
        <p:nvSpPr>
          <p:cNvPr id="28" name="Text 18"/>
          <p:cNvSpPr/>
          <p:nvPr/>
        </p:nvSpPr>
        <p:spPr>
          <a:xfrm>
            <a:off x="14714789" y="6985000"/>
            <a:ext cx="6092528" cy="2789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535 Km</a:t>
            </a:r>
            <a:endParaRPr lang="en-US" sz="12800" dirty="0"/>
          </a:p>
        </p:txBody>
      </p:sp>
      <p:sp>
        <p:nvSpPr>
          <p:cNvPr id="29" name="Shape 19"/>
          <p:cNvSpPr/>
          <p:nvPr/>
        </p:nvSpPr>
        <p:spPr>
          <a:xfrm>
            <a:off x="13552594" y="9232900"/>
            <a:ext cx="7874984" cy="533400"/>
          </a:xfrm>
          <a:prstGeom prst="rect">
            <a:avLst/>
          </a:prstGeom>
          <a:noFill/>
          <a:ln/>
        </p:spPr>
      </p:sp>
      <p:sp>
        <p:nvSpPr>
          <p:cNvPr id="30" name="Text 20"/>
          <p:cNvSpPr/>
          <p:nvPr/>
        </p:nvSpPr>
        <p:spPr>
          <a:xfrm>
            <a:off x="13484852" y="9232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566296" y="0"/>
            <a:ext cx="6820250" cy="64548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6841922" y="1143000"/>
            <a:ext cx="10690503" cy="1748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Some Graph</a:t>
            </a:r>
            <a:endParaRPr lang="en-US" sz="8000" dirty="0"/>
          </a:p>
        </p:txBody>
      </p:sp>
      <p:sp>
        <p:nvSpPr>
          <p:cNvPr id="12" name="Shape 2"/>
          <p:cNvSpPr/>
          <p:nvPr/>
        </p:nvSpPr>
        <p:spPr>
          <a:xfrm>
            <a:off x="2718140" y="3771900"/>
            <a:ext cx="8941918" cy="6180901"/>
          </a:xfrm>
          <a:prstGeom prst="rect">
            <a:avLst/>
          </a:prstGeom>
          <a:noFill/>
          <a:ln/>
        </p:spPr>
      </p:sp>
      <p:sp>
        <p:nvSpPr>
          <p:cNvPr id="13"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0</a:t>
            </a:r>
            <a:endParaRPr lang="en-US" sz="1821" dirty="0"/>
          </a:p>
        </p:txBody>
      </p:sp>
      <p:sp>
        <p:nvSpPr>
          <p:cNvPr id="14"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1</a:t>
            </a:r>
            <a:endParaRPr lang="en-US" sz="2185" dirty="0"/>
          </a:p>
        </p:txBody>
      </p:sp>
      <p:sp>
        <p:nvSpPr>
          <p:cNvPr id="15"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2</a:t>
            </a:r>
            <a:endParaRPr lang="en-US" sz="2185" dirty="0"/>
          </a:p>
        </p:txBody>
      </p:sp>
      <p:sp>
        <p:nvSpPr>
          <p:cNvPr id="16"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3</a:t>
            </a:r>
            <a:endParaRPr lang="en-US" sz="2185" dirty="0"/>
          </a:p>
        </p:txBody>
      </p:sp>
      <p:sp>
        <p:nvSpPr>
          <p:cNvPr id="17"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4</a:t>
            </a:r>
            <a:endParaRPr lang="en-US" sz="2185" dirty="0"/>
          </a:p>
        </p:txBody>
      </p:sp>
      <p:sp>
        <p:nvSpPr>
          <p:cNvPr id="18"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5</a:t>
            </a:r>
            <a:endParaRPr lang="en-US" sz="2185" dirty="0"/>
          </a:p>
        </p:txBody>
      </p:sp>
      <p:sp>
        <p:nvSpPr>
          <p:cNvPr id="19"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6</a:t>
            </a:r>
            <a:endParaRPr lang="en-US" sz="2185" dirty="0"/>
          </a:p>
        </p:txBody>
      </p:sp>
      <p:sp>
        <p:nvSpPr>
          <p:cNvPr id="20"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7</a:t>
            </a:r>
            <a:endParaRPr lang="en-US" sz="2185" dirty="0"/>
          </a:p>
        </p:txBody>
      </p:sp>
      <p:sp>
        <p:nvSpPr>
          <p:cNvPr id="21"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FFD065">
                    <a:alpha val="100000"/>
                  </a:srgbClr>
                </a:solidFill>
                <a:latin typeface="Lato Regular" pitchFamily="34" charset="0"/>
                <a:ea typeface="Lato Regular" pitchFamily="34" charset="-122"/>
                <a:cs typeface="Lato Regular" pitchFamily="34" charset="-120"/>
              </a:rPr>
              <a:t>8</a:t>
            </a:r>
            <a:endParaRPr lang="en-US" sz="2185" dirty="0"/>
          </a:p>
        </p:txBody>
      </p:sp>
      <p:sp>
        <p:nvSpPr>
          <p:cNvPr id="22"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10</a:t>
            </a:r>
            <a:endParaRPr lang="en-US" sz="1821" dirty="0"/>
          </a:p>
        </p:txBody>
      </p:sp>
      <p:sp>
        <p:nvSpPr>
          <p:cNvPr id="23"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20</a:t>
            </a:r>
            <a:endParaRPr lang="en-US" sz="1821" dirty="0"/>
          </a:p>
        </p:txBody>
      </p:sp>
      <p:sp>
        <p:nvSpPr>
          <p:cNvPr id="24"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30</a:t>
            </a:r>
            <a:endParaRPr lang="en-US" sz="1821" dirty="0"/>
          </a:p>
        </p:txBody>
      </p:sp>
      <p:sp>
        <p:nvSpPr>
          <p:cNvPr id="25"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40</a:t>
            </a:r>
            <a:endParaRPr lang="en-US" sz="1821" dirty="0"/>
          </a:p>
        </p:txBody>
      </p:sp>
      <p:sp>
        <p:nvSpPr>
          <p:cNvPr id="26"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50</a:t>
            </a:r>
            <a:endParaRPr lang="en-US" sz="1821" dirty="0"/>
          </a:p>
        </p:txBody>
      </p:sp>
      <p:sp>
        <p:nvSpPr>
          <p:cNvPr id="27"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60</a:t>
            </a:r>
            <a:endParaRPr lang="en-US" sz="1821" dirty="0"/>
          </a:p>
        </p:txBody>
      </p:sp>
      <p:sp>
        <p:nvSpPr>
          <p:cNvPr id="28"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70</a:t>
            </a:r>
            <a:endParaRPr lang="en-US" sz="1821" dirty="0"/>
          </a:p>
        </p:txBody>
      </p:sp>
      <p:sp>
        <p:nvSpPr>
          <p:cNvPr id="29"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80</a:t>
            </a:r>
            <a:endParaRPr lang="en-US" sz="1821" dirty="0"/>
          </a:p>
        </p:txBody>
      </p:sp>
      <p:sp>
        <p:nvSpPr>
          <p:cNvPr id="30"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90</a:t>
            </a:r>
            <a:endParaRPr lang="en-US" sz="1821" dirty="0"/>
          </a:p>
        </p:txBody>
      </p:sp>
      <p:sp>
        <p:nvSpPr>
          <p:cNvPr id="31"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FFD065">
                    <a:alpha val="100000"/>
                  </a:srgbClr>
                </a:solidFill>
                <a:latin typeface="Lato Regular" pitchFamily="34" charset="0"/>
                <a:ea typeface="Lato Regular" pitchFamily="34" charset="-122"/>
                <a:cs typeface="Lato Regular" pitchFamily="34" charset="-120"/>
              </a:rPr>
              <a:t>100</a:t>
            </a:r>
            <a:endParaRPr lang="en-US" sz="1821" dirty="0"/>
          </a:p>
        </p:txBody>
      </p:sp>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68467" y="3771900"/>
            <a:ext cx="8291591" cy="5511006"/>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12766"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51279"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89795"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8309"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066828"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05341"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343854" y="4185444"/>
            <a:ext cx="11567" cy="525844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55539" y="5483845"/>
            <a:ext cx="8050168" cy="2373585"/>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69143" y="6359525"/>
            <a:ext cx="8044031" cy="2268538"/>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055643"/>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441751" y="6981130"/>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5651277"/>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580267" y="7415510"/>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7732812"/>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718783" y="6311826"/>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733232"/>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861923" y="6420644"/>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667575"/>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995813" y="7076877"/>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972449"/>
            <a:ext cx="153591" cy="153566"/>
          </a:xfrm>
          <a:prstGeom prst="rect">
            <a:avLst/>
          </a:prstGeom>
        </p:spPr>
      </p:pic>
      <p:pic>
        <p:nvPicPr>
          <p:cNvPr id="53" name="Image 29" descr=" ">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0138955" y="6572771"/>
            <a:ext cx="153591" cy="153566"/>
          </a:xfrm>
          <a:prstGeom prst="rect">
            <a:avLst/>
          </a:prstGeom>
        </p:spPr>
      </p:pic>
      <p:sp>
        <p:nvSpPr>
          <p:cNvPr id="54" name="Shape 22"/>
          <p:cNvSpPr/>
          <p:nvPr/>
        </p:nvSpPr>
        <p:spPr>
          <a:xfrm>
            <a:off x="14403600" y="4191000"/>
            <a:ext cx="5601400" cy="7620000"/>
          </a:xfrm>
          <a:prstGeom prst="rect">
            <a:avLst/>
          </a:prstGeom>
          <a:noFill/>
          <a:ln/>
        </p:spPr>
      </p:sp>
      <p:sp>
        <p:nvSpPr>
          <p:cNvPr id="55" name="Shape 23"/>
          <p:cNvSpPr/>
          <p:nvPr/>
        </p:nvSpPr>
        <p:spPr>
          <a:xfrm>
            <a:off x="14403600" y="4191000"/>
            <a:ext cx="5601400" cy="7620000"/>
          </a:xfrm>
          <a:prstGeom prst="rect">
            <a:avLst/>
          </a:prstGeom>
          <a:noFill/>
          <a:ln/>
        </p:spPr>
      </p:sp>
      <p:pic>
        <p:nvPicPr>
          <p:cNvPr id="56" name="Image 30" descr=" ">    </p:cNvPr>
          <p:cNvPicPr>
            <a:picLocks noChangeAspect="1"/>
          </p:cNvPicPr>
          <p:nvPr/>
        </p:nvPicPr>
        <p:blipFill>
          <a:blip r:embed="rId60"/>
          <a:stretch>
            <a:fillRect/>
          </a:stretch>
        </p:blipFill>
        <p:spPr>
          <a:xfrm>
            <a:off x="14403600" y="4191000"/>
            <a:ext cx="5575997" cy="5575300"/>
          </a:xfrm>
          <a:prstGeom prst="rect">
            <a:avLst/>
          </a:prstGeom>
        </p:spPr>
      </p:pic>
      <p:pic>
        <p:nvPicPr>
          <p:cNvPr id="57" name="Image 31" descr=" ">    </p:cNvPr>
          <p:cNvPicPr>
            <a:picLocks noChangeAspect="1"/>
          </p:cNvPicPr>
          <p:nvPr/>
        </p:nvPicPr>
        <p:blipFill>
          <a:blip r:embed="rId61"/>
          <a:stretch>
            <a:fillRect/>
          </a:stretch>
        </p:blipFill>
        <p:spPr>
          <a:xfrm>
            <a:off x="14403600" y="4191000"/>
            <a:ext cx="5575997" cy="5575300"/>
          </a:xfrm>
          <a:prstGeom prst="rect">
            <a:avLst/>
          </a:prstGeom>
        </p:spPr>
      </p:pic>
      <p:sp>
        <p:nvSpPr>
          <p:cNvPr id="58" name="Shape 24"/>
          <p:cNvSpPr/>
          <p:nvPr/>
        </p:nvSpPr>
        <p:spPr>
          <a:xfrm>
            <a:off x="16251681" y="6365379"/>
            <a:ext cx="1892537" cy="1226566"/>
          </a:xfrm>
          <a:prstGeom prst="rect">
            <a:avLst/>
          </a:prstGeom>
          <a:noFill/>
          <a:ln/>
        </p:spPr>
      </p:sp>
      <p:sp>
        <p:nvSpPr>
          <p:cNvPr id="59" name="Text 25"/>
          <p:cNvSpPr/>
          <p:nvPr/>
        </p:nvSpPr>
        <p:spPr>
          <a:xfrm>
            <a:off x="16251681" y="6292850"/>
            <a:ext cx="209576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34.574</a:t>
            </a:r>
            <a:endParaRPr lang="en-US" sz="4800" dirty="0"/>
          </a:p>
        </p:txBody>
      </p:sp>
      <p:sp>
        <p:nvSpPr>
          <p:cNvPr id="60" name="Text 26"/>
          <p:cNvSpPr/>
          <p:nvPr/>
        </p:nvSpPr>
        <p:spPr>
          <a:xfrm>
            <a:off x="16747043" y="713105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61" name="Shape 27"/>
          <p:cNvSpPr/>
          <p:nvPr/>
        </p:nvSpPr>
        <p:spPr>
          <a:xfrm>
            <a:off x="13260457" y="10515600"/>
            <a:ext cx="7874984" cy="2006600"/>
          </a:xfrm>
          <a:prstGeom prst="rect">
            <a:avLst/>
          </a:prstGeom>
          <a:noFill/>
          <a:ln/>
        </p:spPr>
      </p:sp>
      <p:sp>
        <p:nvSpPr>
          <p:cNvPr id="62" name="Shape 28"/>
          <p:cNvSpPr/>
          <p:nvPr/>
        </p:nvSpPr>
        <p:spPr>
          <a:xfrm>
            <a:off x="13260457" y="10515600"/>
            <a:ext cx="7874984" cy="2006600"/>
          </a:xfrm>
          <a:prstGeom prst="rect">
            <a:avLst/>
          </a:prstGeom>
          <a:noFill/>
          <a:ln/>
        </p:spPr>
      </p:sp>
      <p:sp>
        <p:nvSpPr>
          <p:cNvPr id="63" name="Text 29"/>
          <p:cNvSpPr/>
          <p:nvPr/>
        </p:nvSpPr>
        <p:spPr>
          <a:xfrm>
            <a:off x="13158845" y="105156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Treasure Found</a:t>
            </a:r>
            <a:endParaRPr lang="en-US" sz="4800" dirty="0"/>
          </a:p>
        </p:txBody>
      </p:sp>
      <p:sp>
        <p:nvSpPr>
          <p:cNvPr id="64" name="Text 30"/>
          <p:cNvSpPr/>
          <p:nvPr/>
        </p:nvSpPr>
        <p:spPr>
          <a:xfrm>
            <a:off x="13192716" y="114554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5" name="Shape 31"/>
          <p:cNvSpPr/>
          <p:nvPr/>
        </p:nvSpPr>
        <p:spPr>
          <a:xfrm>
            <a:off x="3251606" y="10515600"/>
            <a:ext cx="7874984" cy="2006600"/>
          </a:xfrm>
          <a:prstGeom prst="rect">
            <a:avLst/>
          </a:prstGeom>
          <a:noFill/>
          <a:ln/>
        </p:spPr>
      </p:sp>
      <p:sp>
        <p:nvSpPr>
          <p:cNvPr id="66" name="Shape 32"/>
          <p:cNvSpPr/>
          <p:nvPr/>
        </p:nvSpPr>
        <p:spPr>
          <a:xfrm>
            <a:off x="3251606" y="10515600"/>
            <a:ext cx="7874984" cy="2006600"/>
          </a:xfrm>
          <a:prstGeom prst="rect">
            <a:avLst/>
          </a:prstGeom>
          <a:noFill/>
          <a:ln/>
        </p:spPr>
      </p:sp>
      <p:sp>
        <p:nvSpPr>
          <p:cNvPr id="67" name="Text 33"/>
          <p:cNvSpPr/>
          <p:nvPr/>
        </p:nvSpPr>
        <p:spPr>
          <a:xfrm>
            <a:off x="3149994" y="105156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Spellcasting Progress</a:t>
            </a:r>
            <a:endParaRPr lang="en-US" sz="4800" dirty="0"/>
          </a:p>
        </p:txBody>
      </p:sp>
      <p:sp>
        <p:nvSpPr>
          <p:cNvPr id="68" name="Text 34"/>
          <p:cNvSpPr/>
          <p:nvPr/>
        </p:nvSpPr>
        <p:spPr>
          <a:xfrm>
            <a:off x="3183865" y="114554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511064" y="2667422"/>
            <a:ext cx="11875984" cy="1104857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30"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3450981" y="6870700"/>
            <a:ext cx="8738692" cy="2108200"/>
          </a:xfrm>
          <a:prstGeom prst="rect">
            <a:avLst/>
          </a:prstGeom>
          <a:noFill/>
          <a:ln/>
        </p:spPr>
      </p:sp>
      <p:sp>
        <p:nvSpPr>
          <p:cNvPr id="12" name="Shape 2"/>
          <p:cNvSpPr/>
          <p:nvPr/>
        </p:nvSpPr>
        <p:spPr>
          <a:xfrm>
            <a:off x="13450981" y="6870700"/>
            <a:ext cx="8738692" cy="2108200"/>
          </a:xfrm>
          <a:prstGeom prst="rect">
            <a:avLst/>
          </a:prstGeom>
          <a:noFill/>
          <a:ln/>
        </p:spPr>
      </p:sp>
      <p:sp>
        <p:nvSpPr>
          <p:cNvPr id="13" name="Text 3"/>
          <p:cNvSpPr/>
          <p:nvPr/>
        </p:nvSpPr>
        <p:spPr>
          <a:xfrm>
            <a:off x="13450981" y="6870700"/>
            <a:ext cx="894191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A web application</a:t>
            </a:r>
            <a:endParaRPr lang="en-US" sz="4800" dirty="0"/>
          </a:p>
        </p:txBody>
      </p:sp>
      <p:sp>
        <p:nvSpPr>
          <p:cNvPr id="14" name="Text 4"/>
          <p:cNvSpPr/>
          <p:nvPr/>
        </p:nvSpPr>
        <p:spPr>
          <a:xfrm>
            <a:off x="13450981" y="79121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4032" y="3251200"/>
            <a:ext cx="13768521" cy="8166100"/>
          </a:xfrm>
          <a:prstGeom prst="rect">
            <a:avLst/>
          </a:prstGeom>
        </p:spPr>
      </p:pic>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84673" y="3594100"/>
            <a:ext cx="9894537" cy="6489700"/>
          </a:xfrm>
          <a:prstGeom prst="rect">
            <a:avLst/>
          </a:prstGeom>
        </p:spPr>
      </p:pic>
      <p:sp>
        <p:nvSpPr>
          <p:cNvPr id="17" name="Text 5"/>
          <p:cNvSpPr/>
          <p:nvPr/>
        </p:nvSpPr>
        <p:spPr>
          <a:xfrm>
            <a:off x="13374772" y="4737100"/>
            <a:ext cx="10690503" cy="1748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983159" cy="973519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2946768" y="4152900"/>
            <a:ext cx="8738692" cy="2108200"/>
          </a:xfrm>
          <a:prstGeom prst="rect">
            <a:avLst/>
          </a:prstGeom>
          <a:noFill/>
          <a:ln/>
        </p:spPr>
      </p:sp>
      <p:sp>
        <p:nvSpPr>
          <p:cNvPr id="12" name="Shape 2"/>
          <p:cNvSpPr/>
          <p:nvPr/>
        </p:nvSpPr>
        <p:spPr>
          <a:xfrm>
            <a:off x="2946768" y="4152900"/>
            <a:ext cx="8738692" cy="2108200"/>
          </a:xfrm>
          <a:prstGeom prst="rect">
            <a:avLst/>
          </a:prstGeom>
          <a:noFill/>
          <a:ln/>
        </p:spPr>
      </p:sp>
      <p:sp>
        <p:nvSpPr>
          <p:cNvPr id="13" name="Text 3"/>
          <p:cNvSpPr/>
          <p:nvPr/>
        </p:nvSpPr>
        <p:spPr>
          <a:xfrm>
            <a:off x="2946768" y="4152900"/>
            <a:ext cx="894191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An mobile app</a:t>
            </a:r>
            <a:endParaRPr lang="en-US" sz="4800" dirty="0"/>
          </a:p>
        </p:txBody>
      </p:sp>
      <p:sp>
        <p:nvSpPr>
          <p:cNvPr id="14" name="Text 4"/>
          <p:cNvSpPr/>
          <p:nvPr/>
        </p:nvSpPr>
        <p:spPr>
          <a:xfrm>
            <a:off x="2946768" y="51943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5"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6" name="Text 6"/>
          <p:cNvSpPr/>
          <p:nvPr/>
        </p:nvSpPr>
        <p:spPr>
          <a:xfrm>
            <a:off x="2895962" y="1854200"/>
            <a:ext cx="12900579" cy="1748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The Future of Fantasy</a:t>
            </a:r>
            <a:endParaRPr lang="en-US" sz="8000" dirty="0"/>
          </a:p>
        </p:txBody>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457832" y="1028700"/>
            <a:ext cx="5474384" cy="11849100"/>
          </a:xfrm>
          <a:prstGeom prst="rect">
            <a:avLst/>
          </a:prstGeom>
        </p:spPr>
      </p:pic>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566296" y="0"/>
            <a:ext cx="6820250" cy="64548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6880410" y="4025900"/>
            <a:ext cx="5715714" cy="2641600"/>
          </a:xfrm>
          <a:prstGeom prst="rect">
            <a:avLst/>
          </a:prstGeom>
          <a:noFill/>
          <a:ln/>
        </p:spPr>
      </p:sp>
      <p:sp>
        <p:nvSpPr>
          <p:cNvPr id="12" name="Shape 2"/>
          <p:cNvSpPr/>
          <p:nvPr/>
        </p:nvSpPr>
        <p:spPr>
          <a:xfrm>
            <a:off x="16880410" y="4025900"/>
            <a:ext cx="5715714" cy="2641600"/>
          </a:xfrm>
          <a:prstGeom prst="rect">
            <a:avLst/>
          </a:prstGeom>
          <a:noFill/>
          <a:ln/>
        </p:spPr>
      </p:sp>
      <p:sp>
        <p:nvSpPr>
          <p:cNvPr id="13" name="Text 3"/>
          <p:cNvSpPr/>
          <p:nvPr/>
        </p:nvSpPr>
        <p:spPr>
          <a:xfrm>
            <a:off x="16880410" y="4025900"/>
            <a:ext cx="5918940"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A web application</a:t>
            </a:r>
            <a:endParaRPr lang="en-US" sz="4800" dirty="0"/>
          </a:p>
        </p:txBody>
      </p:sp>
      <p:sp>
        <p:nvSpPr>
          <p:cNvPr id="14" name="Text 4"/>
          <p:cNvSpPr/>
          <p:nvPr/>
        </p:nvSpPr>
        <p:spPr>
          <a:xfrm>
            <a:off x="16880410" y="50673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5" name="Text 5"/>
          <p:cNvSpPr/>
          <p:nvPr/>
        </p:nvSpPr>
        <p:spPr>
          <a:xfrm>
            <a:off x="825603" y="4064000"/>
            <a:ext cx="7007042" cy="5977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A Gateway to a World of Fantasy and Wonder</a:t>
            </a:r>
            <a:endParaRPr lang="en-US" sz="8000" dirty="0"/>
          </a:p>
        </p:txBody>
      </p:sp>
      <p:sp>
        <p:nvSpPr>
          <p:cNvPr id="16"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00387" y="749300"/>
            <a:ext cx="8573572" cy="12331700"/>
          </a:xfrm>
          <a:prstGeom prst="rect">
            <a:avLst/>
          </a:prstGeom>
        </p:spPr>
      </p:pic>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7483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41700"/>
            <a:ext cx="9678610" cy="10274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66"/>
            <a:ext cx="23913058" cy="1324206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67"/>
            <a:ext cx="23404994" cy="1273406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60"/>
            <a:ext cx="989186" cy="98893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59"/>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60"/>
            <a:ext cx="989059" cy="98893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59"/>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8759862" y="4394200"/>
            <a:ext cx="6867325" cy="27897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Welcome</a:t>
            </a:r>
            <a:endParaRPr lang="en-US" sz="12800" dirty="0"/>
          </a:p>
        </p:txBody>
      </p:sp>
      <p:sp>
        <p:nvSpPr>
          <p:cNvPr id="12" name="Text 2"/>
          <p:cNvSpPr/>
          <p:nvPr/>
        </p:nvSpPr>
        <p:spPr>
          <a:xfrm>
            <a:off x="5000192" y="6921500"/>
            <a:ext cx="14399366" cy="2269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983159" cy="973519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22765" y="3810000"/>
            <a:ext cx="14479810" cy="7861300"/>
          </a:xfrm>
          <a:prstGeom prst="rect">
            <a:avLst/>
          </a:prstGeom>
        </p:spPr>
      </p:pic>
      <p:sp>
        <p:nvSpPr>
          <p:cNvPr id="12" name="Text 1"/>
          <p:cNvSpPr/>
          <p:nvPr/>
        </p:nvSpPr>
        <p:spPr>
          <a:xfrm>
            <a:off x="5012893" y="1104900"/>
            <a:ext cx="14348560" cy="1748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Fantasy Realm at a Glance</a:t>
            </a:r>
            <a:endParaRPr lang="en-US" sz="8000" dirty="0"/>
          </a:p>
        </p:txBody>
      </p:sp>
      <p:sp>
        <p:nvSpPr>
          <p:cNvPr id="13" name="Shape 2"/>
          <p:cNvSpPr/>
          <p:nvPr/>
        </p:nvSpPr>
        <p:spPr>
          <a:xfrm>
            <a:off x="1714714" y="3390900"/>
            <a:ext cx="6935067" cy="2006600"/>
          </a:xfrm>
          <a:prstGeom prst="rect">
            <a:avLst/>
          </a:prstGeom>
          <a:noFill/>
          <a:ln/>
        </p:spPr>
      </p:sp>
      <p:sp>
        <p:nvSpPr>
          <p:cNvPr id="14" name="Shape 3"/>
          <p:cNvSpPr/>
          <p:nvPr/>
        </p:nvSpPr>
        <p:spPr>
          <a:xfrm>
            <a:off x="1714714" y="3390900"/>
            <a:ext cx="6935067" cy="2006600"/>
          </a:xfrm>
          <a:prstGeom prst="rect">
            <a:avLst/>
          </a:prstGeom>
          <a:noFill/>
          <a:ln/>
        </p:spPr>
      </p:sp>
      <p:sp>
        <p:nvSpPr>
          <p:cNvPr id="15" name="Text 4"/>
          <p:cNvSpPr/>
          <p:nvPr/>
        </p:nvSpPr>
        <p:spPr>
          <a:xfrm>
            <a:off x="1714714" y="33909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The Enchanted Forest</a:t>
            </a:r>
            <a:endParaRPr lang="en-US" sz="4800" dirty="0"/>
          </a:p>
        </p:txBody>
      </p:sp>
      <p:sp>
        <p:nvSpPr>
          <p:cNvPr id="16" name="Text 5"/>
          <p:cNvSpPr/>
          <p:nvPr/>
        </p:nvSpPr>
        <p:spPr>
          <a:xfrm>
            <a:off x="1714714" y="43307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7" name="Shape 6"/>
          <p:cNvSpPr/>
          <p:nvPr/>
        </p:nvSpPr>
        <p:spPr>
          <a:xfrm>
            <a:off x="1714714" y="6553200"/>
            <a:ext cx="6935067" cy="2006600"/>
          </a:xfrm>
          <a:prstGeom prst="rect">
            <a:avLst/>
          </a:prstGeom>
          <a:noFill/>
          <a:ln/>
        </p:spPr>
      </p:sp>
      <p:sp>
        <p:nvSpPr>
          <p:cNvPr id="18" name="Shape 7"/>
          <p:cNvSpPr/>
          <p:nvPr/>
        </p:nvSpPr>
        <p:spPr>
          <a:xfrm>
            <a:off x="1714714" y="6553200"/>
            <a:ext cx="6935067" cy="2006600"/>
          </a:xfrm>
          <a:prstGeom prst="rect">
            <a:avLst/>
          </a:prstGeom>
          <a:noFill/>
          <a:ln/>
        </p:spPr>
      </p:sp>
      <p:sp>
        <p:nvSpPr>
          <p:cNvPr id="19" name="Text 8"/>
          <p:cNvSpPr/>
          <p:nvPr/>
        </p:nvSpPr>
        <p:spPr>
          <a:xfrm>
            <a:off x="1714714" y="65532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The Crystal Caves</a:t>
            </a:r>
            <a:endParaRPr lang="en-US" sz="4800" dirty="0"/>
          </a:p>
        </p:txBody>
      </p:sp>
      <p:sp>
        <p:nvSpPr>
          <p:cNvPr id="20" name="Text 9"/>
          <p:cNvSpPr/>
          <p:nvPr/>
        </p:nvSpPr>
        <p:spPr>
          <a:xfrm>
            <a:off x="1714714" y="74930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gems and crystals.</a:t>
            </a:r>
            <a:endParaRPr lang="en-US" sz="3200" dirty="0"/>
          </a:p>
        </p:txBody>
      </p:sp>
      <p:sp>
        <p:nvSpPr>
          <p:cNvPr id="21" name="Shape 10"/>
          <p:cNvSpPr/>
          <p:nvPr/>
        </p:nvSpPr>
        <p:spPr>
          <a:xfrm>
            <a:off x="1714714" y="9715500"/>
            <a:ext cx="6935067" cy="2006600"/>
          </a:xfrm>
          <a:prstGeom prst="rect">
            <a:avLst/>
          </a:prstGeom>
          <a:noFill/>
          <a:ln/>
        </p:spPr>
      </p:sp>
      <p:sp>
        <p:nvSpPr>
          <p:cNvPr id="22" name="Shape 11"/>
          <p:cNvSpPr/>
          <p:nvPr/>
        </p:nvSpPr>
        <p:spPr>
          <a:xfrm>
            <a:off x="1714714" y="9715500"/>
            <a:ext cx="6935067" cy="2006600"/>
          </a:xfrm>
          <a:prstGeom prst="rect">
            <a:avLst/>
          </a:prstGeom>
          <a:noFill/>
          <a:ln/>
        </p:spPr>
      </p:sp>
      <p:sp>
        <p:nvSpPr>
          <p:cNvPr id="23" name="Text 12"/>
          <p:cNvSpPr/>
          <p:nvPr/>
        </p:nvSpPr>
        <p:spPr>
          <a:xfrm>
            <a:off x="1714714" y="97155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The Dragon's Lair</a:t>
            </a:r>
            <a:endParaRPr lang="en-US" sz="4800" dirty="0"/>
          </a:p>
        </p:txBody>
      </p:sp>
      <p:sp>
        <p:nvSpPr>
          <p:cNvPr id="24" name="Text 13"/>
          <p:cNvSpPr/>
          <p:nvPr/>
        </p:nvSpPr>
        <p:spPr>
          <a:xfrm>
            <a:off x="1714714" y="106553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566296" y="0"/>
            <a:ext cx="6820250" cy="64548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6054423" y="1104900"/>
            <a:ext cx="12278201" cy="1748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The Timeline</a:t>
            </a:r>
            <a:endParaRPr lang="en-US" sz="8000" dirty="0"/>
          </a:p>
        </p:txBody>
      </p:sp>
      <p:sp>
        <p:nvSpPr>
          <p:cNvPr id="12" name="Shape 2"/>
          <p:cNvSpPr/>
          <p:nvPr/>
        </p:nvSpPr>
        <p:spPr>
          <a:xfrm>
            <a:off x="0" y="2959100"/>
            <a:ext cx="24387048" cy="9766300"/>
          </a:xfrm>
          <a:prstGeom prst="rect">
            <a:avLst/>
          </a:prstGeom>
          <a:noFill/>
          <a:ln/>
        </p:spPr>
      </p:sp>
      <p:sp>
        <p:nvSpPr>
          <p:cNvPr id="13" name="Shape 3"/>
          <p:cNvSpPr/>
          <p:nvPr/>
        </p:nvSpPr>
        <p:spPr>
          <a:xfrm>
            <a:off x="0" y="7594600"/>
            <a:ext cx="24387048" cy="0"/>
          </a:xfrm>
          <a:prstGeom prst="rect">
            <a:avLst/>
          </a:prstGeom>
          <a:noFill/>
          <a:ln/>
        </p:spPr>
      </p:sp>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7581900"/>
            <a:ext cx="24387048" cy="12700"/>
          </a:xfrm>
          <a:prstGeom prst="rect">
            <a:avLst/>
          </a:prstGeom>
        </p:spPr>
      </p:pic>
      <p:pic>
        <p:nvPicPr>
          <p:cNvPr id="15" name="Image 9" descr=" ">    </p:cNvPr>
          <p:cNvPicPr>
            <a:picLocks noChangeAspect="1"/>
          </p:cNvPicPr>
          <p:nvPr/>
        </p:nvPicPr>
        <p:blipFill>
          <a:blip r:embed="rId18"/>
          <a:stretch>
            <a:fillRect/>
          </a:stretch>
        </p:blipFill>
        <p:spPr>
          <a:xfrm>
            <a:off x="1244756" y="4686300"/>
            <a:ext cx="190524" cy="2908300"/>
          </a:xfrm>
          <a:prstGeom prst="rect">
            <a:avLst/>
          </a:prstGeom>
        </p:spPr>
      </p:pic>
      <p:pic>
        <p:nvPicPr>
          <p:cNvPr id="16" name="Image 10" descr=" ">    </p:cNvPr>
          <p:cNvPicPr>
            <a:picLocks noChangeAspect="1"/>
          </p:cNvPicPr>
          <p:nvPr/>
        </p:nvPicPr>
        <p:blipFill>
          <a:blip r:embed="rId19"/>
          <a:stretch>
            <a:fillRect/>
          </a:stretch>
        </p:blipFill>
        <p:spPr>
          <a:xfrm>
            <a:off x="12561870" y="3175000"/>
            <a:ext cx="190524" cy="4419600"/>
          </a:xfrm>
          <a:prstGeom prst="rect">
            <a:avLst/>
          </a:prstGeom>
        </p:spPr>
      </p:pic>
      <p:pic>
        <p:nvPicPr>
          <p:cNvPr id="17" name="Image 11" descr=" ">    </p:cNvPr>
          <p:cNvPicPr>
            <a:picLocks noChangeAspect="1"/>
          </p:cNvPicPr>
          <p:nvPr/>
        </p:nvPicPr>
        <p:blipFill>
          <a:blip r:embed="rId20"/>
          <a:stretch>
            <a:fillRect/>
          </a:stretch>
        </p:blipFill>
        <p:spPr>
          <a:xfrm>
            <a:off x="6884260" y="7594600"/>
            <a:ext cx="190524" cy="5029200"/>
          </a:xfrm>
          <a:prstGeom prst="rect">
            <a:avLst/>
          </a:prstGeom>
        </p:spPr>
      </p:pic>
      <p:pic>
        <p:nvPicPr>
          <p:cNvPr id="18" name="Image 12" descr=" ">    </p:cNvPr>
          <p:cNvPicPr>
            <a:picLocks noChangeAspect="1"/>
          </p:cNvPicPr>
          <p:nvPr/>
        </p:nvPicPr>
        <p:blipFill>
          <a:blip r:embed="rId21"/>
          <a:stretch>
            <a:fillRect/>
          </a:stretch>
        </p:blipFill>
        <p:spPr>
          <a:xfrm>
            <a:off x="18214076" y="7594600"/>
            <a:ext cx="190524" cy="3048000"/>
          </a:xfrm>
          <a:prstGeom prst="rect">
            <a:avLst/>
          </a:prstGeom>
        </p:spPr>
      </p:pic>
      <p:sp>
        <p:nvSpPr>
          <p:cNvPr id="19" name="Shape 4"/>
          <p:cNvSpPr/>
          <p:nvPr/>
        </p:nvSpPr>
        <p:spPr>
          <a:xfrm>
            <a:off x="1740117" y="4445000"/>
            <a:ext cx="4572572" cy="2844800"/>
          </a:xfrm>
          <a:prstGeom prst="rect">
            <a:avLst/>
          </a:prstGeom>
          <a:noFill/>
          <a:ln/>
        </p:spPr>
      </p:sp>
      <p:sp>
        <p:nvSpPr>
          <p:cNvPr id="20" name="Shape 5"/>
          <p:cNvSpPr/>
          <p:nvPr/>
        </p:nvSpPr>
        <p:spPr>
          <a:xfrm>
            <a:off x="1740117" y="4445000"/>
            <a:ext cx="4572572" cy="2844800"/>
          </a:xfrm>
          <a:prstGeom prst="rect">
            <a:avLst/>
          </a:prstGeom>
          <a:noFill/>
          <a:ln/>
        </p:spPr>
      </p:sp>
      <p:sp>
        <p:nvSpPr>
          <p:cNvPr id="21" name="Text 6"/>
          <p:cNvSpPr/>
          <p:nvPr/>
        </p:nvSpPr>
        <p:spPr>
          <a:xfrm>
            <a:off x="1740117" y="4445000"/>
            <a:ext cx="472499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War</a:t>
            </a:r>
            <a:endParaRPr lang="en-US" sz="3600" dirty="0"/>
          </a:p>
        </p:txBody>
      </p:sp>
      <p:sp>
        <p:nvSpPr>
          <p:cNvPr id="22" name="Text 7"/>
          <p:cNvSpPr/>
          <p:nvPr/>
        </p:nvSpPr>
        <p:spPr>
          <a:xfrm>
            <a:off x="1740117" y="52832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23" name="Shape 8"/>
          <p:cNvSpPr/>
          <p:nvPr/>
        </p:nvSpPr>
        <p:spPr>
          <a:xfrm>
            <a:off x="13069934" y="2959100"/>
            <a:ext cx="4572572" cy="4445000"/>
          </a:xfrm>
          <a:prstGeom prst="rect">
            <a:avLst/>
          </a:prstGeom>
          <a:noFill/>
          <a:ln/>
        </p:spPr>
      </p:sp>
      <p:sp>
        <p:nvSpPr>
          <p:cNvPr id="24" name="Shape 9"/>
          <p:cNvSpPr/>
          <p:nvPr/>
        </p:nvSpPr>
        <p:spPr>
          <a:xfrm>
            <a:off x="13069934" y="2959100"/>
            <a:ext cx="4572572" cy="4445000"/>
          </a:xfrm>
          <a:prstGeom prst="rect">
            <a:avLst/>
          </a:prstGeom>
          <a:noFill/>
          <a:ln/>
        </p:spPr>
      </p:sp>
      <p:sp>
        <p:nvSpPr>
          <p:cNvPr id="25" name="Text 10"/>
          <p:cNvSpPr/>
          <p:nvPr/>
        </p:nvSpPr>
        <p:spPr>
          <a:xfrm>
            <a:off x="13069934" y="2959100"/>
            <a:ext cx="472499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Transformation</a:t>
            </a:r>
            <a:endParaRPr lang="en-US" sz="3600" dirty="0"/>
          </a:p>
        </p:txBody>
      </p:sp>
      <p:sp>
        <p:nvSpPr>
          <p:cNvPr id="26" name="Text 11"/>
          <p:cNvSpPr/>
          <p:nvPr/>
        </p:nvSpPr>
        <p:spPr>
          <a:xfrm>
            <a:off x="13069934" y="3797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7" name="Shape 12"/>
          <p:cNvSpPr/>
          <p:nvPr/>
        </p:nvSpPr>
        <p:spPr>
          <a:xfrm>
            <a:off x="7417727" y="8102600"/>
            <a:ext cx="4572572" cy="4445000"/>
          </a:xfrm>
          <a:prstGeom prst="rect">
            <a:avLst/>
          </a:prstGeom>
          <a:noFill/>
          <a:ln/>
        </p:spPr>
      </p:sp>
      <p:sp>
        <p:nvSpPr>
          <p:cNvPr id="28" name="Shape 13"/>
          <p:cNvSpPr/>
          <p:nvPr/>
        </p:nvSpPr>
        <p:spPr>
          <a:xfrm>
            <a:off x="7417727" y="8102600"/>
            <a:ext cx="4572572" cy="4445000"/>
          </a:xfrm>
          <a:prstGeom prst="rect">
            <a:avLst/>
          </a:prstGeom>
          <a:noFill/>
          <a:ln/>
        </p:spPr>
      </p:sp>
      <p:sp>
        <p:nvSpPr>
          <p:cNvPr id="29" name="Text 14"/>
          <p:cNvSpPr/>
          <p:nvPr/>
        </p:nvSpPr>
        <p:spPr>
          <a:xfrm>
            <a:off x="7417727" y="8102600"/>
            <a:ext cx="472499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Rise</a:t>
            </a:r>
            <a:endParaRPr lang="en-US" sz="3600" dirty="0"/>
          </a:p>
        </p:txBody>
      </p:sp>
      <p:sp>
        <p:nvSpPr>
          <p:cNvPr id="30" name="Text 15"/>
          <p:cNvSpPr/>
          <p:nvPr/>
        </p:nvSpPr>
        <p:spPr>
          <a:xfrm>
            <a:off x="7417727" y="8940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31" name="Shape 16"/>
          <p:cNvSpPr/>
          <p:nvPr/>
        </p:nvSpPr>
        <p:spPr>
          <a:xfrm>
            <a:off x="18747543" y="8102600"/>
            <a:ext cx="4572572" cy="2844800"/>
          </a:xfrm>
          <a:prstGeom prst="rect">
            <a:avLst/>
          </a:prstGeom>
          <a:noFill/>
          <a:ln/>
        </p:spPr>
      </p:sp>
      <p:sp>
        <p:nvSpPr>
          <p:cNvPr id="32" name="Shape 17"/>
          <p:cNvSpPr/>
          <p:nvPr/>
        </p:nvSpPr>
        <p:spPr>
          <a:xfrm>
            <a:off x="18747543" y="8102600"/>
            <a:ext cx="4572572" cy="2844800"/>
          </a:xfrm>
          <a:prstGeom prst="rect">
            <a:avLst/>
          </a:prstGeom>
          <a:noFill/>
          <a:ln/>
        </p:spPr>
      </p:sp>
      <p:sp>
        <p:nvSpPr>
          <p:cNvPr id="33" name="Text 18"/>
          <p:cNvSpPr/>
          <p:nvPr/>
        </p:nvSpPr>
        <p:spPr>
          <a:xfrm>
            <a:off x="18747543" y="8102600"/>
            <a:ext cx="4724991"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Invasion</a:t>
            </a:r>
            <a:endParaRPr lang="en-US" sz="3600" dirty="0"/>
          </a:p>
        </p:txBody>
      </p:sp>
      <p:sp>
        <p:nvSpPr>
          <p:cNvPr id="34" name="Text 19"/>
          <p:cNvSpPr/>
          <p:nvPr/>
        </p:nvSpPr>
        <p:spPr>
          <a:xfrm>
            <a:off x="18747543" y="89408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5" name="Text 20"/>
          <p:cNvSpPr/>
          <p:nvPr/>
        </p:nvSpPr>
        <p:spPr>
          <a:xfrm rot="16200000">
            <a:off x="797880" y="8130009"/>
            <a:ext cx="1308264" cy="7874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Fondamento Regular" pitchFamily="34" charset="0"/>
                <a:ea typeface="Fondamento Regular" pitchFamily="34" charset="-122"/>
                <a:cs typeface="Fondamento Regular" pitchFamily="34" charset="-120"/>
              </a:rPr>
              <a:t>2020</a:t>
            </a:r>
            <a:endParaRPr lang="en-US" sz="3600" dirty="0"/>
          </a:p>
        </p:txBody>
      </p:sp>
      <p:sp>
        <p:nvSpPr>
          <p:cNvPr id="36" name="Text 21"/>
          <p:cNvSpPr/>
          <p:nvPr/>
        </p:nvSpPr>
        <p:spPr>
          <a:xfrm rot="16200000">
            <a:off x="12159451" y="8171979"/>
            <a:ext cx="1219352" cy="7874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Fondamento Regular" pitchFamily="34" charset="0"/>
                <a:ea typeface="Fondamento Regular" pitchFamily="34" charset="-122"/>
                <a:cs typeface="Fondamento Regular" pitchFamily="34" charset="-120"/>
              </a:rPr>
              <a:t>2022</a:t>
            </a:r>
            <a:endParaRPr lang="en-US" sz="3600" dirty="0"/>
          </a:p>
        </p:txBody>
      </p:sp>
      <p:sp>
        <p:nvSpPr>
          <p:cNvPr id="37" name="Text 22"/>
          <p:cNvSpPr/>
          <p:nvPr/>
        </p:nvSpPr>
        <p:spPr>
          <a:xfrm rot="16200000">
            <a:off x="6519946" y="6271493"/>
            <a:ext cx="1143143" cy="7874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Fondamento Regular" pitchFamily="34" charset="0"/>
                <a:ea typeface="Fondamento Regular" pitchFamily="34" charset="-122"/>
                <a:cs typeface="Fondamento Regular" pitchFamily="34" charset="-120"/>
              </a:rPr>
              <a:t>2021</a:t>
            </a:r>
            <a:endParaRPr lang="en-US" sz="3600" dirty="0"/>
          </a:p>
        </p:txBody>
      </p:sp>
      <p:sp>
        <p:nvSpPr>
          <p:cNvPr id="38" name="Text 23"/>
          <p:cNvSpPr/>
          <p:nvPr/>
        </p:nvSpPr>
        <p:spPr>
          <a:xfrm rot="16200000">
            <a:off x="17811657" y="6241579"/>
            <a:ext cx="1219352" cy="7874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Fondamento Regular" pitchFamily="34" charset="0"/>
                <a:ea typeface="Fondamento Regular" pitchFamily="34" charset="-122"/>
                <a:cs typeface="Fondamento Regular" pitchFamily="34" charset="-120"/>
              </a:rPr>
              <a:t>2022</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511064" y="2667422"/>
            <a:ext cx="11875984" cy="1104857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30"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9267925" y="711200"/>
            <a:ext cx="5851198" cy="1748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Our Team</a:t>
            </a:r>
            <a:endParaRPr lang="en-US" sz="8000" dirty="0"/>
          </a:p>
        </p:txBody>
      </p:sp>
      <p:sp>
        <p:nvSpPr>
          <p:cNvPr id="12" name="Shape 2"/>
          <p:cNvSpPr/>
          <p:nvPr/>
        </p:nvSpPr>
        <p:spPr>
          <a:xfrm>
            <a:off x="2553019" y="2946400"/>
            <a:ext cx="6096762" cy="7823200"/>
          </a:xfrm>
          <a:prstGeom prst="rect">
            <a:avLst/>
          </a:prstGeom>
          <a:noFill/>
          <a:ln/>
        </p:spPr>
      </p:sp>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53019" y="2946400"/>
            <a:ext cx="6096762" cy="6096000"/>
          </a:xfrm>
          <a:prstGeom prst="rect">
            <a:avLst/>
          </a:prstGeom>
        </p:spPr>
      </p:pic>
      <p:sp>
        <p:nvSpPr>
          <p:cNvPr id="14" name="Shape 3"/>
          <p:cNvSpPr/>
          <p:nvPr/>
        </p:nvSpPr>
        <p:spPr>
          <a:xfrm>
            <a:off x="2553019" y="9245600"/>
            <a:ext cx="6096762" cy="1524000"/>
          </a:xfrm>
          <a:prstGeom prst="rect">
            <a:avLst/>
          </a:prstGeom>
          <a:noFill/>
          <a:ln/>
        </p:spPr>
      </p:sp>
      <p:sp>
        <p:nvSpPr>
          <p:cNvPr id="15" name="Shape 4"/>
          <p:cNvSpPr/>
          <p:nvPr/>
        </p:nvSpPr>
        <p:spPr>
          <a:xfrm>
            <a:off x="2553019" y="9245600"/>
            <a:ext cx="6096762" cy="1524000"/>
          </a:xfrm>
          <a:prstGeom prst="rect">
            <a:avLst/>
          </a:prstGeom>
          <a:noFill/>
          <a:ln/>
        </p:spPr>
      </p:sp>
      <p:sp>
        <p:nvSpPr>
          <p:cNvPr id="16" name="Text 5"/>
          <p:cNvSpPr/>
          <p:nvPr/>
        </p:nvSpPr>
        <p:spPr>
          <a:xfrm>
            <a:off x="2451406" y="9245600"/>
            <a:ext cx="629998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Eldruin</a:t>
            </a:r>
            <a:endParaRPr lang="en-US" sz="4800" dirty="0"/>
          </a:p>
        </p:txBody>
      </p:sp>
      <p:sp>
        <p:nvSpPr>
          <p:cNvPr id="17" name="Text 6"/>
          <p:cNvSpPr/>
          <p:nvPr/>
        </p:nvSpPr>
        <p:spPr>
          <a:xfrm>
            <a:off x="2485277" y="102362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8" name="Shape 7"/>
          <p:cNvSpPr/>
          <p:nvPr/>
        </p:nvSpPr>
        <p:spPr>
          <a:xfrm>
            <a:off x="9513489" y="5384800"/>
            <a:ext cx="6096762" cy="7823200"/>
          </a:xfrm>
          <a:prstGeom prst="rect">
            <a:avLst/>
          </a:prstGeom>
          <a:noFill/>
          <a:ln/>
        </p:spPr>
      </p:sp>
      <p:pic>
        <p:nvPicPr>
          <p:cNvPr id="1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13489" y="5384800"/>
            <a:ext cx="6096762" cy="6096000"/>
          </a:xfrm>
          <a:prstGeom prst="rect">
            <a:avLst/>
          </a:prstGeom>
        </p:spPr>
      </p:pic>
      <p:sp>
        <p:nvSpPr>
          <p:cNvPr id="20" name="Shape 8"/>
          <p:cNvSpPr/>
          <p:nvPr/>
        </p:nvSpPr>
        <p:spPr>
          <a:xfrm>
            <a:off x="9513489" y="11684000"/>
            <a:ext cx="6096762" cy="1524000"/>
          </a:xfrm>
          <a:prstGeom prst="rect">
            <a:avLst/>
          </a:prstGeom>
          <a:noFill/>
          <a:ln/>
        </p:spPr>
      </p:sp>
      <p:sp>
        <p:nvSpPr>
          <p:cNvPr id="21" name="Shape 9"/>
          <p:cNvSpPr/>
          <p:nvPr/>
        </p:nvSpPr>
        <p:spPr>
          <a:xfrm>
            <a:off x="9513489" y="11684000"/>
            <a:ext cx="6096762" cy="1524000"/>
          </a:xfrm>
          <a:prstGeom prst="rect">
            <a:avLst/>
          </a:prstGeom>
          <a:noFill/>
          <a:ln/>
        </p:spPr>
      </p:sp>
      <p:sp>
        <p:nvSpPr>
          <p:cNvPr id="22" name="Text 10"/>
          <p:cNvSpPr/>
          <p:nvPr/>
        </p:nvSpPr>
        <p:spPr>
          <a:xfrm>
            <a:off x="9411876" y="11684000"/>
            <a:ext cx="629998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Elementalen</a:t>
            </a:r>
            <a:endParaRPr lang="en-US" sz="4800" dirty="0"/>
          </a:p>
        </p:txBody>
      </p:sp>
      <p:sp>
        <p:nvSpPr>
          <p:cNvPr id="23" name="Text 11"/>
          <p:cNvSpPr/>
          <p:nvPr/>
        </p:nvSpPr>
        <p:spPr>
          <a:xfrm>
            <a:off x="9445747" y="126746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24" name="Shape 12"/>
          <p:cNvSpPr/>
          <p:nvPr/>
        </p:nvSpPr>
        <p:spPr>
          <a:xfrm>
            <a:off x="16473959" y="2946400"/>
            <a:ext cx="6096762" cy="7823200"/>
          </a:xfrm>
          <a:prstGeom prst="rect">
            <a:avLst/>
          </a:prstGeom>
          <a:noFill/>
          <a:ln/>
        </p:spPr>
      </p:sp>
      <p:pic>
        <p:nvPicPr>
          <p:cNvPr id="2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473959" y="2946400"/>
            <a:ext cx="6096762" cy="6096000"/>
          </a:xfrm>
          <a:prstGeom prst="rect">
            <a:avLst/>
          </a:prstGeom>
        </p:spPr>
      </p:pic>
      <p:sp>
        <p:nvSpPr>
          <p:cNvPr id="26" name="Shape 13"/>
          <p:cNvSpPr/>
          <p:nvPr/>
        </p:nvSpPr>
        <p:spPr>
          <a:xfrm>
            <a:off x="16473959" y="9245600"/>
            <a:ext cx="6096762" cy="1524000"/>
          </a:xfrm>
          <a:prstGeom prst="rect">
            <a:avLst/>
          </a:prstGeom>
          <a:noFill/>
          <a:ln/>
        </p:spPr>
      </p:sp>
      <p:sp>
        <p:nvSpPr>
          <p:cNvPr id="27" name="Shape 14"/>
          <p:cNvSpPr/>
          <p:nvPr/>
        </p:nvSpPr>
        <p:spPr>
          <a:xfrm>
            <a:off x="16473959" y="9245600"/>
            <a:ext cx="6096762" cy="1524000"/>
          </a:xfrm>
          <a:prstGeom prst="rect">
            <a:avLst/>
          </a:prstGeom>
          <a:noFill/>
          <a:ln/>
        </p:spPr>
      </p:sp>
      <p:sp>
        <p:nvSpPr>
          <p:cNvPr id="28" name="Text 15"/>
          <p:cNvSpPr/>
          <p:nvPr/>
        </p:nvSpPr>
        <p:spPr>
          <a:xfrm>
            <a:off x="16372346" y="9245600"/>
            <a:ext cx="629998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Lunaria</a:t>
            </a:r>
            <a:endParaRPr lang="en-US" sz="4800" dirty="0"/>
          </a:p>
        </p:txBody>
      </p:sp>
      <p:sp>
        <p:nvSpPr>
          <p:cNvPr id="29" name="Text 16"/>
          <p:cNvSpPr/>
          <p:nvPr/>
        </p:nvSpPr>
        <p:spPr>
          <a:xfrm>
            <a:off x="16406217" y="102362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511064" y="2667422"/>
            <a:ext cx="11875984" cy="1104857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30"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2032254" y="571500"/>
            <a:ext cx="21338667" cy="11645900"/>
          </a:xfrm>
          <a:prstGeom prst="rect">
            <a:avLst/>
          </a:prstGeom>
          <a:noFill/>
          <a:ln/>
        </p:spPr>
      </p:sp>
      <p:sp>
        <p:nvSpPr>
          <p:cNvPr id="12" name="Shape 2"/>
          <p:cNvSpPr/>
          <p:nvPr/>
        </p:nvSpPr>
        <p:spPr>
          <a:xfrm>
            <a:off x="10618527" y="571500"/>
            <a:ext cx="4166121" cy="3505200"/>
          </a:xfrm>
          <a:prstGeom prst="roundRect">
            <a:avLst>
              <a:gd name="adj" fmla="val 1565"/>
            </a:avLst>
          </a:prstGeom>
          <a:noFill/>
          <a:ln/>
        </p:spPr>
      </p:sp>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685461" y="571500"/>
            <a:ext cx="2032254" cy="2032000"/>
          </a:xfrm>
          <a:prstGeom prst="rect">
            <a:avLst/>
          </a:prstGeom>
        </p:spPr>
      </p:pic>
      <p:sp>
        <p:nvSpPr>
          <p:cNvPr id="14" name="Shape 3"/>
          <p:cNvSpPr/>
          <p:nvPr/>
        </p:nvSpPr>
        <p:spPr>
          <a:xfrm>
            <a:off x="10923365" y="2806700"/>
            <a:ext cx="3556445" cy="1270000"/>
          </a:xfrm>
          <a:prstGeom prst="roundRect">
            <a:avLst>
              <a:gd name="adj" fmla="val 4320"/>
            </a:avLst>
          </a:prstGeom>
          <a:noFill/>
          <a:ln/>
        </p:spPr>
      </p:sp>
      <p:sp>
        <p:nvSpPr>
          <p:cNvPr id="15" name="Text 4"/>
          <p:cNvSpPr/>
          <p:nvPr/>
        </p:nvSpPr>
        <p:spPr>
          <a:xfrm>
            <a:off x="10847156" y="28067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Chloe Ng</a:t>
            </a:r>
            <a:endParaRPr lang="en-US" sz="3600" dirty="0"/>
          </a:p>
        </p:txBody>
      </p:sp>
      <p:sp>
        <p:nvSpPr>
          <p:cNvPr id="16" name="Text 5"/>
          <p:cNvSpPr/>
          <p:nvPr/>
        </p:nvSpPr>
        <p:spPr>
          <a:xfrm>
            <a:off x="10855623" y="3543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Mage</a:t>
            </a:r>
            <a:endParaRPr lang="en-US" sz="3200" dirty="0"/>
          </a:p>
        </p:txBody>
      </p:sp>
      <p:sp>
        <p:nvSpPr>
          <p:cNvPr id="17" name="Shape 6"/>
          <p:cNvSpPr/>
          <p:nvPr/>
        </p:nvSpPr>
        <p:spPr>
          <a:xfrm>
            <a:off x="2032254" y="8839200"/>
            <a:ext cx="4166121" cy="3505200"/>
          </a:xfrm>
          <a:prstGeom prst="roundRect">
            <a:avLst>
              <a:gd name="adj" fmla="val 1565"/>
            </a:avLst>
          </a:prstGeom>
          <a:noFill/>
          <a:ln/>
        </p:spPr>
      </p:sp>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99187" y="8839200"/>
            <a:ext cx="2032254" cy="2032000"/>
          </a:xfrm>
          <a:prstGeom prst="rect">
            <a:avLst/>
          </a:prstGeom>
        </p:spPr>
      </p:pic>
      <p:sp>
        <p:nvSpPr>
          <p:cNvPr id="19" name="Shape 7"/>
          <p:cNvSpPr/>
          <p:nvPr/>
        </p:nvSpPr>
        <p:spPr>
          <a:xfrm>
            <a:off x="2337092" y="11074400"/>
            <a:ext cx="3556445" cy="1270000"/>
          </a:xfrm>
          <a:prstGeom prst="roundRect">
            <a:avLst>
              <a:gd name="adj" fmla="val 4320"/>
            </a:avLst>
          </a:prstGeom>
          <a:noFill/>
          <a:ln/>
        </p:spPr>
      </p:sp>
      <p:sp>
        <p:nvSpPr>
          <p:cNvPr id="20" name="Text 8"/>
          <p:cNvSpPr/>
          <p:nvPr/>
        </p:nvSpPr>
        <p:spPr>
          <a:xfrm>
            <a:off x="2260883" y="110744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Lyrisa</a:t>
            </a:r>
            <a:endParaRPr lang="en-US" sz="3600" dirty="0"/>
          </a:p>
        </p:txBody>
      </p:sp>
      <p:sp>
        <p:nvSpPr>
          <p:cNvPr id="21" name="Text 9"/>
          <p:cNvSpPr/>
          <p:nvPr/>
        </p:nvSpPr>
        <p:spPr>
          <a:xfrm>
            <a:off x="2269350" y="118110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Dreamer</a:t>
            </a:r>
            <a:endParaRPr lang="en-US" sz="3200" dirty="0"/>
          </a:p>
        </p:txBody>
      </p:sp>
      <p:sp>
        <p:nvSpPr>
          <p:cNvPr id="22" name="Shape 10"/>
          <p:cNvSpPr/>
          <p:nvPr/>
        </p:nvSpPr>
        <p:spPr>
          <a:xfrm>
            <a:off x="6325391" y="8839200"/>
            <a:ext cx="4166121" cy="3505200"/>
          </a:xfrm>
          <a:prstGeom prst="roundRect">
            <a:avLst>
              <a:gd name="adj" fmla="val 1565"/>
            </a:avLst>
          </a:prstGeom>
          <a:noFill/>
          <a:ln/>
        </p:spPr>
      </p:sp>
      <p:pic>
        <p:nvPicPr>
          <p:cNvPr id="2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92324" y="8839200"/>
            <a:ext cx="2032254" cy="2032000"/>
          </a:xfrm>
          <a:prstGeom prst="rect">
            <a:avLst/>
          </a:prstGeom>
        </p:spPr>
      </p:pic>
      <p:sp>
        <p:nvSpPr>
          <p:cNvPr id="24" name="Shape 11"/>
          <p:cNvSpPr/>
          <p:nvPr/>
        </p:nvSpPr>
        <p:spPr>
          <a:xfrm>
            <a:off x="6630229" y="11074400"/>
            <a:ext cx="3556445" cy="1270000"/>
          </a:xfrm>
          <a:prstGeom prst="roundRect">
            <a:avLst>
              <a:gd name="adj" fmla="val 4320"/>
            </a:avLst>
          </a:prstGeom>
          <a:noFill/>
          <a:ln/>
        </p:spPr>
      </p:sp>
      <p:sp>
        <p:nvSpPr>
          <p:cNvPr id="25" name="Text 12"/>
          <p:cNvSpPr/>
          <p:nvPr/>
        </p:nvSpPr>
        <p:spPr>
          <a:xfrm>
            <a:off x="6554019" y="110744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Lucian</a:t>
            </a:r>
            <a:endParaRPr lang="en-US" sz="3600" dirty="0"/>
          </a:p>
        </p:txBody>
      </p:sp>
      <p:sp>
        <p:nvSpPr>
          <p:cNvPr id="26" name="Text 13"/>
          <p:cNvSpPr/>
          <p:nvPr/>
        </p:nvSpPr>
        <p:spPr>
          <a:xfrm>
            <a:off x="6562487" y="118110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Conjurer</a:t>
            </a:r>
            <a:endParaRPr lang="en-US" sz="3200" dirty="0"/>
          </a:p>
        </p:txBody>
      </p:sp>
      <p:sp>
        <p:nvSpPr>
          <p:cNvPr id="27" name="Shape 14"/>
          <p:cNvSpPr/>
          <p:nvPr/>
        </p:nvSpPr>
        <p:spPr>
          <a:xfrm>
            <a:off x="10618527" y="8839200"/>
            <a:ext cx="4166121" cy="3505200"/>
          </a:xfrm>
          <a:prstGeom prst="roundRect">
            <a:avLst>
              <a:gd name="adj" fmla="val 1565"/>
            </a:avLst>
          </a:prstGeom>
          <a:noFill/>
          <a:ln/>
        </p:spPr>
      </p:sp>
      <p:pic>
        <p:nvPicPr>
          <p:cNvPr id="2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685461" y="8839200"/>
            <a:ext cx="2032254" cy="2032000"/>
          </a:xfrm>
          <a:prstGeom prst="rect">
            <a:avLst/>
          </a:prstGeom>
        </p:spPr>
      </p:pic>
      <p:sp>
        <p:nvSpPr>
          <p:cNvPr id="29" name="Shape 15"/>
          <p:cNvSpPr/>
          <p:nvPr/>
        </p:nvSpPr>
        <p:spPr>
          <a:xfrm>
            <a:off x="10923365" y="11074400"/>
            <a:ext cx="3556445" cy="1270000"/>
          </a:xfrm>
          <a:prstGeom prst="roundRect">
            <a:avLst>
              <a:gd name="adj" fmla="val 4320"/>
            </a:avLst>
          </a:prstGeom>
          <a:noFill/>
          <a:ln/>
        </p:spPr>
      </p:sp>
      <p:sp>
        <p:nvSpPr>
          <p:cNvPr id="30" name="Text 16"/>
          <p:cNvSpPr/>
          <p:nvPr/>
        </p:nvSpPr>
        <p:spPr>
          <a:xfrm>
            <a:off x="10847156" y="110744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Elvina</a:t>
            </a:r>
            <a:endParaRPr lang="en-US" sz="3600" dirty="0"/>
          </a:p>
        </p:txBody>
      </p:sp>
      <p:sp>
        <p:nvSpPr>
          <p:cNvPr id="31" name="Text 17"/>
          <p:cNvSpPr/>
          <p:nvPr/>
        </p:nvSpPr>
        <p:spPr>
          <a:xfrm>
            <a:off x="10855623" y="118110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Oracle</a:t>
            </a:r>
            <a:endParaRPr lang="en-US" sz="3200" dirty="0"/>
          </a:p>
        </p:txBody>
      </p:sp>
      <p:sp>
        <p:nvSpPr>
          <p:cNvPr id="32" name="Shape 18"/>
          <p:cNvSpPr/>
          <p:nvPr/>
        </p:nvSpPr>
        <p:spPr>
          <a:xfrm>
            <a:off x="14911664" y="8839200"/>
            <a:ext cx="4166121" cy="3505200"/>
          </a:xfrm>
          <a:prstGeom prst="roundRect">
            <a:avLst>
              <a:gd name="adj" fmla="val 1565"/>
            </a:avLst>
          </a:prstGeom>
          <a:noFill/>
          <a:ln/>
        </p:spPr>
      </p:sp>
      <p:pic>
        <p:nvPicPr>
          <p:cNvPr id="33"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5978597" y="8839200"/>
            <a:ext cx="2032254" cy="2032000"/>
          </a:xfrm>
          <a:prstGeom prst="rect">
            <a:avLst/>
          </a:prstGeom>
        </p:spPr>
      </p:pic>
      <p:sp>
        <p:nvSpPr>
          <p:cNvPr id="34" name="Shape 19"/>
          <p:cNvSpPr/>
          <p:nvPr/>
        </p:nvSpPr>
        <p:spPr>
          <a:xfrm>
            <a:off x="15216502" y="11074400"/>
            <a:ext cx="3556445" cy="1270000"/>
          </a:xfrm>
          <a:prstGeom prst="roundRect">
            <a:avLst>
              <a:gd name="adj" fmla="val 4320"/>
            </a:avLst>
          </a:prstGeom>
          <a:noFill/>
          <a:ln/>
        </p:spPr>
      </p:sp>
      <p:sp>
        <p:nvSpPr>
          <p:cNvPr id="35" name="Text 20"/>
          <p:cNvSpPr/>
          <p:nvPr/>
        </p:nvSpPr>
        <p:spPr>
          <a:xfrm>
            <a:off x="15140292" y="110744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Seraphina</a:t>
            </a:r>
            <a:endParaRPr lang="en-US" sz="3600" dirty="0"/>
          </a:p>
        </p:txBody>
      </p:sp>
      <p:sp>
        <p:nvSpPr>
          <p:cNvPr id="36" name="Text 21"/>
          <p:cNvSpPr/>
          <p:nvPr/>
        </p:nvSpPr>
        <p:spPr>
          <a:xfrm>
            <a:off x="15148760" y="118110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Lightbringer</a:t>
            </a:r>
            <a:endParaRPr lang="en-US" sz="3200" dirty="0"/>
          </a:p>
        </p:txBody>
      </p:sp>
      <p:sp>
        <p:nvSpPr>
          <p:cNvPr id="37" name="Shape 22"/>
          <p:cNvSpPr/>
          <p:nvPr/>
        </p:nvSpPr>
        <p:spPr>
          <a:xfrm>
            <a:off x="19204800" y="8839200"/>
            <a:ext cx="4166121" cy="3505200"/>
          </a:xfrm>
          <a:prstGeom prst="roundRect">
            <a:avLst>
              <a:gd name="adj" fmla="val 1565"/>
            </a:avLst>
          </a:prstGeom>
          <a:noFill/>
          <a:ln/>
        </p:spPr>
      </p:sp>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0271734" y="8839200"/>
            <a:ext cx="2032254" cy="2032000"/>
          </a:xfrm>
          <a:prstGeom prst="rect">
            <a:avLst/>
          </a:prstGeom>
        </p:spPr>
      </p:pic>
      <p:sp>
        <p:nvSpPr>
          <p:cNvPr id="39" name="Shape 23"/>
          <p:cNvSpPr/>
          <p:nvPr/>
        </p:nvSpPr>
        <p:spPr>
          <a:xfrm>
            <a:off x="19509638" y="11074400"/>
            <a:ext cx="3556445" cy="1270000"/>
          </a:xfrm>
          <a:prstGeom prst="roundRect">
            <a:avLst>
              <a:gd name="adj" fmla="val 4320"/>
            </a:avLst>
          </a:prstGeom>
          <a:noFill/>
          <a:ln/>
        </p:spPr>
      </p:sp>
      <p:sp>
        <p:nvSpPr>
          <p:cNvPr id="40" name="Text 24"/>
          <p:cNvSpPr/>
          <p:nvPr/>
        </p:nvSpPr>
        <p:spPr>
          <a:xfrm>
            <a:off x="19433429" y="110744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Kaelen</a:t>
            </a:r>
            <a:endParaRPr lang="en-US" sz="3600" dirty="0"/>
          </a:p>
        </p:txBody>
      </p:sp>
      <p:sp>
        <p:nvSpPr>
          <p:cNvPr id="41" name="Text 25"/>
          <p:cNvSpPr/>
          <p:nvPr/>
        </p:nvSpPr>
        <p:spPr>
          <a:xfrm>
            <a:off x="19441897" y="118110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Sentinel</a:t>
            </a:r>
            <a:endParaRPr lang="en-US" sz="3200" dirty="0"/>
          </a:p>
        </p:txBody>
      </p:sp>
      <p:sp>
        <p:nvSpPr>
          <p:cNvPr id="42" name="Shape 26"/>
          <p:cNvSpPr/>
          <p:nvPr/>
        </p:nvSpPr>
        <p:spPr>
          <a:xfrm>
            <a:off x="4267733" y="4762500"/>
            <a:ext cx="4166121" cy="3505200"/>
          </a:xfrm>
          <a:prstGeom prst="roundRect">
            <a:avLst>
              <a:gd name="adj" fmla="val 1565"/>
            </a:avLst>
          </a:prstGeom>
          <a:noFill/>
          <a:ln/>
        </p:spPr>
      </p:sp>
      <p:pic>
        <p:nvPicPr>
          <p:cNvPr id="43"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334667" y="4762500"/>
            <a:ext cx="2032254" cy="2032000"/>
          </a:xfrm>
          <a:prstGeom prst="rect">
            <a:avLst/>
          </a:prstGeom>
        </p:spPr>
      </p:pic>
      <p:sp>
        <p:nvSpPr>
          <p:cNvPr id="44" name="Shape 27"/>
          <p:cNvSpPr/>
          <p:nvPr/>
        </p:nvSpPr>
        <p:spPr>
          <a:xfrm>
            <a:off x="4572572" y="6997700"/>
            <a:ext cx="3556445" cy="1270000"/>
          </a:xfrm>
          <a:prstGeom prst="roundRect">
            <a:avLst>
              <a:gd name="adj" fmla="val 4320"/>
            </a:avLst>
          </a:prstGeom>
          <a:noFill/>
          <a:ln/>
        </p:spPr>
      </p:sp>
      <p:sp>
        <p:nvSpPr>
          <p:cNvPr id="45" name="Text 28"/>
          <p:cNvSpPr/>
          <p:nvPr/>
        </p:nvSpPr>
        <p:spPr>
          <a:xfrm>
            <a:off x="4496362" y="69977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Aurielle</a:t>
            </a:r>
            <a:endParaRPr lang="en-US" sz="3600" dirty="0"/>
          </a:p>
        </p:txBody>
      </p:sp>
      <p:sp>
        <p:nvSpPr>
          <p:cNvPr id="46" name="Text 29"/>
          <p:cNvSpPr/>
          <p:nvPr/>
        </p:nvSpPr>
        <p:spPr>
          <a:xfrm>
            <a:off x="4504830" y="7734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Priestess</a:t>
            </a:r>
            <a:endParaRPr lang="en-US" sz="3200" dirty="0"/>
          </a:p>
        </p:txBody>
      </p:sp>
      <p:sp>
        <p:nvSpPr>
          <p:cNvPr id="47" name="Shape 30"/>
          <p:cNvSpPr/>
          <p:nvPr/>
        </p:nvSpPr>
        <p:spPr>
          <a:xfrm>
            <a:off x="17121740" y="4762500"/>
            <a:ext cx="4166121" cy="3505200"/>
          </a:xfrm>
          <a:prstGeom prst="roundRect">
            <a:avLst>
              <a:gd name="adj" fmla="val 1565"/>
            </a:avLst>
          </a:prstGeom>
          <a:noFill/>
          <a:ln/>
        </p:spPr>
      </p:sp>
      <p:pic>
        <p:nvPicPr>
          <p:cNvPr id="48"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8188673" y="4762500"/>
            <a:ext cx="2032254" cy="2032000"/>
          </a:xfrm>
          <a:prstGeom prst="rect">
            <a:avLst/>
          </a:prstGeom>
        </p:spPr>
      </p:pic>
      <p:sp>
        <p:nvSpPr>
          <p:cNvPr id="49" name="Shape 31"/>
          <p:cNvSpPr/>
          <p:nvPr/>
        </p:nvSpPr>
        <p:spPr>
          <a:xfrm>
            <a:off x="17426578" y="6997700"/>
            <a:ext cx="3556445" cy="1270000"/>
          </a:xfrm>
          <a:prstGeom prst="roundRect">
            <a:avLst>
              <a:gd name="adj" fmla="val 4320"/>
            </a:avLst>
          </a:prstGeom>
          <a:noFill/>
          <a:ln/>
        </p:spPr>
      </p:sp>
      <p:sp>
        <p:nvSpPr>
          <p:cNvPr id="50" name="Text 32"/>
          <p:cNvSpPr/>
          <p:nvPr/>
        </p:nvSpPr>
        <p:spPr>
          <a:xfrm>
            <a:off x="17350369" y="69977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Dariana</a:t>
            </a:r>
            <a:endParaRPr lang="en-US" sz="3600" dirty="0"/>
          </a:p>
        </p:txBody>
      </p:sp>
      <p:sp>
        <p:nvSpPr>
          <p:cNvPr id="51" name="Text 33"/>
          <p:cNvSpPr/>
          <p:nvPr/>
        </p:nvSpPr>
        <p:spPr>
          <a:xfrm>
            <a:off x="17358836" y="7734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Shaman</a:t>
            </a:r>
            <a:endParaRPr lang="en-US" sz="3200" dirty="0"/>
          </a:p>
        </p:txBody>
      </p:sp>
      <p:sp>
        <p:nvSpPr>
          <p:cNvPr id="52" name="Shape 34"/>
          <p:cNvSpPr/>
          <p:nvPr/>
        </p:nvSpPr>
        <p:spPr>
          <a:xfrm>
            <a:off x="10618527" y="4762500"/>
            <a:ext cx="4166121" cy="3505200"/>
          </a:xfrm>
          <a:prstGeom prst="roundRect">
            <a:avLst>
              <a:gd name="adj" fmla="val 1565"/>
            </a:avLst>
          </a:prstGeom>
          <a:noFill/>
          <a:ln/>
        </p:spPr>
      </p:sp>
      <p:pic>
        <p:nvPicPr>
          <p:cNvPr id="53"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685461" y="4762500"/>
            <a:ext cx="2032254" cy="2032000"/>
          </a:xfrm>
          <a:prstGeom prst="rect">
            <a:avLst/>
          </a:prstGeom>
        </p:spPr>
      </p:pic>
      <p:sp>
        <p:nvSpPr>
          <p:cNvPr id="54" name="Shape 35"/>
          <p:cNvSpPr/>
          <p:nvPr/>
        </p:nvSpPr>
        <p:spPr>
          <a:xfrm>
            <a:off x="10923365" y="6997700"/>
            <a:ext cx="3556445" cy="1270000"/>
          </a:xfrm>
          <a:prstGeom prst="roundRect">
            <a:avLst>
              <a:gd name="adj" fmla="val 4320"/>
            </a:avLst>
          </a:prstGeom>
          <a:noFill/>
          <a:ln/>
        </p:spPr>
      </p:sp>
      <p:sp>
        <p:nvSpPr>
          <p:cNvPr id="55" name="Text 36"/>
          <p:cNvSpPr/>
          <p:nvPr/>
        </p:nvSpPr>
        <p:spPr>
          <a:xfrm>
            <a:off x="10847156" y="6997700"/>
            <a:ext cx="3708864" cy="7874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Theronis</a:t>
            </a:r>
            <a:endParaRPr lang="en-US" sz="3600" dirty="0"/>
          </a:p>
        </p:txBody>
      </p:sp>
      <p:sp>
        <p:nvSpPr>
          <p:cNvPr id="56" name="Text 37"/>
          <p:cNvSpPr/>
          <p:nvPr/>
        </p:nvSpPr>
        <p:spPr>
          <a:xfrm>
            <a:off x="10855623" y="7734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Warrior</a:t>
            </a:r>
            <a:endParaRPr lang="en-US" sz="3200" dirty="0"/>
          </a:p>
        </p:txBody>
      </p:sp>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688886" y="8140700"/>
            <a:ext cx="12702" cy="8128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688886" y="3949700"/>
            <a:ext cx="12702" cy="8128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349054" y="3937124"/>
            <a:ext cx="5882575" cy="825376"/>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4110505" y="8027343"/>
            <a:ext cx="1960854" cy="811857"/>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053422" y="8027343"/>
            <a:ext cx="1960854" cy="811857"/>
          </a:xfrm>
          <a:prstGeom prst="rect">
            <a:avLst/>
          </a:prstGeom>
        </p:spPr>
      </p:pic>
      <p:pic>
        <p:nvPicPr>
          <p:cNvPr id="62"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452406" y="8027343"/>
            <a:ext cx="1960854" cy="811857"/>
          </a:xfrm>
          <a:prstGeom prst="rect">
            <a:avLst/>
          </a:prstGeom>
        </p:spPr>
      </p:pic>
      <p:pic>
        <p:nvPicPr>
          <p:cNvPr id="63"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9395324" y="8027343"/>
            <a:ext cx="1960854" cy="811857"/>
          </a:xfrm>
          <a:prstGeom prst="rect">
            <a:avLst/>
          </a:prstGeom>
        </p:spPr>
      </p:pic>
      <p:pic>
        <p:nvPicPr>
          <p:cNvPr id="64"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3323965" y="3937124"/>
            <a:ext cx="5882575" cy="825376"/>
          </a:xfrm>
          <a:prstGeom prst="rect">
            <a:avLst/>
          </a:prstGeom>
        </p:spPr>
      </p:pic>
      <p:sp>
        <p:nvSpPr>
          <p:cNvPr id="65" name="Text 38"/>
          <p:cNvSpPr/>
          <p:nvPr/>
        </p:nvSpPr>
        <p:spPr>
          <a:xfrm>
            <a:off x="7747968" y="12801600"/>
            <a:ext cx="8480427" cy="668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DM Sans Regular" pitchFamily="34" charset="0"/>
                <a:ea typeface="DM Sans Regular" pitchFamily="34" charset="-122"/>
                <a:cs typeface="DM Sa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50"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6" name="Text 39"/>
          <p:cNvSpPr/>
          <p:nvPr/>
        </p:nvSpPr>
        <p:spPr>
          <a:xfrm rot="16200000">
            <a:off x="-4171760" y="5728146"/>
            <a:ext cx="10754011" cy="17483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The Organization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41700"/>
            <a:ext cx="9678610" cy="10274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59"/>
            <a:ext cx="23913058" cy="132420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59"/>
            <a:ext cx="23404994" cy="127340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12968321" y="3035300"/>
            <a:ext cx="9572763" cy="3158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Thank you for choosing EaTemp</a:t>
            </a:r>
            <a:endParaRPr lang="en-US" sz="8000" dirty="0"/>
          </a:p>
        </p:txBody>
      </p:sp>
      <p:sp>
        <p:nvSpPr>
          <p:cNvPr id="12" name="Text 2"/>
          <p:cNvSpPr/>
          <p:nvPr/>
        </p:nvSpPr>
        <p:spPr>
          <a:xfrm>
            <a:off x="12968321" y="6438900"/>
            <a:ext cx="9369538" cy="4377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13" name="Text 3"/>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4"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705438" y="1511300"/>
            <a:ext cx="8668948" cy="108845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983159" cy="973518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65"/>
            <a:ext cx="23913058" cy="1324206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65"/>
            <a:ext cx="23404994" cy="1273406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59"/>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59"/>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5893537" y="1320800"/>
            <a:ext cx="12633846" cy="2789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Fondamento Regular" pitchFamily="34" charset="0"/>
                <a:ea typeface="Fondamento Regular" pitchFamily="34" charset="-122"/>
                <a:cs typeface="Fondamento Regular" pitchFamily="34" charset="-120"/>
              </a:rPr>
              <a:t>Table of Contents</a:t>
            </a:r>
            <a:endParaRPr lang="en-US" sz="12800" dirty="0"/>
          </a:p>
        </p:txBody>
      </p:sp>
      <p:sp>
        <p:nvSpPr>
          <p:cNvPr id="12" name="Shape 2"/>
          <p:cNvSpPr/>
          <p:nvPr/>
        </p:nvSpPr>
        <p:spPr>
          <a:xfrm>
            <a:off x="508063" y="4521200"/>
            <a:ext cx="7760670" cy="1625600"/>
          </a:xfrm>
          <a:prstGeom prst="rect">
            <a:avLst/>
          </a:prstGeom>
          <a:noFill/>
          <a:ln/>
        </p:spPr>
      </p:sp>
      <p:sp>
        <p:nvSpPr>
          <p:cNvPr id="13" name="Shape 3"/>
          <p:cNvSpPr/>
          <p:nvPr/>
        </p:nvSpPr>
        <p:spPr>
          <a:xfrm>
            <a:off x="508063" y="4597400"/>
            <a:ext cx="5931641" cy="1473200"/>
          </a:xfrm>
          <a:prstGeom prst="rect">
            <a:avLst/>
          </a:prstGeom>
          <a:noFill/>
          <a:ln/>
        </p:spPr>
      </p:sp>
      <p:sp>
        <p:nvSpPr>
          <p:cNvPr id="14" name="Text 4"/>
          <p:cNvSpPr/>
          <p:nvPr/>
        </p:nvSpPr>
        <p:spPr>
          <a:xfrm>
            <a:off x="304838" y="4597400"/>
            <a:ext cx="6134867" cy="10414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Introduction</a:t>
            </a:r>
            <a:endParaRPr lang="en-US" sz="4800" dirty="0"/>
          </a:p>
        </p:txBody>
      </p:sp>
      <p:sp>
        <p:nvSpPr>
          <p:cNvPr id="15" name="Text 5"/>
          <p:cNvSpPr/>
          <p:nvPr/>
        </p:nvSpPr>
        <p:spPr>
          <a:xfrm>
            <a:off x="372580" y="55372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6" name="Image 8" descr=" ">    </p:cNvPr>
          <p:cNvPicPr>
            <a:picLocks noChangeAspect="1"/>
          </p:cNvPicPr>
          <p:nvPr/>
        </p:nvPicPr>
        <p:blipFill>
          <a:blip r:embed="rId16"/>
          <a:stretch>
            <a:fillRect/>
          </a:stretch>
        </p:blipFill>
        <p:spPr>
          <a:xfrm>
            <a:off x="6642930" y="4521200"/>
            <a:ext cx="1625803" cy="1625600"/>
          </a:xfrm>
          <a:prstGeom prst="rect">
            <a:avLst/>
          </a:prstGeom>
        </p:spPr>
      </p:pic>
      <p:sp>
        <p:nvSpPr>
          <p:cNvPr id="17" name="Shape 6"/>
          <p:cNvSpPr/>
          <p:nvPr/>
        </p:nvSpPr>
        <p:spPr>
          <a:xfrm>
            <a:off x="6642930" y="4521200"/>
            <a:ext cx="1625803" cy="1625600"/>
          </a:xfrm>
          <a:prstGeom prst="roundRect">
            <a:avLst>
              <a:gd name="adj" fmla="val 781313"/>
            </a:avLst>
          </a:prstGeom>
          <a:noFill/>
          <a:ln w="50800">
            <a:solidFill>
              <a:srgbClr val="FFD065"/>
            </a:solidFill>
            <a:prstDash val="solid"/>
          </a:ln>
        </p:spPr>
      </p:sp>
      <p:sp>
        <p:nvSpPr>
          <p:cNvPr id="18" name="Text 7"/>
          <p:cNvSpPr/>
          <p:nvPr/>
        </p:nvSpPr>
        <p:spPr>
          <a:xfrm>
            <a:off x="7017627" y="4813300"/>
            <a:ext cx="876410" cy="1041400"/>
          </a:xfrm>
          <a:prstGeom prst="rect">
            <a:avLst/>
          </a:prstGeom>
          <a:noFill/>
          <a:ln/>
        </p:spPr>
        <p:txBody>
          <a:bodyPr wrap="square" lIns="0" tIns="0" rIns="0" bIns="0" rtlCol="0" anchor="ctr"/>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01</a:t>
            </a:r>
            <a:endParaRPr lang="en-US" sz="4800" dirty="0"/>
          </a:p>
        </p:txBody>
      </p:sp>
      <p:sp>
        <p:nvSpPr>
          <p:cNvPr id="19" name="Shape 8"/>
          <p:cNvSpPr/>
          <p:nvPr/>
        </p:nvSpPr>
        <p:spPr>
          <a:xfrm>
            <a:off x="15978597" y="4521200"/>
            <a:ext cx="7760670" cy="1625600"/>
          </a:xfrm>
          <a:prstGeom prst="rect">
            <a:avLst/>
          </a:prstGeom>
          <a:noFill/>
          <a:ln/>
        </p:spPr>
      </p:sp>
      <p:pic>
        <p:nvPicPr>
          <p:cNvPr id="20" name="Image 9" descr=" ">    </p:cNvPr>
          <p:cNvPicPr>
            <a:picLocks noChangeAspect="1"/>
          </p:cNvPicPr>
          <p:nvPr/>
        </p:nvPicPr>
        <p:blipFill>
          <a:blip r:embed="rId17"/>
          <a:stretch>
            <a:fillRect/>
          </a:stretch>
        </p:blipFill>
        <p:spPr>
          <a:xfrm>
            <a:off x="15978597" y="4521200"/>
            <a:ext cx="1625803" cy="1625600"/>
          </a:xfrm>
          <a:prstGeom prst="rect">
            <a:avLst/>
          </a:prstGeom>
        </p:spPr>
      </p:pic>
      <p:sp>
        <p:nvSpPr>
          <p:cNvPr id="21" name="Shape 9"/>
          <p:cNvSpPr/>
          <p:nvPr/>
        </p:nvSpPr>
        <p:spPr>
          <a:xfrm>
            <a:off x="15978597" y="4521200"/>
            <a:ext cx="1625803" cy="1625600"/>
          </a:xfrm>
          <a:prstGeom prst="roundRect">
            <a:avLst>
              <a:gd name="adj" fmla="val 781313"/>
            </a:avLst>
          </a:prstGeom>
          <a:noFill/>
          <a:ln w="50800">
            <a:solidFill>
              <a:srgbClr val="FFD065"/>
            </a:solidFill>
            <a:prstDash val="solid"/>
          </a:ln>
        </p:spPr>
      </p:sp>
      <p:sp>
        <p:nvSpPr>
          <p:cNvPr id="22" name="Text 10"/>
          <p:cNvSpPr/>
          <p:nvPr/>
        </p:nvSpPr>
        <p:spPr>
          <a:xfrm>
            <a:off x="16302488" y="4813300"/>
            <a:ext cx="978022" cy="1041400"/>
          </a:xfrm>
          <a:prstGeom prst="rect">
            <a:avLst/>
          </a:prstGeom>
          <a:noFill/>
          <a:ln/>
        </p:spPr>
        <p:txBody>
          <a:bodyPr wrap="square" lIns="0" tIns="0" rIns="0" bIns="0" rtlCol="0" anchor="ctr"/>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02</a:t>
            </a:r>
            <a:endParaRPr lang="en-US" sz="4800" dirty="0"/>
          </a:p>
        </p:txBody>
      </p:sp>
      <p:sp>
        <p:nvSpPr>
          <p:cNvPr id="23" name="Shape 11"/>
          <p:cNvSpPr/>
          <p:nvPr/>
        </p:nvSpPr>
        <p:spPr>
          <a:xfrm>
            <a:off x="17807626" y="4597400"/>
            <a:ext cx="5931641" cy="1473200"/>
          </a:xfrm>
          <a:prstGeom prst="rect">
            <a:avLst/>
          </a:prstGeom>
          <a:noFill/>
          <a:ln/>
        </p:spPr>
      </p:sp>
      <p:sp>
        <p:nvSpPr>
          <p:cNvPr id="24" name="Text 12"/>
          <p:cNvSpPr/>
          <p:nvPr/>
        </p:nvSpPr>
        <p:spPr>
          <a:xfrm>
            <a:off x="17807626" y="4597400"/>
            <a:ext cx="6134867"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Encounters</a:t>
            </a:r>
            <a:endParaRPr lang="en-US" sz="4800" dirty="0"/>
          </a:p>
        </p:txBody>
      </p:sp>
      <p:sp>
        <p:nvSpPr>
          <p:cNvPr id="25" name="Text 13"/>
          <p:cNvSpPr/>
          <p:nvPr/>
        </p:nvSpPr>
        <p:spPr>
          <a:xfrm>
            <a:off x="17807626" y="55372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6" name="Shape 14"/>
          <p:cNvSpPr/>
          <p:nvPr/>
        </p:nvSpPr>
        <p:spPr>
          <a:xfrm>
            <a:off x="508063" y="7505700"/>
            <a:ext cx="7760670" cy="1625600"/>
          </a:xfrm>
          <a:prstGeom prst="rect">
            <a:avLst/>
          </a:prstGeom>
          <a:noFill/>
          <a:ln/>
        </p:spPr>
      </p:sp>
      <p:sp>
        <p:nvSpPr>
          <p:cNvPr id="27" name="Shape 15"/>
          <p:cNvSpPr/>
          <p:nvPr/>
        </p:nvSpPr>
        <p:spPr>
          <a:xfrm>
            <a:off x="508063" y="7581900"/>
            <a:ext cx="5931641" cy="1473200"/>
          </a:xfrm>
          <a:prstGeom prst="rect">
            <a:avLst/>
          </a:prstGeom>
          <a:noFill/>
          <a:ln/>
        </p:spPr>
      </p:sp>
      <p:sp>
        <p:nvSpPr>
          <p:cNvPr id="28" name="Text 16"/>
          <p:cNvSpPr/>
          <p:nvPr/>
        </p:nvSpPr>
        <p:spPr>
          <a:xfrm>
            <a:off x="304838" y="7581900"/>
            <a:ext cx="6134867" cy="10414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Wonders</a:t>
            </a:r>
            <a:endParaRPr lang="en-US" sz="4800" dirty="0"/>
          </a:p>
        </p:txBody>
      </p:sp>
      <p:sp>
        <p:nvSpPr>
          <p:cNvPr id="29" name="Text 17"/>
          <p:cNvSpPr/>
          <p:nvPr/>
        </p:nvSpPr>
        <p:spPr>
          <a:xfrm>
            <a:off x="372580" y="85217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30" name="Image 10" descr=" ">    </p:cNvPr>
          <p:cNvPicPr>
            <a:picLocks noChangeAspect="1"/>
          </p:cNvPicPr>
          <p:nvPr/>
        </p:nvPicPr>
        <p:blipFill>
          <a:blip r:embed="rId18"/>
          <a:stretch>
            <a:fillRect/>
          </a:stretch>
        </p:blipFill>
        <p:spPr>
          <a:xfrm>
            <a:off x="6642930" y="7505700"/>
            <a:ext cx="1625803" cy="1625600"/>
          </a:xfrm>
          <a:prstGeom prst="rect">
            <a:avLst/>
          </a:prstGeom>
        </p:spPr>
      </p:pic>
      <p:sp>
        <p:nvSpPr>
          <p:cNvPr id="31" name="Shape 18"/>
          <p:cNvSpPr/>
          <p:nvPr/>
        </p:nvSpPr>
        <p:spPr>
          <a:xfrm>
            <a:off x="6642930" y="7505700"/>
            <a:ext cx="1625803" cy="1625600"/>
          </a:xfrm>
          <a:prstGeom prst="roundRect">
            <a:avLst>
              <a:gd name="adj" fmla="val 781313"/>
            </a:avLst>
          </a:prstGeom>
          <a:noFill/>
          <a:ln w="50800">
            <a:solidFill>
              <a:srgbClr val="FFD065"/>
            </a:solidFill>
            <a:prstDash val="solid"/>
          </a:ln>
        </p:spPr>
      </p:sp>
      <p:sp>
        <p:nvSpPr>
          <p:cNvPr id="32" name="Text 19"/>
          <p:cNvSpPr/>
          <p:nvPr/>
        </p:nvSpPr>
        <p:spPr>
          <a:xfrm>
            <a:off x="6966821" y="7797800"/>
            <a:ext cx="978022" cy="1041400"/>
          </a:xfrm>
          <a:prstGeom prst="rect">
            <a:avLst/>
          </a:prstGeom>
          <a:noFill/>
          <a:ln/>
        </p:spPr>
        <p:txBody>
          <a:bodyPr wrap="square" lIns="0" tIns="0" rIns="0" bIns="0" rtlCol="0" anchor="ctr"/>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03</a:t>
            </a:r>
            <a:endParaRPr lang="en-US" sz="4800" dirty="0"/>
          </a:p>
        </p:txBody>
      </p:sp>
      <p:sp>
        <p:nvSpPr>
          <p:cNvPr id="33" name="Shape 20"/>
          <p:cNvSpPr/>
          <p:nvPr/>
        </p:nvSpPr>
        <p:spPr>
          <a:xfrm>
            <a:off x="15978597" y="7505700"/>
            <a:ext cx="7760670" cy="1625600"/>
          </a:xfrm>
          <a:prstGeom prst="rect">
            <a:avLst/>
          </a:prstGeom>
          <a:noFill/>
          <a:ln/>
        </p:spPr>
      </p:sp>
      <p:pic>
        <p:nvPicPr>
          <p:cNvPr id="34" name="Image 11" descr=" ">    </p:cNvPr>
          <p:cNvPicPr>
            <a:picLocks noChangeAspect="1"/>
          </p:cNvPicPr>
          <p:nvPr/>
        </p:nvPicPr>
        <p:blipFill>
          <a:blip r:embed="rId19"/>
          <a:stretch>
            <a:fillRect/>
          </a:stretch>
        </p:blipFill>
        <p:spPr>
          <a:xfrm>
            <a:off x="15978597" y="7505700"/>
            <a:ext cx="1625803" cy="1625600"/>
          </a:xfrm>
          <a:prstGeom prst="rect">
            <a:avLst/>
          </a:prstGeom>
        </p:spPr>
      </p:pic>
      <p:sp>
        <p:nvSpPr>
          <p:cNvPr id="35" name="Shape 21"/>
          <p:cNvSpPr/>
          <p:nvPr/>
        </p:nvSpPr>
        <p:spPr>
          <a:xfrm>
            <a:off x="15978597" y="7505700"/>
            <a:ext cx="1625803" cy="1625600"/>
          </a:xfrm>
          <a:prstGeom prst="roundRect">
            <a:avLst>
              <a:gd name="adj" fmla="val 781313"/>
            </a:avLst>
          </a:prstGeom>
          <a:noFill/>
          <a:ln w="50800">
            <a:solidFill>
              <a:srgbClr val="FFD065"/>
            </a:solidFill>
            <a:prstDash val="solid"/>
          </a:ln>
        </p:spPr>
      </p:sp>
      <p:sp>
        <p:nvSpPr>
          <p:cNvPr id="36" name="Text 22"/>
          <p:cNvSpPr/>
          <p:nvPr/>
        </p:nvSpPr>
        <p:spPr>
          <a:xfrm>
            <a:off x="16264383" y="7797800"/>
            <a:ext cx="1054232" cy="1041400"/>
          </a:xfrm>
          <a:prstGeom prst="rect">
            <a:avLst/>
          </a:prstGeom>
          <a:noFill/>
          <a:ln/>
        </p:spPr>
        <p:txBody>
          <a:bodyPr wrap="square" lIns="0" tIns="0" rIns="0" bIns="0" rtlCol="0" anchor="ctr"/>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04</a:t>
            </a:r>
            <a:endParaRPr lang="en-US" sz="4800" dirty="0"/>
          </a:p>
        </p:txBody>
      </p:sp>
      <p:sp>
        <p:nvSpPr>
          <p:cNvPr id="37" name="Shape 23"/>
          <p:cNvSpPr/>
          <p:nvPr/>
        </p:nvSpPr>
        <p:spPr>
          <a:xfrm>
            <a:off x="17807626" y="7581900"/>
            <a:ext cx="5931641" cy="1473200"/>
          </a:xfrm>
          <a:prstGeom prst="rect">
            <a:avLst/>
          </a:prstGeom>
          <a:noFill/>
          <a:ln/>
        </p:spPr>
      </p:sp>
      <p:sp>
        <p:nvSpPr>
          <p:cNvPr id="38" name="Text 24"/>
          <p:cNvSpPr/>
          <p:nvPr/>
        </p:nvSpPr>
        <p:spPr>
          <a:xfrm>
            <a:off x="17807626" y="7581900"/>
            <a:ext cx="6134867"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Magic</a:t>
            </a:r>
            <a:endParaRPr lang="en-US" sz="4800" dirty="0"/>
          </a:p>
        </p:txBody>
      </p:sp>
      <p:sp>
        <p:nvSpPr>
          <p:cNvPr id="39" name="Text 25"/>
          <p:cNvSpPr/>
          <p:nvPr/>
        </p:nvSpPr>
        <p:spPr>
          <a:xfrm>
            <a:off x="17807626" y="85217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40" name="Shape 26"/>
          <p:cNvSpPr/>
          <p:nvPr/>
        </p:nvSpPr>
        <p:spPr>
          <a:xfrm>
            <a:off x="508063" y="10490200"/>
            <a:ext cx="7760670" cy="1625600"/>
          </a:xfrm>
          <a:prstGeom prst="rect">
            <a:avLst/>
          </a:prstGeom>
          <a:noFill/>
          <a:ln/>
        </p:spPr>
      </p:sp>
      <p:sp>
        <p:nvSpPr>
          <p:cNvPr id="41" name="Shape 27"/>
          <p:cNvSpPr/>
          <p:nvPr/>
        </p:nvSpPr>
        <p:spPr>
          <a:xfrm>
            <a:off x="508063" y="10566400"/>
            <a:ext cx="5931641" cy="1473200"/>
          </a:xfrm>
          <a:prstGeom prst="rect">
            <a:avLst/>
          </a:prstGeom>
          <a:noFill/>
          <a:ln/>
        </p:spPr>
      </p:sp>
      <p:sp>
        <p:nvSpPr>
          <p:cNvPr id="42" name="Text 28"/>
          <p:cNvSpPr/>
          <p:nvPr/>
        </p:nvSpPr>
        <p:spPr>
          <a:xfrm>
            <a:off x="304838" y="10566400"/>
            <a:ext cx="6134867" cy="10414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Adventure</a:t>
            </a:r>
            <a:endParaRPr lang="en-US" sz="4800" dirty="0"/>
          </a:p>
        </p:txBody>
      </p:sp>
      <p:sp>
        <p:nvSpPr>
          <p:cNvPr id="43" name="Text 29"/>
          <p:cNvSpPr/>
          <p:nvPr/>
        </p:nvSpPr>
        <p:spPr>
          <a:xfrm>
            <a:off x="372580" y="115062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4" name="Image 12" descr=" ">    </p:cNvPr>
          <p:cNvPicPr>
            <a:picLocks noChangeAspect="1"/>
          </p:cNvPicPr>
          <p:nvPr/>
        </p:nvPicPr>
        <p:blipFill>
          <a:blip r:embed="rId20"/>
          <a:stretch>
            <a:fillRect/>
          </a:stretch>
        </p:blipFill>
        <p:spPr>
          <a:xfrm>
            <a:off x="6642930" y="10490200"/>
            <a:ext cx="1625803" cy="1625600"/>
          </a:xfrm>
          <a:prstGeom prst="rect">
            <a:avLst/>
          </a:prstGeom>
        </p:spPr>
      </p:pic>
      <p:sp>
        <p:nvSpPr>
          <p:cNvPr id="45" name="Shape 30"/>
          <p:cNvSpPr/>
          <p:nvPr/>
        </p:nvSpPr>
        <p:spPr>
          <a:xfrm>
            <a:off x="6642930" y="10490200"/>
            <a:ext cx="1625803" cy="1625600"/>
          </a:xfrm>
          <a:prstGeom prst="roundRect">
            <a:avLst>
              <a:gd name="adj" fmla="val 781313"/>
            </a:avLst>
          </a:prstGeom>
          <a:noFill/>
          <a:ln w="50800">
            <a:solidFill>
              <a:srgbClr val="FFD065"/>
            </a:solidFill>
            <a:prstDash val="solid"/>
          </a:ln>
        </p:spPr>
      </p:sp>
      <p:sp>
        <p:nvSpPr>
          <p:cNvPr id="46" name="Text 31"/>
          <p:cNvSpPr/>
          <p:nvPr/>
        </p:nvSpPr>
        <p:spPr>
          <a:xfrm>
            <a:off x="6966821" y="10782300"/>
            <a:ext cx="978022" cy="1041400"/>
          </a:xfrm>
          <a:prstGeom prst="rect">
            <a:avLst/>
          </a:prstGeom>
          <a:noFill/>
          <a:ln/>
        </p:spPr>
        <p:txBody>
          <a:bodyPr wrap="square" lIns="0" tIns="0" rIns="0" bIns="0" rtlCol="0" anchor="ctr"/>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05</a:t>
            </a:r>
            <a:endParaRPr lang="en-US" sz="4800" dirty="0"/>
          </a:p>
        </p:txBody>
      </p:sp>
      <p:sp>
        <p:nvSpPr>
          <p:cNvPr id="47" name="Shape 32"/>
          <p:cNvSpPr/>
          <p:nvPr/>
        </p:nvSpPr>
        <p:spPr>
          <a:xfrm>
            <a:off x="15978597" y="10490200"/>
            <a:ext cx="7760670" cy="1625600"/>
          </a:xfrm>
          <a:prstGeom prst="rect">
            <a:avLst/>
          </a:prstGeom>
          <a:noFill/>
          <a:ln/>
        </p:spPr>
      </p:sp>
      <p:pic>
        <p:nvPicPr>
          <p:cNvPr id="48" name="Image 13" descr=" ">    </p:cNvPr>
          <p:cNvPicPr>
            <a:picLocks noChangeAspect="1"/>
          </p:cNvPicPr>
          <p:nvPr/>
        </p:nvPicPr>
        <p:blipFill>
          <a:blip r:embed="rId21"/>
          <a:stretch>
            <a:fillRect/>
          </a:stretch>
        </p:blipFill>
        <p:spPr>
          <a:xfrm>
            <a:off x="15978597" y="10490200"/>
            <a:ext cx="1625803" cy="1625600"/>
          </a:xfrm>
          <a:prstGeom prst="rect">
            <a:avLst/>
          </a:prstGeom>
        </p:spPr>
      </p:pic>
      <p:sp>
        <p:nvSpPr>
          <p:cNvPr id="49" name="Shape 33"/>
          <p:cNvSpPr/>
          <p:nvPr/>
        </p:nvSpPr>
        <p:spPr>
          <a:xfrm>
            <a:off x="15978597" y="10490200"/>
            <a:ext cx="1625803" cy="1625600"/>
          </a:xfrm>
          <a:prstGeom prst="roundRect">
            <a:avLst>
              <a:gd name="adj" fmla="val 781313"/>
            </a:avLst>
          </a:prstGeom>
          <a:noFill/>
          <a:ln w="50800">
            <a:solidFill>
              <a:srgbClr val="FFD065"/>
            </a:solidFill>
            <a:prstDash val="solid"/>
          </a:ln>
        </p:spPr>
      </p:sp>
      <p:sp>
        <p:nvSpPr>
          <p:cNvPr id="50" name="Text 34"/>
          <p:cNvSpPr/>
          <p:nvPr/>
        </p:nvSpPr>
        <p:spPr>
          <a:xfrm>
            <a:off x="16277084" y="10782300"/>
            <a:ext cx="1028829" cy="1041400"/>
          </a:xfrm>
          <a:prstGeom prst="rect">
            <a:avLst/>
          </a:prstGeom>
          <a:noFill/>
          <a:ln/>
        </p:spPr>
        <p:txBody>
          <a:bodyPr wrap="square" lIns="0" tIns="0" rIns="0" bIns="0" rtlCol="0" anchor="ctr"/>
          <a:lstStyle/>
          <a:p>
            <a:pPr algn="ctr" indent="0" marL="0">
              <a:buNone/>
            </a:pPr>
            <a:r>
              <a:rPr lang="en-US" sz="4800" dirty="0">
                <a:solidFill>
                  <a:srgbClr val="FFD065">
                    <a:alpha val="100000"/>
                  </a:srgbClr>
                </a:solidFill>
                <a:latin typeface="Fondamento Regular" pitchFamily="34" charset="0"/>
                <a:ea typeface="Fondamento Regular" pitchFamily="34" charset="-122"/>
                <a:cs typeface="Fondamento Regular" pitchFamily="34" charset="-120"/>
              </a:rPr>
              <a:t>06</a:t>
            </a:r>
            <a:endParaRPr lang="en-US" sz="4800" dirty="0"/>
          </a:p>
        </p:txBody>
      </p:sp>
      <p:sp>
        <p:nvSpPr>
          <p:cNvPr id="51" name="Shape 35"/>
          <p:cNvSpPr/>
          <p:nvPr/>
        </p:nvSpPr>
        <p:spPr>
          <a:xfrm>
            <a:off x="17807626" y="10566400"/>
            <a:ext cx="5931641" cy="1473200"/>
          </a:xfrm>
          <a:prstGeom prst="rect">
            <a:avLst/>
          </a:prstGeom>
          <a:noFill/>
          <a:ln/>
        </p:spPr>
      </p:sp>
      <p:sp>
        <p:nvSpPr>
          <p:cNvPr id="52" name="Text 36"/>
          <p:cNvSpPr/>
          <p:nvPr/>
        </p:nvSpPr>
        <p:spPr>
          <a:xfrm>
            <a:off x="17807626" y="10566400"/>
            <a:ext cx="6134867"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Conclusion</a:t>
            </a:r>
            <a:endParaRPr lang="en-US" sz="4800" dirty="0"/>
          </a:p>
        </p:txBody>
      </p:sp>
      <p:sp>
        <p:nvSpPr>
          <p:cNvPr id="53" name="Text 37"/>
          <p:cNvSpPr/>
          <p:nvPr/>
        </p:nvSpPr>
        <p:spPr>
          <a:xfrm>
            <a:off x="17807626" y="115062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pic>
        <p:nvPicPr>
          <p:cNvPr id="54" name="Image 14"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107038" y="4025900"/>
            <a:ext cx="6185186" cy="83960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566296" y="0"/>
            <a:ext cx="6820250" cy="645490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65"/>
            <a:ext cx="23913058" cy="1324206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65"/>
            <a:ext cx="23404994" cy="1273406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2959470" y="2743200"/>
            <a:ext cx="14018319" cy="1748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The Realm of the Extraordinary</a:t>
            </a:r>
            <a:endParaRPr lang="en-US" sz="8000" dirty="0"/>
          </a:p>
        </p:txBody>
      </p:sp>
      <p:sp>
        <p:nvSpPr>
          <p:cNvPr id="12" name="Text 2"/>
          <p:cNvSpPr/>
          <p:nvPr/>
        </p:nvSpPr>
        <p:spPr>
          <a:xfrm>
            <a:off x="2959470"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3" name="Text 3"/>
          <p:cNvSpPr/>
          <p:nvPr/>
        </p:nvSpPr>
        <p:spPr>
          <a:xfrm>
            <a:off x="12701588"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511064" y="2667415"/>
            <a:ext cx="11875984" cy="1104858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65"/>
            <a:ext cx="23913058" cy="1324206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30" y="490965"/>
            <a:ext cx="23404994" cy="1273406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2"/>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0"/>
            <a:ext cx="24387048" cy="8305800"/>
          </a:xfrm>
          <a:prstGeom prst="rect">
            <a:avLst/>
          </a:prstGeom>
        </p:spPr>
      </p:pic>
      <p:sp>
        <p:nvSpPr>
          <p:cNvPr id="12" name="Shape 1"/>
          <p:cNvSpPr/>
          <p:nvPr/>
        </p:nvSpPr>
        <p:spPr>
          <a:xfrm>
            <a:off x="1816327" y="9499600"/>
            <a:ext cx="9907238" cy="2641600"/>
          </a:xfrm>
          <a:prstGeom prst="rect">
            <a:avLst/>
          </a:prstGeom>
          <a:noFill/>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16327" y="10007600"/>
            <a:ext cx="1249795" cy="1625600"/>
          </a:xfrm>
          <a:prstGeom prst="rect">
            <a:avLst/>
          </a:prstGeom>
        </p:spPr>
      </p:pic>
      <p:sp>
        <p:nvSpPr>
          <p:cNvPr id="14" name="Shape 2"/>
          <p:cNvSpPr/>
          <p:nvPr/>
        </p:nvSpPr>
        <p:spPr>
          <a:xfrm>
            <a:off x="3472572" y="9499600"/>
            <a:ext cx="8250992" cy="2641600"/>
          </a:xfrm>
          <a:prstGeom prst="rect">
            <a:avLst/>
          </a:prstGeom>
          <a:noFill/>
          <a:ln/>
        </p:spPr>
      </p:sp>
      <p:sp>
        <p:nvSpPr>
          <p:cNvPr id="15" name="Text 3"/>
          <p:cNvSpPr/>
          <p:nvPr/>
        </p:nvSpPr>
        <p:spPr>
          <a:xfrm>
            <a:off x="3472572" y="9499600"/>
            <a:ext cx="8454217"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Unicorn Sightings</a:t>
            </a:r>
            <a:endParaRPr lang="en-US" sz="4800" dirty="0"/>
          </a:p>
        </p:txBody>
      </p:sp>
      <p:sp>
        <p:nvSpPr>
          <p:cNvPr id="16" name="Text 4"/>
          <p:cNvSpPr/>
          <p:nvPr/>
        </p:nvSpPr>
        <p:spPr>
          <a:xfrm>
            <a:off x="3472572" y="10541000"/>
            <a:ext cx="8386476"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7" name="Shape 5"/>
          <p:cNvSpPr/>
          <p:nvPr/>
        </p:nvSpPr>
        <p:spPr>
          <a:xfrm>
            <a:off x="12676184" y="9499600"/>
            <a:ext cx="9907238" cy="2641600"/>
          </a:xfrm>
          <a:prstGeom prst="rect">
            <a:avLst/>
          </a:prstGeom>
          <a:noFill/>
          <a:ln/>
        </p:spPr>
      </p:sp>
      <p:pic>
        <p:nvPicPr>
          <p:cNvPr id="1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76184" y="10007600"/>
            <a:ext cx="1671663" cy="1625600"/>
          </a:xfrm>
          <a:prstGeom prst="rect">
            <a:avLst/>
          </a:prstGeom>
        </p:spPr>
      </p:pic>
      <p:sp>
        <p:nvSpPr>
          <p:cNvPr id="19" name="Shape 6"/>
          <p:cNvSpPr/>
          <p:nvPr/>
        </p:nvSpPr>
        <p:spPr>
          <a:xfrm>
            <a:off x="14754299" y="9499600"/>
            <a:ext cx="7829123" cy="2641600"/>
          </a:xfrm>
          <a:prstGeom prst="rect">
            <a:avLst/>
          </a:prstGeom>
          <a:noFill/>
          <a:ln/>
        </p:spPr>
      </p:sp>
      <p:sp>
        <p:nvSpPr>
          <p:cNvPr id="20" name="Text 7"/>
          <p:cNvSpPr/>
          <p:nvPr/>
        </p:nvSpPr>
        <p:spPr>
          <a:xfrm>
            <a:off x="14754299" y="9499600"/>
            <a:ext cx="8032349"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Dragon Taming</a:t>
            </a:r>
            <a:endParaRPr lang="en-US" sz="4800" dirty="0"/>
          </a:p>
        </p:txBody>
      </p:sp>
      <p:sp>
        <p:nvSpPr>
          <p:cNvPr id="21" name="Text 8"/>
          <p:cNvSpPr/>
          <p:nvPr/>
        </p:nvSpPr>
        <p:spPr>
          <a:xfrm>
            <a:off x="14754299" y="10541000"/>
            <a:ext cx="7964607"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983159" cy="973518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65"/>
            <a:ext cx="23913058" cy="1324206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65"/>
            <a:ext cx="23404994" cy="1273406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2"/>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914514" y="3492500"/>
            <a:ext cx="7023978" cy="8763000"/>
          </a:xfrm>
          <a:prstGeom prst="rect">
            <a:avLst/>
          </a:prstGeom>
          <a:noFill/>
          <a:ln/>
        </p:spPr>
      </p:sp>
      <p:sp>
        <p:nvSpPr>
          <p:cNvPr id="12" name="Shape 2"/>
          <p:cNvSpPr/>
          <p:nvPr/>
        </p:nvSpPr>
        <p:spPr>
          <a:xfrm>
            <a:off x="914514" y="3492500"/>
            <a:ext cx="4788498" cy="838200"/>
          </a:xfrm>
          <a:prstGeom prst="rect">
            <a:avLst/>
          </a:prstGeom>
          <a:noFill/>
          <a:ln/>
        </p:spPr>
      </p:sp>
      <p:sp>
        <p:nvSpPr>
          <p:cNvPr id="13" name="Text 3"/>
          <p:cNvSpPr/>
          <p:nvPr/>
        </p:nvSpPr>
        <p:spPr>
          <a:xfrm>
            <a:off x="914514" y="3492500"/>
            <a:ext cx="4991724"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Unicorn Sightings</a:t>
            </a:r>
            <a:endParaRPr lang="en-US" sz="4800" dirty="0"/>
          </a:p>
        </p:txBody>
      </p:sp>
      <p:sp>
        <p:nvSpPr>
          <p:cNvPr id="14" name="Shape 4"/>
          <p:cNvSpPr/>
          <p:nvPr/>
        </p:nvSpPr>
        <p:spPr>
          <a:xfrm>
            <a:off x="914514" y="4940300"/>
            <a:ext cx="7023978" cy="1600200"/>
          </a:xfrm>
          <a:prstGeom prst="rect">
            <a:avLst/>
          </a:prstGeom>
          <a:noFill/>
          <a:ln/>
        </p:spPr>
      </p:sp>
      <p:sp>
        <p:nvSpPr>
          <p:cNvPr id="15" name="Text 5"/>
          <p:cNvSpPr/>
          <p:nvPr/>
        </p:nvSpPr>
        <p:spPr>
          <a:xfrm>
            <a:off x="914514" y="49403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4514" y="7150100"/>
            <a:ext cx="7023978" cy="5105400"/>
          </a:xfrm>
          <a:prstGeom prst="rect">
            <a:avLst/>
          </a:prstGeom>
        </p:spPr>
      </p:pic>
      <p:sp>
        <p:nvSpPr>
          <p:cNvPr id="17" name="Shape 6"/>
          <p:cNvSpPr/>
          <p:nvPr/>
        </p:nvSpPr>
        <p:spPr>
          <a:xfrm>
            <a:off x="15826178" y="3492500"/>
            <a:ext cx="7023978" cy="8763000"/>
          </a:xfrm>
          <a:prstGeom prst="rect">
            <a:avLst/>
          </a:prstGeom>
          <a:noFill/>
          <a:ln/>
        </p:spPr>
      </p:sp>
      <p:sp>
        <p:nvSpPr>
          <p:cNvPr id="18" name="Shape 7"/>
          <p:cNvSpPr/>
          <p:nvPr/>
        </p:nvSpPr>
        <p:spPr>
          <a:xfrm>
            <a:off x="15826178" y="3492500"/>
            <a:ext cx="4788498" cy="838200"/>
          </a:xfrm>
          <a:prstGeom prst="rect">
            <a:avLst/>
          </a:prstGeom>
          <a:noFill/>
          <a:ln/>
        </p:spPr>
      </p:sp>
      <p:sp>
        <p:nvSpPr>
          <p:cNvPr id="19" name="Text 8"/>
          <p:cNvSpPr/>
          <p:nvPr/>
        </p:nvSpPr>
        <p:spPr>
          <a:xfrm>
            <a:off x="15826178" y="3492500"/>
            <a:ext cx="4991724"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Unicorn Sightings</a:t>
            </a:r>
            <a:endParaRPr lang="en-US" sz="4800" dirty="0"/>
          </a:p>
        </p:txBody>
      </p:sp>
      <p:sp>
        <p:nvSpPr>
          <p:cNvPr id="20" name="Shape 9"/>
          <p:cNvSpPr/>
          <p:nvPr/>
        </p:nvSpPr>
        <p:spPr>
          <a:xfrm>
            <a:off x="15826178" y="4940300"/>
            <a:ext cx="7023978" cy="1600200"/>
          </a:xfrm>
          <a:prstGeom prst="rect">
            <a:avLst/>
          </a:prstGeom>
          <a:noFill/>
          <a:ln/>
        </p:spPr>
      </p:sp>
      <p:sp>
        <p:nvSpPr>
          <p:cNvPr id="21" name="Text 10"/>
          <p:cNvSpPr/>
          <p:nvPr/>
        </p:nvSpPr>
        <p:spPr>
          <a:xfrm>
            <a:off x="15826178" y="49403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2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826178" y="7150100"/>
            <a:ext cx="7023978" cy="5105400"/>
          </a:xfrm>
          <a:prstGeom prst="rect">
            <a:avLst/>
          </a:prstGeom>
        </p:spPr>
      </p:pic>
      <p:sp>
        <p:nvSpPr>
          <p:cNvPr id="23" name="Shape 11"/>
          <p:cNvSpPr/>
          <p:nvPr/>
        </p:nvSpPr>
        <p:spPr>
          <a:xfrm>
            <a:off x="8370346" y="1498600"/>
            <a:ext cx="7023978" cy="8763000"/>
          </a:xfrm>
          <a:prstGeom prst="rect">
            <a:avLst/>
          </a:prstGeom>
          <a:noFill/>
          <a:ln/>
        </p:spPr>
      </p:sp>
      <p:sp>
        <p:nvSpPr>
          <p:cNvPr id="24" name="Shape 12"/>
          <p:cNvSpPr/>
          <p:nvPr/>
        </p:nvSpPr>
        <p:spPr>
          <a:xfrm>
            <a:off x="8370346" y="1498600"/>
            <a:ext cx="3962895" cy="838200"/>
          </a:xfrm>
          <a:prstGeom prst="rect">
            <a:avLst/>
          </a:prstGeom>
          <a:noFill/>
          <a:ln/>
        </p:spPr>
      </p:sp>
      <p:sp>
        <p:nvSpPr>
          <p:cNvPr id="25" name="Text 13"/>
          <p:cNvSpPr/>
          <p:nvPr/>
        </p:nvSpPr>
        <p:spPr>
          <a:xfrm>
            <a:off x="8370346" y="1498600"/>
            <a:ext cx="4166121"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Dragon Taming</a:t>
            </a:r>
            <a:endParaRPr lang="en-US" sz="4800" dirty="0"/>
          </a:p>
        </p:txBody>
      </p:sp>
      <p:sp>
        <p:nvSpPr>
          <p:cNvPr id="26" name="Shape 14"/>
          <p:cNvSpPr/>
          <p:nvPr/>
        </p:nvSpPr>
        <p:spPr>
          <a:xfrm>
            <a:off x="8370346" y="2946400"/>
            <a:ext cx="7023978" cy="1600200"/>
          </a:xfrm>
          <a:prstGeom prst="rect">
            <a:avLst/>
          </a:prstGeom>
          <a:noFill/>
          <a:ln/>
        </p:spPr>
      </p:sp>
      <p:sp>
        <p:nvSpPr>
          <p:cNvPr id="27" name="Text 15"/>
          <p:cNvSpPr/>
          <p:nvPr/>
        </p:nvSpPr>
        <p:spPr>
          <a:xfrm>
            <a:off x="8370346" y="29464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70346" y="5156200"/>
            <a:ext cx="7023978" cy="5105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41700"/>
            <a:ext cx="9678610" cy="10274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65"/>
            <a:ext cx="23913058" cy="1324206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65"/>
            <a:ext cx="23404994" cy="1273406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2"/>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16327" y="1511300"/>
            <a:ext cx="5966698" cy="4437887"/>
          </a:xfrm>
          <a:prstGeom prst="rect">
            <a:avLst/>
          </a:prstGeom>
        </p:spPr>
      </p:pic>
      <p:sp>
        <p:nvSpPr>
          <p:cNvPr id="12" name="Shape 1"/>
          <p:cNvSpPr/>
          <p:nvPr/>
        </p:nvSpPr>
        <p:spPr>
          <a:xfrm>
            <a:off x="6744543" y="4229100"/>
            <a:ext cx="10897962" cy="5969000"/>
          </a:xfrm>
          <a:prstGeom prst="rect">
            <a:avLst/>
          </a:prstGeom>
          <a:noFill/>
          <a:ln/>
        </p:spPr>
      </p:sp>
      <p:sp>
        <p:nvSpPr>
          <p:cNvPr id="13" name="Text 2"/>
          <p:cNvSpPr/>
          <p:nvPr/>
        </p:nvSpPr>
        <p:spPr>
          <a:xfrm>
            <a:off x="6744543" y="4229100"/>
            <a:ext cx="11101187" cy="5232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4" name="Text 3"/>
          <p:cNvSpPr/>
          <p:nvPr/>
        </p:nvSpPr>
        <p:spPr>
          <a:xfrm>
            <a:off x="13920940" y="9563100"/>
            <a:ext cx="3873984" cy="787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Fondamento Regular" pitchFamily="34" charset="0"/>
                <a:ea typeface="Fondamento Regular" pitchFamily="34" charset="-122"/>
                <a:cs typeface="Fondamento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566296" y="0"/>
            <a:ext cx="6820250" cy="64548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5" y="236972"/>
            <a:ext cx="23913058" cy="1324205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7" y="490972"/>
            <a:ext cx="23404994" cy="1273405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75559" y="516359"/>
            <a:ext cx="989186"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88261" y="12242800"/>
            <a:ext cx="989186"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021"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021" y="12230100"/>
            <a:ext cx="989059" cy="989062"/>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24191" y="1866900"/>
            <a:ext cx="7595549" cy="101473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335667" y="1866900"/>
            <a:ext cx="5728416" cy="10147300"/>
          </a:xfrm>
          <a:prstGeom prst="rect">
            <a:avLst/>
          </a:prstGeom>
        </p:spPr>
      </p:pic>
      <p:sp>
        <p:nvSpPr>
          <p:cNvPr id="13" name="Shape 1"/>
          <p:cNvSpPr/>
          <p:nvPr/>
        </p:nvSpPr>
        <p:spPr>
          <a:xfrm>
            <a:off x="16004000" y="3111500"/>
            <a:ext cx="7163695" cy="2209800"/>
          </a:xfrm>
          <a:prstGeom prst="rect">
            <a:avLst/>
          </a:prstGeom>
          <a:noFill/>
          <a:ln/>
        </p:spPr>
      </p:sp>
      <p:sp>
        <p:nvSpPr>
          <p:cNvPr id="14" name="Text 2"/>
          <p:cNvSpPr/>
          <p:nvPr/>
        </p:nvSpPr>
        <p:spPr>
          <a:xfrm>
            <a:off x="16004000" y="3111500"/>
            <a:ext cx="7366921"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Dragon Taming Technique</a:t>
            </a:r>
            <a:endParaRPr lang="en-US" sz="4800" dirty="0"/>
          </a:p>
        </p:txBody>
      </p:sp>
      <p:sp>
        <p:nvSpPr>
          <p:cNvPr id="15" name="Text 3"/>
          <p:cNvSpPr/>
          <p:nvPr/>
        </p:nvSpPr>
        <p:spPr>
          <a:xfrm>
            <a:off x="16004000" y="42545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6" name="Shape 4"/>
          <p:cNvSpPr/>
          <p:nvPr/>
        </p:nvSpPr>
        <p:spPr>
          <a:xfrm>
            <a:off x="16004000" y="6540500"/>
            <a:ext cx="7163695" cy="3048000"/>
          </a:xfrm>
          <a:prstGeom prst="rect">
            <a:avLst/>
          </a:prstGeom>
          <a:noFill/>
          <a:ln/>
        </p:spPr>
      </p:sp>
      <p:sp>
        <p:nvSpPr>
          <p:cNvPr id="17" name="Text 5"/>
          <p:cNvSpPr/>
          <p:nvPr/>
        </p:nvSpPr>
        <p:spPr>
          <a:xfrm>
            <a:off x="16004000" y="6540500"/>
            <a:ext cx="7366921" cy="187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The Art of Unicorn Sighting</a:t>
            </a:r>
            <a:endParaRPr lang="en-US" sz="4800" dirty="0"/>
          </a:p>
        </p:txBody>
      </p:sp>
      <p:sp>
        <p:nvSpPr>
          <p:cNvPr id="18" name="Text 6"/>
          <p:cNvSpPr/>
          <p:nvPr/>
        </p:nvSpPr>
        <p:spPr>
          <a:xfrm>
            <a:off x="16004000" y="85217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A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2667409"/>
            <a:ext cx="11875984" cy="1104859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97" y="236972"/>
            <a:ext cx="23913056" cy="1324205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25" y="490972"/>
            <a:ext cx="23404993" cy="1273405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2305" y="516359"/>
            <a:ext cx="989184" cy="9889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603" y="12242800"/>
            <a:ext cx="989184" cy="98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906969" y="516359"/>
            <a:ext cx="989059" cy="98893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906969" y="12230100"/>
            <a:ext cx="989059" cy="989062"/>
          </a:xfrm>
          <a:prstGeom prst="rect">
            <a:avLst/>
          </a:prstGeom>
        </p:spPr>
      </p:pic>
      <p:sp>
        <p:nvSpPr>
          <p:cNvPr id="9" name="Text 0"/>
          <p:cNvSpPr/>
          <p:nvPr/>
        </p:nvSpPr>
        <p:spPr>
          <a:xfrm>
            <a:off x="2091528" y="1574800"/>
            <a:ext cx="20216693" cy="1748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Fondamento Regular" pitchFamily="34" charset="0"/>
                <a:ea typeface="Fondamento Regular" pitchFamily="34" charset="-122"/>
                <a:cs typeface="Fondamento Regular" pitchFamily="34" charset="-120"/>
              </a:rPr>
              <a:t>The Magic of Dragons: A Research</a:t>
            </a:r>
            <a:endParaRPr lang="en-US" sz="8000" dirty="0"/>
          </a:p>
        </p:txBody>
      </p:sp>
      <p:sp>
        <p:nvSpPr>
          <p:cNvPr id="10" name="Shape 1"/>
          <p:cNvSpPr/>
          <p:nvPr/>
        </p:nvSpPr>
        <p:spPr>
          <a:xfrm>
            <a:off x="14352794" y="4025900"/>
            <a:ext cx="6642930" cy="7785100"/>
          </a:xfrm>
          <a:prstGeom prst="rect">
            <a:avLst/>
          </a:prstGeom>
          <a:noFill/>
          <a:ln/>
        </p:spPr>
      </p:sp>
      <p:sp>
        <p:nvSpPr>
          <p:cNvPr id="11" name="Text 2"/>
          <p:cNvSpPr/>
          <p:nvPr/>
        </p:nvSpPr>
        <p:spPr>
          <a:xfrm>
            <a:off x="15591199" y="4025900"/>
            <a:ext cx="4166121"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Dragon Taming</a:t>
            </a:r>
            <a:endParaRPr lang="en-US" sz="4800" dirty="0"/>
          </a:p>
        </p:txBody>
      </p:sp>
      <p:sp>
        <p:nvSpPr>
          <p:cNvPr id="12" name="Shape 3"/>
          <p:cNvSpPr/>
          <p:nvPr/>
        </p:nvSpPr>
        <p:spPr>
          <a:xfrm>
            <a:off x="14352794" y="5168900"/>
            <a:ext cx="6642930" cy="6642100"/>
          </a:xfrm>
          <a:prstGeom prst="rect">
            <a:avLst/>
          </a:prstGeom>
          <a:noFill/>
          <a:ln/>
        </p:spPr>
      </p:sp>
      <p:pic>
        <p:nvPicPr>
          <p:cNvPr id="13"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352794" y="5168900"/>
            <a:ext cx="6642930" cy="6642100"/>
          </a:xfrm>
          <a:prstGeom prst="rect">
            <a:avLst/>
          </a:prstGeom>
        </p:spPr>
      </p:pic>
      <p:pic>
        <p:nvPicPr>
          <p:cNvPr id="14"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352791" y="5168900"/>
            <a:ext cx="6642933" cy="6642100"/>
          </a:xfrm>
          <a:prstGeom prst="rect">
            <a:avLst/>
          </a:prstGeom>
        </p:spPr>
      </p:pic>
      <p:sp>
        <p:nvSpPr>
          <p:cNvPr id="15" name="Shape 4"/>
          <p:cNvSpPr/>
          <p:nvPr/>
        </p:nvSpPr>
        <p:spPr>
          <a:xfrm>
            <a:off x="15762670" y="6565900"/>
            <a:ext cx="3835879" cy="3835400"/>
          </a:xfrm>
          <a:prstGeom prst="roundRect">
            <a:avLst>
              <a:gd name="adj" fmla="val 3311285"/>
            </a:avLst>
          </a:prstGeom>
          <a:solidFill>
            <a:srgbClr val="FFF0D4">
              <a:alpha val="100000"/>
            </a:srgbClr>
          </a:solidFill>
          <a:ln/>
        </p:spPr>
      </p:sp>
      <p:pic>
        <p:nvPicPr>
          <p:cNvPr id="16"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692140" y="7099300"/>
            <a:ext cx="1976942" cy="1625600"/>
          </a:xfrm>
          <a:prstGeom prst="rect">
            <a:avLst/>
          </a:prstGeom>
        </p:spPr>
      </p:pic>
      <p:sp>
        <p:nvSpPr>
          <p:cNvPr id="17" name="Shape 5"/>
          <p:cNvSpPr/>
          <p:nvPr/>
        </p:nvSpPr>
        <p:spPr>
          <a:xfrm>
            <a:off x="15915089" y="9029700"/>
            <a:ext cx="3531041" cy="838200"/>
          </a:xfrm>
          <a:prstGeom prst="rect">
            <a:avLst/>
          </a:prstGeom>
          <a:noFill/>
          <a:ln/>
        </p:spPr>
      </p:sp>
      <p:sp>
        <p:nvSpPr>
          <p:cNvPr id="18" name="Text 6"/>
          <p:cNvSpPr/>
          <p:nvPr/>
        </p:nvSpPr>
        <p:spPr>
          <a:xfrm>
            <a:off x="15813476" y="9029700"/>
            <a:ext cx="373426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Unicorn </a:t>
            </a:r>
            <a:endParaRPr lang="en-US" sz="4800" dirty="0"/>
          </a:p>
        </p:txBody>
      </p:sp>
      <p:sp>
        <p:nvSpPr>
          <p:cNvPr id="19" name="Shape 7"/>
          <p:cNvSpPr/>
          <p:nvPr/>
        </p:nvSpPr>
        <p:spPr>
          <a:xfrm>
            <a:off x="23370921" y="10515600"/>
            <a:ext cx="1016127" cy="3200400"/>
          </a:xfrm>
          <a:prstGeom prst="rect">
            <a:avLst/>
          </a:prstGeom>
          <a:noFill/>
          <a:ln/>
        </p:spPr>
      </p:sp>
      <p:pic>
        <p:nvPicPr>
          <p:cNvPr id="20" name="Image 10" descr=" ">    </p:cNvPr>
          <p:cNvPicPr>
            <a:picLocks noChangeAspect="1"/>
          </p:cNvPicPr>
          <p:nvPr/>
        </p:nvPicPr>
        <p:blipFill>
          <a:blip r:embed="rId21"/>
          <a:stretch>
            <a:fillRect/>
          </a:stretch>
        </p:blipFill>
        <p:spPr>
          <a:xfrm>
            <a:off x="23523340" y="10820400"/>
            <a:ext cx="711289" cy="2590800"/>
          </a:xfrm>
          <a:prstGeom prst="rect">
            <a:avLst/>
          </a:prstGeom>
        </p:spPr>
      </p:pic>
      <p:sp>
        <p:nvSpPr>
          <p:cNvPr id="21" name="Shape 8"/>
          <p:cNvSpPr/>
          <p:nvPr/>
        </p:nvSpPr>
        <p:spPr>
          <a:xfrm>
            <a:off x="3149994" y="4318000"/>
            <a:ext cx="3619952" cy="3175000"/>
          </a:xfrm>
          <a:prstGeom prst="rect">
            <a:avLst/>
          </a:prstGeom>
          <a:noFill/>
          <a:ln/>
        </p:spPr>
      </p:sp>
      <p:sp>
        <p:nvSpPr>
          <p:cNvPr id="22" name="Shape 9"/>
          <p:cNvSpPr/>
          <p:nvPr/>
        </p:nvSpPr>
        <p:spPr>
          <a:xfrm>
            <a:off x="3149994" y="4318000"/>
            <a:ext cx="3619952" cy="3175000"/>
          </a:xfrm>
          <a:prstGeom prst="rect">
            <a:avLst/>
          </a:prstGeom>
          <a:noFill/>
          <a:ln/>
        </p:spPr>
      </p:sp>
      <p:sp>
        <p:nvSpPr>
          <p:cNvPr id="23" name="Text 10"/>
          <p:cNvSpPr/>
          <p:nvPr/>
        </p:nvSpPr>
        <p:spPr>
          <a:xfrm>
            <a:off x="3149994" y="43180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Archery</a:t>
            </a:r>
            <a:endParaRPr lang="en-US" sz="4800" dirty="0"/>
          </a:p>
        </p:txBody>
      </p:sp>
      <p:sp>
        <p:nvSpPr>
          <p:cNvPr id="24" name="Text 11"/>
          <p:cNvSpPr/>
          <p:nvPr/>
        </p:nvSpPr>
        <p:spPr>
          <a:xfrm>
            <a:off x="3149994" y="53594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5" name="Shape 12"/>
          <p:cNvSpPr/>
          <p:nvPr/>
        </p:nvSpPr>
        <p:spPr>
          <a:xfrm>
            <a:off x="8370346" y="8547100"/>
            <a:ext cx="3619952" cy="3175000"/>
          </a:xfrm>
          <a:prstGeom prst="rect">
            <a:avLst/>
          </a:prstGeom>
          <a:noFill/>
          <a:ln/>
        </p:spPr>
      </p:sp>
      <p:sp>
        <p:nvSpPr>
          <p:cNvPr id="26" name="Shape 13"/>
          <p:cNvSpPr/>
          <p:nvPr/>
        </p:nvSpPr>
        <p:spPr>
          <a:xfrm>
            <a:off x="8370346" y="8547100"/>
            <a:ext cx="3619952" cy="3175000"/>
          </a:xfrm>
          <a:prstGeom prst="rect">
            <a:avLst/>
          </a:prstGeom>
          <a:noFill/>
          <a:ln/>
        </p:spPr>
      </p:sp>
      <p:sp>
        <p:nvSpPr>
          <p:cNvPr id="27" name="Text 14"/>
          <p:cNvSpPr/>
          <p:nvPr/>
        </p:nvSpPr>
        <p:spPr>
          <a:xfrm>
            <a:off x="8370346" y="85471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Unicorn</a:t>
            </a:r>
            <a:endParaRPr lang="en-US" sz="4800" dirty="0"/>
          </a:p>
        </p:txBody>
      </p:sp>
      <p:sp>
        <p:nvSpPr>
          <p:cNvPr id="28" name="Text 15"/>
          <p:cNvSpPr/>
          <p:nvPr/>
        </p:nvSpPr>
        <p:spPr>
          <a:xfrm>
            <a:off x="8370346" y="95885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9" name="Shape 16"/>
          <p:cNvSpPr/>
          <p:nvPr/>
        </p:nvSpPr>
        <p:spPr>
          <a:xfrm>
            <a:off x="8370346" y="4318000"/>
            <a:ext cx="3619952" cy="3175000"/>
          </a:xfrm>
          <a:prstGeom prst="rect">
            <a:avLst/>
          </a:prstGeom>
          <a:noFill/>
          <a:ln/>
        </p:spPr>
      </p:sp>
      <p:sp>
        <p:nvSpPr>
          <p:cNvPr id="30" name="Shape 17"/>
          <p:cNvSpPr/>
          <p:nvPr/>
        </p:nvSpPr>
        <p:spPr>
          <a:xfrm>
            <a:off x="8370346" y="4318000"/>
            <a:ext cx="3619952" cy="3175000"/>
          </a:xfrm>
          <a:prstGeom prst="rect">
            <a:avLst/>
          </a:prstGeom>
          <a:noFill/>
          <a:ln/>
        </p:spPr>
      </p:sp>
      <p:sp>
        <p:nvSpPr>
          <p:cNvPr id="31" name="Text 18"/>
          <p:cNvSpPr/>
          <p:nvPr/>
        </p:nvSpPr>
        <p:spPr>
          <a:xfrm>
            <a:off x="8370346" y="43180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Music</a:t>
            </a:r>
            <a:endParaRPr lang="en-US" sz="4800" dirty="0"/>
          </a:p>
        </p:txBody>
      </p:sp>
      <p:sp>
        <p:nvSpPr>
          <p:cNvPr id="32" name="Text 19"/>
          <p:cNvSpPr/>
          <p:nvPr/>
        </p:nvSpPr>
        <p:spPr>
          <a:xfrm>
            <a:off x="8370346" y="53594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33" name="Shape 20"/>
          <p:cNvSpPr/>
          <p:nvPr/>
        </p:nvSpPr>
        <p:spPr>
          <a:xfrm>
            <a:off x="3149994" y="8547100"/>
            <a:ext cx="3619952" cy="3175000"/>
          </a:xfrm>
          <a:prstGeom prst="rect">
            <a:avLst/>
          </a:prstGeom>
          <a:noFill/>
          <a:ln/>
        </p:spPr>
      </p:sp>
      <p:sp>
        <p:nvSpPr>
          <p:cNvPr id="34" name="Shape 21"/>
          <p:cNvSpPr/>
          <p:nvPr/>
        </p:nvSpPr>
        <p:spPr>
          <a:xfrm>
            <a:off x="3149994" y="8547100"/>
            <a:ext cx="3619952" cy="3175000"/>
          </a:xfrm>
          <a:prstGeom prst="rect">
            <a:avLst/>
          </a:prstGeom>
          <a:noFill/>
          <a:ln/>
        </p:spPr>
      </p:sp>
      <p:sp>
        <p:nvSpPr>
          <p:cNvPr id="35" name="Text 22"/>
          <p:cNvSpPr/>
          <p:nvPr/>
        </p:nvSpPr>
        <p:spPr>
          <a:xfrm>
            <a:off x="3149994" y="85471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Fondamento Regular" pitchFamily="34" charset="0"/>
                <a:ea typeface="Fondamento Regular" pitchFamily="34" charset="-122"/>
                <a:cs typeface="Fondamento Regular" pitchFamily="34" charset="-120"/>
              </a:rPr>
              <a:t>Life</a:t>
            </a:r>
            <a:endParaRPr lang="en-US" sz="4800" dirty="0"/>
          </a:p>
        </p:txBody>
      </p:sp>
      <p:sp>
        <p:nvSpPr>
          <p:cNvPr id="36" name="Text 23"/>
          <p:cNvSpPr/>
          <p:nvPr/>
        </p:nvSpPr>
        <p:spPr>
          <a:xfrm>
            <a:off x="3149994" y="95885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2023-09-27T06:51:33Z</dcterms:created>
  <dcterms:modified xsi:type="dcterms:W3CDTF">2023-09-27T06:51:33Z</dcterms:modified>
</cp:coreProperties>
</file>