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17">
          <p15:clr>
            <a:srgbClr val="A4A3A4"/>
          </p15:clr>
        </p15:guide>
        <p15:guide id="2" pos="5511">
          <p15:clr>
            <a:srgbClr val="A4A3A4"/>
          </p15:clr>
        </p15:guide>
        <p15:guide id="3" pos="249">
          <p15:clr>
            <a:srgbClr val="A4A3A4"/>
          </p15:clr>
        </p15:guide>
        <p15:guide id="4" orient="horz" pos="5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17" orient="horz"/>
        <p:guide pos="5511"/>
        <p:guide pos="249"/>
        <p:guide pos="55"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3" name="Google Shape;293;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4" name="Google Shape;294;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2" name="Shape 442"/>
        <p:cNvGrpSpPr/>
        <p:nvPr/>
      </p:nvGrpSpPr>
      <p:grpSpPr>
        <a:xfrm>
          <a:off x="0" y="0"/>
          <a:ext cx="0" cy="0"/>
          <a:chOff x="0" y="0"/>
          <a:chExt cx="0" cy="0"/>
        </a:xfrm>
      </p:grpSpPr>
      <p:sp>
        <p:nvSpPr>
          <p:cNvPr id="443" name="Google Shape;44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44" name="Google Shape;44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5" name="Google Shape;445;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9" name="Google Shape;489;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90" name="Google Shape;490;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10" name="Google Shape;5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11" name="Google Shape;511;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4" name="Shape 524"/>
        <p:cNvGrpSpPr/>
        <p:nvPr/>
      </p:nvGrpSpPr>
      <p:grpSpPr>
        <a:xfrm>
          <a:off x="0" y="0"/>
          <a:ext cx="0" cy="0"/>
          <a:chOff x="0" y="0"/>
          <a:chExt cx="0" cy="0"/>
        </a:xfrm>
      </p:grpSpPr>
      <p:sp>
        <p:nvSpPr>
          <p:cNvPr id="525" name="Google Shape;52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6" name="Google Shape;52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27" name="Google Shape;527;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86" name="Google Shape;58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7" name="Google Shape;587;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10" name="Google Shape;610;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11" name="Google Shape;611;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0" name="Shape 660"/>
        <p:cNvGrpSpPr/>
        <p:nvPr/>
      </p:nvGrpSpPr>
      <p:grpSpPr>
        <a:xfrm>
          <a:off x="0" y="0"/>
          <a:ext cx="0" cy="0"/>
          <a:chOff x="0" y="0"/>
          <a:chExt cx="0" cy="0"/>
        </a:xfrm>
      </p:grpSpPr>
      <p:sp>
        <p:nvSpPr>
          <p:cNvPr id="661" name="Google Shape;661;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2" name="Google Shape;662;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3" name="Google Shape;663;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6" name="Shape 686"/>
        <p:cNvGrpSpPr/>
        <p:nvPr/>
      </p:nvGrpSpPr>
      <p:grpSpPr>
        <a:xfrm>
          <a:off x="0" y="0"/>
          <a:ext cx="0" cy="0"/>
          <a:chOff x="0" y="0"/>
          <a:chExt cx="0" cy="0"/>
        </a:xfrm>
      </p:grpSpPr>
      <p:sp>
        <p:nvSpPr>
          <p:cNvPr id="687" name="Google Shape;687;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8" name="Google Shape;688;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9" name="Google Shape;689;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2" name="Shape 702"/>
        <p:cNvGrpSpPr/>
        <p:nvPr/>
      </p:nvGrpSpPr>
      <p:grpSpPr>
        <a:xfrm>
          <a:off x="0" y="0"/>
          <a:ext cx="0" cy="0"/>
          <a:chOff x="0" y="0"/>
          <a:chExt cx="0" cy="0"/>
        </a:xfrm>
      </p:grpSpPr>
      <p:sp>
        <p:nvSpPr>
          <p:cNvPr id="703" name="Google Shape;70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04" name="Google Shape;704;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5" name="Google Shape;705;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2" name="Google Shape;10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8" name="Shape 718"/>
        <p:cNvGrpSpPr/>
        <p:nvPr/>
      </p:nvGrpSpPr>
      <p:grpSpPr>
        <a:xfrm>
          <a:off x="0" y="0"/>
          <a:ext cx="0" cy="0"/>
          <a:chOff x="0" y="0"/>
          <a:chExt cx="0" cy="0"/>
        </a:xfrm>
      </p:grpSpPr>
      <p:sp>
        <p:nvSpPr>
          <p:cNvPr id="719" name="Google Shape;719;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20" name="Google Shape;720;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1" name="Google Shape;721;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9" name="Shape 739"/>
        <p:cNvGrpSpPr/>
        <p:nvPr/>
      </p:nvGrpSpPr>
      <p:grpSpPr>
        <a:xfrm>
          <a:off x="0" y="0"/>
          <a:ext cx="0" cy="0"/>
          <a:chOff x="0" y="0"/>
          <a:chExt cx="0" cy="0"/>
        </a:xfrm>
      </p:grpSpPr>
      <p:sp>
        <p:nvSpPr>
          <p:cNvPr id="740" name="Google Shape;74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1" name="Google Shape;741;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42" name="Google Shape;742;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5" name="Shape 965"/>
        <p:cNvGrpSpPr/>
        <p:nvPr/>
      </p:nvGrpSpPr>
      <p:grpSpPr>
        <a:xfrm>
          <a:off x="0" y="0"/>
          <a:ext cx="0" cy="0"/>
          <a:chOff x="0" y="0"/>
          <a:chExt cx="0" cy="0"/>
        </a:xfrm>
      </p:grpSpPr>
      <p:sp>
        <p:nvSpPr>
          <p:cNvPr id="966" name="Google Shape;966;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7" name="Google Shape;967;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68" name="Google Shape;96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1" name="Shape 981"/>
        <p:cNvGrpSpPr/>
        <p:nvPr/>
      </p:nvGrpSpPr>
      <p:grpSpPr>
        <a:xfrm>
          <a:off x="0" y="0"/>
          <a:ext cx="0" cy="0"/>
          <a:chOff x="0" y="0"/>
          <a:chExt cx="0" cy="0"/>
        </a:xfrm>
      </p:grpSpPr>
      <p:sp>
        <p:nvSpPr>
          <p:cNvPr id="982" name="Google Shape;982;g7fe24d66da_0_0:notes"/>
          <p:cNvSpPr txBox="1"/>
          <p:nvPr>
            <p:ph idx="1" type="body"/>
          </p:nvPr>
        </p:nvSpPr>
        <p:spPr>
          <a:xfrm>
            <a:off x="685800" y="4400550"/>
            <a:ext cx="5486400" cy="3600600"/>
          </a:xfrm>
          <a:prstGeom prst="rect">
            <a:avLst/>
          </a:prstGeom>
          <a:noFill/>
          <a:ln>
            <a:noFill/>
          </a:ln>
        </p:spPr>
        <p:txBody>
          <a:bodyPr anchorCtr="0" anchor="t" bIns="45750" lIns="91550" spcFirstLastPara="1" rIns="91550" wrap="square" tIns="45750">
            <a:noAutofit/>
          </a:bodyPr>
          <a:lstStyle/>
          <a:p>
            <a:pPr indent="0" lvl="0" marL="0" rtl="0" algn="l">
              <a:spcBef>
                <a:spcPts val="0"/>
              </a:spcBef>
              <a:spcAft>
                <a:spcPts val="0"/>
              </a:spcAft>
              <a:buClr>
                <a:schemeClr val="dk1"/>
              </a:buClr>
              <a:buSzPts val="1200"/>
              <a:buFont typeface="Calibri"/>
              <a:buNone/>
            </a:pPr>
            <a:r>
              <a:t/>
            </a:r>
            <a:endParaRPr/>
          </a:p>
        </p:txBody>
      </p:sp>
      <p:sp>
        <p:nvSpPr>
          <p:cNvPr id="983" name="Google Shape;983;g7fe24d66d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0" name="Google Shape;170;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0" name="Google Shape;200;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8" name="Google Shape;22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9" name="Google Shape;25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0" name="Google Shape;26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5" name="Google Shape;27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6" name="Google Shape;276;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2">
  <p:cSld name="Slide 12">
    <p:spTree>
      <p:nvGrpSpPr>
        <p:cNvPr id="11" name="Shape 11"/>
        <p:cNvGrpSpPr/>
        <p:nvPr/>
      </p:nvGrpSpPr>
      <p:grpSpPr>
        <a:xfrm>
          <a:off x="0" y="0"/>
          <a:ext cx="0" cy="0"/>
          <a:chOff x="0" y="0"/>
          <a:chExt cx="0" cy="0"/>
        </a:xfrm>
      </p:grpSpPr>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0" name="Shape 60"/>
        <p:cNvGrpSpPr/>
        <p:nvPr/>
      </p:nvGrpSpPr>
      <p:grpSpPr>
        <a:xfrm>
          <a:off x="0" y="0"/>
          <a:ext cx="0" cy="0"/>
          <a:chOff x="0" y="0"/>
          <a:chExt cx="0" cy="0"/>
        </a:xfrm>
      </p:grpSpPr>
      <p:sp>
        <p:nvSpPr>
          <p:cNvPr id="61" name="Google Shape;61;p1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1"/>
          <p:cNvSpPr/>
          <p:nvPr>
            <p:ph idx="2" type="pic"/>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75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1pPr>
            <a:lvl2pPr lvl="1" marR="0" rtl="0" algn="l">
              <a:lnSpc>
                <a:spcPct val="90000"/>
              </a:lnSpc>
              <a:spcBef>
                <a:spcPts val="375"/>
              </a:spcBef>
              <a:spcAft>
                <a:spcPts val="0"/>
              </a:spcAft>
              <a:buClr>
                <a:schemeClr val="dk1"/>
              </a:buClr>
              <a:buSzPts val="2100"/>
              <a:buFont typeface="Arial"/>
              <a:buNone/>
              <a:defRPr b="0" i="0" sz="2100" u="none" cap="none" strike="noStrike">
                <a:solidFill>
                  <a:schemeClr val="dk1"/>
                </a:solidFill>
                <a:latin typeface="Arial"/>
                <a:ea typeface="Arial"/>
                <a:cs typeface="Arial"/>
                <a:sym typeface="Arial"/>
              </a:defRPr>
            </a:lvl2pPr>
            <a:lvl3pPr lvl="2" marR="0" rtl="0" algn="l">
              <a:lnSpc>
                <a:spcPct val="90000"/>
              </a:lnSpc>
              <a:spcBef>
                <a:spcPts val="375"/>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lvl="3"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4pPr>
            <a:lvl5pPr lvl="4"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5pPr>
            <a:lvl6pPr lvl="5"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6pPr>
            <a:lvl7pPr lvl="6"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7pPr>
            <a:lvl8pPr lvl="7"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8pPr>
            <a:lvl9pPr lvl="8" marR="0" rtl="0" algn="l">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9pPr>
          </a:lstStyle>
          <a:p/>
        </p:txBody>
      </p:sp>
      <p:sp>
        <p:nvSpPr>
          <p:cNvPr id="63" name="Google Shape;63;p1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64" name="Google Shape;64;p11"/>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5" name="Google Shape;65;p11"/>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11"/>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67" name="Shape 67"/>
        <p:cNvGrpSpPr/>
        <p:nvPr/>
      </p:nvGrpSpPr>
      <p:grpSpPr>
        <a:xfrm>
          <a:off x="0" y="0"/>
          <a:ext cx="0" cy="0"/>
          <a:chOff x="0" y="0"/>
          <a:chExt cx="0" cy="0"/>
        </a:xfrm>
      </p:grpSpPr>
      <p:sp>
        <p:nvSpPr>
          <p:cNvPr id="68" name="Google Shape;68;p12"/>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9" name="Google Shape;69;p12"/>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0" name="Google Shape;70;p12"/>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12"/>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12"/>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3" name="Shape 73"/>
        <p:cNvGrpSpPr/>
        <p:nvPr/>
      </p:nvGrpSpPr>
      <p:grpSpPr>
        <a:xfrm>
          <a:off x="0" y="0"/>
          <a:ext cx="0" cy="0"/>
          <a:chOff x="0" y="0"/>
          <a:chExt cx="0" cy="0"/>
        </a:xfrm>
      </p:grpSpPr>
      <p:sp>
        <p:nvSpPr>
          <p:cNvPr id="74" name="Google Shape;74;p13"/>
          <p:cNvSpPr txBox="1"/>
          <p:nvPr>
            <p:ph type="title"/>
          </p:nvPr>
        </p:nvSpPr>
        <p:spPr>
          <a:xfrm rot="5400000">
            <a:off x="5350073" y="1467446"/>
            <a:ext cx="4358879" cy="1971675"/>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5" name="Google Shape;75;p13"/>
          <p:cNvSpPr txBox="1"/>
          <p:nvPr>
            <p:ph idx="1" type="body"/>
          </p:nvPr>
        </p:nvSpPr>
        <p:spPr>
          <a:xfrm rot="5400000">
            <a:off x="1349573" y="-447079"/>
            <a:ext cx="4358879" cy="5800725"/>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76" name="Google Shape;76;p1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7" name="Google Shape;77;p1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8" name="Google Shape;78;p1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cSld name="3">
    <p:spTree>
      <p:nvGrpSpPr>
        <p:cNvPr id="79" name="Shape 79"/>
        <p:cNvGrpSpPr/>
        <p:nvPr/>
      </p:nvGrpSpPr>
      <p:grpSpPr>
        <a:xfrm>
          <a:off x="0" y="0"/>
          <a:ext cx="0" cy="0"/>
          <a:chOff x="0" y="0"/>
          <a:chExt cx="0" cy="0"/>
        </a:xfrm>
      </p:grpSpPr>
      <p:sp>
        <p:nvSpPr>
          <p:cNvPr id="80" name="Google Shape;80;p14"/>
          <p:cNvSpPr txBox="1"/>
          <p:nvPr>
            <p:ph idx="10" type="dt"/>
          </p:nvPr>
        </p:nvSpPr>
        <p:spPr>
          <a:xfrm>
            <a:off x="457201" y="4767265"/>
            <a:ext cx="21336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1" name="Google Shape;81;p14"/>
          <p:cNvSpPr txBox="1"/>
          <p:nvPr>
            <p:ph idx="11" type="ftr"/>
          </p:nvPr>
        </p:nvSpPr>
        <p:spPr>
          <a:xfrm>
            <a:off x="3124200" y="4767265"/>
            <a:ext cx="28956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Clr>
                <a:schemeClr val="dk1"/>
              </a:buClr>
              <a:buSzPts val="1100"/>
              <a:buFont typeface="Calibri"/>
              <a:buNone/>
              <a:defRPr sz="1800">
                <a:solidFill>
                  <a:schemeClr val="dk1"/>
                </a:solidFill>
                <a:latin typeface="Calibri"/>
                <a:ea typeface="Calibri"/>
                <a:cs typeface="Calibri"/>
                <a:sym typeface="Calibri"/>
              </a:defRPr>
            </a:lvl1pPr>
            <a:lvl2pPr lvl="1"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Clr>
                <a:schemeClr val="dk1"/>
              </a:buClr>
              <a:buSzPts val="1100"/>
              <a:buFont typeface="Calibri"/>
              <a:buNone/>
              <a:defRPr b="0" i="0" sz="1800" u="none" cap="none" strike="noStrike">
                <a:solidFill>
                  <a:schemeClr val="dk1"/>
                </a:solidFill>
                <a:latin typeface="Calibri"/>
                <a:ea typeface="Calibri"/>
                <a:cs typeface="Calibri"/>
                <a:sym typeface="Calibri"/>
              </a:defRPr>
            </a:lvl9pPr>
          </a:lstStyle>
          <a:p/>
        </p:txBody>
      </p:sp>
      <p:sp>
        <p:nvSpPr>
          <p:cNvPr id="82" name="Google Shape;82;p14"/>
          <p:cNvSpPr txBox="1"/>
          <p:nvPr>
            <p:ph idx="12" type="sldNum"/>
          </p:nvPr>
        </p:nvSpPr>
        <p:spPr>
          <a:xfrm>
            <a:off x="6553200" y="4767265"/>
            <a:ext cx="21336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1pPr>
            <a:lvl2pPr indent="0" lvl="1"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2pPr>
            <a:lvl3pPr indent="0" lvl="2"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3pPr>
            <a:lvl4pPr indent="0" lvl="3"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4pPr>
            <a:lvl5pPr indent="0" lvl="4"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5pPr>
            <a:lvl6pPr indent="0" lvl="5"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6pPr>
            <a:lvl7pPr indent="0" lvl="6"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7pPr>
            <a:lvl8pPr indent="0" lvl="7"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8pPr>
            <a:lvl9pPr indent="0" lvl="8" marL="0" marR="0" rtl="0" algn="r">
              <a:spcBef>
                <a:spcPts val="0"/>
              </a:spcBef>
              <a:spcAft>
                <a:spcPts val="0"/>
              </a:spcAft>
              <a:buClr>
                <a:srgbClr val="888888"/>
              </a:buClr>
              <a:buSzPts val="1400"/>
              <a:buFont typeface="Calibri"/>
              <a:buNone/>
              <a:defRPr sz="18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12" name="Shape 12"/>
        <p:cNvGrpSpPr/>
        <p:nvPr/>
      </p:nvGrpSpPr>
      <p:grpSpPr>
        <a:xfrm>
          <a:off x="0" y="0"/>
          <a:ext cx="0" cy="0"/>
          <a:chOff x="0" y="0"/>
          <a:chExt cx="0" cy="0"/>
        </a:xfrm>
      </p:grpSpPr>
      <p:sp>
        <p:nvSpPr>
          <p:cNvPr id="13" name="Google Shape;13;p3"/>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4" name="Google Shape;14;p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15" name="Google Shape;15;p3"/>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3"/>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7" name="Google Shape;17;p3"/>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18" name="Shape 18"/>
        <p:cNvGrpSpPr/>
        <p:nvPr/>
      </p:nvGrpSpPr>
      <p:grpSpPr>
        <a:xfrm>
          <a:off x="0" y="0"/>
          <a:ext cx="0" cy="0"/>
          <a:chOff x="0" y="0"/>
          <a:chExt cx="0" cy="0"/>
        </a:xfrm>
      </p:grpSpPr>
      <p:sp>
        <p:nvSpPr>
          <p:cNvPr id="19" name="Google Shape;19;p4"/>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marR="0" rtl="0" algn="ctr">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0" name="Google Shape;20;p4"/>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Autofit/>
          </a:bodyPr>
          <a:lstStyle>
            <a:lvl1pPr lvl="0" marR="0" rtl="0" algn="ctr">
              <a:lnSpc>
                <a:spcPct val="90000"/>
              </a:lnSpc>
              <a:spcBef>
                <a:spcPts val="75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lvl="1" marR="0" rtl="0" algn="ctr">
              <a:lnSpc>
                <a:spcPct val="90000"/>
              </a:lnSpc>
              <a:spcBef>
                <a:spcPts val="375"/>
              </a:spcBef>
              <a:spcAft>
                <a:spcPts val="0"/>
              </a:spcAft>
              <a:buClr>
                <a:schemeClr val="dk1"/>
              </a:buClr>
              <a:buSzPts val="1500"/>
              <a:buFont typeface="Arial"/>
              <a:buNone/>
              <a:defRPr b="0" i="0" sz="1500" u="none" cap="none" strike="noStrike">
                <a:solidFill>
                  <a:schemeClr val="dk1"/>
                </a:solidFill>
                <a:latin typeface="Arial"/>
                <a:ea typeface="Arial"/>
                <a:cs typeface="Arial"/>
                <a:sym typeface="Arial"/>
              </a:defRPr>
            </a:lvl2pPr>
            <a:lvl3pPr lvl="2" marR="0" rtl="0" algn="ctr">
              <a:lnSpc>
                <a:spcPct val="90000"/>
              </a:lnSpc>
              <a:spcBef>
                <a:spcPts val="375"/>
              </a:spcBef>
              <a:spcAft>
                <a:spcPts val="0"/>
              </a:spcAft>
              <a:buClr>
                <a:schemeClr val="dk1"/>
              </a:buClr>
              <a:buSzPts val="1350"/>
              <a:buFont typeface="Arial"/>
              <a:buNone/>
              <a:defRPr b="0" i="0" sz="1350" u="none" cap="none" strike="noStrike">
                <a:solidFill>
                  <a:schemeClr val="dk1"/>
                </a:solidFill>
                <a:latin typeface="Arial"/>
                <a:ea typeface="Arial"/>
                <a:cs typeface="Arial"/>
                <a:sym typeface="Arial"/>
              </a:defRPr>
            </a:lvl3pPr>
            <a:lvl4pPr lvl="3"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4pPr>
            <a:lvl5pPr lvl="4"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5pPr>
            <a:lvl6pPr lvl="5"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6pPr>
            <a:lvl7pPr lvl="6"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7pPr>
            <a:lvl8pPr lvl="7"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8pPr>
            <a:lvl9pPr lvl="8" marR="0" rtl="0" algn="ctr">
              <a:lnSpc>
                <a:spcPct val="90000"/>
              </a:lnSpc>
              <a:spcBef>
                <a:spcPts val="375"/>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9pPr>
          </a:lstStyle>
          <a:p/>
        </p:txBody>
      </p:sp>
      <p:sp>
        <p:nvSpPr>
          <p:cNvPr id="21" name="Google Shape;21;p4"/>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4"/>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4"/>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24" name="Shape 24"/>
        <p:cNvGrpSpPr/>
        <p:nvPr/>
      </p:nvGrpSpPr>
      <p:grpSpPr>
        <a:xfrm>
          <a:off x="0" y="0"/>
          <a:ext cx="0" cy="0"/>
          <a:chOff x="0" y="0"/>
          <a:chExt cx="0" cy="0"/>
        </a:xfrm>
      </p:grpSpPr>
      <p:sp>
        <p:nvSpPr>
          <p:cNvPr id="25" name="Google Shape;25;p5"/>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4500"/>
              <a:buFont typeface="Times New Roman"/>
              <a:buNone/>
              <a:defRPr b="0" i="0" sz="45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5"/>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rgbClr val="888888"/>
              </a:buClr>
              <a:buSzPts val="1800"/>
              <a:buFont typeface="Arial"/>
              <a:buNone/>
              <a:defRPr b="0" i="0" sz="1800" u="none" cap="none" strike="noStrike">
                <a:solidFill>
                  <a:srgbClr val="888888"/>
                </a:solidFill>
                <a:latin typeface="Arial"/>
                <a:ea typeface="Arial"/>
                <a:cs typeface="Arial"/>
                <a:sym typeface="Arial"/>
              </a:defRPr>
            </a:lvl1pPr>
            <a:lvl2pPr indent="-228600" lvl="1" marL="914400" marR="0" rtl="0" algn="l">
              <a:lnSpc>
                <a:spcPct val="90000"/>
              </a:lnSpc>
              <a:spcBef>
                <a:spcPts val="375"/>
              </a:spcBef>
              <a:spcAft>
                <a:spcPts val="0"/>
              </a:spcAft>
              <a:buClr>
                <a:srgbClr val="888888"/>
              </a:buClr>
              <a:buSzPts val="1500"/>
              <a:buFont typeface="Arial"/>
              <a:buNone/>
              <a:defRPr b="0" i="0" sz="1500" u="none" cap="none" strike="noStrike">
                <a:solidFill>
                  <a:srgbClr val="888888"/>
                </a:solidFill>
                <a:latin typeface="Arial"/>
                <a:ea typeface="Arial"/>
                <a:cs typeface="Arial"/>
                <a:sym typeface="Arial"/>
              </a:defRPr>
            </a:lvl2pPr>
            <a:lvl3pPr indent="-228600" lvl="2" marL="1371600" marR="0" rtl="0" algn="l">
              <a:lnSpc>
                <a:spcPct val="90000"/>
              </a:lnSpc>
              <a:spcBef>
                <a:spcPts val="375"/>
              </a:spcBef>
              <a:spcAft>
                <a:spcPts val="0"/>
              </a:spcAft>
              <a:buClr>
                <a:srgbClr val="888888"/>
              </a:buClr>
              <a:buSzPts val="1350"/>
              <a:buFont typeface="Arial"/>
              <a:buNone/>
              <a:defRPr b="0" i="0" sz="1350" u="none" cap="none" strike="noStrike">
                <a:solidFill>
                  <a:srgbClr val="888888"/>
                </a:solidFill>
                <a:latin typeface="Arial"/>
                <a:ea typeface="Arial"/>
                <a:cs typeface="Arial"/>
                <a:sym typeface="Arial"/>
              </a:defRPr>
            </a:lvl3pPr>
            <a:lvl4pPr indent="-228600" lvl="3" marL="1828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4pPr>
            <a:lvl5pPr indent="-228600" lvl="4" marL="22860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5pPr>
            <a:lvl6pPr indent="-228600" lvl="5" marL="27432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6pPr>
            <a:lvl7pPr indent="-228600" lvl="6" marL="32004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7pPr>
            <a:lvl8pPr indent="-228600" lvl="7" marL="36576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8pPr>
            <a:lvl9pPr indent="-228600" lvl="8" marL="4114800" marR="0" rtl="0" algn="l">
              <a:lnSpc>
                <a:spcPct val="90000"/>
              </a:lnSpc>
              <a:spcBef>
                <a:spcPts val="375"/>
              </a:spcBef>
              <a:spcAft>
                <a:spcPts val="0"/>
              </a:spcAft>
              <a:buClr>
                <a:srgbClr val="888888"/>
              </a:buClr>
              <a:buSzPts val="1200"/>
              <a:buFont typeface="Arial"/>
              <a:buNone/>
              <a:defRPr b="0" i="0" sz="1200" u="none" cap="none" strike="noStrike">
                <a:solidFill>
                  <a:srgbClr val="888888"/>
                </a:solidFill>
                <a:latin typeface="Arial"/>
                <a:ea typeface="Arial"/>
                <a:cs typeface="Arial"/>
                <a:sym typeface="Arial"/>
              </a:defRPr>
            </a:lvl9pPr>
          </a:lstStyle>
          <a:p/>
        </p:txBody>
      </p:sp>
      <p:sp>
        <p:nvSpPr>
          <p:cNvPr id="27" name="Google Shape;27;p5"/>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5"/>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5"/>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30" name="Shape 30"/>
        <p:cNvGrpSpPr/>
        <p:nvPr/>
      </p:nvGrpSpPr>
      <p:grpSpPr>
        <a:xfrm>
          <a:off x="0" y="0"/>
          <a:ext cx="0" cy="0"/>
          <a:chOff x="0" y="0"/>
          <a:chExt cx="0" cy="0"/>
        </a:xfrm>
      </p:grpSpPr>
      <p:sp>
        <p:nvSpPr>
          <p:cNvPr id="31" name="Google Shape;31;p6"/>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2" name="Google Shape;32;p6"/>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3" name="Google Shape;33;p6"/>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34" name="Google Shape;34;p6"/>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6"/>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6" name="Google Shape;36;p6"/>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37" name="Shape 37"/>
        <p:cNvGrpSpPr/>
        <p:nvPr/>
      </p:nvGrpSpPr>
      <p:grpSpPr>
        <a:xfrm>
          <a:off x="0" y="0"/>
          <a:ext cx="0" cy="0"/>
          <a:chOff x="0" y="0"/>
          <a:chExt cx="0" cy="0"/>
        </a:xfrm>
      </p:grpSpPr>
      <p:sp>
        <p:nvSpPr>
          <p:cNvPr id="38" name="Google Shape;38;p7"/>
          <p:cNvSpPr txBox="1"/>
          <p:nvPr>
            <p:ph type="title"/>
          </p:nvPr>
        </p:nvSpPr>
        <p:spPr>
          <a:xfrm>
            <a:off x="629841"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9" name="Google Shape;39;p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0" name="Google Shape;40;p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1" name="Google Shape;41;p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800"/>
              <a:buFont typeface="Arial"/>
              <a:buNone/>
              <a:defRPr b="1" i="0" sz="18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500"/>
              <a:buFont typeface="Arial"/>
              <a:buNone/>
              <a:defRPr b="1" i="0" sz="150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1350"/>
              <a:buFont typeface="Arial"/>
              <a:buNone/>
              <a:defRPr b="1" i="0" sz="135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1200"/>
              <a:buFont typeface="Arial"/>
              <a:buNone/>
              <a:defRPr b="1" i="0" sz="1200" u="none" cap="none" strike="noStrike">
                <a:solidFill>
                  <a:schemeClr val="dk1"/>
                </a:solidFill>
                <a:latin typeface="Arial"/>
                <a:ea typeface="Arial"/>
                <a:cs typeface="Arial"/>
                <a:sym typeface="Arial"/>
              </a:defRPr>
            </a:lvl9pPr>
          </a:lstStyle>
          <a:p/>
        </p:txBody>
      </p:sp>
      <p:sp>
        <p:nvSpPr>
          <p:cNvPr id="42" name="Google Shape;42;p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43" name="Google Shape;43;p7"/>
          <p:cNvSpPr/>
          <p:nvPr/>
        </p:nvSpPr>
        <p:spPr>
          <a:xfrm>
            <a:off x="6869407" y="4775446"/>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000000"/>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000000"/>
                </a:solidFill>
                <a:latin typeface="Calibri"/>
                <a:ea typeface="Calibri"/>
                <a:cs typeface="Calibri"/>
                <a:sym typeface="Calibri"/>
              </a:rPr>
              <a:t> </a:t>
            </a:r>
            <a:endParaRPr sz="100">
              <a:solidFill>
                <a:srgbClr val="000000"/>
              </a:solidFill>
              <a:latin typeface="Calibri"/>
              <a:ea typeface="Calibri"/>
              <a:cs typeface="Calibri"/>
              <a:sym typeface="Calibri"/>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44" name="Shape 44"/>
        <p:cNvGrpSpPr/>
        <p:nvPr/>
      </p:nvGrpSpPr>
      <p:grpSpPr>
        <a:xfrm>
          <a:off x="0" y="0"/>
          <a:ext cx="0" cy="0"/>
          <a:chOff x="0" y="0"/>
          <a:chExt cx="0" cy="0"/>
        </a:xfrm>
      </p:grpSpPr>
      <p:sp>
        <p:nvSpPr>
          <p:cNvPr id="45" name="Google Shape;45;p8"/>
          <p:cNvSpPr txBox="1"/>
          <p:nvPr>
            <p:ph type="title"/>
          </p:nvPr>
        </p:nvSpPr>
        <p:spPr>
          <a:xfrm>
            <a:off x="628650" y="273844"/>
            <a:ext cx="7886700" cy="994172"/>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1"/>
              </a:buClr>
              <a:buSzPts val="3300"/>
              <a:buFont typeface="Times New Roman"/>
              <a:buNone/>
              <a:defRPr b="0" i="0" sz="33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46" name="Google Shape;46;p8"/>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8"/>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8" name="Google Shape;48;p8"/>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49" name="Shape 49"/>
        <p:cNvGrpSpPr/>
        <p:nvPr/>
      </p:nvGrpSpPr>
      <p:grpSpPr>
        <a:xfrm>
          <a:off x="0" y="0"/>
          <a:ext cx="0" cy="0"/>
          <a:chOff x="0" y="0"/>
          <a:chExt cx="0" cy="0"/>
        </a:xfrm>
      </p:grpSpPr>
      <p:sp>
        <p:nvSpPr>
          <p:cNvPr id="50" name="Google Shape;50;p9"/>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1" name="Google Shape;51;p9"/>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9"/>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3" name="Shape 53"/>
        <p:cNvGrpSpPr/>
        <p:nvPr/>
      </p:nvGrpSpPr>
      <p:grpSpPr>
        <a:xfrm>
          <a:off x="0" y="0"/>
          <a:ext cx="0" cy="0"/>
          <a:chOff x="0" y="0"/>
          <a:chExt cx="0" cy="0"/>
        </a:xfrm>
      </p:grpSpPr>
      <p:sp>
        <p:nvSpPr>
          <p:cNvPr id="54" name="Google Shape;54;p1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dk1"/>
              </a:buClr>
              <a:buSzPts val="2400"/>
              <a:buFont typeface="Times New Roman"/>
              <a:buNone/>
              <a:defRPr b="0" i="0" sz="24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5" name="Google Shape;55;p1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Autofit/>
          </a:bodyPr>
          <a:lstStyle>
            <a:lvl1pPr indent="-381000" lvl="0" marL="457200" marR="0" rtl="0" algn="l">
              <a:lnSpc>
                <a:spcPct val="90000"/>
              </a:lnSpc>
              <a:spcBef>
                <a:spcPts val="75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1pPr>
            <a:lvl2pPr indent="-361950" lvl="1" marL="914400" marR="0" rtl="0" algn="l">
              <a:lnSpc>
                <a:spcPct val="90000"/>
              </a:lnSpc>
              <a:spcBef>
                <a:spcPts val="375"/>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2pPr>
            <a:lvl3pPr indent="-342900" lvl="2" marL="13716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23850" lvl="3" marL="1828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4pPr>
            <a:lvl5pPr indent="-323850" lvl="4" marL="22860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5pPr>
            <a:lvl6pPr indent="-323850" lvl="5" marL="27432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6pPr>
            <a:lvl7pPr indent="-323850" lvl="6" marL="32004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7pPr>
            <a:lvl8pPr indent="-323850" lvl="7" marL="3657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8pPr>
            <a:lvl9pPr indent="-323850" lvl="8" marL="41148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9pPr>
          </a:lstStyle>
          <a:p/>
        </p:txBody>
      </p:sp>
      <p:sp>
        <p:nvSpPr>
          <p:cNvPr id="56" name="Google Shape;56;p1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750"/>
              </a:spcBef>
              <a:spcAft>
                <a:spcPts val="0"/>
              </a:spcAft>
              <a:buClr>
                <a:schemeClr val="dk1"/>
              </a:buClr>
              <a:buSzPts val="12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90000"/>
              </a:lnSpc>
              <a:spcBef>
                <a:spcPts val="375"/>
              </a:spcBef>
              <a:spcAft>
                <a:spcPts val="0"/>
              </a:spcAft>
              <a:buClr>
                <a:schemeClr val="dk1"/>
              </a:buClr>
              <a:buSzPts val="1050"/>
              <a:buFont typeface="Arial"/>
              <a:buNone/>
              <a:defRPr b="0" i="0" sz="1050" u="none" cap="none" strike="noStrike">
                <a:solidFill>
                  <a:schemeClr val="dk1"/>
                </a:solidFill>
                <a:latin typeface="Arial"/>
                <a:ea typeface="Arial"/>
                <a:cs typeface="Arial"/>
                <a:sym typeface="Arial"/>
              </a:defRPr>
            </a:lvl2pPr>
            <a:lvl3pPr indent="-228600" lvl="2" marL="1371600" marR="0" rtl="0" algn="l">
              <a:lnSpc>
                <a:spcPct val="90000"/>
              </a:lnSpc>
              <a:spcBef>
                <a:spcPts val="375"/>
              </a:spcBef>
              <a:spcAft>
                <a:spcPts val="0"/>
              </a:spcAft>
              <a:buClr>
                <a:schemeClr val="dk1"/>
              </a:buClr>
              <a:buSzPts val="900"/>
              <a:buFont typeface="Arial"/>
              <a:buNone/>
              <a:defRPr b="0" i="0" sz="900" u="none" cap="none" strike="noStrike">
                <a:solidFill>
                  <a:schemeClr val="dk1"/>
                </a:solidFill>
                <a:latin typeface="Arial"/>
                <a:ea typeface="Arial"/>
                <a:cs typeface="Arial"/>
                <a:sym typeface="Arial"/>
              </a:defRPr>
            </a:lvl3pPr>
            <a:lvl4pPr indent="-228600" lvl="3" marL="1828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4pPr>
            <a:lvl5pPr indent="-228600" lvl="4" marL="22860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5pPr>
            <a:lvl6pPr indent="-228600" lvl="5" marL="27432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6pPr>
            <a:lvl7pPr indent="-228600" lvl="6" marL="32004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7pPr>
            <a:lvl8pPr indent="-228600" lvl="7" marL="36576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8pPr>
            <a:lvl9pPr indent="-228600" lvl="8" marL="4114800" marR="0" rtl="0" algn="l">
              <a:lnSpc>
                <a:spcPct val="90000"/>
              </a:lnSpc>
              <a:spcBef>
                <a:spcPts val="375"/>
              </a:spcBef>
              <a:spcAft>
                <a:spcPts val="0"/>
              </a:spcAft>
              <a:buClr>
                <a:schemeClr val="dk1"/>
              </a:buClr>
              <a:buSzPts val="750"/>
              <a:buFont typeface="Arial"/>
              <a:buNone/>
              <a:defRPr b="0" i="0" sz="750" u="none" cap="none" strike="noStrike">
                <a:solidFill>
                  <a:schemeClr val="dk1"/>
                </a:solidFill>
                <a:latin typeface="Arial"/>
                <a:ea typeface="Arial"/>
                <a:cs typeface="Arial"/>
                <a:sym typeface="Arial"/>
              </a:defRPr>
            </a:lvl9pPr>
          </a:lstStyle>
          <a:p/>
        </p:txBody>
      </p:sp>
      <p:sp>
        <p:nvSpPr>
          <p:cNvPr id="57" name="Google Shape;57;p10"/>
          <p:cNvSpPr txBox="1"/>
          <p:nvPr>
            <p:ph idx="10" type="dt"/>
          </p:nvPr>
        </p:nvSpPr>
        <p:spPr>
          <a:xfrm>
            <a:off x="628650" y="4767263"/>
            <a:ext cx="20574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8" name="Google Shape;58;p10"/>
          <p:cNvSpPr txBox="1"/>
          <p:nvPr>
            <p:ph idx="11" type="ftr"/>
          </p:nvPr>
        </p:nvSpPr>
        <p:spPr>
          <a:xfrm>
            <a:off x="3028950" y="4767263"/>
            <a:ext cx="3086100" cy="273844"/>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sz="1800">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10"/>
          <p:cNvSpPr txBox="1"/>
          <p:nvPr>
            <p:ph idx="12" type="sldNum"/>
          </p:nvPr>
        </p:nvSpPr>
        <p:spPr>
          <a:xfrm>
            <a:off x="6457950" y="4767263"/>
            <a:ext cx="2057400" cy="273844"/>
          </a:xfrm>
          <a:prstGeom prst="rect">
            <a:avLst/>
          </a:prstGeom>
          <a:noFill/>
          <a:ln>
            <a:noFill/>
          </a:ln>
        </p:spPr>
        <p:txBody>
          <a:bodyPr anchorCtr="0" anchor="t" bIns="45700" lIns="91425" spcFirstLastPara="1" rIns="91425" wrap="square" tIns="45700">
            <a:noAutofit/>
          </a:bodyPr>
          <a:lstStyle>
            <a:lvl1pPr indent="0" lvl="0" marL="0" marR="0" rtl="0" algn="l">
              <a:spcBef>
                <a:spcPts val="0"/>
              </a:spcBef>
              <a:buNone/>
              <a:defRPr sz="1800">
                <a:solidFill>
                  <a:schemeClr val="dk1"/>
                </a:solidFill>
                <a:latin typeface="Arial"/>
                <a:ea typeface="Arial"/>
                <a:cs typeface="Arial"/>
                <a:sym typeface="Arial"/>
              </a:defRPr>
            </a:lvl1pPr>
            <a:lvl2pPr indent="0" lvl="1" marL="0" marR="0" rtl="0" algn="l">
              <a:spcBef>
                <a:spcPts val="0"/>
              </a:spcBef>
              <a:buNone/>
              <a:defRPr sz="1800">
                <a:solidFill>
                  <a:schemeClr val="dk1"/>
                </a:solidFill>
                <a:latin typeface="Arial"/>
                <a:ea typeface="Arial"/>
                <a:cs typeface="Arial"/>
                <a:sym typeface="Arial"/>
              </a:defRPr>
            </a:lvl2pPr>
            <a:lvl3pPr indent="0" lvl="2" marL="0" marR="0" rtl="0" algn="l">
              <a:spcBef>
                <a:spcPts val="0"/>
              </a:spcBef>
              <a:buNone/>
              <a:defRPr sz="1800">
                <a:solidFill>
                  <a:schemeClr val="dk1"/>
                </a:solidFill>
                <a:latin typeface="Arial"/>
                <a:ea typeface="Arial"/>
                <a:cs typeface="Arial"/>
                <a:sym typeface="Arial"/>
              </a:defRPr>
            </a:lvl3pPr>
            <a:lvl4pPr indent="0" lvl="3" marL="0" marR="0" rtl="0" algn="l">
              <a:spcBef>
                <a:spcPts val="0"/>
              </a:spcBef>
              <a:buNone/>
              <a:defRPr sz="1800">
                <a:solidFill>
                  <a:schemeClr val="dk1"/>
                </a:solidFill>
                <a:latin typeface="Arial"/>
                <a:ea typeface="Arial"/>
                <a:cs typeface="Arial"/>
                <a:sym typeface="Arial"/>
              </a:defRPr>
            </a:lvl4pPr>
            <a:lvl5pPr indent="0" lvl="4" marL="0" marR="0" rtl="0" algn="l">
              <a:spcBef>
                <a:spcPts val="0"/>
              </a:spcBef>
              <a:buNone/>
              <a:defRPr sz="1800">
                <a:solidFill>
                  <a:schemeClr val="dk1"/>
                </a:solidFill>
                <a:latin typeface="Arial"/>
                <a:ea typeface="Arial"/>
                <a:cs typeface="Arial"/>
                <a:sym typeface="Arial"/>
              </a:defRPr>
            </a:lvl5pPr>
            <a:lvl6pPr indent="0" lvl="5" marL="0" marR="0" rtl="0" algn="l">
              <a:spcBef>
                <a:spcPts val="0"/>
              </a:spcBef>
              <a:buNone/>
              <a:defRPr sz="1800">
                <a:solidFill>
                  <a:schemeClr val="dk1"/>
                </a:solidFill>
                <a:latin typeface="Arial"/>
                <a:ea typeface="Arial"/>
                <a:cs typeface="Arial"/>
                <a:sym typeface="Arial"/>
              </a:defRPr>
            </a:lvl6pPr>
            <a:lvl7pPr indent="0" lvl="6" marL="0" marR="0" rtl="0" algn="l">
              <a:spcBef>
                <a:spcPts val="0"/>
              </a:spcBef>
              <a:buNone/>
              <a:defRPr sz="1800">
                <a:solidFill>
                  <a:schemeClr val="dk1"/>
                </a:solidFill>
                <a:latin typeface="Arial"/>
                <a:ea typeface="Arial"/>
                <a:cs typeface="Arial"/>
                <a:sym typeface="Arial"/>
              </a:defRPr>
            </a:lvl7pPr>
            <a:lvl8pPr indent="0" lvl="7" marL="0" marR="0" rtl="0" algn="l">
              <a:spcBef>
                <a:spcPts val="0"/>
              </a:spcBef>
              <a:buNone/>
              <a:defRPr sz="1800">
                <a:solidFill>
                  <a:schemeClr val="dk1"/>
                </a:solidFill>
                <a:latin typeface="Arial"/>
                <a:ea typeface="Arial"/>
                <a:cs typeface="Arial"/>
                <a:sym typeface="Arial"/>
              </a:defRPr>
            </a:lvl8pPr>
            <a:lvl9pPr indent="0" lvl="8" marL="0" marR="0" rtl="0" algn="l">
              <a:spcBef>
                <a:spcPts val="0"/>
              </a:spcBef>
              <a:buNone/>
              <a:defRPr sz="1800">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tr-TR"/>
              <a:t>‹#›</a:t>
            </a:fld>
            <a:endParaRPr/>
          </a:p>
        </p:txBody>
      </p:sp>
    </p:spTree>
  </p:cSld>
  <p:clrMapOvr>
    <a:masterClrMapping/>
  </p:clrMapOvr>
  <mc:AlternateContent>
    <mc:Choice Requires="p14">
      <p:transition spd="slow" p14:dur="1500">
        <p:fade thruBlk="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5143500"/>
          </a:xfrm>
          <a:prstGeom prst="rect">
            <a:avLst/>
          </a:prstGeom>
          <a:solidFill>
            <a:srgbClr val="11111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mc:AlternateContent>
    <mc:Choice Requires="p14">
      <p:transition spd="slow" p14:dur="1500">
        <p:fade thruBlk="1"/>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7.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1" Type="http://schemas.openxmlformats.org/officeDocument/2006/relationships/hyperlink" Target="https://googleslides.org/free-templates/flowers-powerpoint-templates" TargetMode="External"/><Relationship Id="rId10" Type="http://schemas.openxmlformats.org/officeDocument/2006/relationships/hyperlink" Target="https://googleslides.org/free-templates/education-google-slides" TargetMode="External"/><Relationship Id="rId13" Type="http://schemas.openxmlformats.org/officeDocument/2006/relationships/hyperlink" Target="https://googleslides.org/free-templates/games-powerpoint-templates" TargetMode="External"/><Relationship Id="rId12" Type="http://schemas.openxmlformats.org/officeDocument/2006/relationships/hyperlink" Target="https://googleslides.org/free-templates/food-drinks-powerpoint-templates" TargetMode="External"/><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hyperlink" Target="https://googleslides.org/free-templates" TargetMode="External"/><Relationship Id="rId4" Type="http://schemas.openxmlformats.org/officeDocument/2006/relationships/hyperlink" Target="https://googleslides.org/free-templates/abstract-google-slides" TargetMode="External"/><Relationship Id="rId9" Type="http://schemas.openxmlformats.org/officeDocument/2006/relationships/hyperlink" Target="https://googleslides.org/free-templates/christmas-new-year-templates" TargetMode="External"/><Relationship Id="rId15" Type="http://schemas.openxmlformats.org/officeDocument/2006/relationships/hyperlink" Target="https://googleslides.org/free-templates/nature-google-slide-templates" TargetMode="External"/><Relationship Id="rId14" Type="http://schemas.openxmlformats.org/officeDocument/2006/relationships/hyperlink" Target="https://googleslides.org/free-templates/medical-powerpoint-templates" TargetMode="External"/><Relationship Id="rId17" Type="http://schemas.openxmlformats.org/officeDocument/2006/relationships/hyperlink" Target="https://googleslides.org/free-templates/sports-presentation-slides" TargetMode="External"/><Relationship Id="rId16" Type="http://schemas.openxmlformats.org/officeDocument/2006/relationships/hyperlink" Target="https://googleslides.org/free-templates/religion-powerpoint-templates" TargetMode="External"/><Relationship Id="rId5" Type="http://schemas.openxmlformats.org/officeDocument/2006/relationships/hyperlink" Target="https://googleslides.org/free-templates/animal-wildlife-presentation-template" TargetMode="External"/><Relationship Id="rId19" Type="http://schemas.openxmlformats.org/officeDocument/2006/relationships/hyperlink" Target="https://googleslides.org/free-templates/transportation-google-slides" TargetMode="External"/><Relationship Id="rId6" Type="http://schemas.openxmlformats.org/officeDocument/2006/relationships/hyperlink" Target="https://googleslides.org/free-templates/biology-presentation-slides" TargetMode="External"/><Relationship Id="rId18" Type="http://schemas.openxmlformats.org/officeDocument/2006/relationships/hyperlink" Target="https://googleslides.org/free-templates/technology-powerpoint-templates" TargetMode="External"/><Relationship Id="rId7" Type="http://schemas.openxmlformats.org/officeDocument/2006/relationships/hyperlink" Target="https://googleslides.org/free-templates/business-finance-templates" TargetMode="External"/><Relationship Id="rId8" Type="http://schemas.openxmlformats.org/officeDocument/2006/relationships/hyperlink" Target="https://googleslides.org/free-templates/chemistry-google-slides-templat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jpg"/><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5"/>
          <p:cNvSpPr txBox="1"/>
          <p:nvPr/>
        </p:nvSpPr>
        <p:spPr>
          <a:xfrm>
            <a:off x="2937972" y="695717"/>
            <a:ext cx="5847970" cy="230832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tr-TR" sz="7200" u="none" cap="none" strike="noStrike">
                <a:solidFill>
                  <a:srgbClr val="FFF5E1"/>
                </a:solidFill>
                <a:latin typeface="Arial"/>
                <a:ea typeface="Arial"/>
                <a:cs typeface="Arial"/>
                <a:sym typeface="Arial"/>
              </a:rPr>
              <a:t>ANGEL INVESTOR</a:t>
            </a:r>
            <a:endParaRPr b="1" i="0" sz="7200" u="none" cap="none" strike="noStrike">
              <a:solidFill>
                <a:srgbClr val="FFF5E1"/>
              </a:solidFill>
              <a:latin typeface="Arial"/>
              <a:ea typeface="Arial"/>
              <a:cs typeface="Arial"/>
              <a:sym typeface="Arial"/>
            </a:endParaRPr>
          </a:p>
        </p:txBody>
      </p:sp>
      <p:sp>
        <p:nvSpPr>
          <p:cNvPr id="89" name="Google Shape;89;p15"/>
          <p:cNvSpPr txBox="1"/>
          <p:nvPr/>
        </p:nvSpPr>
        <p:spPr>
          <a:xfrm>
            <a:off x="2937972" y="3004041"/>
            <a:ext cx="584797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3200" u="none" cap="none" strike="noStrike">
                <a:solidFill>
                  <a:srgbClr val="FFF5E1"/>
                </a:solidFill>
                <a:latin typeface="Arial"/>
                <a:ea typeface="Arial"/>
                <a:cs typeface="Arial"/>
                <a:sym typeface="Arial"/>
              </a:rPr>
              <a:t>Presentation Template</a:t>
            </a:r>
            <a:endParaRPr/>
          </a:p>
        </p:txBody>
      </p:sp>
      <p:sp>
        <p:nvSpPr>
          <p:cNvPr id="90" name="Google Shape;90;p15"/>
          <p:cNvSpPr txBox="1"/>
          <p:nvPr/>
        </p:nvSpPr>
        <p:spPr>
          <a:xfrm>
            <a:off x="5139900" y="3852130"/>
            <a:ext cx="1444113"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1" lang="tr-TR" sz="1600" u="none" cap="none" strike="noStrike">
                <a:solidFill>
                  <a:srgbClr val="FFF5E1"/>
                </a:solidFill>
                <a:latin typeface="Arial"/>
                <a:ea typeface="Arial"/>
                <a:cs typeface="Arial"/>
                <a:sym typeface="Arial"/>
              </a:rPr>
              <a:t>2021 YEARS!</a:t>
            </a:r>
            <a:endParaRPr b="0" i="1" sz="1600" u="none" cap="none" strike="noStrike">
              <a:solidFill>
                <a:srgbClr val="FFF5E1"/>
              </a:solidFill>
              <a:latin typeface="Arial"/>
              <a:ea typeface="Arial"/>
              <a:cs typeface="Arial"/>
              <a:sym typeface="Arial"/>
            </a:endParaRPr>
          </a:p>
        </p:txBody>
      </p:sp>
      <p:grpSp>
        <p:nvGrpSpPr>
          <p:cNvPr id="91" name="Google Shape;91;p15"/>
          <p:cNvGrpSpPr/>
          <p:nvPr/>
        </p:nvGrpSpPr>
        <p:grpSpPr>
          <a:xfrm>
            <a:off x="66528" y="659464"/>
            <a:ext cx="2998866" cy="4076699"/>
            <a:chOff x="481770" y="484641"/>
            <a:chExt cx="1602126" cy="2391362"/>
          </a:xfrm>
        </p:grpSpPr>
        <p:grpSp>
          <p:nvGrpSpPr>
            <p:cNvPr id="92" name="Google Shape;92;p15"/>
            <p:cNvGrpSpPr/>
            <p:nvPr/>
          </p:nvGrpSpPr>
          <p:grpSpPr>
            <a:xfrm>
              <a:off x="481770" y="484641"/>
              <a:ext cx="1602126" cy="1980576"/>
              <a:chOff x="1747" y="-199"/>
              <a:chExt cx="2231" cy="2758"/>
            </a:xfrm>
          </p:grpSpPr>
          <p:sp>
            <p:nvSpPr>
              <p:cNvPr id="93" name="Google Shape;93;p15"/>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4" name="Google Shape;94;p15"/>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5" name="Google Shape;95;p15"/>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6" name="Google Shape;96;p15"/>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 name="Google Shape;97;p15"/>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 name="Google Shape;98;p15"/>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99" name="Google Shape;99;p15"/>
          <p:cNvSpPr txBox="1"/>
          <p:nvPr/>
        </p:nvSpPr>
        <p:spPr>
          <a:xfrm>
            <a:off x="395300" y="110950"/>
            <a:ext cx="2318400" cy="523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tr-TR" sz="2800" u="none">
                <a:solidFill>
                  <a:srgbClr val="FFF5E1"/>
                </a:solidFill>
                <a:latin typeface="Arial"/>
                <a:ea typeface="Arial"/>
                <a:cs typeface="Arial"/>
                <a:sym typeface="Arial"/>
              </a:rPr>
              <a:t>BUSINESS</a:t>
            </a:r>
            <a:endParaRPr b="0" sz="2800" u="none">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0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500"/>
                                        <p:tgtEl>
                                          <p:spTgt spid="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24"/>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97" name="Google Shape;297;p24"/>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98" name="Google Shape;298;p2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99" name="Google Shape;299;p24"/>
          <p:cNvGrpSpPr/>
          <p:nvPr/>
        </p:nvGrpSpPr>
        <p:grpSpPr>
          <a:xfrm>
            <a:off x="291975" y="255126"/>
            <a:ext cx="226142" cy="147974"/>
            <a:chOff x="4935793" y="-737419"/>
            <a:chExt cx="226142" cy="147974"/>
          </a:xfrm>
        </p:grpSpPr>
        <p:cxnSp>
          <p:nvCxnSpPr>
            <p:cNvPr id="300" name="Google Shape;300;p2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1" name="Google Shape;301;p2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302" name="Google Shape;302;p2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303" name="Google Shape;303;p24"/>
          <p:cNvGrpSpPr/>
          <p:nvPr/>
        </p:nvGrpSpPr>
        <p:grpSpPr>
          <a:xfrm>
            <a:off x="5026420" y="3229727"/>
            <a:ext cx="1301426" cy="972843"/>
            <a:chOff x="5026420" y="3229727"/>
            <a:chExt cx="1301426" cy="972843"/>
          </a:xfrm>
        </p:grpSpPr>
        <p:sp>
          <p:nvSpPr>
            <p:cNvPr id="304" name="Google Shape;304;p24"/>
            <p:cNvSpPr/>
            <p:nvPr/>
          </p:nvSpPr>
          <p:spPr>
            <a:xfrm rot="-5400000">
              <a:off x="5190711" y="3065435"/>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05" name="Google Shape;305;p24"/>
            <p:cNvGrpSpPr/>
            <p:nvPr/>
          </p:nvGrpSpPr>
          <p:grpSpPr>
            <a:xfrm>
              <a:off x="5468465" y="3449265"/>
              <a:ext cx="505863" cy="533764"/>
              <a:chOff x="4197350" y="2182813"/>
              <a:chExt cx="608013" cy="641350"/>
            </a:xfrm>
          </p:grpSpPr>
          <p:sp>
            <p:nvSpPr>
              <p:cNvPr id="306" name="Google Shape;306;p24"/>
              <p:cNvSpPr/>
              <p:nvPr/>
            </p:nvSpPr>
            <p:spPr>
              <a:xfrm>
                <a:off x="4229100" y="2211388"/>
                <a:ext cx="39688" cy="157163"/>
              </a:xfrm>
              <a:custGeom>
                <a:rect b="b" l="l" r="r" t="t"/>
                <a:pathLst>
                  <a:path extrusionOk="0" h="296" w="73">
                    <a:moveTo>
                      <a:pt x="63" y="2"/>
                    </a:moveTo>
                    <a:lnTo>
                      <a:pt x="63" y="2"/>
                    </a:lnTo>
                    <a:lnTo>
                      <a:pt x="58" y="14"/>
                    </a:lnTo>
                    <a:lnTo>
                      <a:pt x="54" y="25"/>
                    </a:lnTo>
                    <a:lnTo>
                      <a:pt x="47" y="49"/>
                    </a:lnTo>
                    <a:lnTo>
                      <a:pt x="34" y="96"/>
                    </a:lnTo>
                    <a:lnTo>
                      <a:pt x="34" y="96"/>
                    </a:lnTo>
                    <a:lnTo>
                      <a:pt x="27" y="122"/>
                    </a:lnTo>
                    <a:lnTo>
                      <a:pt x="21" y="149"/>
                    </a:lnTo>
                    <a:lnTo>
                      <a:pt x="10" y="203"/>
                    </a:lnTo>
                    <a:lnTo>
                      <a:pt x="10" y="203"/>
                    </a:lnTo>
                    <a:lnTo>
                      <a:pt x="6" y="222"/>
                    </a:lnTo>
                    <a:lnTo>
                      <a:pt x="3" y="243"/>
                    </a:lnTo>
                    <a:lnTo>
                      <a:pt x="1" y="263"/>
                    </a:lnTo>
                    <a:lnTo>
                      <a:pt x="0" y="283"/>
                    </a:lnTo>
                    <a:lnTo>
                      <a:pt x="0" y="283"/>
                    </a:lnTo>
                    <a:lnTo>
                      <a:pt x="1" y="290"/>
                    </a:lnTo>
                    <a:lnTo>
                      <a:pt x="2" y="292"/>
                    </a:lnTo>
                    <a:lnTo>
                      <a:pt x="3" y="294"/>
                    </a:lnTo>
                    <a:lnTo>
                      <a:pt x="6" y="296"/>
                    </a:lnTo>
                    <a:lnTo>
                      <a:pt x="8" y="296"/>
                    </a:lnTo>
                    <a:lnTo>
                      <a:pt x="11" y="296"/>
                    </a:lnTo>
                    <a:lnTo>
                      <a:pt x="14" y="294"/>
                    </a:lnTo>
                    <a:lnTo>
                      <a:pt x="14" y="294"/>
                    </a:lnTo>
                    <a:lnTo>
                      <a:pt x="15" y="293"/>
                    </a:lnTo>
                    <a:lnTo>
                      <a:pt x="16" y="291"/>
                    </a:lnTo>
                    <a:lnTo>
                      <a:pt x="15" y="287"/>
                    </a:lnTo>
                    <a:lnTo>
                      <a:pt x="14" y="285"/>
                    </a:lnTo>
                    <a:lnTo>
                      <a:pt x="12" y="285"/>
                    </a:lnTo>
                    <a:lnTo>
                      <a:pt x="11" y="284"/>
                    </a:lnTo>
                    <a:lnTo>
                      <a:pt x="9" y="285"/>
                    </a:lnTo>
                    <a:lnTo>
                      <a:pt x="9" y="285"/>
                    </a:lnTo>
                    <a:lnTo>
                      <a:pt x="11" y="282"/>
                    </a:lnTo>
                    <a:lnTo>
                      <a:pt x="12" y="276"/>
                    </a:lnTo>
                    <a:lnTo>
                      <a:pt x="14" y="259"/>
                    </a:lnTo>
                    <a:lnTo>
                      <a:pt x="14" y="232"/>
                    </a:lnTo>
                    <a:lnTo>
                      <a:pt x="14" y="232"/>
                    </a:lnTo>
                    <a:lnTo>
                      <a:pt x="17" y="212"/>
                    </a:lnTo>
                    <a:lnTo>
                      <a:pt x="21" y="193"/>
                    </a:lnTo>
                    <a:lnTo>
                      <a:pt x="29" y="155"/>
                    </a:lnTo>
                    <a:lnTo>
                      <a:pt x="29" y="155"/>
                    </a:lnTo>
                    <a:lnTo>
                      <a:pt x="38" y="119"/>
                    </a:lnTo>
                    <a:lnTo>
                      <a:pt x="48" y="83"/>
                    </a:lnTo>
                    <a:lnTo>
                      <a:pt x="48" y="83"/>
                    </a:lnTo>
                    <a:lnTo>
                      <a:pt x="58" y="45"/>
                    </a:lnTo>
                    <a:lnTo>
                      <a:pt x="64" y="25"/>
                    </a:lnTo>
                    <a:lnTo>
                      <a:pt x="68" y="16"/>
                    </a:lnTo>
                    <a:lnTo>
                      <a:pt x="72" y="8"/>
                    </a:lnTo>
                    <a:lnTo>
                      <a:pt x="72" y="8"/>
                    </a:lnTo>
                    <a:lnTo>
                      <a:pt x="73" y="5"/>
                    </a:lnTo>
                    <a:lnTo>
                      <a:pt x="73" y="3"/>
                    </a:lnTo>
                    <a:lnTo>
                      <a:pt x="72" y="2"/>
                    </a:lnTo>
                    <a:lnTo>
                      <a:pt x="71" y="1"/>
                    </a:lnTo>
                    <a:lnTo>
                      <a:pt x="69" y="0"/>
                    </a:lnTo>
                    <a:lnTo>
                      <a:pt x="67" y="0"/>
                    </a:lnTo>
                    <a:lnTo>
                      <a:pt x="65" y="1"/>
                    </a:lnTo>
                    <a:lnTo>
                      <a:pt x="63" y="2"/>
                    </a:lnTo>
                    <a:lnTo>
                      <a:pt x="6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7" name="Google Shape;307;p24"/>
              <p:cNvSpPr/>
              <p:nvPr/>
            </p:nvSpPr>
            <p:spPr>
              <a:xfrm>
                <a:off x="4251325" y="2206625"/>
                <a:ext cx="39688" cy="177800"/>
              </a:xfrm>
              <a:custGeom>
                <a:rect b="b" l="l" r="r" t="t"/>
                <a:pathLst>
                  <a:path extrusionOk="0" h="337" w="76">
                    <a:moveTo>
                      <a:pt x="66" y="3"/>
                    </a:moveTo>
                    <a:lnTo>
                      <a:pt x="66" y="3"/>
                    </a:lnTo>
                    <a:lnTo>
                      <a:pt x="51" y="40"/>
                    </a:lnTo>
                    <a:lnTo>
                      <a:pt x="44" y="59"/>
                    </a:lnTo>
                    <a:lnTo>
                      <a:pt x="38" y="78"/>
                    </a:lnTo>
                    <a:lnTo>
                      <a:pt x="38" y="78"/>
                    </a:lnTo>
                    <a:lnTo>
                      <a:pt x="33" y="101"/>
                    </a:lnTo>
                    <a:lnTo>
                      <a:pt x="29" y="124"/>
                    </a:lnTo>
                    <a:lnTo>
                      <a:pt x="20" y="170"/>
                    </a:lnTo>
                    <a:lnTo>
                      <a:pt x="20" y="170"/>
                    </a:lnTo>
                    <a:lnTo>
                      <a:pt x="5" y="249"/>
                    </a:lnTo>
                    <a:lnTo>
                      <a:pt x="5" y="249"/>
                    </a:lnTo>
                    <a:lnTo>
                      <a:pt x="2" y="270"/>
                    </a:lnTo>
                    <a:lnTo>
                      <a:pt x="1" y="290"/>
                    </a:lnTo>
                    <a:lnTo>
                      <a:pt x="0" y="311"/>
                    </a:lnTo>
                    <a:lnTo>
                      <a:pt x="0" y="332"/>
                    </a:lnTo>
                    <a:lnTo>
                      <a:pt x="0" y="332"/>
                    </a:lnTo>
                    <a:lnTo>
                      <a:pt x="0" y="334"/>
                    </a:lnTo>
                    <a:lnTo>
                      <a:pt x="1" y="336"/>
                    </a:lnTo>
                    <a:lnTo>
                      <a:pt x="3" y="336"/>
                    </a:lnTo>
                    <a:lnTo>
                      <a:pt x="5" y="337"/>
                    </a:lnTo>
                    <a:lnTo>
                      <a:pt x="6" y="336"/>
                    </a:lnTo>
                    <a:lnTo>
                      <a:pt x="8" y="336"/>
                    </a:lnTo>
                    <a:lnTo>
                      <a:pt x="9" y="334"/>
                    </a:lnTo>
                    <a:lnTo>
                      <a:pt x="9" y="332"/>
                    </a:lnTo>
                    <a:lnTo>
                      <a:pt x="9" y="332"/>
                    </a:lnTo>
                    <a:lnTo>
                      <a:pt x="9" y="310"/>
                    </a:lnTo>
                    <a:lnTo>
                      <a:pt x="10" y="288"/>
                    </a:lnTo>
                    <a:lnTo>
                      <a:pt x="12" y="265"/>
                    </a:lnTo>
                    <a:lnTo>
                      <a:pt x="16" y="244"/>
                    </a:lnTo>
                    <a:lnTo>
                      <a:pt x="16" y="244"/>
                    </a:lnTo>
                    <a:lnTo>
                      <a:pt x="32" y="164"/>
                    </a:lnTo>
                    <a:lnTo>
                      <a:pt x="32" y="164"/>
                    </a:lnTo>
                    <a:lnTo>
                      <a:pt x="39" y="122"/>
                    </a:lnTo>
                    <a:lnTo>
                      <a:pt x="47" y="81"/>
                    </a:lnTo>
                    <a:lnTo>
                      <a:pt x="47" y="81"/>
                    </a:lnTo>
                    <a:lnTo>
                      <a:pt x="52" y="61"/>
                    </a:lnTo>
                    <a:lnTo>
                      <a:pt x="60" y="43"/>
                    </a:lnTo>
                    <a:lnTo>
                      <a:pt x="75" y="6"/>
                    </a:lnTo>
                    <a:lnTo>
                      <a:pt x="75" y="6"/>
                    </a:lnTo>
                    <a:lnTo>
                      <a:pt x="76" y="4"/>
                    </a:lnTo>
                    <a:lnTo>
                      <a:pt x="75" y="2"/>
                    </a:lnTo>
                    <a:lnTo>
                      <a:pt x="74" y="1"/>
                    </a:lnTo>
                    <a:lnTo>
                      <a:pt x="72" y="0"/>
                    </a:lnTo>
                    <a:lnTo>
                      <a:pt x="69" y="1"/>
                    </a:lnTo>
                    <a:lnTo>
                      <a:pt x="67" y="2"/>
                    </a:lnTo>
                    <a:lnTo>
                      <a:pt x="66" y="3"/>
                    </a:lnTo>
                    <a:lnTo>
                      <a:pt x="6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8" name="Google Shape;308;p24"/>
              <p:cNvSpPr/>
              <p:nvPr/>
            </p:nvSpPr>
            <p:spPr>
              <a:xfrm>
                <a:off x="4271963" y="2197100"/>
                <a:ext cx="55563" cy="195263"/>
              </a:xfrm>
              <a:custGeom>
                <a:rect b="b" l="l" r="r" t="t"/>
                <a:pathLst>
                  <a:path extrusionOk="0" h="370" w="106">
                    <a:moveTo>
                      <a:pt x="98" y="2"/>
                    </a:moveTo>
                    <a:lnTo>
                      <a:pt x="98" y="2"/>
                    </a:lnTo>
                    <a:lnTo>
                      <a:pt x="84" y="26"/>
                    </a:lnTo>
                    <a:lnTo>
                      <a:pt x="71" y="51"/>
                    </a:lnTo>
                    <a:lnTo>
                      <a:pt x="61" y="77"/>
                    </a:lnTo>
                    <a:lnTo>
                      <a:pt x="51" y="103"/>
                    </a:lnTo>
                    <a:lnTo>
                      <a:pt x="42" y="128"/>
                    </a:lnTo>
                    <a:lnTo>
                      <a:pt x="34" y="155"/>
                    </a:lnTo>
                    <a:lnTo>
                      <a:pt x="27" y="182"/>
                    </a:lnTo>
                    <a:lnTo>
                      <a:pt x="21" y="209"/>
                    </a:lnTo>
                    <a:lnTo>
                      <a:pt x="21" y="209"/>
                    </a:lnTo>
                    <a:lnTo>
                      <a:pt x="14" y="234"/>
                    </a:lnTo>
                    <a:lnTo>
                      <a:pt x="9" y="259"/>
                    </a:lnTo>
                    <a:lnTo>
                      <a:pt x="6" y="283"/>
                    </a:lnTo>
                    <a:lnTo>
                      <a:pt x="3" y="308"/>
                    </a:lnTo>
                    <a:lnTo>
                      <a:pt x="3" y="308"/>
                    </a:lnTo>
                    <a:lnTo>
                      <a:pt x="1" y="323"/>
                    </a:lnTo>
                    <a:lnTo>
                      <a:pt x="0" y="340"/>
                    </a:lnTo>
                    <a:lnTo>
                      <a:pt x="0" y="349"/>
                    </a:lnTo>
                    <a:lnTo>
                      <a:pt x="1" y="356"/>
                    </a:lnTo>
                    <a:lnTo>
                      <a:pt x="4" y="363"/>
                    </a:lnTo>
                    <a:lnTo>
                      <a:pt x="6" y="366"/>
                    </a:lnTo>
                    <a:lnTo>
                      <a:pt x="8" y="368"/>
                    </a:lnTo>
                    <a:lnTo>
                      <a:pt x="8" y="368"/>
                    </a:lnTo>
                    <a:lnTo>
                      <a:pt x="11" y="370"/>
                    </a:lnTo>
                    <a:lnTo>
                      <a:pt x="13" y="369"/>
                    </a:lnTo>
                    <a:lnTo>
                      <a:pt x="15" y="368"/>
                    </a:lnTo>
                    <a:lnTo>
                      <a:pt x="16" y="365"/>
                    </a:lnTo>
                    <a:lnTo>
                      <a:pt x="16" y="361"/>
                    </a:lnTo>
                    <a:lnTo>
                      <a:pt x="16" y="361"/>
                    </a:lnTo>
                    <a:lnTo>
                      <a:pt x="16" y="359"/>
                    </a:lnTo>
                    <a:lnTo>
                      <a:pt x="15" y="357"/>
                    </a:lnTo>
                    <a:lnTo>
                      <a:pt x="13" y="356"/>
                    </a:lnTo>
                    <a:lnTo>
                      <a:pt x="11" y="356"/>
                    </a:lnTo>
                    <a:lnTo>
                      <a:pt x="11" y="356"/>
                    </a:lnTo>
                    <a:lnTo>
                      <a:pt x="10" y="349"/>
                    </a:lnTo>
                    <a:lnTo>
                      <a:pt x="10" y="339"/>
                    </a:lnTo>
                    <a:lnTo>
                      <a:pt x="11" y="324"/>
                    </a:lnTo>
                    <a:lnTo>
                      <a:pt x="11" y="324"/>
                    </a:lnTo>
                    <a:lnTo>
                      <a:pt x="12" y="304"/>
                    </a:lnTo>
                    <a:lnTo>
                      <a:pt x="14" y="283"/>
                    </a:lnTo>
                    <a:lnTo>
                      <a:pt x="14" y="283"/>
                    </a:lnTo>
                    <a:lnTo>
                      <a:pt x="19" y="259"/>
                    </a:lnTo>
                    <a:lnTo>
                      <a:pt x="24" y="235"/>
                    </a:lnTo>
                    <a:lnTo>
                      <a:pt x="35" y="185"/>
                    </a:lnTo>
                    <a:lnTo>
                      <a:pt x="35" y="185"/>
                    </a:lnTo>
                    <a:lnTo>
                      <a:pt x="47" y="143"/>
                    </a:lnTo>
                    <a:lnTo>
                      <a:pt x="61" y="102"/>
                    </a:lnTo>
                    <a:lnTo>
                      <a:pt x="61" y="102"/>
                    </a:lnTo>
                    <a:lnTo>
                      <a:pt x="70" y="77"/>
                    </a:lnTo>
                    <a:lnTo>
                      <a:pt x="80" y="53"/>
                    </a:lnTo>
                    <a:lnTo>
                      <a:pt x="93" y="30"/>
                    </a:lnTo>
                    <a:lnTo>
                      <a:pt x="106" y="8"/>
                    </a:lnTo>
                    <a:lnTo>
                      <a:pt x="106" y="8"/>
                    </a:lnTo>
                    <a:lnTo>
                      <a:pt x="106" y="6"/>
                    </a:lnTo>
                    <a:lnTo>
                      <a:pt x="106" y="3"/>
                    </a:lnTo>
                    <a:lnTo>
                      <a:pt x="105" y="2"/>
                    </a:lnTo>
                    <a:lnTo>
                      <a:pt x="104" y="0"/>
                    </a:lnTo>
                    <a:lnTo>
                      <a:pt x="102" y="0"/>
                    </a:lnTo>
                    <a:lnTo>
                      <a:pt x="101" y="0"/>
                    </a:lnTo>
                    <a:lnTo>
                      <a:pt x="99" y="0"/>
                    </a:lnTo>
                    <a:lnTo>
                      <a:pt x="98" y="2"/>
                    </a:lnTo>
                    <a:lnTo>
                      <a:pt x="9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09" name="Google Shape;309;p24"/>
              <p:cNvSpPr/>
              <p:nvPr/>
            </p:nvSpPr>
            <p:spPr>
              <a:xfrm>
                <a:off x="4305300" y="2198688"/>
                <a:ext cx="39688" cy="146050"/>
              </a:xfrm>
              <a:custGeom>
                <a:rect b="b" l="l" r="r" t="t"/>
                <a:pathLst>
                  <a:path extrusionOk="0" h="274" w="75">
                    <a:moveTo>
                      <a:pt x="68" y="2"/>
                    </a:moveTo>
                    <a:lnTo>
                      <a:pt x="68" y="2"/>
                    </a:lnTo>
                    <a:lnTo>
                      <a:pt x="62" y="10"/>
                    </a:lnTo>
                    <a:lnTo>
                      <a:pt x="57" y="20"/>
                    </a:lnTo>
                    <a:lnTo>
                      <a:pt x="54" y="31"/>
                    </a:lnTo>
                    <a:lnTo>
                      <a:pt x="53" y="41"/>
                    </a:lnTo>
                    <a:lnTo>
                      <a:pt x="53" y="41"/>
                    </a:lnTo>
                    <a:lnTo>
                      <a:pt x="51" y="51"/>
                    </a:lnTo>
                    <a:lnTo>
                      <a:pt x="49" y="60"/>
                    </a:lnTo>
                    <a:lnTo>
                      <a:pt x="42" y="80"/>
                    </a:lnTo>
                    <a:lnTo>
                      <a:pt x="37" y="101"/>
                    </a:lnTo>
                    <a:lnTo>
                      <a:pt x="32" y="120"/>
                    </a:lnTo>
                    <a:lnTo>
                      <a:pt x="32" y="120"/>
                    </a:lnTo>
                    <a:lnTo>
                      <a:pt x="14" y="191"/>
                    </a:lnTo>
                    <a:lnTo>
                      <a:pt x="7" y="227"/>
                    </a:lnTo>
                    <a:lnTo>
                      <a:pt x="3" y="244"/>
                    </a:lnTo>
                    <a:lnTo>
                      <a:pt x="1" y="263"/>
                    </a:lnTo>
                    <a:lnTo>
                      <a:pt x="1" y="263"/>
                    </a:lnTo>
                    <a:lnTo>
                      <a:pt x="0" y="265"/>
                    </a:lnTo>
                    <a:lnTo>
                      <a:pt x="0" y="270"/>
                    </a:lnTo>
                    <a:lnTo>
                      <a:pt x="0" y="270"/>
                    </a:lnTo>
                    <a:lnTo>
                      <a:pt x="0" y="272"/>
                    </a:lnTo>
                    <a:lnTo>
                      <a:pt x="1" y="273"/>
                    </a:lnTo>
                    <a:lnTo>
                      <a:pt x="3" y="274"/>
                    </a:lnTo>
                    <a:lnTo>
                      <a:pt x="4" y="274"/>
                    </a:lnTo>
                    <a:lnTo>
                      <a:pt x="7" y="273"/>
                    </a:lnTo>
                    <a:lnTo>
                      <a:pt x="8" y="272"/>
                    </a:lnTo>
                    <a:lnTo>
                      <a:pt x="9" y="270"/>
                    </a:lnTo>
                    <a:lnTo>
                      <a:pt x="9" y="270"/>
                    </a:lnTo>
                    <a:lnTo>
                      <a:pt x="11" y="254"/>
                    </a:lnTo>
                    <a:lnTo>
                      <a:pt x="14" y="237"/>
                    </a:lnTo>
                    <a:lnTo>
                      <a:pt x="22" y="204"/>
                    </a:lnTo>
                    <a:lnTo>
                      <a:pt x="37" y="139"/>
                    </a:lnTo>
                    <a:lnTo>
                      <a:pt x="37" y="139"/>
                    </a:lnTo>
                    <a:lnTo>
                      <a:pt x="45" y="106"/>
                    </a:lnTo>
                    <a:lnTo>
                      <a:pt x="54" y="73"/>
                    </a:lnTo>
                    <a:lnTo>
                      <a:pt x="54" y="73"/>
                    </a:lnTo>
                    <a:lnTo>
                      <a:pt x="58" y="56"/>
                    </a:lnTo>
                    <a:lnTo>
                      <a:pt x="61" y="39"/>
                    </a:lnTo>
                    <a:lnTo>
                      <a:pt x="64" y="31"/>
                    </a:lnTo>
                    <a:lnTo>
                      <a:pt x="66" y="22"/>
                    </a:lnTo>
                    <a:lnTo>
                      <a:pt x="70" y="14"/>
                    </a:lnTo>
                    <a:lnTo>
                      <a:pt x="74" y="8"/>
                    </a:lnTo>
                    <a:lnTo>
                      <a:pt x="74" y="8"/>
                    </a:lnTo>
                    <a:lnTo>
                      <a:pt x="75" y="6"/>
                    </a:lnTo>
                    <a:lnTo>
                      <a:pt x="75" y="5"/>
                    </a:lnTo>
                    <a:lnTo>
                      <a:pt x="74" y="1"/>
                    </a:lnTo>
                    <a:lnTo>
                      <a:pt x="72" y="0"/>
                    </a:lnTo>
                    <a:lnTo>
                      <a:pt x="71" y="0"/>
                    </a:lnTo>
                    <a:lnTo>
                      <a:pt x="69" y="0"/>
                    </a:lnTo>
                    <a:lnTo>
                      <a:pt x="68" y="2"/>
                    </a:lnTo>
                    <a:lnTo>
                      <a:pt x="68"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0" name="Google Shape;310;p24"/>
              <p:cNvSpPr/>
              <p:nvPr/>
            </p:nvSpPr>
            <p:spPr>
              <a:xfrm>
                <a:off x="4338638" y="2201863"/>
                <a:ext cx="31750" cy="112713"/>
              </a:xfrm>
              <a:custGeom>
                <a:rect b="b" l="l" r="r" t="t"/>
                <a:pathLst>
                  <a:path extrusionOk="0" h="212" w="61">
                    <a:moveTo>
                      <a:pt x="52" y="4"/>
                    </a:moveTo>
                    <a:lnTo>
                      <a:pt x="52" y="4"/>
                    </a:lnTo>
                    <a:lnTo>
                      <a:pt x="51" y="10"/>
                    </a:lnTo>
                    <a:lnTo>
                      <a:pt x="48" y="16"/>
                    </a:lnTo>
                    <a:lnTo>
                      <a:pt x="43" y="29"/>
                    </a:lnTo>
                    <a:lnTo>
                      <a:pt x="38" y="41"/>
                    </a:lnTo>
                    <a:lnTo>
                      <a:pt x="36" y="47"/>
                    </a:lnTo>
                    <a:lnTo>
                      <a:pt x="34" y="54"/>
                    </a:lnTo>
                    <a:lnTo>
                      <a:pt x="34" y="54"/>
                    </a:lnTo>
                    <a:lnTo>
                      <a:pt x="25" y="103"/>
                    </a:lnTo>
                    <a:lnTo>
                      <a:pt x="25" y="103"/>
                    </a:lnTo>
                    <a:lnTo>
                      <a:pt x="23" y="116"/>
                    </a:lnTo>
                    <a:lnTo>
                      <a:pt x="19" y="129"/>
                    </a:lnTo>
                    <a:lnTo>
                      <a:pt x="10" y="156"/>
                    </a:lnTo>
                    <a:lnTo>
                      <a:pt x="3" y="181"/>
                    </a:lnTo>
                    <a:lnTo>
                      <a:pt x="1" y="195"/>
                    </a:lnTo>
                    <a:lnTo>
                      <a:pt x="0" y="208"/>
                    </a:lnTo>
                    <a:lnTo>
                      <a:pt x="0" y="208"/>
                    </a:lnTo>
                    <a:lnTo>
                      <a:pt x="0" y="210"/>
                    </a:lnTo>
                    <a:lnTo>
                      <a:pt x="1" y="211"/>
                    </a:lnTo>
                    <a:lnTo>
                      <a:pt x="2" y="212"/>
                    </a:lnTo>
                    <a:lnTo>
                      <a:pt x="4" y="212"/>
                    </a:lnTo>
                    <a:lnTo>
                      <a:pt x="6" y="212"/>
                    </a:lnTo>
                    <a:lnTo>
                      <a:pt x="7" y="211"/>
                    </a:lnTo>
                    <a:lnTo>
                      <a:pt x="8" y="210"/>
                    </a:lnTo>
                    <a:lnTo>
                      <a:pt x="9" y="208"/>
                    </a:lnTo>
                    <a:lnTo>
                      <a:pt x="9" y="208"/>
                    </a:lnTo>
                    <a:lnTo>
                      <a:pt x="10" y="200"/>
                    </a:lnTo>
                    <a:lnTo>
                      <a:pt x="11" y="192"/>
                    </a:lnTo>
                    <a:lnTo>
                      <a:pt x="15" y="176"/>
                    </a:lnTo>
                    <a:lnTo>
                      <a:pt x="26" y="144"/>
                    </a:lnTo>
                    <a:lnTo>
                      <a:pt x="26" y="144"/>
                    </a:lnTo>
                    <a:lnTo>
                      <a:pt x="29" y="131"/>
                    </a:lnTo>
                    <a:lnTo>
                      <a:pt x="32" y="117"/>
                    </a:lnTo>
                    <a:lnTo>
                      <a:pt x="37" y="91"/>
                    </a:lnTo>
                    <a:lnTo>
                      <a:pt x="37" y="91"/>
                    </a:lnTo>
                    <a:lnTo>
                      <a:pt x="41" y="67"/>
                    </a:lnTo>
                    <a:lnTo>
                      <a:pt x="46" y="42"/>
                    </a:lnTo>
                    <a:lnTo>
                      <a:pt x="46" y="42"/>
                    </a:lnTo>
                    <a:lnTo>
                      <a:pt x="50" y="33"/>
                    </a:lnTo>
                    <a:lnTo>
                      <a:pt x="55" y="23"/>
                    </a:lnTo>
                    <a:lnTo>
                      <a:pt x="59" y="14"/>
                    </a:lnTo>
                    <a:lnTo>
                      <a:pt x="60" y="9"/>
                    </a:lnTo>
                    <a:lnTo>
                      <a:pt x="61" y="4"/>
                    </a:lnTo>
                    <a:lnTo>
                      <a:pt x="61" y="4"/>
                    </a:lnTo>
                    <a:lnTo>
                      <a:pt x="61" y="3"/>
                    </a:lnTo>
                    <a:lnTo>
                      <a:pt x="60" y="1"/>
                    </a:lnTo>
                    <a:lnTo>
                      <a:pt x="59" y="0"/>
                    </a:lnTo>
                    <a:lnTo>
                      <a:pt x="57" y="0"/>
                    </a:lnTo>
                    <a:lnTo>
                      <a:pt x="54" y="1"/>
                    </a:lnTo>
                    <a:lnTo>
                      <a:pt x="53" y="3"/>
                    </a:lnTo>
                    <a:lnTo>
                      <a:pt x="52" y="4"/>
                    </a:lnTo>
                    <a:lnTo>
                      <a:pt x="52"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1" name="Google Shape;311;p24"/>
              <p:cNvSpPr/>
              <p:nvPr/>
            </p:nvSpPr>
            <p:spPr>
              <a:xfrm>
                <a:off x="4357688" y="2209800"/>
                <a:ext cx="36513" cy="90488"/>
              </a:xfrm>
              <a:custGeom>
                <a:rect b="b" l="l" r="r" t="t"/>
                <a:pathLst>
                  <a:path extrusionOk="0" h="171" w="68">
                    <a:moveTo>
                      <a:pt x="60" y="1"/>
                    </a:moveTo>
                    <a:lnTo>
                      <a:pt x="60" y="1"/>
                    </a:lnTo>
                    <a:lnTo>
                      <a:pt x="51" y="10"/>
                    </a:lnTo>
                    <a:lnTo>
                      <a:pt x="43" y="22"/>
                    </a:lnTo>
                    <a:lnTo>
                      <a:pt x="37" y="34"/>
                    </a:lnTo>
                    <a:lnTo>
                      <a:pt x="33" y="48"/>
                    </a:lnTo>
                    <a:lnTo>
                      <a:pt x="29" y="61"/>
                    </a:lnTo>
                    <a:lnTo>
                      <a:pt x="25" y="75"/>
                    </a:lnTo>
                    <a:lnTo>
                      <a:pt x="20" y="100"/>
                    </a:lnTo>
                    <a:lnTo>
                      <a:pt x="20" y="100"/>
                    </a:lnTo>
                    <a:lnTo>
                      <a:pt x="15" y="115"/>
                    </a:lnTo>
                    <a:lnTo>
                      <a:pt x="6" y="135"/>
                    </a:lnTo>
                    <a:lnTo>
                      <a:pt x="3" y="147"/>
                    </a:lnTo>
                    <a:lnTo>
                      <a:pt x="0" y="156"/>
                    </a:lnTo>
                    <a:lnTo>
                      <a:pt x="0" y="164"/>
                    </a:lnTo>
                    <a:lnTo>
                      <a:pt x="1" y="166"/>
                    </a:lnTo>
                    <a:lnTo>
                      <a:pt x="3" y="170"/>
                    </a:lnTo>
                    <a:lnTo>
                      <a:pt x="3" y="170"/>
                    </a:lnTo>
                    <a:lnTo>
                      <a:pt x="4" y="170"/>
                    </a:lnTo>
                    <a:lnTo>
                      <a:pt x="6" y="171"/>
                    </a:lnTo>
                    <a:lnTo>
                      <a:pt x="9" y="169"/>
                    </a:lnTo>
                    <a:lnTo>
                      <a:pt x="10" y="167"/>
                    </a:lnTo>
                    <a:lnTo>
                      <a:pt x="11" y="165"/>
                    </a:lnTo>
                    <a:lnTo>
                      <a:pt x="10" y="164"/>
                    </a:lnTo>
                    <a:lnTo>
                      <a:pt x="9" y="162"/>
                    </a:lnTo>
                    <a:lnTo>
                      <a:pt x="9" y="162"/>
                    </a:lnTo>
                    <a:lnTo>
                      <a:pt x="10" y="159"/>
                    </a:lnTo>
                    <a:lnTo>
                      <a:pt x="14" y="152"/>
                    </a:lnTo>
                    <a:lnTo>
                      <a:pt x="18" y="138"/>
                    </a:lnTo>
                    <a:lnTo>
                      <a:pt x="18" y="138"/>
                    </a:lnTo>
                    <a:lnTo>
                      <a:pt x="24" y="119"/>
                    </a:lnTo>
                    <a:lnTo>
                      <a:pt x="29" y="100"/>
                    </a:lnTo>
                    <a:lnTo>
                      <a:pt x="29" y="100"/>
                    </a:lnTo>
                    <a:lnTo>
                      <a:pt x="34" y="76"/>
                    </a:lnTo>
                    <a:lnTo>
                      <a:pt x="38" y="63"/>
                    </a:lnTo>
                    <a:lnTo>
                      <a:pt x="41" y="51"/>
                    </a:lnTo>
                    <a:lnTo>
                      <a:pt x="47" y="38"/>
                    </a:lnTo>
                    <a:lnTo>
                      <a:pt x="52" y="27"/>
                    </a:lnTo>
                    <a:lnTo>
                      <a:pt x="58" y="17"/>
                    </a:lnTo>
                    <a:lnTo>
                      <a:pt x="66" y="7"/>
                    </a:lnTo>
                    <a:lnTo>
                      <a:pt x="66" y="7"/>
                    </a:lnTo>
                    <a:lnTo>
                      <a:pt x="67" y="6"/>
                    </a:lnTo>
                    <a:lnTo>
                      <a:pt x="68" y="4"/>
                    </a:lnTo>
                    <a:lnTo>
                      <a:pt x="67" y="3"/>
                    </a:lnTo>
                    <a:lnTo>
                      <a:pt x="66" y="1"/>
                    </a:lnTo>
                    <a:lnTo>
                      <a:pt x="65" y="0"/>
                    </a:lnTo>
                    <a:lnTo>
                      <a:pt x="63" y="0"/>
                    </a:lnTo>
                    <a:lnTo>
                      <a:pt x="61" y="0"/>
                    </a:lnTo>
                    <a:lnTo>
                      <a:pt x="60" y="1"/>
                    </a:lnTo>
                    <a:lnTo>
                      <a:pt x="60"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2" name="Google Shape;312;p24"/>
              <p:cNvSpPr/>
              <p:nvPr/>
            </p:nvSpPr>
            <p:spPr>
              <a:xfrm>
                <a:off x="4383088" y="2219325"/>
                <a:ext cx="33338" cy="63500"/>
              </a:xfrm>
              <a:custGeom>
                <a:rect b="b" l="l" r="r" t="t"/>
                <a:pathLst>
                  <a:path extrusionOk="0" h="119" w="62">
                    <a:moveTo>
                      <a:pt x="55" y="0"/>
                    </a:moveTo>
                    <a:lnTo>
                      <a:pt x="55" y="0"/>
                    </a:lnTo>
                    <a:lnTo>
                      <a:pt x="50" y="2"/>
                    </a:lnTo>
                    <a:lnTo>
                      <a:pt x="46" y="5"/>
                    </a:lnTo>
                    <a:lnTo>
                      <a:pt x="42" y="8"/>
                    </a:lnTo>
                    <a:lnTo>
                      <a:pt x="39" y="11"/>
                    </a:lnTo>
                    <a:lnTo>
                      <a:pt x="33" y="19"/>
                    </a:lnTo>
                    <a:lnTo>
                      <a:pt x="29" y="30"/>
                    </a:lnTo>
                    <a:lnTo>
                      <a:pt x="29" y="30"/>
                    </a:lnTo>
                    <a:lnTo>
                      <a:pt x="13" y="70"/>
                    </a:lnTo>
                    <a:lnTo>
                      <a:pt x="6" y="91"/>
                    </a:lnTo>
                    <a:lnTo>
                      <a:pt x="0" y="112"/>
                    </a:lnTo>
                    <a:lnTo>
                      <a:pt x="0" y="112"/>
                    </a:lnTo>
                    <a:lnTo>
                      <a:pt x="0" y="114"/>
                    </a:lnTo>
                    <a:lnTo>
                      <a:pt x="1" y="116"/>
                    </a:lnTo>
                    <a:lnTo>
                      <a:pt x="2" y="118"/>
                    </a:lnTo>
                    <a:lnTo>
                      <a:pt x="4" y="118"/>
                    </a:lnTo>
                    <a:lnTo>
                      <a:pt x="6" y="119"/>
                    </a:lnTo>
                    <a:lnTo>
                      <a:pt x="7" y="118"/>
                    </a:lnTo>
                    <a:lnTo>
                      <a:pt x="8" y="116"/>
                    </a:lnTo>
                    <a:lnTo>
                      <a:pt x="9" y="114"/>
                    </a:lnTo>
                    <a:lnTo>
                      <a:pt x="9" y="114"/>
                    </a:lnTo>
                    <a:lnTo>
                      <a:pt x="13" y="100"/>
                    </a:lnTo>
                    <a:lnTo>
                      <a:pt x="17" y="84"/>
                    </a:lnTo>
                    <a:lnTo>
                      <a:pt x="23" y="70"/>
                    </a:lnTo>
                    <a:lnTo>
                      <a:pt x="30" y="56"/>
                    </a:lnTo>
                    <a:lnTo>
                      <a:pt x="30" y="56"/>
                    </a:lnTo>
                    <a:lnTo>
                      <a:pt x="34" y="42"/>
                    </a:lnTo>
                    <a:lnTo>
                      <a:pt x="39" y="29"/>
                    </a:lnTo>
                    <a:lnTo>
                      <a:pt x="42" y="22"/>
                    </a:lnTo>
                    <a:lnTo>
                      <a:pt x="46" y="17"/>
                    </a:lnTo>
                    <a:lnTo>
                      <a:pt x="51" y="12"/>
                    </a:lnTo>
                    <a:lnTo>
                      <a:pt x="57" y="9"/>
                    </a:lnTo>
                    <a:lnTo>
                      <a:pt x="57" y="9"/>
                    </a:lnTo>
                    <a:lnTo>
                      <a:pt x="60" y="8"/>
                    </a:lnTo>
                    <a:lnTo>
                      <a:pt x="61" y="7"/>
                    </a:lnTo>
                    <a:lnTo>
                      <a:pt x="62" y="5"/>
                    </a:lnTo>
                    <a:lnTo>
                      <a:pt x="61" y="3"/>
                    </a:lnTo>
                    <a:lnTo>
                      <a:pt x="61" y="2"/>
                    </a:lnTo>
                    <a:lnTo>
                      <a:pt x="60" y="0"/>
                    </a:lnTo>
                    <a:lnTo>
                      <a:pt x="57" y="0"/>
                    </a:lnTo>
                    <a:lnTo>
                      <a:pt x="55" y="0"/>
                    </a:lnTo>
                    <a:lnTo>
                      <a:pt x="55"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3" name="Google Shape;313;p24"/>
              <p:cNvSpPr/>
              <p:nvPr/>
            </p:nvSpPr>
            <p:spPr>
              <a:xfrm>
                <a:off x="4403725" y="2228850"/>
                <a:ext cx="17463" cy="52388"/>
              </a:xfrm>
              <a:custGeom>
                <a:rect b="b" l="l" r="r" t="t"/>
                <a:pathLst>
                  <a:path extrusionOk="0" h="100" w="33">
                    <a:moveTo>
                      <a:pt x="27" y="1"/>
                    </a:moveTo>
                    <a:lnTo>
                      <a:pt x="27" y="1"/>
                    </a:lnTo>
                    <a:lnTo>
                      <a:pt x="24" y="2"/>
                    </a:lnTo>
                    <a:lnTo>
                      <a:pt x="22" y="6"/>
                    </a:lnTo>
                    <a:lnTo>
                      <a:pt x="17" y="12"/>
                    </a:lnTo>
                    <a:lnTo>
                      <a:pt x="15" y="20"/>
                    </a:lnTo>
                    <a:lnTo>
                      <a:pt x="14" y="27"/>
                    </a:lnTo>
                    <a:lnTo>
                      <a:pt x="14" y="27"/>
                    </a:lnTo>
                    <a:lnTo>
                      <a:pt x="12" y="45"/>
                    </a:lnTo>
                    <a:lnTo>
                      <a:pt x="10" y="61"/>
                    </a:lnTo>
                    <a:lnTo>
                      <a:pt x="6" y="78"/>
                    </a:lnTo>
                    <a:lnTo>
                      <a:pt x="0" y="94"/>
                    </a:lnTo>
                    <a:lnTo>
                      <a:pt x="0" y="94"/>
                    </a:lnTo>
                    <a:lnTo>
                      <a:pt x="0" y="96"/>
                    </a:lnTo>
                    <a:lnTo>
                      <a:pt x="0" y="97"/>
                    </a:lnTo>
                    <a:lnTo>
                      <a:pt x="1" y="100"/>
                    </a:lnTo>
                    <a:lnTo>
                      <a:pt x="3" y="100"/>
                    </a:lnTo>
                    <a:lnTo>
                      <a:pt x="6" y="100"/>
                    </a:lnTo>
                    <a:lnTo>
                      <a:pt x="8" y="98"/>
                    </a:lnTo>
                    <a:lnTo>
                      <a:pt x="9" y="96"/>
                    </a:lnTo>
                    <a:lnTo>
                      <a:pt x="9" y="96"/>
                    </a:lnTo>
                    <a:lnTo>
                      <a:pt x="13" y="85"/>
                    </a:lnTo>
                    <a:lnTo>
                      <a:pt x="15" y="80"/>
                    </a:lnTo>
                    <a:lnTo>
                      <a:pt x="18" y="75"/>
                    </a:lnTo>
                    <a:lnTo>
                      <a:pt x="18" y="75"/>
                    </a:lnTo>
                    <a:lnTo>
                      <a:pt x="19" y="72"/>
                    </a:lnTo>
                    <a:lnTo>
                      <a:pt x="21" y="69"/>
                    </a:lnTo>
                    <a:lnTo>
                      <a:pt x="21" y="62"/>
                    </a:lnTo>
                    <a:lnTo>
                      <a:pt x="22" y="49"/>
                    </a:lnTo>
                    <a:lnTo>
                      <a:pt x="22" y="49"/>
                    </a:lnTo>
                    <a:lnTo>
                      <a:pt x="23" y="28"/>
                    </a:lnTo>
                    <a:lnTo>
                      <a:pt x="24" y="22"/>
                    </a:lnTo>
                    <a:lnTo>
                      <a:pt x="25" y="17"/>
                    </a:lnTo>
                    <a:lnTo>
                      <a:pt x="27" y="13"/>
                    </a:lnTo>
                    <a:lnTo>
                      <a:pt x="30" y="10"/>
                    </a:lnTo>
                    <a:lnTo>
                      <a:pt x="30" y="10"/>
                    </a:lnTo>
                    <a:lnTo>
                      <a:pt x="31" y="9"/>
                    </a:lnTo>
                    <a:lnTo>
                      <a:pt x="32" y="8"/>
                    </a:lnTo>
                    <a:lnTo>
                      <a:pt x="33" y="3"/>
                    </a:lnTo>
                    <a:lnTo>
                      <a:pt x="32" y="2"/>
                    </a:lnTo>
                    <a:lnTo>
                      <a:pt x="31" y="1"/>
                    </a:lnTo>
                    <a:lnTo>
                      <a:pt x="29" y="0"/>
                    </a:lnTo>
                    <a:lnTo>
                      <a:pt x="27" y="1"/>
                    </a:lnTo>
                    <a:lnTo>
                      <a:pt x="27"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4" name="Google Shape;314;p24"/>
              <p:cNvSpPr/>
              <p:nvPr/>
            </p:nvSpPr>
            <p:spPr>
              <a:xfrm>
                <a:off x="4340225" y="2436813"/>
                <a:ext cx="4763" cy="42863"/>
              </a:xfrm>
              <a:custGeom>
                <a:rect b="b" l="l" r="r" t="t"/>
                <a:pathLst>
                  <a:path extrusionOk="0" h="80" w="9">
                    <a:moveTo>
                      <a:pt x="0" y="5"/>
                    </a:moveTo>
                    <a:lnTo>
                      <a:pt x="0" y="76"/>
                    </a:lnTo>
                    <a:lnTo>
                      <a:pt x="0" y="76"/>
                    </a:lnTo>
                    <a:lnTo>
                      <a:pt x="1" y="78"/>
                    </a:lnTo>
                    <a:lnTo>
                      <a:pt x="2" y="79"/>
                    </a:lnTo>
                    <a:lnTo>
                      <a:pt x="3" y="80"/>
                    </a:lnTo>
                    <a:lnTo>
                      <a:pt x="5" y="80"/>
                    </a:lnTo>
                    <a:lnTo>
                      <a:pt x="6" y="80"/>
                    </a:lnTo>
                    <a:lnTo>
                      <a:pt x="8" y="79"/>
                    </a:lnTo>
                    <a:lnTo>
                      <a:pt x="9" y="78"/>
                    </a:lnTo>
                    <a:lnTo>
                      <a:pt x="9" y="76"/>
                    </a:lnTo>
                    <a:lnTo>
                      <a:pt x="9" y="5"/>
                    </a:lnTo>
                    <a:lnTo>
                      <a:pt x="9" y="5"/>
                    </a:lnTo>
                    <a:lnTo>
                      <a:pt x="9" y="3"/>
                    </a:lnTo>
                    <a:lnTo>
                      <a:pt x="8" y="2"/>
                    </a:lnTo>
                    <a:lnTo>
                      <a:pt x="6" y="1"/>
                    </a:lnTo>
                    <a:lnTo>
                      <a:pt x="5" y="0"/>
                    </a:lnTo>
                    <a:lnTo>
                      <a:pt x="3" y="1"/>
                    </a:lnTo>
                    <a:lnTo>
                      <a:pt x="2" y="2"/>
                    </a:lnTo>
                    <a:lnTo>
                      <a:pt x="1"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5" name="Google Shape;315;p24"/>
              <p:cNvSpPr/>
              <p:nvPr/>
            </p:nvSpPr>
            <p:spPr>
              <a:xfrm>
                <a:off x="4370388" y="2460625"/>
                <a:ext cx="11113" cy="65088"/>
              </a:xfrm>
              <a:custGeom>
                <a:rect b="b" l="l" r="r" t="t"/>
                <a:pathLst>
                  <a:path extrusionOk="0" h="123" w="22">
                    <a:moveTo>
                      <a:pt x="12" y="2"/>
                    </a:moveTo>
                    <a:lnTo>
                      <a:pt x="12" y="2"/>
                    </a:lnTo>
                    <a:lnTo>
                      <a:pt x="9" y="9"/>
                    </a:lnTo>
                    <a:lnTo>
                      <a:pt x="7" y="15"/>
                    </a:lnTo>
                    <a:lnTo>
                      <a:pt x="3" y="29"/>
                    </a:lnTo>
                    <a:lnTo>
                      <a:pt x="1" y="44"/>
                    </a:lnTo>
                    <a:lnTo>
                      <a:pt x="0" y="59"/>
                    </a:lnTo>
                    <a:lnTo>
                      <a:pt x="1" y="90"/>
                    </a:lnTo>
                    <a:lnTo>
                      <a:pt x="2" y="118"/>
                    </a:lnTo>
                    <a:lnTo>
                      <a:pt x="2" y="118"/>
                    </a:lnTo>
                    <a:lnTo>
                      <a:pt x="3" y="120"/>
                    </a:lnTo>
                    <a:lnTo>
                      <a:pt x="4" y="122"/>
                    </a:lnTo>
                    <a:lnTo>
                      <a:pt x="5" y="123"/>
                    </a:lnTo>
                    <a:lnTo>
                      <a:pt x="7" y="123"/>
                    </a:lnTo>
                    <a:lnTo>
                      <a:pt x="9" y="123"/>
                    </a:lnTo>
                    <a:lnTo>
                      <a:pt x="10" y="122"/>
                    </a:lnTo>
                    <a:lnTo>
                      <a:pt x="11" y="120"/>
                    </a:lnTo>
                    <a:lnTo>
                      <a:pt x="11" y="118"/>
                    </a:lnTo>
                    <a:lnTo>
                      <a:pt x="11" y="118"/>
                    </a:lnTo>
                    <a:lnTo>
                      <a:pt x="10" y="91"/>
                    </a:lnTo>
                    <a:lnTo>
                      <a:pt x="10" y="61"/>
                    </a:lnTo>
                    <a:lnTo>
                      <a:pt x="10" y="47"/>
                    </a:lnTo>
                    <a:lnTo>
                      <a:pt x="12" y="32"/>
                    </a:lnTo>
                    <a:lnTo>
                      <a:pt x="15" y="19"/>
                    </a:lnTo>
                    <a:lnTo>
                      <a:pt x="17" y="13"/>
                    </a:lnTo>
                    <a:lnTo>
                      <a:pt x="20" y="8"/>
                    </a:lnTo>
                    <a:lnTo>
                      <a:pt x="20" y="8"/>
                    </a:lnTo>
                    <a:lnTo>
                      <a:pt x="22" y="5"/>
                    </a:lnTo>
                    <a:lnTo>
                      <a:pt x="20" y="3"/>
                    </a:lnTo>
                    <a:lnTo>
                      <a:pt x="19" y="1"/>
                    </a:lnTo>
                    <a:lnTo>
                      <a:pt x="18" y="0"/>
                    </a:lnTo>
                    <a:lnTo>
                      <a:pt x="17" y="0"/>
                    </a:lnTo>
                    <a:lnTo>
                      <a:pt x="15" y="0"/>
                    </a:lnTo>
                    <a:lnTo>
                      <a:pt x="13" y="0"/>
                    </a:lnTo>
                    <a:lnTo>
                      <a:pt x="12" y="2"/>
                    </a:lnTo>
                    <a:lnTo>
                      <a:pt x="1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6" name="Google Shape;316;p24"/>
              <p:cNvSpPr/>
              <p:nvPr/>
            </p:nvSpPr>
            <p:spPr>
              <a:xfrm>
                <a:off x="4395788" y="2492375"/>
                <a:ext cx="7938" cy="55563"/>
              </a:xfrm>
              <a:custGeom>
                <a:rect b="b" l="l" r="r" t="t"/>
                <a:pathLst>
                  <a:path extrusionOk="0" h="105" w="15">
                    <a:moveTo>
                      <a:pt x="6" y="5"/>
                    </a:moveTo>
                    <a:lnTo>
                      <a:pt x="6" y="5"/>
                    </a:lnTo>
                    <a:lnTo>
                      <a:pt x="5" y="29"/>
                    </a:lnTo>
                    <a:lnTo>
                      <a:pt x="2" y="53"/>
                    </a:lnTo>
                    <a:lnTo>
                      <a:pt x="1" y="77"/>
                    </a:lnTo>
                    <a:lnTo>
                      <a:pt x="0" y="100"/>
                    </a:lnTo>
                    <a:lnTo>
                      <a:pt x="0" y="100"/>
                    </a:lnTo>
                    <a:lnTo>
                      <a:pt x="1" y="102"/>
                    </a:lnTo>
                    <a:lnTo>
                      <a:pt x="2" y="104"/>
                    </a:lnTo>
                    <a:lnTo>
                      <a:pt x="4" y="105"/>
                    </a:lnTo>
                    <a:lnTo>
                      <a:pt x="6" y="105"/>
                    </a:lnTo>
                    <a:lnTo>
                      <a:pt x="7" y="105"/>
                    </a:lnTo>
                    <a:lnTo>
                      <a:pt x="9" y="104"/>
                    </a:lnTo>
                    <a:lnTo>
                      <a:pt x="10" y="102"/>
                    </a:lnTo>
                    <a:lnTo>
                      <a:pt x="10" y="100"/>
                    </a:lnTo>
                    <a:lnTo>
                      <a:pt x="10" y="100"/>
                    </a:lnTo>
                    <a:lnTo>
                      <a:pt x="11" y="77"/>
                    </a:lnTo>
                    <a:lnTo>
                      <a:pt x="13" y="53"/>
                    </a:lnTo>
                    <a:lnTo>
                      <a:pt x="14" y="29"/>
                    </a:lnTo>
                    <a:lnTo>
                      <a:pt x="15" y="5"/>
                    </a:lnTo>
                    <a:lnTo>
                      <a:pt x="15" y="5"/>
                    </a:lnTo>
                    <a:lnTo>
                      <a:pt x="15" y="3"/>
                    </a:lnTo>
                    <a:lnTo>
                      <a:pt x="14" y="2"/>
                    </a:lnTo>
                    <a:lnTo>
                      <a:pt x="12" y="1"/>
                    </a:lnTo>
                    <a:lnTo>
                      <a:pt x="10" y="0"/>
                    </a:lnTo>
                    <a:lnTo>
                      <a:pt x="9" y="1"/>
                    </a:lnTo>
                    <a:lnTo>
                      <a:pt x="7" y="2"/>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7" name="Google Shape;317;p24"/>
              <p:cNvSpPr/>
              <p:nvPr/>
            </p:nvSpPr>
            <p:spPr>
              <a:xfrm>
                <a:off x="4424363" y="2520950"/>
                <a:ext cx="4763" cy="71438"/>
              </a:xfrm>
              <a:custGeom>
                <a:rect b="b" l="l" r="r" t="t"/>
                <a:pathLst>
                  <a:path extrusionOk="0" h="137" w="9">
                    <a:moveTo>
                      <a:pt x="0" y="4"/>
                    </a:moveTo>
                    <a:lnTo>
                      <a:pt x="0" y="132"/>
                    </a:lnTo>
                    <a:lnTo>
                      <a:pt x="0" y="132"/>
                    </a:lnTo>
                    <a:lnTo>
                      <a:pt x="0" y="134"/>
                    </a:lnTo>
                    <a:lnTo>
                      <a:pt x="1" y="136"/>
                    </a:lnTo>
                    <a:lnTo>
                      <a:pt x="3" y="136"/>
                    </a:lnTo>
                    <a:lnTo>
                      <a:pt x="4" y="137"/>
                    </a:lnTo>
                    <a:lnTo>
                      <a:pt x="6" y="136"/>
                    </a:lnTo>
                    <a:lnTo>
                      <a:pt x="7" y="136"/>
                    </a:lnTo>
                    <a:lnTo>
                      <a:pt x="8" y="134"/>
                    </a:lnTo>
                    <a:lnTo>
                      <a:pt x="9" y="132"/>
                    </a:lnTo>
                    <a:lnTo>
                      <a:pt x="9" y="4"/>
                    </a:lnTo>
                    <a:lnTo>
                      <a:pt x="9" y="4"/>
                    </a:lnTo>
                    <a:lnTo>
                      <a:pt x="8" y="2"/>
                    </a:lnTo>
                    <a:lnTo>
                      <a:pt x="7" y="1"/>
                    </a:lnTo>
                    <a:lnTo>
                      <a:pt x="6" y="0"/>
                    </a:lnTo>
                    <a:lnTo>
                      <a:pt x="4" y="0"/>
                    </a:lnTo>
                    <a:lnTo>
                      <a:pt x="3" y="0"/>
                    </a:lnTo>
                    <a:lnTo>
                      <a:pt x="1" y="1"/>
                    </a:lnTo>
                    <a:lnTo>
                      <a:pt x="0" y="2"/>
                    </a:lnTo>
                    <a:lnTo>
                      <a:pt x="0" y="4"/>
                    </a:lnTo>
                    <a:lnTo>
                      <a:pt x="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8" name="Google Shape;318;p24"/>
              <p:cNvSpPr/>
              <p:nvPr/>
            </p:nvSpPr>
            <p:spPr>
              <a:xfrm>
                <a:off x="4451350" y="2547938"/>
                <a:ext cx="7938" cy="68263"/>
              </a:xfrm>
              <a:custGeom>
                <a:rect b="b" l="l" r="r" t="t"/>
                <a:pathLst>
                  <a:path extrusionOk="0" h="128" w="14">
                    <a:moveTo>
                      <a:pt x="5" y="5"/>
                    </a:moveTo>
                    <a:lnTo>
                      <a:pt x="5" y="5"/>
                    </a:lnTo>
                    <a:lnTo>
                      <a:pt x="2" y="33"/>
                    </a:lnTo>
                    <a:lnTo>
                      <a:pt x="1" y="47"/>
                    </a:lnTo>
                    <a:lnTo>
                      <a:pt x="0" y="62"/>
                    </a:lnTo>
                    <a:lnTo>
                      <a:pt x="0" y="124"/>
                    </a:lnTo>
                    <a:lnTo>
                      <a:pt x="0" y="124"/>
                    </a:lnTo>
                    <a:lnTo>
                      <a:pt x="1" y="126"/>
                    </a:lnTo>
                    <a:lnTo>
                      <a:pt x="2" y="127"/>
                    </a:lnTo>
                    <a:lnTo>
                      <a:pt x="3" y="128"/>
                    </a:lnTo>
                    <a:lnTo>
                      <a:pt x="5" y="128"/>
                    </a:lnTo>
                    <a:lnTo>
                      <a:pt x="6" y="128"/>
                    </a:lnTo>
                    <a:lnTo>
                      <a:pt x="8" y="127"/>
                    </a:lnTo>
                    <a:lnTo>
                      <a:pt x="9" y="126"/>
                    </a:lnTo>
                    <a:lnTo>
                      <a:pt x="9" y="124"/>
                    </a:lnTo>
                    <a:lnTo>
                      <a:pt x="9" y="69"/>
                    </a:lnTo>
                    <a:lnTo>
                      <a:pt x="9" y="69"/>
                    </a:lnTo>
                    <a:lnTo>
                      <a:pt x="10" y="52"/>
                    </a:lnTo>
                    <a:lnTo>
                      <a:pt x="11" y="37"/>
                    </a:lnTo>
                    <a:lnTo>
                      <a:pt x="14" y="5"/>
                    </a:lnTo>
                    <a:lnTo>
                      <a:pt x="14" y="5"/>
                    </a:lnTo>
                    <a:lnTo>
                      <a:pt x="14" y="3"/>
                    </a:lnTo>
                    <a:lnTo>
                      <a:pt x="13" y="2"/>
                    </a:lnTo>
                    <a:lnTo>
                      <a:pt x="11" y="1"/>
                    </a:lnTo>
                    <a:lnTo>
                      <a:pt x="10" y="0"/>
                    </a:lnTo>
                    <a:lnTo>
                      <a:pt x="6" y="2"/>
                    </a:lnTo>
                    <a:lnTo>
                      <a:pt x="5"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19" name="Google Shape;319;p24"/>
              <p:cNvSpPr/>
              <p:nvPr/>
            </p:nvSpPr>
            <p:spPr>
              <a:xfrm>
                <a:off x="4478338" y="2578100"/>
                <a:ext cx="6350" cy="55563"/>
              </a:xfrm>
              <a:custGeom>
                <a:rect b="b" l="l" r="r" t="t"/>
                <a:pathLst>
                  <a:path extrusionOk="0" h="104" w="10">
                    <a:moveTo>
                      <a:pt x="0" y="5"/>
                    </a:moveTo>
                    <a:lnTo>
                      <a:pt x="0" y="100"/>
                    </a:lnTo>
                    <a:lnTo>
                      <a:pt x="0" y="100"/>
                    </a:lnTo>
                    <a:lnTo>
                      <a:pt x="0" y="102"/>
                    </a:lnTo>
                    <a:lnTo>
                      <a:pt x="1" y="103"/>
                    </a:lnTo>
                    <a:lnTo>
                      <a:pt x="4" y="104"/>
                    </a:lnTo>
                    <a:lnTo>
                      <a:pt x="5" y="104"/>
                    </a:lnTo>
                    <a:lnTo>
                      <a:pt x="7" y="104"/>
                    </a:lnTo>
                    <a:lnTo>
                      <a:pt x="8" y="103"/>
                    </a:lnTo>
                    <a:lnTo>
                      <a:pt x="9" y="102"/>
                    </a:lnTo>
                    <a:lnTo>
                      <a:pt x="10" y="100"/>
                    </a:lnTo>
                    <a:lnTo>
                      <a:pt x="10" y="5"/>
                    </a:lnTo>
                    <a:lnTo>
                      <a:pt x="10" y="5"/>
                    </a:lnTo>
                    <a:lnTo>
                      <a:pt x="9" y="2"/>
                    </a:lnTo>
                    <a:lnTo>
                      <a:pt x="8" y="1"/>
                    </a:lnTo>
                    <a:lnTo>
                      <a:pt x="7" y="0"/>
                    </a:lnTo>
                    <a:lnTo>
                      <a:pt x="5" y="0"/>
                    </a:lnTo>
                    <a:lnTo>
                      <a:pt x="4" y="0"/>
                    </a:lnTo>
                    <a:lnTo>
                      <a:pt x="1" y="1"/>
                    </a:lnTo>
                    <a:lnTo>
                      <a:pt x="0" y="2"/>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0" name="Google Shape;320;p24"/>
              <p:cNvSpPr/>
              <p:nvPr/>
            </p:nvSpPr>
            <p:spPr>
              <a:xfrm>
                <a:off x="4500563" y="2608263"/>
                <a:ext cx="7938" cy="49213"/>
              </a:xfrm>
              <a:custGeom>
                <a:rect b="b" l="l" r="r" t="t"/>
                <a:pathLst>
                  <a:path extrusionOk="0" h="94" w="15">
                    <a:moveTo>
                      <a:pt x="15" y="88"/>
                    </a:moveTo>
                    <a:lnTo>
                      <a:pt x="15" y="88"/>
                    </a:lnTo>
                    <a:lnTo>
                      <a:pt x="12" y="79"/>
                    </a:lnTo>
                    <a:lnTo>
                      <a:pt x="10" y="68"/>
                    </a:lnTo>
                    <a:lnTo>
                      <a:pt x="9" y="57"/>
                    </a:lnTo>
                    <a:lnTo>
                      <a:pt x="9" y="47"/>
                    </a:lnTo>
                    <a:lnTo>
                      <a:pt x="9" y="25"/>
                    </a:lnTo>
                    <a:lnTo>
                      <a:pt x="10" y="4"/>
                    </a:lnTo>
                    <a:lnTo>
                      <a:pt x="10" y="4"/>
                    </a:lnTo>
                    <a:lnTo>
                      <a:pt x="10" y="2"/>
                    </a:lnTo>
                    <a:lnTo>
                      <a:pt x="9" y="1"/>
                    </a:lnTo>
                    <a:lnTo>
                      <a:pt x="7" y="0"/>
                    </a:lnTo>
                    <a:lnTo>
                      <a:pt x="6" y="0"/>
                    </a:lnTo>
                    <a:lnTo>
                      <a:pt x="4" y="0"/>
                    </a:lnTo>
                    <a:lnTo>
                      <a:pt x="2" y="1"/>
                    </a:lnTo>
                    <a:lnTo>
                      <a:pt x="1" y="2"/>
                    </a:lnTo>
                    <a:lnTo>
                      <a:pt x="1" y="4"/>
                    </a:lnTo>
                    <a:lnTo>
                      <a:pt x="1" y="4"/>
                    </a:lnTo>
                    <a:lnTo>
                      <a:pt x="0" y="26"/>
                    </a:lnTo>
                    <a:lnTo>
                      <a:pt x="0" y="48"/>
                    </a:lnTo>
                    <a:lnTo>
                      <a:pt x="0" y="59"/>
                    </a:lnTo>
                    <a:lnTo>
                      <a:pt x="1" y="69"/>
                    </a:lnTo>
                    <a:lnTo>
                      <a:pt x="3" y="81"/>
                    </a:lnTo>
                    <a:lnTo>
                      <a:pt x="6" y="91"/>
                    </a:lnTo>
                    <a:lnTo>
                      <a:pt x="6" y="91"/>
                    </a:lnTo>
                    <a:lnTo>
                      <a:pt x="7" y="93"/>
                    </a:lnTo>
                    <a:lnTo>
                      <a:pt x="8" y="94"/>
                    </a:lnTo>
                    <a:lnTo>
                      <a:pt x="10" y="94"/>
                    </a:lnTo>
                    <a:lnTo>
                      <a:pt x="12" y="94"/>
                    </a:lnTo>
                    <a:lnTo>
                      <a:pt x="13" y="93"/>
                    </a:lnTo>
                    <a:lnTo>
                      <a:pt x="14" y="92"/>
                    </a:lnTo>
                    <a:lnTo>
                      <a:pt x="15" y="90"/>
                    </a:lnTo>
                    <a:lnTo>
                      <a:pt x="15" y="88"/>
                    </a:lnTo>
                    <a:lnTo>
                      <a:pt x="15" y="8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1" name="Google Shape;321;p24"/>
              <p:cNvSpPr/>
              <p:nvPr/>
            </p:nvSpPr>
            <p:spPr>
              <a:xfrm>
                <a:off x="4529138" y="2622550"/>
                <a:ext cx="7938" cy="63500"/>
              </a:xfrm>
              <a:custGeom>
                <a:rect b="b" l="l" r="r" t="t"/>
                <a:pathLst>
                  <a:path extrusionOk="0" h="119" w="15">
                    <a:moveTo>
                      <a:pt x="6" y="5"/>
                    </a:moveTo>
                    <a:lnTo>
                      <a:pt x="6" y="5"/>
                    </a:lnTo>
                    <a:lnTo>
                      <a:pt x="5" y="18"/>
                    </a:lnTo>
                    <a:lnTo>
                      <a:pt x="3" y="31"/>
                    </a:lnTo>
                    <a:lnTo>
                      <a:pt x="1" y="43"/>
                    </a:lnTo>
                    <a:lnTo>
                      <a:pt x="0" y="57"/>
                    </a:lnTo>
                    <a:lnTo>
                      <a:pt x="0" y="57"/>
                    </a:lnTo>
                    <a:lnTo>
                      <a:pt x="0" y="86"/>
                    </a:lnTo>
                    <a:lnTo>
                      <a:pt x="0" y="114"/>
                    </a:lnTo>
                    <a:lnTo>
                      <a:pt x="0" y="114"/>
                    </a:lnTo>
                    <a:lnTo>
                      <a:pt x="1" y="116"/>
                    </a:lnTo>
                    <a:lnTo>
                      <a:pt x="2" y="117"/>
                    </a:lnTo>
                    <a:lnTo>
                      <a:pt x="3" y="118"/>
                    </a:lnTo>
                    <a:lnTo>
                      <a:pt x="6" y="119"/>
                    </a:lnTo>
                    <a:lnTo>
                      <a:pt x="8" y="118"/>
                    </a:lnTo>
                    <a:lnTo>
                      <a:pt x="9" y="117"/>
                    </a:lnTo>
                    <a:lnTo>
                      <a:pt x="10" y="116"/>
                    </a:lnTo>
                    <a:lnTo>
                      <a:pt x="11" y="114"/>
                    </a:lnTo>
                    <a:lnTo>
                      <a:pt x="11" y="57"/>
                    </a:lnTo>
                    <a:lnTo>
                      <a:pt x="11" y="57"/>
                    </a:lnTo>
                    <a:lnTo>
                      <a:pt x="11" y="43"/>
                    </a:lnTo>
                    <a:lnTo>
                      <a:pt x="13" y="31"/>
                    </a:lnTo>
                    <a:lnTo>
                      <a:pt x="14" y="18"/>
                    </a:lnTo>
                    <a:lnTo>
                      <a:pt x="15" y="5"/>
                    </a:lnTo>
                    <a:lnTo>
                      <a:pt x="15" y="5"/>
                    </a:lnTo>
                    <a:lnTo>
                      <a:pt x="15" y="3"/>
                    </a:lnTo>
                    <a:lnTo>
                      <a:pt x="14" y="1"/>
                    </a:lnTo>
                    <a:lnTo>
                      <a:pt x="12" y="0"/>
                    </a:lnTo>
                    <a:lnTo>
                      <a:pt x="11" y="0"/>
                    </a:lnTo>
                    <a:lnTo>
                      <a:pt x="9" y="0"/>
                    </a:lnTo>
                    <a:lnTo>
                      <a:pt x="8" y="1"/>
                    </a:lnTo>
                    <a:lnTo>
                      <a:pt x="6" y="3"/>
                    </a:lnTo>
                    <a:lnTo>
                      <a:pt x="6" y="5"/>
                    </a:lnTo>
                    <a:lnTo>
                      <a:pt x="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2" name="Google Shape;322;p24"/>
              <p:cNvSpPr/>
              <p:nvPr/>
            </p:nvSpPr>
            <p:spPr>
              <a:xfrm>
                <a:off x="4551363" y="2652713"/>
                <a:ext cx="4763" cy="55563"/>
              </a:xfrm>
              <a:custGeom>
                <a:rect b="b" l="l" r="r" t="t"/>
                <a:pathLst>
                  <a:path extrusionOk="0" h="104" w="11">
                    <a:moveTo>
                      <a:pt x="11" y="5"/>
                    </a:moveTo>
                    <a:lnTo>
                      <a:pt x="11" y="5"/>
                    </a:lnTo>
                    <a:lnTo>
                      <a:pt x="11" y="3"/>
                    </a:lnTo>
                    <a:lnTo>
                      <a:pt x="10" y="1"/>
                    </a:lnTo>
                    <a:lnTo>
                      <a:pt x="8" y="0"/>
                    </a:lnTo>
                    <a:lnTo>
                      <a:pt x="6" y="0"/>
                    </a:lnTo>
                    <a:lnTo>
                      <a:pt x="5" y="0"/>
                    </a:lnTo>
                    <a:lnTo>
                      <a:pt x="3" y="1"/>
                    </a:lnTo>
                    <a:lnTo>
                      <a:pt x="2" y="3"/>
                    </a:lnTo>
                    <a:lnTo>
                      <a:pt x="2" y="5"/>
                    </a:lnTo>
                    <a:lnTo>
                      <a:pt x="2" y="5"/>
                    </a:lnTo>
                    <a:lnTo>
                      <a:pt x="0" y="53"/>
                    </a:lnTo>
                    <a:lnTo>
                      <a:pt x="0" y="75"/>
                    </a:lnTo>
                    <a:lnTo>
                      <a:pt x="2" y="99"/>
                    </a:lnTo>
                    <a:lnTo>
                      <a:pt x="2" y="99"/>
                    </a:lnTo>
                    <a:lnTo>
                      <a:pt x="2" y="101"/>
                    </a:lnTo>
                    <a:lnTo>
                      <a:pt x="4" y="103"/>
                    </a:lnTo>
                    <a:lnTo>
                      <a:pt x="7" y="104"/>
                    </a:lnTo>
                    <a:lnTo>
                      <a:pt x="9" y="104"/>
                    </a:lnTo>
                    <a:lnTo>
                      <a:pt x="10" y="103"/>
                    </a:lnTo>
                    <a:lnTo>
                      <a:pt x="11" y="101"/>
                    </a:lnTo>
                    <a:lnTo>
                      <a:pt x="11" y="99"/>
                    </a:lnTo>
                    <a:lnTo>
                      <a:pt x="11" y="99"/>
                    </a:lnTo>
                    <a:lnTo>
                      <a:pt x="9" y="75"/>
                    </a:lnTo>
                    <a:lnTo>
                      <a:pt x="9" y="53"/>
                    </a:lnTo>
                    <a:lnTo>
                      <a:pt x="11" y="5"/>
                    </a:lnTo>
                    <a:lnTo>
                      <a:pt x="1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3" name="Google Shape;323;p24"/>
              <p:cNvSpPr/>
              <p:nvPr/>
            </p:nvSpPr>
            <p:spPr>
              <a:xfrm>
                <a:off x="4572000" y="2676525"/>
                <a:ext cx="6350" cy="58738"/>
              </a:xfrm>
              <a:custGeom>
                <a:rect b="b" l="l" r="r" t="t"/>
                <a:pathLst>
                  <a:path extrusionOk="0" h="113" w="14">
                    <a:moveTo>
                      <a:pt x="10" y="4"/>
                    </a:moveTo>
                    <a:lnTo>
                      <a:pt x="10" y="4"/>
                    </a:lnTo>
                    <a:lnTo>
                      <a:pt x="9" y="2"/>
                    </a:lnTo>
                    <a:lnTo>
                      <a:pt x="8" y="1"/>
                    </a:lnTo>
                    <a:lnTo>
                      <a:pt x="7" y="0"/>
                    </a:lnTo>
                    <a:lnTo>
                      <a:pt x="5" y="0"/>
                    </a:lnTo>
                    <a:lnTo>
                      <a:pt x="3" y="0"/>
                    </a:lnTo>
                    <a:lnTo>
                      <a:pt x="2" y="1"/>
                    </a:lnTo>
                    <a:lnTo>
                      <a:pt x="1" y="2"/>
                    </a:lnTo>
                    <a:lnTo>
                      <a:pt x="0" y="4"/>
                    </a:lnTo>
                    <a:lnTo>
                      <a:pt x="0" y="4"/>
                    </a:lnTo>
                    <a:lnTo>
                      <a:pt x="1" y="57"/>
                    </a:lnTo>
                    <a:lnTo>
                      <a:pt x="2" y="83"/>
                    </a:lnTo>
                    <a:lnTo>
                      <a:pt x="5" y="109"/>
                    </a:lnTo>
                    <a:lnTo>
                      <a:pt x="5" y="109"/>
                    </a:lnTo>
                    <a:lnTo>
                      <a:pt x="6" y="111"/>
                    </a:lnTo>
                    <a:lnTo>
                      <a:pt x="7" y="112"/>
                    </a:lnTo>
                    <a:lnTo>
                      <a:pt x="10" y="113"/>
                    </a:lnTo>
                    <a:lnTo>
                      <a:pt x="12" y="113"/>
                    </a:lnTo>
                    <a:lnTo>
                      <a:pt x="13" y="112"/>
                    </a:lnTo>
                    <a:lnTo>
                      <a:pt x="14" y="111"/>
                    </a:lnTo>
                    <a:lnTo>
                      <a:pt x="14" y="109"/>
                    </a:lnTo>
                    <a:lnTo>
                      <a:pt x="14" y="109"/>
                    </a:lnTo>
                    <a:lnTo>
                      <a:pt x="12" y="83"/>
                    </a:lnTo>
                    <a:lnTo>
                      <a:pt x="10" y="57"/>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4" name="Google Shape;324;p24"/>
              <p:cNvSpPr/>
              <p:nvPr/>
            </p:nvSpPr>
            <p:spPr>
              <a:xfrm>
                <a:off x="4481513" y="2305050"/>
                <a:ext cx="12700" cy="61913"/>
              </a:xfrm>
              <a:custGeom>
                <a:rect b="b" l="l" r="r" t="t"/>
                <a:pathLst>
                  <a:path extrusionOk="0" h="119" w="23">
                    <a:moveTo>
                      <a:pt x="21" y="109"/>
                    </a:moveTo>
                    <a:lnTo>
                      <a:pt x="21" y="109"/>
                    </a:lnTo>
                    <a:lnTo>
                      <a:pt x="16" y="105"/>
                    </a:lnTo>
                    <a:lnTo>
                      <a:pt x="13" y="101"/>
                    </a:lnTo>
                    <a:lnTo>
                      <a:pt x="11" y="95"/>
                    </a:lnTo>
                    <a:lnTo>
                      <a:pt x="9" y="89"/>
                    </a:lnTo>
                    <a:lnTo>
                      <a:pt x="9" y="76"/>
                    </a:lnTo>
                    <a:lnTo>
                      <a:pt x="9" y="64"/>
                    </a:lnTo>
                    <a:lnTo>
                      <a:pt x="9" y="64"/>
                    </a:lnTo>
                    <a:lnTo>
                      <a:pt x="10" y="34"/>
                    </a:lnTo>
                    <a:lnTo>
                      <a:pt x="9" y="5"/>
                    </a:lnTo>
                    <a:lnTo>
                      <a:pt x="9" y="5"/>
                    </a:lnTo>
                    <a:lnTo>
                      <a:pt x="9" y="3"/>
                    </a:lnTo>
                    <a:lnTo>
                      <a:pt x="8" y="1"/>
                    </a:lnTo>
                    <a:lnTo>
                      <a:pt x="6" y="0"/>
                    </a:lnTo>
                    <a:lnTo>
                      <a:pt x="5" y="0"/>
                    </a:lnTo>
                    <a:lnTo>
                      <a:pt x="3" y="0"/>
                    </a:lnTo>
                    <a:lnTo>
                      <a:pt x="2" y="1"/>
                    </a:lnTo>
                    <a:lnTo>
                      <a:pt x="1" y="3"/>
                    </a:lnTo>
                    <a:lnTo>
                      <a:pt x="0" y="5"/>
                    </a:lnTo>
                    <a:lnTo>
                      <a:pt x="0" y="5"/>
                    </a:lnTo>
                    <a:lnTo>
                      <a:pt x="0" y="77"/>
                    </a:lnTo>
                    <a:lnTo>
                      <a:pt x="0" y="77"/>
                    </a:lnTo>
                    <a:lnTo>
                      <a:pt x="0" y="89"/>
                    </a:lnTo>
                    <a:lnTo>
                      <a:pt x="1" y="95"/>
                    </a:lnTo>
                    <a:lnTo>
                      <a:pt x="3" y="100"/>
                    </a:lnTo>
                    <a:lnTo>
                      <a:pt x="5" y="105"/>
                    </a:lnTo>
                    <a:lnTo>
                      <a:pt x="8" y="110"/>
                    </a:lnTo>
                    <a:lnTo>
                      <a:pt x="12" y="115"/>
                    </a:lnTo>
                    <a:lnTo>
                      <a:pt x="16" y="118"/>
                    </a:lnTo>
                    <a:lnTo>
                      <a:pt x="16" y="118"/>
                    </a:lnTo>
                    <a:lnTo>
                      <a:pt x="18" y="119"/>
                    </a:lnTo>
                    <a:lnTo>
                      <a:pt x="20" y="119"/>
                    </a:lnTo>
                    <a:lnTo>
                      <a:pt x="21" y="118"/>
                    </a:lnTo>
                    <a:lnTo>
                      <a:pt x="22" y="117"/>
                    </a:lnTo>
                    <a:lnTo>
                      <a:pt x="23" y="115"/>
                    </a:lnTo>
                    <a:lnTo>
                      <a:pt x="23" y="112"/>
                    </a:lnTo>
                    <a:lnTo>
                      <a:pt x="22" y="111"/>
                    </a:lnTo>
                    <a:lnTo>
                      <a:pt x="21" y="109"/>
                    </a:lnTo>
                    <a:lnTo>
                      <a:pt x="21" y="10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5" name="Google Shape;325;p24"/>
              <p:cNvSpPr/>
              <p:nvPr/>
            </p:nvSpPr>
            <p:spPr>
              <a:xfrm>
                <a:off x="4519613" y="2336800"/>
                <a:ext cx="9525" cy="55563"/>
              </a:xfrm>
              <a:custGeom>
                <a:rect b="b" l="l" r="r" t="t"/>
                <a:pathLst>
                  <a:path extrusionOk="0" h="104" w="18">
                    <a:moveTo>
                      <a:pt x="9" y="3"/>
                    </a:moveTo>
                    <a:lnTo>
                      <a:pt x="9" y="3"/>
                    </a:lnTo>
                    <a:lnTo>
                      <a:pt x="7" y="15"/>
                    </a:lnTo>
                    <a:lnTo>
                      <a:pt x="4" y="27"/>
                    </a:lnTo>
                    <a:lnTo>
                      <a:pt x="2" y="50"/>
                    </a:lnTo>
                    <a:lnTo>
                      <a:pt x="0" y="75"/>
                    </a:lnTo>
                    <a:lnTo>
                      <a:pt x="0" y="99"/>
                    </a:lnTo>
                    <a:lnTo>
                      <a:pt x="0" y="99"/>
                    </a:lnTo>
                    <a:lnTo>
                      <a:pt x="0" y="101"/>
                    </a:lnTo>
                    <a:lnTo>
                      <a:pt x="1" y="102"/>
                    </a:lnTo>
                    <a:lnTo>
                      <a:pt x="3" y="103"/>
                    </a:lnTo>
                    <a:lnTo>
                      <a:pt x="5" y="104"/>
                    </a:lnTo>
                    <a:lnTo>
                      <a:pt x="6" y="103"/>
                    </a:lnTo>
                    <a:lnTo>
                      <a:pt x="8" y="102"/>
                    </a:lnTo>
                    <a:lnTo>
                      <a:pt x="9" y="101"/>
                    </a:lnTo>
                    <a:lnTo>
                      <a:pt x="9" y="99"/>
                    </a:lnTo>
                    <a:lnTo>
                      <a:pt x="9" y="99"/>
                    </a:lnTo>
                    <a:lnTo>
                      <a:pt x="10" y="75"/>
                    </a:lnTo>
                    <a:lnTo>
                      <a:pt x="11" y="52"/>
                    </a:lnTo>
                    <a:lnTo>
                      <a:pt x="13" y="29"/>
                    </a:lnTo>
                    <a:lnTo>
                      <a:pt x="16" y="17"/>
                    </a:lnTo>
                    <a:lnTo>
                      <a:pt x="18" y="6"/>
                    </a:lnTo>
                    <a:lnTo>
                      <a:pt x="18" y="6"/>
                    </a:lnTo>
                    <a:lnTo>
                      <a:pt x="18" y="4"/>
                    </a:lnTo>
                    <a:lnTo>
                      <a:pt x="18" y="2"/>
                    </a:lnTo>
                    <a:lnTo>
                      <a:pt x="17" y="1"/>
                    </a:lnTo>
                    <a:lnTo>
                      <a:pt x="15" y="0"/>
                    </a:lnTo>
                    <a:lnTo>
                      <a:pt x="13" y="0"/>
                    </a:lnTo>
                    <a:lnTo>
                      <a:pt x="12" y="0"/>
                    </a:lnTo>
                    <a:lnTo>
                      <a:pt x="10" y="1"/>
                    </a:lnTo>
                    <a:lnTo>
                      <a:pt x="9" y="3"/>
                    </a:lnTo>
                    <a:lnTo>
                      <a:pt x="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6" name="Google Shape;326;p24"/>
              <p:cNvSpPr/>
              <p:nvPr/>
            </p:nvSpPr>
            <p:spPr>
              <a:xfrm>
                <a:off x="4543425" y="2370138"/>
                <a:ext cx="7938" cy="71438"/>
              </a:xfrm>
              <a:custGeom>
                <a:rect b="b" l="l" r="r" t="t"/>
                <a:pathLst>
                  <a:path extrusionOk="0" h="136" w="15">
                    <a:moveTo>
                      <a:pt x="5" y="4"/>
                    </a:moveTo>
                    <a:lnTo>
                      <a:pt x="5" y="4"/>
                    </a:lnTo>
                    <a:lnTo>
                      <a:pt x="4" y="36"/>
                    </a:lnTo>
                    <a:lnTo>
                      <a:pt x="3" y="68"/>
                    </a:lnTo>
                    <a:lnTo>
                      <a:pt x="1" y="100"/>
                    </a:lnTo>
                    <a:lnTo>
                      <a:pt x="0" y="132"/>
                    </a:lnTo>
                    <a:lnTo>
                      <a:pt x="0" y="132"/>
                    </a:lnTo>
                    <a:lnTo>
                      <a:pt x="0" y="134"/>
                    </a:lnTo>
                    <a:lnTo>
                      <a:pt x="1" y="135"/>
                    </a:lnTo>
                    <a:lnTo>
                      <a:pt x="3" y="136"/>
                    </a:lnTo>
                    <a:lnTo>
                      <a:pt x="4" y="136"/>
                    </a:lnTo>
                    <a:lnTo>
                      <a:pt x="7" y="136"/>
                    </a:lnTo>
                    <a:lnTo>
                      <a:pt x="9" y="135"/>
                    </a:lnTo>
                    <a:lnTo>
                      <a:pt x="10" y="134"/>
                    </a:lnTo>
                    <a:lnTo>
                      <a:pt x="10" y="132"/>
                    </a:lnTo>
                    <a:lnTo>
                      <a:pt x="10" y="132"/>
                    </a:lnTo>
                    <a:lnTo>
                      <a:pt x="11" y="100"/>
                    </a:lnTo>
                    <a:lnTo>
                      <a:pt x="13" y="68"/>
                    </a:lnTo>
                    <a:lnTo>
                      <a:pt x="14" y="36"/>
                    </a:lnTo>
                    <a:lnTo>
                      <a:pt x="15" y="4"/>
                    </a:lnTo>
                    <a:lnTo>
                      <a:pt x="15" y="4"/>
                    </a:lnTo>
                    <a:lnTo>
                      <a:pt x="14" y="2"/>
                    </a:lnTo>
                    <a:lnTo>
                      <a:pt x="13" y="1"/>
                    </a:lnTo>
                    <a:lnTo>
                      <a:pt x="12" y="0"/>
                    </a:lnTo>
                    <a:lnTo>
                      <a:pt x="10" y="0"/>
                    </a:lnTo>
                    <a:lnTo>
                      <a:pt x="8" y="0"/>
                    </a:lnTo>
                    <a:lnTo>
                      <a:pt x="7" y="1"/>
                    </a:lnTo>
                    <a:lnTo>
                      <a:pt x="5" y="2"/>
                    </a:lnTo>
                    <a:lnTo>
                      <a:pt x="5" y="4"/>
                    </a:lnTo>
                    <a:lnTo>
                      <a:pt x="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7" name="Google Shape;327;p24"/>
              <p:cNvSpPr/>
              <p:nvPr/>
            </p:nvSpPr>
            <p:spPr>
              <a:xfrm>
                <a:off x="4573588" y="2406650"/>
                <a:ext cx="4763" cy="71438"/>
              </a:xfrm>
              <a:custGeom>
                <a:rect b="b" l="l" r="r" t="t"/>
                <a:pathLst>
                  <a:path extrusionOk="0" h="133" w="9">
                    <a:moveTo>
                      <a:pt x="0" y="5"/>
                    </a:moveTo>
                    <a:lnTo>
                      <a:pt x="0" y="128"/>
                    </a:lnTo>
                    <a:lnTo>
                      <a:pt x="0" y="128"/>
                    </a:lnTo>
                    <a:lnTo>
                      <a:pt x="0" y="130"/>
                    </a:lnTo>
                    <a:lnTo>
                      <a:pt x="1" y="131"/>
                    </a:lnTo>
                    <a:lnTo>
                      <a:pt x="3" y="132"/>
                    </a:lnTo>
                    <a:lnTo>
                      <a:pt x="5" y="133"/>
                    </a:lnTo>
                    <a:lnTo>
                      <a:pt x="6" y="132"/>
                    </a:lnTo>
                    <a:lnTo>
                      <a:pt x="8" y="131"/>
                    </a:lnTo>
                    <a:lnTo>
                      <a:pt x="9" y="130"/>
                    </a:lnTo>
                    <a:lnTo>
                      <a:pt x="9" y="128"/>
                    </a:lnTo>
                    <a:lnTo>
                      <a:pt x="9" y="5"/>
                    </a:lnTo>
                    <a:lnTo>
                      <a:pt x="9" y="5"/>
                    </a:lnTo>
                    <a:lnTo>
                      <a:pt x="9" y="3"/>
                    </a:lnTo>
                    <a:lnTo>
                      <a:pt x="8" y="1"/>
                    </a:lnTo>
                    <a:lnTo>
                      <a:pt x="6" y="1"/>
                    </a:lnTo>
                    <a:lnTo>
                      <a:pt x="5" y="0"/>
                    </a:lnTo>
                    <a:lnTo>
                      <a:pt x="3"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8" name="Google Shape;328;p24"/>
              <p:cNvSpPr/>
              <p:nvPr/>
            </p:nvSpPr>
            <p:spPr>
              <a:xfrm>
                <a:off x="4602163" y="2432050"/>
                <a:ext cx="4763" cy="65088"/>
              </a:xfrm>
              <a:custGeom>
                <a:rect b="b" l="l" r="r" t="t"/>
                <a:pathLst>
                  <a:path extrusionOk="0" h="123" w="9">
                    <a:moveTo>
                      <a:pt x="0" y="5"/>
                    </a:moveTo>
                    <a:lnTo>
                      <a:pt x="0" y="118"/>
                    </a:lnTo>
                    <a:lnTo>
                      <a:pt x="0" y="118"/>
                    </a:lnTo>
                    <a:lnTo>
                      <a:pt x="0" y="120"/>
                    </a:lnTo>
                    <a:lnTo>
                      <a:pt x="1" y="121"/>
                    </a:lnTo>
                    <a:lnTo>
                      <a:pt x="2" y="123"/>
                    </a:lnTo>
                    <a:lnTo>
                      <a:pt x="4" y="123"/>
                    </a:lnTo>
                    <a:lnTo>
                      <a:pt x="6" y="123"/>
                    </a:lnTo>
                    <a:lnTo>
                      <a:pt x="7" y="121"/>
                    </a:lnTo>
                    <a:lnTo>
                      <a:pt x="8" y="120"/>
                    </a:lnTo>
                    <a:lnTo>
                      <a:pt x="9" y="118"/>
                    </a:lnTo>
                    <a:lnTo>
                      <a:pt x="9" y="5"/>
                    </a:lnTo>
                    <a:lnTo>
                      <a:pt x="9" y="5"/>
                    </a:lnTo>
                    <a:lnTo>
                      <a:pt x="8" y="3"/>
                    </a:lnTo>
                    <a:lnTo>
                      <a:pt x="7" y="1"/>
                    </a:lnTo>
                    <a:lnTo>
                      <a:pt x="6" y="1"/>
                    </a:lnTo>
                    <a:lnTo>
                      <a:pt x="4" y="0"/>
                    </a:lnTo>
                    <a:lnTo>
                      <a:pt x="2" y="1"/>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29" name="Google Shape;329;p24"/>
              <p:cNvSpPr/>
              <p:nvPr/>
            </p:nvSpPr>
            <p:spPr>
              <a:xfrm>
                <a:off x="4624388" y="2457450"/>
                <a:ext cx="4763" cy="65088"/>
              </a:xfrm>
              <a:custGeom>
                <a:rect b="b" l="l" r="r" t="t"/>
                <a:pathLst>
                  <a:path extrusionOk="0" h="123" w="9">
                    <a:moveTo>
                      <a:pt x="0" y="5"/>
                    </a:moveTo>
                    <a:lnTo>
                      <a:pt x="0" y="119"/>
                    </a:lnTo>
                    <a:lnTo>
                      <a:pt x="0" y="119"/>
                    </a:lnTo>
                    <a:lnTo>
                      <a:pt x="0" y="121"/>
                    </a:lnTo>
                    <a:lnTo>
                      <a:pt x="1" y="122"/>
                    </a:lnTo>
                    <a:lnTo>
                      <a:pt x="3" y="123"/>
                    </a:lnTo>
                    <a:lnTo>
                      <a:pt x="4" y="123"/>
                    </a:lnTo>
                    <a:lnTo>
                      <a:pt x="6" y="123"/>
                    </a:lnTo>
                    <a:lnTo>
                      <a:pt x="8" y="122"/>
                    </a:lnTo>
                    <a:lnTo>
                      <a:pt x="9" y="121"/>
                    </a:lnTo>
                    <a:lnTo>
                      <a:pt x="9" y="119"/>
                    </a:lnTo>
                    <a:lnTo>
                      <a:pt x="9" y="5"/>
                    </a:lnTo>
                    <a:lnTo>
                      <a:pt x="9" y="5"/>
                    </a:lnTo>
                    <a:lnTo>
                      <a:pt x="9" y="3"/>
                    </a:lnTo>
                    <a:lnTo>
                      <a:pt x="8" y="1"/>
                    </a:lnTo>
                    <a:lnTo>
                      <a:pt x="6" y="0"/>
                    </a:lnTo>
                    <a:lnTo>
                      <a:pt x="4"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0" name="Google Shape;330;p24"/>
              <p:cNvSpPr/>
              <p:nvPr/>
            </p:nvSpPr>
            <p:spPr>
              <a:xfrm>
                <a:off x="4651375" y="2482850"/>
                <a:ext cx="7938" cy="73025"/>
              </a:xfrm>
              <a:custGeom>
                <a:rect b="b" l="l" r="r" t="t"/>
                <a:pathLst>
                  <a:path extrusionOk="0" h="137" w="14">
                    <a:moveTo>
                      <a:pt x="5" y="5"/>
                    </a:moveTo>
                    <a:lnTo>
                      <a:pt x="5" y="5"/>
                    </a:lnTo>
                    <a:lnTo>
                      <a:pt x="2" y="30"/>
                    </a:lnTo>
                    <a:lnTo>
                      <a:pt x="1" y="42"/>
                    </a:lnTo>
                    <a:lnTo>
                      <a:pt x="0" y="55"/>
                    </a:lnTo>
                    <a:lnTo>
                      <a:pt x="0" y="132"/>
                    </a:lnTo>
                    <a:lnTo>
                      <a:pt x="0" y="132"/>
                    </a:lnTo>
                    <a:lnTo>
                      <a:pt x="1" y="134"/>
                    </a:lnTo>
                    <a:lnTo>
                      <a:pt x="2" y="136"/>
                    </a:lnTo>
                    <a:lnTo>
                      <a:pt x="3" y="137"/>
                    </a:lnTo>
                    <a:lnTo>
                      <a:pt x="5" y="137"/>
                    </a:lnTo>
                    <a:lnTo>
                      <a:pt x="7" y="137"/>
                    </a:lnTo>
                    <a:lnTo>
                      <a:pt x="8" y="136"/>
                    </a:lnTo>
                    <a:lnTo>
                      <a:pt x="9" y="134"/>
                    </a:lnTo>
                    <a:lnTo>
                      <a:pt x="10" y="132"/>
                    </a:lnTo>
                    <a:lnTo>
                      <a:pt x="10" y="62"/>
                    </a:lnTo>
                    <a:lnTo>
                      <a:pt x="10" y="62"/>
                    </a:lnTo>
                    <a:lnTo>
                      <a:pt x="10" y="47"/>
                    </a:lnTo>
                    <a:lnTo>
                      <a:pt x="11" y="33"/>
                    </a:lnTo>
                    <a:lnTo>
                      <a:pt x="14" y="5"/>
                    </a:lnTo>
                    <a:lnTo>
                      <a:pt x="14" y="5"/>
                    </a:lnTo>
                    <a:lnTo>
                      <a:pt x="14" y="3"/>
                    </a:lnTo>
                    <a:lnTo>
                      <a:pt x="13" y="1"/>
                    </a:lnTo>
                    <a:lnTo>
                      <a:pt x="12" y="0"/>
                    </a:lnTo>
                    <a:lnTo>
                      <a:pt x="10" y="0"/>
                    </a:lnTo>
                    <a:lnTo>
                      <a:pt x="7" y="1"/>
                    </a:lnTo>
                    <a:lnTo>
                      <a:pt x="6" y="3"/>
                    </a:lnTo>
                    <a:lnTo>
                      <a:pt x="5" y="5"/>
                    </a:lnTo>
                    <a:lnTo>
                      <a:pt x="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1" name="Google Shape;331;p24"/>
              <p:cNvSpPr/>
              <p:nvPr/>
            </p:nvSpPr>
            <p:spPr>
              <a:xfrm>
                <a:off x="4684713" y="2500313"/>
                <a:ext cx="4763" cy="87313"/>
              </a:xfrm>
              <a:custGeom>
                <a:rect b="b" l="l" r="r" t="t"/>
                <a:pathLst>
                  <a:path extrusionOk="0" h="166" w="9">
                    <a:moveTo>
                      <a:pt x="0" y="5"/>
                    </a:moveTo>
                    <a:lnTo>
                      <a:pt x="0" y="161"/>
                    </a:lnTo>
                    <a:lnTo>
                      <a:pt x="0" y="161"/>
                    </a:lnTo>
                    <a:lnTo>
                      <a:pt x="0" y="163"/>
                    </a:lnTo>
                    <a:lnTo>
                      <a:pt x="1" y="164"/>
                    </a:lnTo>
                    <a:lnTo>
                      <a:pt x="3" y="165"/>
                    </a:lnTo>
                    <a:lnTo>
                      <a:pt x="5" y="166"/>
                    </a:lnTo>
                    <a:lnTo>
                      <a:pt x="6" y="165"/>
                    </a:lnTo>
                    <a:lnTo>
                      <a:pt x="8" y="164"/>
                    </a:lnTo>
                    <a:lnTo>
                      <a:pt x="9" y="163"/>
                    </a:lnTo>
                    <a:lnTo>
                      <a:pt x="9" y="161"/>
                    </a:lnTo>
                    <a:lnTo>
                      <a:pt x="9" y="5"/>
                    </a:lnTo>
                    <a:lnTo>
                      <a:pt x="9" y="5"/>
                    </a:lnTo>
                    <a:lnTo>
                      <a:pt x="9" y="3"/>
                    </a:lnTo>
                    <a:lnTo>
                      <a:pt x="8" y="1"/>
                    </a:lnTo>
                    <a:lnTo>
                      <a:pt x="6" y="0"/>
                    </a:lnTo>
                    <a:lnTo>
                      <a:pt x="5" y="0"/>
                    </a:lnTo>
                    <a:lnTo>
                      <a:pt x="3" y="0"/>
                    </a:lnTo>
                    <a:lnTo>
                      <a:pt x="1" y="1"/>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2" name="Google Shape;332;p24"/>
              <p:cNvSpPr/>
              <p:nvPr/>
            </p:nvSpPr>
            <p:spPr>
              <a:xfrm>
                <a:off x="4702175" y="2540000"/>
                <a:ext cx="7938" cy="69850"/>
              </a:xfrm>
              <a:custGeom>
                <a:rect b="b" l="l" r="r" t="t"/>
                <a:pathLst>
                  <a:path extrusionOk="0" h="132" w="15">
                    <a:moveTo>
                      <a:pt x="6" y="3"/>
                    </a:moveTo>
                    <a:lnTo>
                      <a:pt x="6" y="3"/>
                    </a:lnTo>
                    <a:lnTo>
                      <a:pt x="3" y="19"/>
                    </a:lnTo>
                    <a:lnTo>
                      <a:pt x="1" y="34"/>
                    </a:lnTo>
                    <a:lnTo>
                      <a:pt x="0" y="50"/>
                    </a:lnTo>
                    <a:lnTo>
                      <a:pt x="0" y="65"/>
                    </a:lnTo>
                    <a:lnTo>
                      <a:pt x="1" y="96"/>
                    </a:lnTo>
                    <a:lnTo>
                      <a:pt x="1" y="127"/>
                    </a:lnTo>
                    <a:lnTo>
                      <a:pt x="1" y="127"/>
                    </a:lnTo>
                    <a:lnTo>
                      <a:pt x="2" y="129"/>
                    </a:lnTo>
                    <a:lnTo>
                      <a:pt x="3" y="131"/>
                    </a:lnTo>
                    <a:lnTo>
                      <a:pt x="4" y="132"/>
                    </a:lnTo>
                    <a:lnTo>
                      <a:pt x="6" y="132"/>
                    </a:lnTo>
                    <a:lnTo>
                      <a:pt x="7" y="132"/>
                    </a:lnTo>
                    <a:lnTo>
                      <a:pt x="9" y="131"/>
                    </a:lnTo>
                    <a:lnTo>
                      <a:pt x="10" y="129"/>
                    </a:lnTo>
                    <a:lnTo>
                      <a:pt x="10" y="127"/>
                    </a:lnTo>
                    <a:lnTo>
                      <a:pt x="10" y="127"/>
                    </a:lnTo>
                    <a:lnTo>
                      <a:pt x="10" y="97"/>
                    </a:lnTo>
                    <a:lnTo>
                      <a:pt x="9" y="66"/>
                    </a:lnTo>
                    <a:lnTo>
                      <a:pt x="9" y="51"/>
                    </a:lnTo>
                    <a:lnTo>
                      <a:pt x="10" y="36"/>
                    </a:lnTo>
                    <a:lnTo>
                      <a:pt x="12" y="21"/>
                    </a:lnTo>
                    <a:lnTo>
                      <a:pt x="15" y="5"/>
                    </a:lnTo>
                    <a:lnTo>
                      <a:pt x="15" y="5"/>
                    </a:lnTo>
                    <a:lnTo>
                      <a:pt x="15" y="3"/>
                    </a:lnTo>
                    <a:lnTo>
                      <a:pt x="14" y="2"/>
                    </a:lnTo>
                    <a:lnTo>
                      <a:pt x="13" y="0"/>
                    </a:lnTo>
                    <a:lnTo>
                      <a:pt x="11" y="0"/>
                    </a:lnTo>
                    <a:lnTo>
                      <a:pt x="10" y="0"/>
                    </a:lnTo>
                    <a:lnTo>
                      <a:pt x="8" y="0"/>
                    </a:lnTo>
                    <a:lnTo>
                      <a:pt x="7" y="1"/>
                    </a:lnTo>
                    <a:lnTo>
                      <a:pt x="6" y="3"/>
                    </a:lnTo>
                    <a:lnTo>
                      <a:pt x="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3" name="Google Shape;333;p24"/>
              <p:cNvSpPr/>
              <p:nvPr/>
            </p:nvSpPr>
            <p:spPr>
              <a:xfrm>
                <a:off x="4727575" y="2568575"/>
                <a:ext cx="9525" cy="52388"/>
              </a:xfrm>
              <a:custGeom>
                <a:rect b="b" l="l" r="r" t="t"/>
                <a:pathLst>
                  <a:path extrusionOk="0" h="99" w="19">
                    <a:moveTo>
                      <a:pt x="10" y="3"/>
                    </a:moveTo>
                    <a:lnTo>
                      <a:pt x="10" y="3"/>
                    </a:lnTo>
                    <a:lnTo>
                      <a:pt x="3" y="48"/>
                    </a:lnTo>
                    <a:lnTo>
                      <a:pt x="1" y="72"/>
                    </a:lnTo>
                    <a:lnTo>
                      <a:pt x="0" y="95"/>
                    </a:lnTo>
                    <a:lnTo>
                      <a:pt x="0" y="95"/>
                    </a:lnTo>
                    <a:lnTo>
                      <a:pt x="0" y="97"/>
                    </a:lnTo>
                    <a:lnTo>
                      <a:pt x="1" y="98"/>
                    </a:lnTo>
                    <a:lnTo>
                      <a:pt x="3" y="99"/>
                    </a:lnTo>
                    <a:lnTo>
                      <a:pt x="6" y="99"/>
                    </a:lnTo>
                    <a:lnTo>
                      <a:pt x="7" y="99"/>
                    </a:lnTo>
                    <a:lnTo>
                      <a:pt x="9" y="98"/>
                    </a:lnTo>
                    <a:lnTo>
                      <a:pt x="10" y="97"/>
                    </a:lnTo>
                    <a:lnTo>
                      <a:pt x="10" y="95"/>
                    </a:lnTo>
                    <a:lnTo>
                      <a:pt x="10" y="95"/>
                    </a:lnTo>
                    <a:lnTo>
                      <a:pt x="11" y="72"/>
                    </a:lnTo>
                    <a:lnTo>
                      <a:pt x="13" y="50"/>
                    </a:lnTo>
                    <a:lnTo>
                      <a:pt x="19" y="6"/>
                    </a:lnTo>
                    <a:lnTo>
                      <a:pt x="19" y="6"/>
                    </a:lnTo>
                    <a:lnTo>
                      <a:pt x="19" y="4"/>
                    </a:lnTo>
                    <a:lnTo>
                      <a:pt x="18" y="2"/>
                    </a:lnTo>
                    <a:lnTo>
                      <a:pt x="15" y="0"/>
                    </a:lnTo>
                    <a:lnTo>
                      <a:pt x="14" y="0"/>
                    </a:lnTo>
                    <a:lnTo>
                      <a:pt x="12" y="0"/>
                    </a:lnTo>
                    <a:lnTo>
                      <a:pt x="11" y="2"/>
                    </a:lnTo>
                    <a:lnTo>
                      <a:pt x="10" y="3"/>
                    </a:lnTo>
                    <a:lnTo>
                      <a:pt x="1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4" name="Google Shape;334;p24"/>
              <p:cNvSpPr/>
              <p:nvPr/>
            </p:nvSpPr>
            <p:spPr>
              <a:xfrm>
                <a:off x="4748213" y="2590800"/>
                <a:ext cx="4763" cy="57150"/>
              </a:xfrm>
              <a:custGeom>
                <a:rect b="b" l="l" r="r" t="t"/>
                <a:pathLst>
                  <a:path extrusionOk="0" h="110" w="9">
                    <a:moveTo>
                      <a:pt x="0" y="5"/>
                    </a:moveTo>
                    <a:lnTo>
                      <a:pt x="0" y="104"/>
                    </a:lnTo>
                    <a:lnTo>
                      <a:pt x="0" y="104"/>
                    </a:lnTo>
                    <a:lnTo>
                      <a:pt x="0" y="107"/>
                    </a:lnTo>
                    <a:lnTo>
                      <a:pt x="1" y="109"/>
                    </a:lnTo>
                    <a:lnTo>
                      <a:pt x="3" y="109"/>
                    </a:lnTo>
                    <a:lnTo>
                      <a:pt x="4" y="110"/>
                    </a:lnTo>
                    <a:lnTo>
                      <a:pt x="6" y="109"/>
                    </a:lnTo>
                    <a:lnTo>
                      <a:pt x="7" y="109"/>
                    </a:lnTo>
                    <a:lnTo>
                      <a:pt x="9" y="107"/>
                    </a:lnTo>
                    <a:lnTo>
                      <a:pt x="9" y="104"/>
                    </a:lnTo>
                    <a:lnTo>
                      <a:pt x="9" y="5"/>
                    </a:lnTo>
                    <a:lnTo>
                      <a:pt x="9" y="5"/>
                    </a:lnTo>
                    <a:lnTo>
                      <a:pt x="9" y="3"/>
                    </a:lnTo>
                    <a:lnTo>
                      <a:pt x="7" y="2"/>
                    </a:lnTo>
                    <a:lnTo>
                      <a:pt x="6" y="1"/>
                    </a:lnTo>
                    <a:lnTo>
                      <a:pt x="4" y="0"/>
                    </a:lnTo>
                    <a:lnTo>
                      <a:pt x="3" y="1"/>
                    </a:lnTo>
                    <a:lnTo>
                      <a:pt x="1" y="2"/>
                    </a:lnTo>
                    <a:lnTo>
                      <a:pt x="0" y="3"/>
                    </a:lnTo>
                    <a:lnTo>
                      <a:pt x="0" y="5"/>
                    </a:lnTo>
                    <a:lnTo>
                      <a:pt x="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5" name="Google Shape;335;p24"/>
              <p:cNvSpPr/>
              <p:nvPr/>
            </p:nvSpPr>
            <p:spPr>
              <a:xfrm>
                <a:off x="4641850" y="2751138"/>
                <a:ext cx="7938" cy="26988"/>
              </a:xfrm>
              <a:custGeom>
                <a:rect b="b" l="l" r="r" t="t"/>
                <a:pathLst>
                  <a:path extrusionOk="0" h="51" w="15">
                    <a:moveTo>
                      <a:pt x="15" y="46"/>
                    </a:moveTo>
                    <a:lnTo>
                      <a:pt x="15" y="46"/>
                    </a:lnTo>
                    <a:lnTo>
                      <a:pt x="12" y="36"/>
                    </a:lnTo>
                    <a:lnTo>
                      <a:pt x="11" y="26"/>
                    </a:lnTo>
                    <a:lnTo>
                      <a:pt x="10" y="5"/>
                    </a:lnTo>
                    <a:lnTo>
                      <a:pt x="10" y="5"/>
                    </a:lnTo>
                    <a:lnTo>
                      <a:pt x="10" y="3"/>
                    </a:lnTo>
                    <a:lnTo>
                      <a:pt x="8" y="1"/>
                    </a:lnTo>
                    <a:lnTo>
                      <a:pt x="6" y="1"/>
                    </a:lnTo>
                    <a:lnTo>
                      <a:pt x="5" y="0"/>
                    </a:lnTo>
                    <a:lnTo>
                      <a:pt x="3" y="1"/>
                    </a:lnTo>
                    <a:lnTo>
                      <a:pt x="1" y="1"/>
                    </a:lnTo>
                    <a:lnTo>
                      <a:pt x="0" y="3"/>
                    </a:lnTo>
                    <a:lnTo>
                      <a:pt x="0" y="5"/>
                    </a:lnTo>
                    <a:lnTo>
                      <a:pt x="0" y="5"/>
                    </a:lnTo>
                    <a:lnTo>
                      <a:pt x="1" y="27"/>
                    </a:lnTo>
                    <a:lnTo>
                      <a:pt x="2" y="38"/>
                    </a:lnTo>
                    <a:lnTo>
                      <a:pt x="5" y="48"/>
                    </a:lnTo>
                    <a:lnTo>
                      <a:pt x="5" y="48"/>
                    </a:lnTo>
                    <a:lnTo>
                      <a:pt x="6" y="50"/>
                    </a:lnTo>
                    <a:lnTo>
                      <a:pt x="7" y="51"/>
                    </a:lnTo>
                    <a:lnTo>
                      <a:pt x="10" y="51"/>
                    </a:lnTo>
                    <a:lnTo>
                      <a:pt x="11" y="51"/>
                    </a:lnTo>
                    <a:lnTo>
                      <a:pt x="13" y="51"/>
                    </a:lnTo>
                    <a:lnTo>
                      <a:pt x="14" y="49"/>
                    </a:lnTo>
                    <a:lnTo>
                      <a:pt x="15" y="48"/>
                    </a:lnTo>
                    <a:lnTo>
                      <a:pt x="15" y="46"/>
                    </a:lnTo>
                    <a:lnTo>
                      <a:pt x="15" y="46"/>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6" name="Google Shape;336;p24"/>
              <p:cNvSpPr/>
              <p:nvPr/>
            </p:nvSpPr>
            <p:spPr>
              <a:xfrm>
                <a:off x="4675188" y="2751138"/>
                <a:ext cx="12700" cy="34925"/>
              </a:xfrm>
              <a:custGeom>
                <a:rect b="b" l="l" r="r" t="t"/>
                <a:pathLst>
                  <a:path extrusionOk="0" h="66" w="24">
                    <a:moveTo>
                      <a:pt x="18" y="39"/>
                    </a:moveTo>
                    <a:lnTo>
                      <a:pt x="18" y="39"/>
                    </a:lnTo>
                    <a:lnTo>
                      <a:pt x="14" y="31"/>
                    </a:lnTo>
                    <a:lnTo>
                      <a:pt x="12" y="23"/>
                    </a:lnTo>
                    <a:lnTo>
                      <a:pt x="9" y="13"/>
                    </a:lnTo>
                    <a:lnTo>
                      <a:pt x="9" y="5"/>
                    </a:lnTo>
                    <a:lnTo>
                      <a:pt x="9" y="5"/>
                    </a:lnTo>
                    <a:lnTo>
                      <a:pt x="8" y="3"/>
                    </a:lnTo>
                    <a:lnTo>
                      <a:pt x="7" y="1"/>
                    </a:lnTo>
                    <a:lnTo>
                      <a:pt x="6" y="1"/>
                    </a:lnTo>
                    <a:lnTo>
                      <a:pt x="4" y="0"/>
                    </a:lnTo>
                    <a:lnTo>
                      <a:pt x="3" y="1"/>
                    </a:lnTo>
                    <a:lnTo>
                      <a:pt x="1" y="1"/>
                    </a:lnTo>
                    <a:lnTo>
                      <a:pt x="0" y="3"/>
                    </a:lnTo>
                    <a:lnTo>
                      <a:pt x="0" y="5"/>
                    </a:lnTo>
                    <a:lnTo>
                      <a:pt x="0" y="5"/>
                    </a:lnTo>
                    <a:lnTo>
                      <a:pt x="0" y="17"/>
                    </a:lnTo>
                    <a:lnTo>
                      <a:pt x="1" y="24"/>
                    </a:lnTo>
                    <a:lnTo>
                      <a:pt x="3" y="30"/>
                    </a:lnTo>
                    <a:lnTo>
                      <a:pt x="3" y="30"/>
                    </a:lnTo>
                    <a:lnTo>
                      <a:pt x="6" y="38"/>
                    </a:lnTo>
                    <a:lnTo>
                      <a:pt x="9" y="45"/>
                    </a:lnTo>
                    <a:lnTo>
                      <a:pt x="13" y="54"/>
                    </a:lnTo>
                    <a:lnTo>
                      <a:pt x="14" y="62"/>
                    </a:lnTo>
                    <a:lnTo>
                      <a:pt x="14" y="62"/>
                    </a:lnTo>
                    <a:lnTo>
                      <a:pt x="15" y="64"/>
                    </a:lnTo>
                    <a:lnTo>
                      <a:pt x="16" y="65"/>
                    </a:lnTo>
                    <a:lnTo>
                      <a:pt x="18" y="66"/>
                    </a:lnTo>
                    <a:lnTo>
                      <a:pt x="19" y="66"/>
                    </a:lnTo>
                    <a:lnTo>
                      <a:pt x="21" y="66"/>
                    </a:lnTo>
                    <a:lnTo>
                      <a:pt x="22" y="65"/>
                    </a:lnTo>
                    <a:lnTo>
                      <a:pt x="23" y="64"/>
                    </a:lnTo>
                    <a:lnTo>
                      <a:pt x="24" y="62"/>
                    </a:lnTo>
                    <a:lnTo>
                      <a:pt x="24" y="62"/>
                    </a:lnTo>
                    <a:lnTo>
                      <a:pt x="23" y="56"/>
                    </a:lnTo>
                    <a:lnTo>
                      <a:pt x="22" y="49"/>
                    </a:lnTo>
                    <a:lnTo>
                      <a:pt x="18" y="39"/>
                    </a:lnTo>
                    <a:lnTo>
                      <a:pt x="18" y="39"/>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7" name="Google Shape;337;p24"/>
              <p:cNvSpPr/>
              <p:nvPr/>
            </p:nvSpPr>
            <p:spPr>
              <a:xfrm>
                <a:off x="4710113" y="2759075"/>
                <a:ext cx="9525" cy="44450"/>
              </a:xfrm>
              <a:custGeom>
                <a:rect b="b" l="l" r="r" t="t"/>
                <a:pathLst>
                  <a:path extrusionOk="0" h="85" w="19">
                    <a:moveTo>
                      <a:pt x="10" y="4"/>
                    </a:moveTo>
                    <a:lnTo>
                      <a:pt x="10" y="4"/>
                    </a:lnTo>
                    <a:lnTo>
                      <a:pt x="10" y="2"/>
                    </a:lnTo>
                    <a:lnTo>
                      <a:pt x="9" y="1"/>
                    </a:lnTo>
                    <a:lnTo>
                      <a:pt x="6" y="0"/>
                    </a:lnTo>
                    <a:lnTo>
                      <a:pt x="4" y="0"/>
                    </a:lnTo>
                    <a:lnTo>
                      <a:pt x="3" y="0"/>
                    </a:lnTo>
                    <a:lnTo>
                      <a:pt x="1" y="1"/>
                    </a:lnTo>
                    <a:lnTo>
                      <a:pt x="0" y="2"/>
                    </a:lnTo>
                    <a:lnTo>
                      <a:pt x="0" y="4"/>
                    </a:lnTo>
                    <a:lnTo>
                      <a:pt x="0" y="4"/>
                    </a:lnTo>
                    <a:lnTo>
                      <a:pt x="1" y="24"/>
                    </a:lnTo>
                    <a:lnTo>
                      <a:pt x="3" y="44"/>
                    </a:lnTo>
                    <a:lnTo>
                      <a:pt x="6" y="63"/>
                    </a:lnTo>
                    <a:lnTo>
                      <a:pt x="10" y="82"/>
                    </a:lnTo>
                    <a:lnTo>
                      <a:pt x="10" y="82"/>
                    </a:lnTo>
                    <a:lnTo>
                      <a:pt x="11" y="84"/>
                    </a:lnTo>
                    <a:lnTo>
                      <a:pt x="12" y="85"/>
                    </a:lnTo>
                    <a:lnTo>
                      <a:pt x="14" y="85"/>
                    </a:lnTo>
                    <a:lnTo>
                      <a:pt x="16" y="85"/>
                    </a:lnTo>
                    <a:lnTo>
                      <a:pt x="17" y="84"/>
                    </a:lnTo>
                    <a:lnTo>
                      <a:pt x="18" y="83"/>
                    </a:lnTo>
                    <a:lnTo>
                      <a:pt x="19" y="82"/>
                    </a:lnTo>
                    <a:lnTo>
                      <a:pt x="19" y="80"/>
                    </a:lnTo>
                    <a:lnTo>
                      <a:pt x="19" y="80"/>
                    </a:lnTo>
                    <a:lnTo>
                      <a:pt x="16" y="61"/>
                    </a:lnTo>
                    <a:lnTo>
                      <a:pt x="13" y="43"/>
                    </a:lnTo>
                    <a:lnTo>
                      <a:pt x="11" y="24"/>
                    </a:lnTo>
                    <a:lnTo>
                      <a:pt x="10" y="4"/>
                    </a:lnTo>
                    <a:lnTo>
                      <a:pt x="1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8" name="Google Shape;338;p24"/>
              <p:cNvSpPr/>
              <p:nvPr/>
            </p:nvSpPr>
            <p:spPr>
              <a:xfrm>
                <a:off x="4416425" y="2370138"/>
                <a:ext cx="15875" cy="106363"/>
              </a:xfrm>
              <a:custGeom>
                <a:rect b="b" l="l" r="r" t="t"/>
                <a:pathLst>
                  <a:path extrusionOk="0" h="199" w="29">
                    <a:moveTo>
                      <a:pt x="19" y="3"/>
                    </a:moveTo>
                    <a:lnTo>
                      <a:pt x="19" y="3"/>
                    </a:lnTo>
                    <a:lnTo>
                      <a:pt x="14" y="24"/>
                    </a:lnTo>
                    <a:lnTo>
                      <a:pt x="13" y="34"/>
                    </a:lnTo>
                    <a:lnTo>
                      <a:pt x="13" y="45"/>
                    </a:lnTo>
                    <a:lnTo>
                      <a:pt x="13" y="98"/>
                    </a:lnTo>
                    <a:lnTo>
                      <a:pt x="13" y="98"/>
                    </a:lnTo>
                    <a:lnTo>
                      <a:pt x="13" y="124"/>
                    </a:lnTo>
                    <a:lnTo>
                      <a:pt x="12" y="136"/>
                    </a:lnTo>
                    <a:lnTo>
                      <a:pt x="10" y="149"/>
                    </a:lnTo>
                    <a:lnTo>
                      <a:pt x="10" y="149"/>
                    </a:lnTo>
                    <a:lnTo>
                      <a:pt x="4" y="171"/>
                    </a:lnTo>
                    <a:lnTo>
                      <a:pt x="2" y="183"/>
                    </a:lnTo>
                    <a:lnTo>
                      <a:pt x="0" y="194"/>
                    </a:lnTo>
                    <a:lnTo>
                      <a:pt x="0" y="194"/>
                    </a:lnTo>
                    <a:lnTo>
                      <a:pt x="1" y="196"/>
                    </a:lnTo>
                    <a:lnTo>
                      <a:pt x="2" y="197"/>
                    </a:lnTo>
                    <a:lnTo>
                      <a:pt x="3" y="198"/>
                    </a:lnTo>
                    <a:lnTo>
                      <a:pt x="5" y="199"/>
                    </a:lnTo>
                    <a:lnTo>
                      <a:pt x="6" y="198"/>
                    </a:lnTo>
                    <a:lnTo>
                      <a:pt x="8" y="197"/>
                    </a:lnTo>
                    <a:lnTo>
                      <a:pt x="9" y="196"/>
                    </a:lnTo>
                    <a:lnTo>
                      <a:pt x="10" y="194"/>
                    </a:lnTo>
                    <a:lnTo>
                      <a:pt x="10" y="194"/>
                    </a:lnTo>
                    <a:lnTo>
                      <a:pt x="11" y="182"/>
                    </a:lnTo>
                    <a:lnTo>
                      <a:pt x="14" y="169"/>
                    </a:lnTo>
                    <a:lnTo>
                      <a:pt x="20" y="144"/>
                    </a:lnTo>
                    <a:lnTo>
                      <a:pt x="20" y="144"/>
                    </a:lnTo>
                    <a:lnTo>
                      <a:pt x="22" y="135"/>
                    </a:lnTo>
                    <a:lnTo>
                      <a:pt x="22" y="125"/>
                    </a:lnTo>
                    <a:lnTo>
                      <a:pt x="22" y="105"/>
                    </a:lnTo>
                    <a:lnTo>
                      <a:pt x="22" y="105"/>
                    </a:lnTo>
                    <a:lnTo>
                      <a:pt x="22" y="80"/>
                    </a:lnTo>
                    <a:lnTo>
                      <a:pt x="22" y="55"/>
                    </a:lnTo>
                    <a:lnTo>
                      <a:pt x="23" y="31"/>
                    </a:lnTo>
                    <a:lnTo>
                      <a:pt x="25" y="18"/>
                    </a:lnTo>
                    <a:lnTo>
                      <a:pt x="29" y="6"/>
                    </a:lnTo>
                    <a:lnTo>
                      <a:pt x="29" y="6"/>
                    </a:lnTo>
                    <a:lnTo>
                      <a:pt x="29" y="4"/>
                    </a:lnTo>
                    <a:lnTo>
                      <a:pt x="28" y="2"/>
                    </a:lnTo>
                    <a:lnTo>
                      <a:pt x="27" y="1"/>
                    </a:lnTo>
                    <a:lnTo>
                      <a:pt x="24" y="0"/>
                    </a:lnTo>
                    <a:lnTo>
                      <a:pt x="23" y="0"/>
                    </a:lnTo>
                    <a:lnTo>
                      <a:pt x="21" y="0"/>
                    </a:lnTo>
                    <a:lnTo>
                      <a:pt x="20" y="2"/>
                    </a:lnTo>
                    <a:lnTo>
                      <a:pt x="19" y="3"/>
                    </a:lnTo>
                    <a:lnTo>
                      <a:pt x="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39" name="Google Shape;339;p24"/>
              <p:cNvSpPr/>
              <p:nvPr/>
            </p:nvSpPr>
            <p:spPr>
              <a:xfrm>
                <a:off x="4464050" y="2424113"/>
                <a:ext cx="19050" cy="88900"/>
              </a:xfrm>
              <a:custGeom>
                <a:rect b="b" l="l" r="r" t="t"/>
                <a:pathLst>
                  <a:path extrusionOk="0" h="167" w="36">
                    <a:moveTo>
                      <a:pt x="26" y="3"/>
                    </a:moveTo>
                    <a:lnTo>
                      <a:pt x="26" y="3"/>
                    </a:lnTo>
                    <a:lnTo>
                      <a:pt x="18" y="42"/>
                    </a:lnTo>
                    <a:lnTo>
                      <a:pt x="11" y="83"/>
                    </a:lnTo>
                    <a:lnTo>
                      <a:pt x="6" y="123"/>
                    </a:lnTo>
                    <a:lnTo>
                      <a:pt x="0" y="162"/>
                    </a:lnTo>
                    <a:lnTo>
                      <a:pt x="0" y="162"/>
                    </a:lnTo>
                    <a:lnTo>
                      <a:pt x="0" y="164"/>
                    </a:lnTo>
                    <a:lnTo>
                      <a:pt x="2" y="166"/>
                    </a:lnTo>
                    <a:lnTo>
                      <a:pt x="3" y="167"/>
                    </a:lnTo>
                    <a:lnTo>
                      <a:pt x="5" y="167"/>
                    </a:lnTo>
                    <a:lnTo>
                      <a:pt x="8" y="166"/>
                    </a:lnTo>
                    <a:lnTo>
                      <a:pt x="10" y="164"/>
                    </a:lnTo>
                    <a:lnTo>
                      <a:pt x="10" y="162"/>
                    </a:lnTo>
                    <a:lnTo>
                      <a:pt x="10" y="162"/>
                    </a:lnTo>
                    <a:lnTo>
                      <a:pt x="15" y="123"/>
                    </a:lnTo>
                    <a:lnTo>
                      <a:pt x="20" y="84"/>
                    </a:lnTo>
                    <a:lnTo>
                      <a:pt x="26" y="45"/>
                    </a:lnTo>
                    <a:lnTo>
                      <a:pt x="36" y="6"/>
                    </a:lnTo>
                    <a:lnTo>
                      <a:pt x="36" y="6"/>
                    </a:lnTo>
                    <a:lnTo>
                      <a:pt x="36" y="4"/>
                    </a:lnTo>
                    <a:lnTo>
                      <a:pt x="35" y="2"/>
                    </a:lnTo>
                    <a:lnTo>
                      <a:pt x="34" y="1"/>
                    </a:lnTo>
                    <a:lnTo>
                      <a:pt x="31" y="0"/>
                    </a:lnTo>
                    <a:lnTo>
                      <a:pt x="29" y="0"/>
                    </a:lnTo>
                    <a:lnTo>
                      <a:pt x="28" y="0"/>
                    </a:lnTo>
                    <a:lnTo>
                      <a:pt x="26" y="1"/>
                    </a:lnTo>
                    <a:lnTo>
                      <a:pt x="26" y="3"/>
                    </a:lnTo>
                    <a:lnTo>
                      <a:pt x="2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0" name="Google Shape;340;p24"/>
              <p:cNvSpPr/>
              <p:nvPr/>
            </p:nvSpPr>
            <p:spPr>
              <a:xfrm>
                <a:off x="4521200" y="2484438"/>
                <a:ext cx="17463" cy="95250"/>
              </a:xfrm>
              <a:custGeom>
                <a:rect b="b" l="l" r="r" t="t"/>
                <a:pathLst>
                  <a:path extrusionOk="0" h="179" w="35">
                    <a:moveTo>
                      <a:pt x="26" y="5"/>
                    </a:moveTo>
                    <a:lnTo>
                      <a:pt x="26" y="5"/>
                    </a:lnTo>
                    <a:lnTo>
                      <a:pt x="25" y="26"/>
                    </a:lnTo>
                    <a:lnTo>
                      <a:pt x="23" y="46"/>
                    </a:lnTo>
                    <a:lnTo>
                      <a:pt x="20" y="67"/>
                    </a:lnTo>
                    <a:lnTo>
                      <a:pt x="14" y="88"/>
                    </a:lnTo>
                    <a:lnTo>
                      <a:pt x="14" y="88"/>
                    </a:lnTo>
                    <a:lnTo>
                      <a:pt x="11" y="98"/>
                    </a:lnTo>
                    <a:lnTo>
                      <a:pt x="9" y="109"/>
                    </a:lnTo>
                    <a:lnTo>
                      <a:pt x="6" y="131"/>
                    </a:lnTo>
                    <a:lnTo>
                      <a:pt x="3" y="153"/>
                    </a:lnTo>
                    <a:lnTo>
                      <a:pt x="0" y="174"/>
                    </a:lnTo>
                    <a:lnTo>
                      <a:pt x="0" y="174"/>
                    </a:lnTo>
                    <a:lnTo>
                      <a:pt x="0" y="176"/>
                    </a:lnTo>
                    <a:lnTo>
                      <a:pt x="1" y="177"/>
                    </a:lnTo>
                    <a:lnTo>
                      <a:pt x="4" y="179"/>
                    </a:lnTo>
                    <a:lnTo>
                      <a:pt x="6" y="179"/>
                    </a:lnTo>
                    <a:lnTo>
                      <a:pt x="7" y="179"/>
                    </a:lnTo>
                    <a:lnTo>
                      <a:pt x="8" y="178"/>
                    </a:lnTo>
                    <a:lnTo>
                      <a:pt x="9" y="176"/>
                    </a:lnTo>
                    <a:lnTo>
                      <a:pt x="9" y="176"/>
                    </a:lnTo>
                    <a:lnTo>
                      <a:pt x="12" y="155"/>
                    </a:lnTo>
                    <a:lnTo>
                      <a:pt x="15" y="133"/>
                    </a:lnTo>
                    <a:lnTo>
                      <a:pt x="18" y="111"/>
                    </a:lnTo>
                    <a:lnTo>
                      <a:pt x="24" y="91"/>
                    </a:lnTo>
                    <a:lnTo>
                      <a:pt x="24" y="91"/>
                    </a:lnTo>
                    <a:lnTo>
                      <a:pt x="28" y="69"/>
                    </a:lnTo>
                    <a:lnTo>
                      <a:pt x="32" y="48"/>
                    </a:lnTo>
                    <a:lnTo>
                      <a:pt x="34" y="27"/>
                    </a:lnTo>
                    <a:lnTo>
                      <a:pt x="35" y="5"/>
                    </a:lnTo>
                    <a:lnTo>
                      <a:pt x="35" y="5"/>
                    </a:lnTo>
                    <a:lnTo>
                      <a:pt x="34" y="3"/>
                    </a:lnTo>
                    <a:lnTo>
                      <a:pt x="33" y="1"/>
                    </a:lnTo>
                    <a:lnTo>
                      <a:pt x="32" y="0"/>
                    </a:lnTo>
                    <a:lnTo>
                      <a:pt x="30" y="0"/>
                    </a:lnTo>
                    <a:lnTo>
                      <a:pt x="28" y="0"/>
                    </a:lnTo>
                    <a:lnTo>
                      <a:pt x="27" y="1"/>
                    </a:lnTo>
                    <a:lnTo>
                      <a:pt x="26" y="3"/>
                    </a:lnTo>
                    <a:lnTo>
                      <a:pt x="26" y="5"/>
                    </a:lnTo>
                    <a:lnTo>
                      <a:pt x="26"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1" name="Google Shape;341;p24"/>
              <p:cNvSpPr/>
              <p:nvPr/>
            </p:nvSpPr>
            <p:spPr>
              <a:xfrm>
                <a:off x="4570413" y="2508250"/>
                <a:ext cx="12700" cy="41275"/>
              </a:xfrm>
              <a:custGeom>
                <a:rect b="b" l="l" r="r" t="t"/>
                <a:pathLst>
                  <a:path extrusionOk="0" h="79" w="22">
                    <a:moveTo>
                      <a:pt x="12" y="3"/>
                    </a:moveTo>
                    <a:lnTo>
                      <a:pt x="12" y="3"/>
                    </a:lnTo>
                    <a:lnTo>
                      <a:pt x="8" y="21"/>
                    </a:lnTo>
                    <a:lnTo>
                      <a:pt x="6" y="38"/>
                    </a:lnTo>
                    <a:lnTo>
                      <a:pt x="3" y="56"/>
                    </a:lnTo>
                    <a:lnTo>
                      <a:pt x="0" y="73"/>
                    </a:lnTo>
                    <a:lnTo>
                      <a:pt x="0" y="73"/>
                    </a:lnTo>
                    <a:lnTo>
                      <a:pt x="0" y="76"/>
                    </a:lnTo>
                    <a:lnTo>
                      <a:pt x="1" y="77"/>
                    </a:lnTo>
                    <a:lnTo>
                      <a:pt x="2" y="78"/>
                    </a:lnTo>
                    <a:lnTo>
                      <a:pt x="3" y="79"/>
                    </a:lnTo>
                    <a:lnTo>
                      <a:pt x="5" y="79"/>
                    </a:lnTo>
                    <a:lnTo>
                      <a:pt x="7" y="79"/>
                    </a:lnTo>
                    <a:lnTo>
                      <a:pt x="8" y="78"/>
                    </a:lnTo>
                    <a:lnTo>
                      <a:pt x="9" y="76"/>
                    </a:lnTo>
                    <a:lnTo>
                      <a:pt x="9" y="76"/>
                    </a:lnTo>
                    <a:lnTo>
                      <a:pt x="12" y="58"/>
                    </a:lnTo>
                    <a:lnTo>
                      <a:pt x="14" y="40"/>
                    </a:lnTo>
                    <a:lnTo>
                      <a:pt x="17" y="23"/>
                    </a:lnTo>
                    <a:lnTo>
                      <a:pt x="22" y="6"/>
                    </a:lnTo>
                    <a:lnTo>
                      <a:pt x="22" y="6"/>
                    </a:lnTo>
                    <a:lnTo>
                      <a:pt x="22" y="4"/>
                    </a:lnTo>
                    <a:lnTo>
                      <a:pt x="22" y="2"/>
                    </a:lnTo>
                    <a:lnTo>
                      <a:pt x="21" y="1"/>
                    </a:lnTo>
                    <a:lnTo>
                      <a:pt x="19" y="0"/>
                    </a:lnTo>
                    <a:lnTo>
                      <a:pt x="16" y="0"/>
                    </a:lnTo>
                    <a:lnTo>
                      <a:pt x="15" y="0"/>
                    </a:lnTo>
                    <a:lnTo>
                      <a:pt x="13" y="1"/>
                    </a:lnTo>
                    <a:lnTo>
                      <a:pt x="12" y="3"/>
                    </a:lnTo>
                    <a:lnTo>
                      <a:pt x="1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2" name="Google Shape;342;p24"/>
              <p:cNvSpPr/>
              <p:nvPr/>
            </p:nvSpPr>
            <p:spPr>
              <a:xfrm>
                <a:off x="4603750" y="2557463"/>
                <a:ext cx="15875" cy="46038"/>
              </a:xfrm>
              <a:custGeom>
                <a:rect b="b" l="l" r="r" t="t"/>
                <a:pathLst>
                  <a:path extrusionOk="0" h="85" w="29">
                    <a:moveTo>
                      <a:pt x="20" y="3"/>
                    </a:moveTo>
                    <a:lnTo>
                      <a:pt x="20" y="3"/>
                    </a:lnTo>
                    <a:lnTo>
                      <a:pt x="0" y="79"/>
                    </a:lnTo>
                    <a:lnTo>
                      <a:pt x="0" y="79"/>
                    </a:lnTo>
                    <a:lnTo>
                      <a:pt x="0" y="81"/>
                    </a:lnTo>
                    <a:lnTo>
                      <a:pt x="1" y="83"/>
                    </a:lnTo>
                    <a:lnTo>
                      <a:pt x="2" y="84"/>
                    </a:lnTo>
                    <a:lnTo>
                      <a:pt x="4" y="85"/>
                    </a:lnTo>
                    <a:lnTo>
                      <a:pt x="5" y="85"/>
                    </a:lnTo>
                    <a:lnTo>
                      <a:pt x="7" y="85"/>
                    </a:lnTo>
                    <a:lnTo>
                      <a:pt x="8" y="84"/>
                    </a:lnTo>
                    <a:lnTo>
                      <a:pt x="9" y="82"/>
                    </a:lnTo>
                    <a:lnTo>
                      <a:pt x="9" y="82"/>
                    </a:lnTo>
                    <a:lnTo>
                      <a:pt x="28" y="5"/>
                    </a:lnTo>
                    <a:lnTo>
                      <a:pt x="28" y="5"/>
                    </a:lnTo>
                    <a:lnTo>
                      <a:pt x="29" y="3"/>
                    </a:lnTo>
                    <a:lnTo>
                      <a:pt x="28" y="2"/>
                    </a:lnTo>
                    <a:lnTo>
                      <a:pt x="27" y="1"/>
                    </a:lnTo>
                    <a:lnTo>
                      <a:pt x="25" y="0"/>
                    </a:lnTo>
                    <a:lnTo>
                      <a:pt x="23" y="0"/>
                    </a:lnTo>
                    <a:lnTo>
                      <a:pt x="22" y="0"/>
                    </a:lnTo>
                    <a:lnTo>
                      <a:pt x="20" y="1"/>
                    </a:lnTo>
                    <a:lnTo>
                      <a:pt x="20" y="3"/>
                    </a:lnTo>
                    <a:lnTo>
                      <a:pt x="2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3" name="Google Shape;343;p24"/>
              <p:cNvSpPr/>
              <p:nvPr/>
            </p:nvSpPr>
            <p:spPr>
              <a:xfrm>
                <a:off x="4687888" y="2668588"/>
                <a:ext cx="15875" cy="61913"/>
              </a:xfrm>
              <a:custGeom>
                <a:rect b="b" l="l" r="r" t="t"/>
                <a:pathLst>
                  <a:path extrusionOk="0" h="116" w="29">
                    <a:moveTo>
                      <a:pt x="19" y="4"/>
                    </a:moveTo>
                    <a:lnTo>
                      <a:pt x="19" y="4"/>
                    </a:lnTo>
                    <a:lnTo>
                      <a:pt x="19" y="12"/>
                    </a:lnTo>
                    <a:lnTo>
                      <a:pt x="17" y="19"/>
                    </a:lnTo>
                    <a:lnTo>
                      <a:pt x="12" y="35"/>
                    </a:lnTo>
                    <a:lnTo>
                      <a:pt x="8" y="50"/>
                    </a:lnTo>
                    <a:lnTo>
                      <a:pt x="7" y="58"/>
                    </a:lnTo>
                    <a:lnTo>
                      <a:pt x="6" y="65"/>
                    </a:lnTo>
                    <a:lnTo>
                      <a:pt x="6" y="65"/>
                    </a:lnTo>
                    <a:lnTo>
                      <a:pt x="6" y="76"/>
                    </a:lnTo>
                    <a:lnTo>
                      <a:pt x="5" y="89"/>
                    </a:lnTo>
                    <a:lnTo>
                      <a:pt x="4" y="99"/>
                    </a:lnTo>
                    <a:lnTo>
                      <a:pt x="0" y="110"/>
                    </a:lnTo>
                    <a:lnTo>
                      <a:pt x="0" y="110"/>
                    </a:lnTo>
                    <a:lnTo>
                      <a:pt x="0" y="112"/>
                    </a:lnTo>
                    <a:lnTo>
                      <a:pt x="0" y="113"/>
                    </a:lnTo>
                    <a:lnTo>
                      <a:pt x="1" y="116"/>
                    </a:lnTo>
                    <a:lnTo>
                      <a:pt x="3" y="116"/>
                    </a:lnTo>
                    <a:lnTo>
                      <a:pt x="6" y="116"/>
                    </a:lnTo>
                    <a:lnTo>
                      <a:pt x="8" y="114"/>
                    </a:lnTo>
                    <a:lnTo>
                      <a:pt x="9" y="112"/>
                    </a:lnTo>
                    <a:lnTo>
                      <a:pt x="9" y="112"/>
                    </a:lnTo>
                    <a:lnTo>
                      <a:pt x="12" y="102"/>
                    </a:lnTo>
                    <a:lnTo>
                      <a:pt x="14" y="92"/>
                    </a:lnTo>
                    <a:lnTo>
                      <a:pt x="15" y="80"/>
                    </a:lnTo>
                    <a:lnTo>
                      <a:pt x="15" y="70"/>
                    </a:lnTo>
                    <a:lnTo>
                      <a:pt x="15" y="70"/>
                    </a:lnTo>
                    <a:lnTo>
                      <a:pt x="17" y="62"/>
                    </a:lnTo>
                    <a:lnTo>
                      <a:pt x="18" y="54"/>
                    </a:lnTo>
                    <a:lnTo>
                      <a:pt x="22" y="37"/>
                    </a:lnTo>
                    <a:lnTo>
                      <a:pt x="26" y="20"/>
                    </a:lnTo>
                    <a:lnTo>
                      <a:pt x="28" y="12"/>
                    </a:lnTo>
                    <a:lnTo>
                      <a:pt x="29" y="4"/>
                    </a:lnTo>
                    <a:lnTo>
                      <a:pt x="29" y="4"/>
                    </a:lnTo>
                    <a:lnTo>
                      <a:pt x="28" y="2"/>
                    </a:lnTo>
                    <a:lnTo>
                      <a:pt x="27" y="1"/>
                    </a:lnTo>
                    <a:lnTo>
                      <a:pt x="26" y="0"/>
                    </a:lnTo>
                    <a:lnTo>
                      <a:pt x="24" y="0"/>
                    </a:lnTo>
                    <a:lnTo>
                      <a:pt x="22" y="0"/>
                    </a:lnTo>
                    <a:lnTo>
                      <a:pt x="21" y="1"/>
                    </a:lnTo>
                    <a:lnTo>
                      <a:pt x="20" y="2"/>
                    </a:lnTo>
                    <a:lnTo>
                      <a:pt x="19" y="4"/>
                    </a:lnTo>
                    <a:lnTo>
                      <a:pt x="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4" name="Google Shape;344;p24"/>
              <p:cNvSpPr/>
              <p:nvPr/>
            </p:nvSpPr>
            <p:spPr>
              <a:xfrm>
                <a:off x="4714875" y="2657475"/>
                <a:ext cx="11113" cy="61913"/>
              </a:xfrm>
              <a:custGeom>
                <a:rect b="b" l="l" r="r" t="t"/>
                <a:pathLst>
                  <a:path extrusionOk="0" h="117" w="21">
                    <a:moveTo>
                      <a:pt x="12" y="5"/>
                    </a:moveTo>
                    <a:lnTo>
                      <a:pt x="12" y="5"/>
                    </a:lnTo>
                    <a:lnTo>
                      <a:pt x="10" y="32"/>
                    </a:lnTo>
                    <a:lnTo>
                      <a:pt x="6" y="59"/>
                    </a:lnTo>
                    <a:lnTo>
                      <a:pt x="2" y="86"/>
                    </a:lnTo>
                    <a:lnTo>
                      <a:pt x="0" y="113"/>
                    </a:lnTo>
                    <a:lnTo>
                      <a:pt x="0" y="113"/>
                    </a:lnTo>
                    <a:lnTo>
                      <a:pt x="0" y="115"/>
                    </a:lnTo>
                    <a:lnTo>
                      <a:pt x="1" y="116"/>
                    </a:lnTo>
                    <a:lnTo>
                      <a:pt x="3" y="117"/>
                    </a:lnTo>
                    <a:lnTo>
                      <a:pt x="4" y="117"/>
                    </a:lnTo>
                    <a:lnTo>
                      <a:pt x="6" y="117"/>
                    </a:lnTo>
                    <a:lnTo>
                      <a:pt x="8" y="116"/>
                    </a:lnTo>
                    <a:lnTo>
                      <a:pt x="9" y="115"/>
                    </a:lnTo>
                    <a:lnTo>
                      <a:pt x="9" y="113"/>
                    </a:lnTo>
                    <a:lnTo>
                      <a:pt x="9" y="113"/>
                    </a:lnTo>
                    <a:lnTo>
                      <a:pt x="11" y="86"/>
                    </a:lnTo>
                    <a:lnTo>
                      <a:pt x="15" y="59"/>
                    </a:lnTo>
                    <a:lnTo>
                      <a:pt x="19" y="32"/>
                    </a:lnTo>
                    <a:lnTo>
                      <a:pt x="21" y="5"/>
                    </a:lnTo>
                    <a:lnTo>
                      <a:pt x="21" y="5"/>
                    </a:lnTo>
                    <a:lnTo>
                      <a:pt x="21" y="3"/>
                    </a:lnTo>
                    <a:lnTo>
                      <a:pt x="20" y="2"/>
                    </a:lnTo>
                    <a:lnTo>
                      <a:pt x="19" y="1"/>
                    </a:lnTo>
                    <a:lnTo>
                      <a:pt x="17" y="0"/>
                    </a:lnTo>
                    <a:lnTo>
                      <a:pt x="15" y="1"/>
                    </a:lnTo>
                    <a:lnTo>
                      <a:pt x="14" y="2"/>
                    </a:lnTo>
                    <a:lnTo>
                      <a:pt x="13" y="3"/>
                    </a:lnTo>
                    <a:lnTo>
                      <a:pt x="12" y="5"/>
                    </a:lnTo>
                    <a:lnTo>
                      <a:pt x="1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5" name="Google Shape;345;p24"/>
              <p:cNvSpPr/>
              <p:nvPr/>
            </p:nvSpPr>
            <p:spPr>
              <a:xfrm>
                <a:off x="4249738" y="2249488"/>
                <a:ext cx="555625" cy="574675"/>
              </a:xfrm>
              <a:custGeom>
                <a:rect b="b" l="l" r="r" t="t"/>
                <a:pathLst>
                  <a:path extrusionOk="0" h="1088" w="1051">
                    <a:moveTo>
                      <a:pt x="991" y="1088"/>
                    </a:moveTo>
                    <a:lnTo>
                      <a:pt x="991" y="1088"/>
                    </a:lnTo>
                    <a:lnTo>
                      <a:pt x="952" y="1084"/>
                    </a:lnTo>
                    <a:lnTo>
                      <a:pt x="911" y="1078"/>
                    </a:lnTo>
                    <a:lnTo>
                      <a:pt x="866" y="1069"/>
                    </a:lnTo>
                    <a:lnTo>
                      <a:pt x="817" y="1056"/>
                    </a:lnTo>
                    <a:lnTo>
                      <a:pt x="817" y="1056"/>
                    </a:lnTo>
                    <a:lnTo>
                      <a:pt x="773" y="1046"/>
                    </a:lnTo>
                    <a:lnTo>
                      <a:pt x="751" y="1041"/>
                    </a:lnTo>
                    <a:lnTo>
                      <a:pt x="728" y="1037"/>
                    </a:lnTo>
                    <a:lnTo>
                      <a:pt x="728" y="1037"/>
                    </a:lnTo>
                    <a:lnTo>
                      <a:pt x="716" y="1035"/>
                    </a:lnTo>
                    <a:lnTo>
                      <a:pt x="706" y="1031"/>
                    </a:lnTo>
                    <a:lnTo>
                      <a:pt x="686" y="1025"/>
                    </a:lnTo>
                    <a:lnTo>
                      <a:pt x="686" y="1025"/>
                    </a:lnTo>
                    <a:lnTo>
                      <a:pt x="673" y="1020"/>
                    </a:lnTo>
                    <a:lnTo>
                      <a:pt x="659" y="1016"/>
                    </a:lnTo>
                    <a:lnTo>
                      <a:pt x="659" y="1016"/>
                    </a:lnTo>
                    <a:lnTo>
                      <a:pt x="654" y="1015"/>
                    </a:lnTo>
                    <a:lnTo>
                      <a:pt x="651" y="1013"/>
                    </a:lnTo>
                    <a:lnTo>
                      <a:pt x="650" y="1012"/>
                    </a:lnTo>
                    <a:lnTo>
                      <a:pt x="649" y="1011"/>
                    </a:lnTo>
                    <a:lnTo>
                      <a:pt x="649" y="1011"/>
                    </a:lnTo>
                    <a:lnTo>
                      <a:pt x="645" y="1010"/>
                    </a:lnTo>
                    <a:lnTo>
                      <a:pt x="645" y="1010"/>
                    </a:lnTo>
                    <a:lnTo>
                      <a:pt x="640" y="1006"/>
                    </a:lnTo>
                    <a:lnTo>
                      <a:pt x="635" y="1001"/>
                    </a:lnTo>
                    <a:lnTo>
                      <a:pt x="628" y="991"/>
                    </a:lnTo>
                    <a:lnTo>
                      <a:pt x="623" y="986"/>
                    </a:lnTo>
                    <a:lnTo>
                      <a:pt x="623" y="986"/>
                    </a:lnTo>
                    <a:lnTo>
                      <a:pt x="620" y="983"/>
                    </a:lnTo>
                    <a:lnTo>
                      <a:pt x="619" y="982"/>
                    </a:lnTo>
                    <a:lnTo>
                      <a:pt x="619" y="982"/>
                    </a:lnTo>
                    <a:lnTo>
                      <a:pt x="614" y="979"/>
                    </a:lnTo>
                    <a:lnTo>
                      <a:pt x="611" y="976"/>
                    </a:lnTo>
                    <a:lnTo>
                      <a:pt x="608" y="970"/>
                    </a:lnTo>
                    <a:lnTo>
                      <a:pt x="608" y="965"/>
                    </a:lnTo>
                    <a:lnTo>
                      <a:pt x="608" y="963"/>
                    </a:lnTo>
                    <a:lnTo>
                      <a:pt x="606" y="961"/>
                    </a:lnTo>
                    <a:lnTo>
                      <a:pt x="606" y="961"/>
                    </a:lnTo>
                    <a:lnTo>
                      <a:pt x="591" y="946"/>
                    </a:lnTo>
                    <a:lnTo>
                      <a:pt x="577" y="929"/>
                    </a:lnTo>
                    <a:lnTo>
                      <a:pt x="577" y="929"/>
                    </a:lnTo>
                    <a:lnTo>
                      <a:pt x="561" y="912"/>
                    </a:lnTo>
                    <a:lnTo>
                      <a:pt x="546" y="895"/>
                    </a:lnTo>
                    <a:lnTo>
                      <a:pt x="529" y="879"/>
                    </a:lnTo>
                    <a:lnTo>
                      <a:pt x="513" y="864"/>
                    </a:lnTo>
                    <a:lnTo>
                      <a:pt x="513" y="864"/>
                    </a:lnTo>
                    <a:lnTo>
                      <a:pt x="490" y="846"/>
                    </a:lnTo>
                    <a:lnTo>
                      <a:pt x="469" y="827"/>
                    </a:lnTo>
                    <a:lnTo>
                      <a:pt x="428" y="789"/>
                    </a:lnTo>
                    <a:lnTo>
                      <a:pt x="428" y="789"/>
                    </a:lnTo>
                    <a:lnTo>
                      <a:pt x="416" y="777"/>
                    </a:lnTo>
                    <a:lnTo>
                      <a:pt x="403" y="767"/>
                    </a:lnTo>
                    <a:lnTo>
                      <a:pt x="378" y="745"/>
                    </a:lnTo>
                    <a:lnTo>
                      <a:pt x="378" y="745"/>
                    </a:lnTo>
                    <a:lnTo>
                      <a:pt x="356" y="729"/>
                    </a:lnTo>
                    <a:lnTo>
                      <a:pt x="336" y="711"/>
                    </a:lnTo>
                    <a:lnTo>
                      <a:pt x="317" y="693"/>
                    </a:lnTo>
                    <a:lnTo>
                      <a:pt x="307" y="683"/>
                    </a:lnTo>
                    <a:lnTo>
                      <a:pt x="299" y="673"/>
                    </a:lnTo>
                    <a:lnTo>
                      <a:pt x="299" y="673"/>
                    </a:lnTo>
                    <a:lnTo>
                      <a:pt x="271" y="638"/>
                    </a:lnTo>
                    <a:lnTo>
                      <a:pt x="271" y="638"/>
                    </a:lnTo>
                    <a:lnTo>
                      <a:pt x="238" y="596"/>
                    </a:lnTo>
                    <a:lnTo>
                      <a:pt x="222" y="574"/>
                    </a:lnTo>
                    <a:lnTo>
                      <a:pt x="207" y="552"/>
                    </a:lnTo>
                    <a:lnTo>
                      <a:pt x="207" y="552"/>
                    </a:lnTo>
                    <a:lnTo>
                      <a:pt x="194" y="534"/>
                    </a:lnTo>
                    <a:lnTo>
                      <a:pt x="178" y="514"/>
                    </a:lnTo>
                    <a:lnTo>
                      <a:pt x="160" y="493"/>
                    </a:lnTo>
                    <a:lnTo>
                      <a:pt x="139" y="472"/>
                    </a:lnTo>
                    <a:lnTo>
                      <a:pt x="139" y="472"/>
                    </a:lnTo>
                    <a:lnTo>
                      <a:pt x="128" y="461"/>
                    </a:lnTo>
                    <a:lnTo>
                      <a:pt x="115" y="453"/>
                    </a:lnTo>
                    <a:lnTo>
                      <a:pt x="115" y="453"/>
                    </a:lnTo>
                    <a:lnTo>
                      <a:pt x="103" y="444"/>
                    </a:lnTo>
                    <a:lnTo>
                      <a:pt x="97" y="439"/>
                    </a:lnTo>
                    <a:lnTo>
                      <a:pt x="92" y="433"/>
                    </a:lnTo>
                    <a:lnTo>
                      <a:pt x="92" y="433"/>
                    </a:lnTo>
                    <a:lnTo>
                      <a:pt x="74" y="414"/>
                    </a:lnTo>
                    <a:lnTo>
                      <a:pt x="57" y="393"/>
                    </a:lnTo>
                    <a:lnTo>
                      <a:pt x="57" y="393"/>
                    </a:lnTo>
                    <a:lnTo>
                      <a:pt x="31" y="360"/>
                    </a:lnTo>
                    <a:lnTo>
                      <a:pt x="16" y="345"/>
                    </a:lnTo>
                    <a:lnTo>
                      <a:pt x="2" y="329"/>
                    </a:lnTo>
                    <a:lnTo>
                      <a:pt x="2" y="329"/>
                    </a:lnTo>
                    <a:lnTo>
                      <a:pt x="0" y="327"/>
                    </a:lnTo>
                    <a:lnTo>
                      <a:pt x="0" y="327"/>
                    </a:lnTo>
                    <a:lnTo>
                      <a:pt x="27" y="300"/>
                    </a:lnTo>
                    <a:lnTo>
                      <a:pt x="27" y="300"/>
                    </a:lnTo>
                    <a:lnTo>
                      <a:pt x="45" y="322"/>
                    </a:lnTo>
                    <a:lnTo>
                      <a:pt x="45" y="322"/>
                    </a:lnTo>
                    <a:lnTo>
                      <a:pt x="68" y="351"/>
                    </a:lnTo>
                    <a:lnTo>
                      <a:pt x="68" y="351"/>
                    </a:lnTo>
                    <a:lnTo>
                      <a:pt x="84" y="371"/>
                    </a:lnTo>
                    <a:lnTo>
                      <a:pt x="102" y="392"/>
                    </a:lnTo>
                    <a:lnTo>
                      <a:pt x="111" y="401"/>
                    </a:lnTo>
                    <a:lnTo>
                      <a:pt x="120" y="411"/>
                    </a:lnTo>
                    <a:lnTo>
                      <a:pt x="131" y="419"/>
                    </a:lnTo>
                    <a:lnTo>
                      <a:pt x="141" y="426"/>
                    </a:lnTo>
                    <a:lnTo>
                      <a:pt x="141" y="426"/>
                    </a:lnTo>
                    <a:lnTo>
                      <a:pt x="151" y="434"/>
                    </a:lnTo>
                    <a:lnTo>
                      <a:pt x="163" y="444"/>
                    </a:lnTo>
                    <a:lnTo>
                      <a:pt x="174" y="454"/>
                    </a:lnTo>
                    <a:lnTo>
                      <a:pt x="186" y="465"/>
                    </a:lnTo>
                    <a:lnTo>
                      <a:pt x="197" y="478"/>
                    </a:lnTo>
                    <a:lnTo>
                      <a:pt x="208" y="491"/>
                    </a:lnTo>
                    <a:lnTo>
                      <a:pt x="219" y="506"/>
                    </a:lnTo>
                    <a:lnTo>
                      <a:pt x="229" y="521"/>
                    </a:lnTo>
                    <a:lnTo>
                      <a:pt x="229" y="521"/>
                    </a:lnTo>
                    <a:lnTo>
                      <a:pt x="261" y="567"/>
                    </a:lnTo>
                    <a:lnTo>
                      <a:pt x="291" y="607"/>
                    </a:lnTo>
                    <a:lnTo>
                      <a:pt x="305" y="624"/>
                    </a:lnTo>
                    <a:lnTo>
                      <a:pt x="319" y="640"/>
                    </a:lnTo>
                    <a:lnTo>
                      <a:pt x="332" y="654"/>
                    </a:lnTo>
                    <a:lnTo>
                      <a:pt x="346" y="668"/>
                    </a:lnTo>
                    <a:lnTo>
                      <a:pt x="346" y="668"/>
                    </a:lnTo>
                    <a:lnTo>
                      <a:pt x="371" y="692"/>
                    </a:lnTo>
                    <a:lnTo>
                      <a:pt x="398" y="714"/>
                    </a:lnTo>
                    <a:lnTo>
                      <a:pt x="398" y="714"/>
                    </a:lnTo>
                    <a:lnTo>
                      <a:pt x="429" y="741"/>
                    </a:lnTo>
                    <a:lnTo>
                      <a:pt x="445" y="755"/>
                    </a:lnTo>
                    <a:lnTo>
                      <a:pt x="459" y="769"/>
                    </a:lnTo>
                    <a:lnTo>
                      <a:pt x="459" y="769"/>
                    </a:lnTo>
                    <a:lnTo>
                      <a:pt x="481" y="790"/>
                    </a:lnTo>
                    <a:lnTo>
                      <a:pt x="504" y="809"/>
                    </a:lnTo>
                    <a:lnTo>
                      <a:pt x="504" y="809"/>
                    </a:lnTo>
                    <a:lnTo>
                      <a:pt x="526" y="828"/>
                    </a:lnTo>
                    <a:lnTo>
                      <a:pt x="548" y="849"/>
                    </a:lnTo>
                    <a:lnTo>
                      <a:pt x="548" y="849"/>
                    </a:lnTo>
                    <a:lnTo>
                      <a:pt x="571" y="872"/>
                    </a:lnTo>
                    <a:lnTo>
                      <a:pt x="594" y="896"/>
                    </a:lnTo>
                    <a:lnTo>
                      <a:pt x="594" y="896"/>
                    </a:lnTo>
                    <a:lnTo>
                      <a:pt x="615" y="920"/>
                    </a:lnTo>
                    <a:lnTo>
                      <a:pt x="638" y="943"/>
                    </a:lnTo>
                    <a:lnTo>
                      <a:pt x="643" y="948"/>
                    </a:lnTo>
                    <a:lnTo>
                      <a:pt x="646" y="943"/>
                    </a:lnTo>
                    <a:lnTo>
                      <a:pt x="646" y="943"/>
                    </a:lnTo>
                    <a:lnTo>
                      <a:pt x="658" y="929"/>
                    </a:lnTo>
                    <a:lnTo>
                      <a:pt x="669" y="917"/>
                    </a:lnTo>
                    <a:lnTo>
                      <a:pt x="682" y="904"/>
                    </a:lnTo>
                    <a:lnTo>
                      <a:pt x="696" y="893"/>
                    </a:lnTo>
                    <a:lnTo>
                      <a:pt x="724" y="871"/>
                    </a:lnTo>
                    <a:lnTo>
                      <a:pt x="753" y="851"/>
                    </a:lnTo>
                    <a:lnTo>
                      <a:pt x="753" y="851"/>
                    </a:lnTo>
                    <a:lnTo>
                      <a:pt x="784" y="829"/>
                    </a:lnTo>
                    <a:lnTo>
                      <a:pt x="784" y="829"/>
                    </a:lnTo>
                    <a:lnTo>
                      <a:pt x="812" y="807"/>
                    </a:lnTo>
                    <a:lnTo>
                      <a:pt x="843" y="787"/>
                    </a:lnTo>
                    <a:lnTo>
                      <a:pt x="906" y="748"/>
                    </a:lnTo>
                    <a:lnTo>
                      <a:pt x="906" y="748"/>
                    </a:lnTo>
                    <a:lnTo>
                      <a:pt x="944" y="725"/>
                    </a:lnTo>
                    <a:lnTo>
                      <a:pt x="980" y="702"/>
                    </a:lnTo>
                    <a:lnTo>
                      <a:pt x="986" y="698"/>
                    </a:lnTo>
                    <a:lnTo>
                      <a:pt x="981" y="693"/>
                    </a:lnTo>
                    <a:lnTo>
                      <a:pt x="981" y="693"/>
                    </a:lnTo>
                    <a:lnTo>
                      <a:pt x="964" y="676"/>
                    </a:lnTo>
                    <a:lnTo>
                      <a:pt x="949" y="660"/>
                    </a:lnTo>
                    <a:lnTo>
                      <a:pt x="920" y="624"/>
                    </a:lnTo>
                    <a:lnTo>
                      <a:pt x="917" y="620"/>
                    </a:lnTo>
                    <a:lnTo>
                      <a:pt x="917" y="620"/>
                    </a:lnTo>
                    <a:lnTo>
                      <a:pt x="882" y="579"/>
                    </a:lnTo>
                    <a:lnTo>
                      <a:pt x="850" y="543"/>
                    </a:lnTo>
                    <a:lnTo>
                      <a:pt x="819" y="510"/>
                    </a:lnTo>
                    <a:lnTo>
                      <a:pt x="789" y="480"/>
                    </a:lnTo>
                    <a:lnTo>
                      <a:pt x="789" y="480"/>
                    </a:lnTo>
                    <a:lnTo>
                      <a:pt x="751" y="446"/>
                    </a:lnTo>
                    <a:lnTo>
                      <a:pt x="712" y="412"/>
                    </a:lnTo>
                    <a:lnTo>
                      <a:pt x="712" y="412"/>
                    </a:lnTo>
                    <a:lnTo>
                      <a:pt x="668" y="372"/>
                    </a:lnTo>
                    <a:lnTo>
                      <a:pt x="624" y="332"/>
                    </a:lnTo>
                    <a:lnTo>
                      <a:pt x="604" y="313"/>
                    </a:lnTo>
                    <a:lnTo>
                      <a:pt x="583" y="291"/>
                    </a:lnTo>
                    <a:lnTo>
                      <a:pt x="564" y="269"/>
                    </a:lnTo>
                    <a:lnTo>
                      <a:pt x="544" y="246"/>
                    </a:lnTo>
                    <a:lnTo>
                      <a:pt x="544" y="246"/>
                    </a:lnTo>
                    <a:lnTo>
                      <a:pt x="522" y="221"/>
                    </a:lnTo>
                    <a:lnTo>
                      <a:pt x="501" y="195"/>
                    </a:lnTo>
                    <a:lnTo>
                      <a:pt x="501" y="195"/>
                    </a:lnTo>
                    <a:lnTo>
                      <a:pt x="475" y="165"/>
                    </a:lnTo>
                    <a:lnTo>
                      <a:pt x="450" y="135"/>
                    </a:lnTo>
                    <a:lnTo>
                      <a:pt x="450" y="135"/>
                    </a:lnTo>
                    <a:lnTo>
                      <a:pt x="441" y="125"/>
                    </a:lnTo>
                    <a:lnTo>
                      <a:pt x="431" y="116"/>
                    </a:lnTo>
                    <a:lnTo>
                      <a:pt x="431" y="116"/>
                    </a:lnTo>
                    <a:lnTo>
                      <a:pt x="422" y="107"/>
                    </a:lnTo>
                    <a:lnTo>
                      <a:pt x="413" y="98"/>
                    </a:lnTo>
                    <a:lnTo>
                      <a:pt x="413" y="98"/>
                    </a:lnTo>
                    <a:lnTo>
                      <a:pt x="400" y="81"/>
                    </a:lnTo>
                    <a:lnTo>
                      <a:pt x="389" y="67"/>
                    </a:lnTo>
                    <a:lnTo>
                      <a:pt x="378" y="54"/>
                    </a:lnTo>
                    <a:lnTo>
                      <a:pt x="366" y="44"/>
                    </a:lnTo>
                    <a:lnTo>
                      <a:pt x="366" y="44"/>
                    </a:lnTo>
                    <a:lnTo>
                      <a:pt x="355" y="33"/>
                    </a:lnTo>
                    <a:lnTo>
                      <a:pt x="346" y="21"/>
                    </a:lnTo>
                    <a:lnTo>
                      <a:pt x="346" y="21"/>
                    </a:lnTo>
                    <a:lnTo>
                      <a:pt x="377" y="0"/>
                    </a:lnTo>
                    <a:lnTo>
                      <a:pt x="377" y="0"/>
                    </a:lnTo>
                    <a:lnTo>
                      <a:pt x="382" y="6"/>
                    </a:lnTo>
                    <a:lnTo>
                      <a:pt x="382" y="6"/>
                    </a:lnTo>
                    <a:lnTo>
                      <a:pt x="433" y="64"/>
                    </a:lnTo>
                    <a:lnTo>
                      <a:pt x="433" y="64"/>
                    </a:lnTo>
                    <a:lnTo>
                      <a:pt x="496" y="134"/>
                    </a:lnTo>
                    <a:lnTo>
                      <a:pt x="527" y="170"/>
                    </a:lnTo>
                    <a:lnTo>
                      <a:pt x="558" y="207"/>
                    </a:lnTo>
                    <a:lnTo>
                      <a:pt x="558" y="207"/>
                    </a:lnTo>
                    <a:lnTo>
                      <a:pt x="585" y="239"/>
                    </a:lnTo>
                    <a:lnTo>
                      <a:pt x="614" y="273"/>
                    </a:lnTo>
                    <a:lnTo>
                      <a:pt x="631" y="290"/>
                    </a:lnTo>
                    <a:lnTo>
                      <a:pt x="647" y="307"/>
                    </a:lnTo>
                    <a:lnTo>
                      <a:pt x="665" y="324"/>
                    </a:lnTo>
                    <a:lnTo>
                      <a:pt x="683" y="341"/>
                    </a:lnTo>
                    <a:lnTo>
                      <a:pt x="683" y="341"/>
                    </a:lnTo>
                    <a:lnTo>
                      <a:pt x="729" y="380"/>
                    </a:lnTo>
                    <a:lnTo>
                      <a:pt x="729" y="380"/>
                    </a:lnTo>
                    <a:lnTo>
                      <a:pt x="765" y="411"/>
                    </a:lnTo>
                    <a:lnTo>
                      <a:pt x="801" y="444"/>
                    </a:lnTo>
                    <a:lnTo>
                      <a:pt x="801" y="444"/>
                    </a:lnTo>
                    <a:lnTo>
                      <a:pt x="836" y="477"/>
                    </a:lnTo>
                    <a:lnTo>
                      <a:pt x="869" y="511"/>
                    </a:lnTo>
                    <a:lnTo>
                      <a:pt x="900" y="546"/>
                    </a:lnTo>
                    <a:lnTo>
                      <a:pt x="930" y="581"/>
                    </a:lnTo>
                    <a:lnTo>
                      <a:pt x="930" y="581"/>
                    </a:lnTo>
                    <a:lnTo>
                      <a:pt x="946" y="600"/>
                    </a:lnTo>
                    <a:lnTo>
                      <a:pt x="946" y="600"/>
                    </a:lnTo>
                    <a:lnTo>
                      <a:pt x="962" y="620"/>
                    </a:lnTo>
                    <a:lnTo>
                      <a:pt x="980" y="641"/>
                    </a:lnTo>
                    <a:lnTo>
                      <a:pt x="998" y="661"/>
                    </a:lnTo>
                    <a:lnTo>
                      <a:pt x="1008" y="669"/>
                    </a:lnTo>
                    <a:lnTo>
                      <a:pt x="1018" y="677"/>
                    </a:lnTo>
                    <a:lnTo>
                      <a:pt x="1019" y="678"/>
                    </a:lnTo>
                    <a:lnTo>
                      <a:pt x="1020" y="678"/>
                    </a:lnTo>
                    <a:lnTo>
                      <a:pt x="1020" y="678"/>
                    </a:lnTo>
                    <a:lnTo>
                      <a:pt x="1025" y="680"/>
                    </a:lnTo>
                    <a:lnTo>
                      <a:pt x="1029" y="684"/>
                    </a:lnTo>
                    <a:lnTo>
                      <a:pt x="1029" y="685"/>
                    </a:lnTo>
                    <a:lnTo>
                      <a:pt x="1030" y="686"/>
                    </a:lnTo>
                    <a:lnTo>
                      <a:pt x="1030" y="686"/>
                    </a:lnTo>
                    <a:lnTo>
                      <a:pt x="1032" y="689"/>
                    </a:lnTo>
                    <a:lnTo>
                      <a:pt x="1035" y="692"/>
                    </a:lnTo>
                    <a:lnTo>
                      <a:pt x="1036" y="695"/>
                    </a:lnTo>
                    <a:lnTo>
                      <a:pt x="1037" y="698"/>
                    </a:lnTo>
                    <a:lnTo>
                      <a:pt x="1037" y="699"/>
                    </a:lnTo>
                    <a:lnTo>
                      <a:pt x="1037" y="700"/>
                    </a:lnTo>
                    <a:lnTo>
                      <a:pt x="1037" y="700"/>
                    </a:lnTo>
                    <a:lnTo>
                      <a:pt x="1041" y="711"/>
                    </a:lnTo>
                    <a:lnTo>
                      <a:pt x="1045" y="723"/>
                    </a:lnTo>
                    <a:lnTo>
                      <a:pt x="1047" y="735"/>
                    </a:lnTo>
                    <a:lnTo>
                      <a:pt x="1049" y="748"/>
                    </a:lnTo>
                    <a:lnTo>
                      <a:pt x="1051" y="774"/>
                    </a:lnTo>
                    <a:lnTo>
                      <a:pt x="1051" y="800"/>
                    </a:lnTo>
                    <a:lnTo>
                      <a:pt x="1050" y="826"/>
                    </a:lnTo>
                    <a:lnTo>
                      <a:pt x="1047" y="851"/>
                    </a:lnTo>
                    <a:lnTo>
                      <a:pt x="1044" y="872"/>
                    </a:lnTo>
                    <a:lnTo>
                      <a:pt x="1040" y="892"/>
                    </a:lnTo>
                    <a:lnTo>
                      <a:pt x="1040" y="892"/>
                    </a:lnTo>
                    <a:lnTo>
                      <a:pt x="1037" y="911"/>
                    </a:lnTo>
                    <a:lnTo>
                      <a:pt x="1035" y="929"/>
                    </a:lnTo>
                    <a:lnTo>
                      <a:pt x="1030" y="967"/>
                    </a:lnTo>
                    <a:lnTo>
                      <a:pt x="1030" y="973"/>
                    </a:lnTo>
                    <a:lnTo>
                      <a:pt x="1030" y="973"/>
                    </a:lnTo>
                    <a:lnTo>
                      <a:pt x="1029" y="991"/>
                    </a:lnTo>
                    <a:lnTo>
                      <a:pt x="1029" y="991"/>
                    </a:lnTo>
                    <a:lnTo>
                      <a:pt x="1029" y="1009"/>
                    </a:lnTo>
                    <a:lnTo>
                      <a:pt x="1028" y="1017"/>
                    </a:lnTo>
                    <a:lnTo>
                      <a:pt x="1026" y="1024"/>
                    </a:lnTo>
                    <a:lnTo>
                      <a:pt x="1026" y="1024"/>
                    </a:lnTo>
                    <a:lnTo>
                      <a:pt x="1024" y="1031"/>
                    </a:lnTo>
                    <a:lnTo>
                      <a:pt x="1023" y="1039"/>
                    </a:lnTo>
                    <a:lnTo>
                      <a:pt x="1023" y="1051"/>
                    </a:lnTo>
                    <a:lnTo>
                      <a:pt x="1023" y="1051"/>
                    </a:lnTo>
                    <a:lnTo>
                      <a:pt x="1023" y="1059"/>
                    </a:lnTo>
                    <a:lnTo>
                      <a:pt x="1021" y="1068"/>
                    </a:lnTo>
                    <a:lnTo>
                      <a:pt x="1019" y="1075"/>
                    </a:lnTo>
                    <a:lnTo>
                      <a:pt x="1016" y="1079"/>
                    </a:lnTo>
                    <a:lnTo>
                      <a:pt x="1013" y="1083"/>
                    </a:lnTo>
                    <a:lnTo>
                      <a:pt x="1013" y="1083"/>
                    </a:lnTo>
                    <a:lnTo>
                      <a:pt x="1010" y="1085"/>
                    </a:lnTo>
                    <a:lnTo>
                      <a:pt x="1008" y="1086"/>
                    </a:lnTo>
                    <a:lnTo>
                      <a:pt x="1005" y="1087"/>
                    </a:lnTo>
                    <a:lnTo>
                      <a:pt x="1002" y="1088"/>
                    </a:lnTo>
                    <a:lnTo>
                      <a:pt x="1002" y="1088"/>
                    </a:lnTo>
                    <a:lnTo>
                      <a:pt x="1002" y="1088"/>
                    </a:lnTo>
                    <a:lnTo>
                      <a:pt x="998" y="1087"/>
                    </a:lnTo>
                    <a:lnTo>
                      <a:pt x="997" y="1087"/>
                    </a:lnTo>
                    <a:lnTo>
                      <a:pt x="996" y="1087"/>
                    </a:lnTo>
                    <a:lnTo>
                      <a:pt x="996" y="1087"/>
                    </a:lnTo>
                    <a:lnTo>
                      <a:pt x="992" y="1088"/>
                    </a:lnTo>
                    <a:lnTo>
                      <a:pt x="991" y="1088"/>
                    </a:lnTo>
                    <a:close/>
                    <a:moveTo>
                      <a:pt x="1002" y="731"/>
                    </a:moveTo>
                    <a:lnTo>
                      <a:pt x="1002" y="731"/>
                    </a:lnTo>
                    <a:lnTo>
                      <a:pt x="954" y="761"/>
                    </a:lnTo>
                    <a:lnTo>
                      <a:pt x="954" y="761"/>
                    </a:lnTo>
                    <a:lnTo>
                      <a:pt x="918" y="784"/>
                    </a:lnTo>
                    <a:lnTo>
                      <a:pt x="918" y="784"/>
                    </a:lnTo>
                    <a:lnTo>
                      <a:pt x="885" y="803"/>
                    </a:lnTo>
                    <a:lnTo>
                      <a:pt x="885" y="803"/>
                    </a:lnTo>
                    <a:lnTo>
                      <a:pt x="856" y="821"/>
                    </a:lnTo>
                    <a:lnTo>
                      <a:pt x="842" y="830"/>
                    </a:lnTo>
                    <a:lnTo>
                      <a:pt x="829" y="839"/>
                    </a:lnTo>
                    <a:lnTo>
                      <a:pt x="819" y="847"/>
                    </a:lnTo>
                    <a:lnTo>
                      <a:pt x="819" y="847"/>
                    </a:lnTo>
                    <a:lnTo>
                      <a:pt x="773" y="881"/>
                    </a:lnTo>
                    <a:lnTo>
                      <a:pt x="729" y="917"/>
                    </a:lnTo>
                    <a:lnTo>
                      <a:pt x="729" y="917"/>
                    </a:lnTo>
                    <a:lnTo>
                      <a:pt x="717" y="925"/>
                    </a:lnTo>
                    <a:lnTo>
                      <a:pt x="717" y="925"/>
                    </a:lnTo>
                    <a:lnTo>
                      <a:pt x="704" y="936"/>
                    </a:lnTo>
                    <a:lnTo>
                      <a:pt x="691" y="948"/>
                    </a:lnTo>
                    <a:lnTo>
                      <a:pt x="678" y="960"/>
                    </a:lnTo>
                    <a:lnTo>
                      <a:pt x="672" y="967"/>
                    </a:lnTo>
                    <a:lnTo>
                      <a:pt x="668" y="974"/>
                    </a:lnTo>
                    <a:lnTo>
                      <a:pt x="664" y="980"/>
                    </a:lnTo>
                    <a:lnTo>
                      <a:pt x="671" y="982"/>
                    </a:lnTo>
                    <a:lnTo>
                      <a:pt x="671" y="982"/>
                    </a:lnTo>
                    <a:lnTo>
                      <a:pt x="699" y="991"/>
                    </a:lnTo>
                    <a:lnTo>
                      <a:pt x="699" y="991"/>
                    </a:lnTo>
                    <a:lnTo>
                      <a:pt x="718" y="996"/>
                    </a:lnTo>
                    <a:lnTo>
                      <a:pt x="738" y="1003"/>
                    </a:lnTo>
                    <a:lnTo>
                      <a:pt x="738" y="1003"/>
                    </a:lnTo>
                    <a:lnTo>
                      <a:pt x="756" y="1007"/>
                    </a:lnTo>
                    <a:lnTo>
                      <a:pt x="772" y="1010"/>
                    </a:lnTo>
                    <a:lnTo>
                      <a:pt x="772" y="1010"/>
                    </a:lnTo>
                    <a:lnTo>
                      <a:pt x="792" y="1014"/>
                    </a:lnTo>
                    <a:lnTo>
                      <a:pt x="811" y="1018"/>
                    </a:lnTo>
                    <a:lnTo>
                      <a:pt x="811" y="1018"/>
                    </a:lnTo>
                    <a:lnTo>
                      <a:pt x="854" y="1028"/>
                    </a:lnTo>
                    <a:lnTo>
                      <a:pt x="897" y="1039"/>
                    </a:lnTo>
                    <a:lnTo>
                      <a:pt x="941" y="1046"/>
                    </a:lnTo>
                    <a:lnTo>
                      <a:pt x="962" y="1049"/>
                    </a:lnTo>
                    <a:lnTo>
                      <a:pt x="984" y="1051"/>
                    </a:lnTo>
                    <a:lnTo>
                      <a:pt x="991" y="1052"/>
                    </a:lnTo>
                    <a:lnTo>
                      <a:pt x="990" y="1045"/>
                    </a:lnTo>
                    <a:lnTo>
                      <a:pt x="990" y="1045"/>
                    </a:lnTo>
                    <a:lnTo>
                      <a:pt x="989" y="1039"/>
                    </a:lnTo>
                    <a:lnTo>
                      <a:pt x="989" y="1039"/>
                    </a:lnTo>
                    <a:lnTo>
                      <a:pt x="987" y="1032"/>
                    </a:lnTo>
                    <a:lnTo>
                      <a:pt x="987" y="1029"/>
                    </a:lnTo>
                    <a:lnTo>
                      <a:pt x="987" y="1027"/>
                    </a:lnTo>
                    <a:lnTo>
                      <a:pt x="987" y="1027"/>
                    </a:lnTo>
                    <a:lnTo>
                      <a:pt x="990" y="1018"/>
                    </a:lnTo>
                    <a:lnTo>
                      <a:pt x="992" y="1008"/>
                    </a:lnTo>
                    <a:lnTo>
                      <a:pt x="993" y="988"/>
                    </a:lnTo>
                    <a:lnTo>
                      <a:pt x="993" y="988"/>
                    </a:lnTo>
                    <a:lnTo>
                      <a:pt x="994" y="974"/>
                    </a:lnTo>
                    <a:lnTo>
                      <a:pt x="994" y="974"/>
                    </a:lnTo>
                    <a:lnTo>
                      <a:pt x="995" y="957"/>
                    </a:lnTo>
                    <a:lnTo>
                      <a:pt x="995" y="957"/>
                    </a:lnTo>
                    <a:lnTo>
                      <a:pt x="998" y="925"/>
                    </a:lnTo>
                    <a:lnTo>
                      <a:pt x="1000" y="910"/>
                    </a:lnTo>
                    <a:lnTo>
                      <a:pt x="1004" y="893"/>
                    </a:lnTo>
                    <a:lnTo>
                      <a:pt x="1004" y="893"/>
                    </a:lnTo>
                    <a:lnTo>
                      <a:pt x="1010" y="856"/>
                    </a:lnTo>
                    <a:lnTo>
                      <a:pt x="1013" y="835"/>
                    </a:lnTo>
                    <a:lnTo>
                      <a:pt x="1015" y="813"/>
                    </a:lnTo>
                    <a:lnTo>
                      <a:pt x="1016" y="793"/>
                    </a:lnTo>
                    <a:lnTo>
                      <a:pt x="1015" y="772"/>
                    </a:lnTo>
                    <a:lnTo>
                      <a:pt x="1014" y="753"/>
                    </a:lnTo>
                    <a:lnTo>
                      <a:pt x="1010" y="734"/>
                    </a:lnTo>
                    <a:lnTo>
                      <a:pt x="1008" y="726"/>
                    </a:lnTo>
                    <a:lnTo>
                      <a:pt x="1002" y="731"/>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6" name="Google Shape;346;p24"/>
              <p:cNvSpPr/>
              <p:nvPr/>
            </p:nvSpPr>
            <p:spPr>
              <a:xfrm>
                <a:off x="4251325" y="2251075"/>
                <a:ext cx="195263" cy="161925"/>
              </a:xfrm>
              <a:custGeom>
                <a:rect b="b" l="l" r="r" t="t"/>
                <a:pathLst>
                  <a:path extrusionOk="0" h="307" w="369">
                    <a:moveTo>
                      <a:pt x="15" y="307"/>
                    </a:moveTo>
                    <a:lnTo>
                      <a:pt x="15" y="307"/>
                    </a:lnTo>
                    <a:lnTo>
                      <a:pt x="12" y="307"/>
                    </a:lnTo>
                    <a:lnTo>
                      <a:pt x="9" y="306"/>
                    </a:lnTo>
                    <a:lnTo>
                      <a:pt x="5" y="303"/>
                    </a:lnTo>
                    <a:lnTo>
                      <a:pt x="2" y="298"/>
                    </a:lnTo>
                    <a:lnTo>
                      <a:pt x="0" y="293"/>
                    </a:lnTo>
                    <a:lnTo>
                      <a:pt x="0" y="293"/>
                    </a:lnTo>
                    <a:lnTo>
                      <a:pt x="0" y="287"/>
                    </a:lnTo>
                    <a:lnTo>
                      <a:pt x="2" y="281"/>
                    </a:lnTo>
                    <a:lnTo>
                      <a:pt x="4" y="277"/>
                    </a:lnTo>
                    <a:lnTo>
                      <a:pt x="6" y="275"/>
                    </a:lnTo>
                    <a:lnTo>
                      <a:pt x="9" y="273"/>
                    </a:lnTo>
                    <a:lnTo>
                      <a:pt x="12" y="272"/>
                    </a:lnTo>
                    <a:lnTo>
                      <a:pt x="12" y="272"/>
                    </a:lnTo>
                    <a:lnTo>
                      <a:pt x="18" y="269"/>
                    </a:lnTo>
                    <a:lnTo>
                      <a:pt x="24" y="265"/>
                    </a:lnTo>
                    <a:lnTo>
                      <a:pt x="30" y="259"/>
                    </a:lnTo>
                    <a:lnTo>
                      <a:pt x="36" y="253"/>
                    </a:lnTo>
                    <a:lnTo>
                      <a:pt x="48" y="238"/>
                    </a:lnTo>
                    <a:lnTo>
                      <a:pt x="59" y="222"/>
                    </a:lnTo>
                    <a:lnTo>
                      <a:pt x="59" y="222"/>
                    </a:lnTo>
                    <a:lnTo>
                      <a:pt x="68" y="210"/>
                    </a:lnTo>
                    <a:lnTo>
                      <a:pt x="75" y="201"/>
                    </a:lnTo>
                    <a:lnTo>
                      <a:pt x="75" y="201"/>
                    </a:lnTo>
                    <a:lnTo>
                      <a:pt x="94" y="180"/>
                    </a:lnTo>
                    <a:lnTo>
                      <a:pt x="114" y="162"/>
                    </a:lnTo>
                    <a:lnTo>
                      <a:pt x="136" y="143"/>
                    </a:lnTo>
                    <a:lnTo>
                      <a:pt x="157" y="126"/>
                    </a:lnTo>
                    <a:lnTo>
                      <a:pt x="160" y="124"/>
                    </a:lnTo>
                    <a:lnTo>
                      <a:pt x="160" y="124"/>
                    </a:lnTo>
                    <a:lnTo>
                      <a:pt x="174" y="112"/>
                    </a:lnTo>
                    <a:lnTo>
                      <a:pt x="190" y="102"/>
                    </a:lnTo>
                    <a:lnTo>
                      <a:pt x="224" y="83"/>
                    </a:lnTo>
                    <a:lnTo>
                      <a:pt x="224" y="83"/>
                    </a:lnTo>
                    <a:lnTo>
                      <a:pt x="241" y="73"/>
                    </a:lnTo>
                    <a:lnTo>
                      <a:pt x="259" y="63"/>
                    </a:lnTo>
                    <a:lnTo>
                      <a:pt x="259" y="63"/>
                    </a:lnTo>
                    <a:lnTo>
                      <a:pt x="283" y="47"/>
                    </a:lnTo>
                    <a:lnTo>
                      <a:pt x="305" y="32"/>
                    </a:lnTo>
                    <a:lnTo>
                      <a:pt x="345" y="3"/>
                    </a:lnTo>
                    <a:lnTo>
                      <a:pt x="345" y="3"/>
                    </a:lnTo>
                    <a:lnTo>
                      <a:pt x="350" y="1"/>
                    </a:lnTo>
                    <a:lnTo>
                      <a:pt x="354" y="0"/>
                    </a:lnTo>
                    <a:lnTo>
                      <a:pt x="354" y="0"/>
                    </a:lnTo>
                    <a:lnTo>
                      <a:pt x="359" y="1"/>
                    </a:lnTo>
                    <a:lnTo>
                      <a:pt x="363" y="4"/>
                    </a:lnTo>
                    <a:lnTo>
                      <a:pt x="366" y="8"/>
                    </a:lnTo>
                    <a:lnTo>
                      <a:pt x="368" y="12"/>
                    </a:lnTo>
                    <a:lnTo>
                      <a:pt x="368" y="12"/>
                    </a:lnTo>
                    <a:lnTo>
                      <a:pt x="369" y="16"/>
                    </a:lnTo>
                    <a:lnTo>
                      <a:pt x="369" y="22"/>
                    </a:lnTo>
                    <a:lnTo>
                      <a:pt x="369" y="25"/>
                    </a:lnTo>
                    <a:lnTo>
                      <a:pt x="367" y="29"/>
                    </a:lnTo>
                    <a:lnTo>
                      <a:pt x="365" y="32"/>
                    </a:lnTo>
                    <a:lnTo>
                      <a:pt x="362" y="35"/>
                    </a:lnTo>
                    <a:lnTo>
                      <a:pt x="362" y="35"/>
                    </a:lnTo>
                    <a:lnTo>
                      <a:pt x="339" y="51"/>
                    </a:lnTo>
                    <a:lnTo>
                      <a:pt x="317" y="67"/>
                    </a:lnTo>
                    <a:lnTo>
                      <a:pt x="270" y="96"/>
                    </a:lnTo>
                    <a:lnTo>
                      <a:pt x="270" y="96"/>
                    </a:lnTo>
                    <a:lnTo>
                      <a:pt x="240" y="115"/>
                    </a:lnTo>
                    <a:lnTo>
                      <a:pt x="210" y="135"/>
                    </a:lnTo>
                    <a:lnTo>
                      <a:pt x="180" y="157"/>
                    </a:lnTo>
                    <a:lnTo>
                      <a:pt x="151" y="179"/>
                    </a:lnTo>
                    <a:lnTo>
                      <a:pt x="151" y="179"/>
                    </a:lnTo>
                    <a:lnTo>
                      <a:pt x="131" y="198"/>
                    </a:lnTo>
                    <a:lnTo>
                      <a:pt x="109" y="218"/>
                    </a:lnTo>
                    <a:lnTo>
                      <a:pt x="88" y="239"/>
                    </a:lnTo>
                    <a:lnTo>
                      <a:pt x="78" y="252"/>
                    </a:lnTo>
                    <a:lnTo>
                      <a:pt x="69" y="264"/>
                    </a:lnTo>
                    <a:lnTo>
                      <a:pt x="69" y="264"/>
                    </a:lnTo>
                    <a:lnTo>
                      <a:pt x="59" y="277"/>
                    </a:lnTo>
                    <a:lnTo>
                      <a:pt x="47" y="290"/>
                    </a:lnTo>
                    <a:lnTo>
                      <a:pt x="42" y="295"/>
                    </a:lnTo>
                    <a:lnTo>
                      <a:pt x="35" y="300"/>
                    </a:lnTo>
                    <a:lnTo>
                      <a:pt x="29" y="304"/>
                    </a:lnTo>
                    <a:lnTo>
                      <a:pt x="21" y="306"/>
                    </a:lnTo>
                    <a:lnTo>
                      <a:pt x="21" y="306"/>
                    </a:lnTo>
                    <a:lnTo>
                      <a:pt x="15" y="307"/>
                    </a:lnTo>
                    <a:lnTo>
                      <a:pt x="15" y="307"/>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7" name="Google Shape;347;p24"/>
              <p:cNvSpPr/>
              <p:nvPr/>
            </p:nvSpPr>
            <p:spPr>
              <a:xfrm>
                <a:off x="4284663" y="2282825"/>
                <a:ext cx="195263" cy="171450"/>
              </a:xfrm>
              <a:custGeom>
                <a:rect b="b" l="l" r="r" t="t"/>
                <a:pathLst>
                  <a:path extrusionOk="0" h="323" w="369">
                    <a:moveTo>
                      <a:pt x="15" y="323"/>
                    </a:moveTo>
                    <a:lnTo>
                      <a:pt x="15" y="323"/>
                    </a:lnTo>
                    <a:lnTo>
                      <a:pt x="10" y="322"/>
                    </a:lnTo>
                    <a:lnTo>
                      <a:pt x="6" y="319"/>
                    </a:lnTo>
                    <a:lnTo>
                      <a:pt x="3" y="315"/>
                    </a:lnTo>
                    <a:lnTo>
                      <a:pt x="1" y="309"/>
                    </a:lnTo>
                    <a:lnTo>
                      <a:pt x="1" y="309"/>
                    </a:lnTo>
                    <a:lnTo>
                      <a:pt x="0" y="306"/>
                    </a:lnTo>
                    <a:lnTo>
                      <a:pt x="0" y="300"/>
                    </a:lnTo>
                    <a:lnTo>
                      <a:pt x="0" y="297"/>
                    </a:lnTo>
                    <a:lnTo>
                      <a:pt x="2" y="294"/>
                    </a:lnTo>
                    <a:lnTo>
                      <a:pt x="4" y="290"/>
                    </a:lnTo>
                    <a:lnTo>
                      <a:pt x="7" y="287"/>
                    </a:lnTo>
                    <a:lnTo>
                      <a:pt x="7" y="287"/>
                    </a:lnTo>
                    <a:lnTo>
                      <a:pt x="11" y="283"/>
                    </a:lnTo>
                    <a:lnTo>
                      <a:pt x="15" y="277"/>
                    </a:lnTo>
                    <a:lnTo>
                      <a:pt x="20" y="266"/>
                    </a:lnTo>
                    <a:lnTo>
                      <a:pt x="20" y="266"/>
                    </a:lnTo>
                    <a:lnTo>
                      <a:pt x="24" y="259"/>
                    </a:lnTo>
                    <a:lnTo>
                      <a:pt x="29" y="253"/>
                    </a:lnTo>
                    <a:lnTo>
                      <a:pt x="29" y="253"/>
                    </a:lnTo>
                    <a:lnTo>
                      <a:pt x="48" y="230"/>
                    </a:lnTo>
                    <a:lnTo>
                      <a:pt x="59" y="221"/>
                    </a:lnTo>
                    <a:lnTo>
                      <a:pt x="68" y="211"/>
                    </a:lnTo>
                    <a:lnTo>
                      <a:pt x="68" y="211"/>
                    </a:lnTo>
                    <a:lnTo>
                      <a:pt x="94" y="190"/>
                    </a:lnTo>
                    <a:lnTo>
                      <a:pt x="94" y="190"/>
                    </a:lnTo>
                    <a:lnTo>
                      <a:pt x="126" y="162"/>
                    </a:lnTo>
                    <a:lnTo>
                      <a:pt x="159" y="135"/>
                    </a:lnTo>
                    <a:lnTo>
                      <a:pt x="159" y="135"/>
                    </a:lnTo>
                    <a:lnTo>
                      <a:pt x="187" y="111"/>
                    </a:lnTo>
                    <a:lnTo>
                      <a:pt x="187" y="111"/>
                    </a:lnTo>
                    <a:lnTo>
                      <a:pt x="220" y="85"/>
                    </a:lnTo>
                    <a:lnTo>
                      <a:pt x="236" y="73"/>
                    </a:lnTo>
                    <a:lnTo>
                      <a:pt x="254" y="61"/>
                    </a:lnTo>
                    <a:lnTo>
                      <a:pt x="254" y="61"/>
                    </a:lnTo>
                    <a:lnTo>
                      <a:pt x="282" y="41"/>
                    </a:lnTo>
                    <a:lnTo>
                      <a:pt x="311" y="23"/>
                    </a:lnTo>
                    <a:lnTo>
                      <a:pt x="311" y="23"/>
                    </a:lnTo>
                    <a:lnTo>
                      <a:pt x="344" y="3"/>
                    </a:lnTo>
                    <a:lnTo>
                      <a:pt x="344" y="3"/>
                    </a:lnTo>
                    <a:lnTo>
                      <a:pt x="348" y="1"/>
                    </a:lnTo>
                    <a:lnTo>
                      <a:pt x="352" y="0"/>
                    </a:lnTo>
                    <a:lnTo>
                      <a:pt x="352" y="0"/>
                    </a:lnTo>
                    <a:lnTo>
                      <a:pt x="355" y="1"/>
                    </a:lnTo>
                    <a:lnTo>
                      <a:pt x="358" y="2"/>
                    </a:lnTo>
                    <a:lnTo>
                      <a:pt x="363" y="5"/>
                    </a:lnTo>
                    <a:lnTo>
                      <a:pt x="366" y="9"/>
                    </a:lnTo>
                    <a:lnTo>
                      <a:pt x="368" y="14"/>
                    </a:lnTo>
                    <a:lnTo>
                      <a:pt x="368" y="14"/>
                    </a:lnTo>
                    <a:lnTo>
                      <a:pt x="369" y="17"/>
                    </a:lnTo>
                    <a:lnTo>
                      <a:pt x="369" y="22"/>
                    </a:lnTo>
                    <a:lnTo>
                      <a:pt x="368" y="25"/>
                    </a:lnTo>
                    <a:lnTo>
                      <a:pt x="366" y="29"/>
                    </a:lnTo>
                    <a:lnTo>
                      <a:pt x="364" y="32"/>
                    </a:lnTo>
                    <a:lnTo>
                      <a:pt x="361" y="35"/>
                    </a:lnTo>
                    <a:lnTo>
                      <a:pt x="361" y="35"/>
                    </a:lnTo>
                    <a:lnTo>
                      <a:pt x="325" y="57"/>
                    </a:lnTo>
                    <a:lnTo>
                      <a:pt x="325" y="57"/>
                    </a:lnTo>
                    <a:lnTo>
                      <a:pt x="271" y="92"/>
                    </a:lnTo>
                    <a:lnTo>
                      <a:pt x="271" y="92"/>
                    </a:lnTo>
                    <a:lnTo>
                      <a:pt x="250" y="107"/>
                    </a:lnTo>
                    <a:lnTo>
                      <a:pt x="229" y="123"/>
                    </a:lnTo>
                    <a:lnTo>
                      <a:pt x="190" y="157"/>
                    </a:lnTo>
                    <a:lnTo>
                      <a:pt x="190" y="157"/>
                    </a:lnTo>
                    <a:lnTo>
                      <a:pt x="164" y="179"/>
                    </a:lnTo>
                    <a:lnTo>
                      <a:pt x="164" y="179"/>
                    </a:lnTo>
                    <a:lnTo>
                      <a:pt x="134" y="203"/>
                    </a:lnTo>
                    <a:lnTo>
                      <a:pt x="134" y="203"/>
                    </a:lnTo>
                    <a:lnTo>
                      <a:pt x="102" y="229"/>
                    </a:lnTo>
                    <a:lnTo>
                      <a:pt x="86" y="242"/>
                    </a:lnTo>
                    <a:lnTo>
                      <a:pt x="72" y="258"/>
                    </a:lnTo>
                    <a:lnTo>
                      <a:pt x="72" y="258"/>
                    </a:lnTo>
                    <a:lnTo>
                      <a:pt x="66" y="264"/>
                    </a:lnTo>
                    <a:lnTo>
                      <a:pt x="61" y="271"/>
                    </a:lnTo>
                    <a:lnTo>
                      <a:pt x="51" y="286"/>
                    </a:lnTo>
                    <a:lnTo>
                      <a:pt x="51" y="286"/>
                    </a:lnTo>
                    <a:lnTo>
                      <a:pt x="46" y="295"/>
                    </a:lnTo>
                    <a:lnTo>
                      <a:pt x="40" y="303"/>
                    </a:lnTo>
                    <a:lnTo>
                      <a:pt x="33" y="312"/>
                    </a:lnTo>
                    <a:lnTo>
                      <a:pt x="24" y="319"/>
                    </a:lnTo>
                    <a:lnTo>
                      <a:pt x="24" y="319"/>
                    </a:lnTo>
                    <a:lnTo>
                      <a:pt x="19" y="322"/>
                    </a:lnTo>
                    <a:lnTo>
                      <a:pt x="15" y="323"/>
                    </a:lnTo>
                    <a:lnTo>
                      <a:pt x="15" y="32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8" name="Google Shape;348;p24"/>
              <p:cNvSpPr/>
              <p:nvPr/>
            </p:nvSpPr>
            <p:spPr>
              <a:xfrm>
                <a:off x="4446588" y="2346325"/>
                <a:ext cx="285750" cy="307975"/>
              </a:xfrm>
              <a:custGeom>
                <a:rect b="b" l="l" r="r" t="t"/>
                <a:pathLst>
                  <a:path extrusionOk="0" h="583" w="541">
                    <a:moveTo>
                      <a:pt x="524" y="583"/>
                    </a:moveTo>
                    <a:lnTo>
                      <a:pt x="524" y="583"/>
                    </a:lnTo>
                    <a:lnTo>
                      <a:pt x="520" y="582"/>
                    </a:lnTo>
                    <a:lnTo>
                      <a:pt x="515" y="580"/>
                    </a:lnTo>
                    <a:lnTo>
                      <a:pt x="515" y="580"/>
                    </a:lnTo>
                    <a:lnTo>
                      <a:pt x="501" y="571"/>
                    </a:lnTo>
                    <a:lnTo>
                      <a:pt x="488" y="560"/>
                    </a:lnTo>
                    <a:lnTo>
                      <a:pt x="476" y="549"/>
                    </a:lnTo>
                    <a:lnTo>
                      <a:pt x="462" y="538"/>
                    </a:lnTo>
                    <a:lnTo>
                      <a:pt x="437" y="513"/>
                    </a:lnTo>
                    <a:lnTo>
                      <a:pt x="414" y="488"/>
                    </a:lnTo>
                    <a:lnTo>
                      <a:pt x="414" y="488"/>
                    </a:lnTo>
                    <a:lnTo>
                      <a:pt x="388" y="460"/>
                    </a:lnTo>
                    <a:lnTo>
                      <a:pt x="388" y="460"/>
                    </a:lnTo>
                    <a:lnTo>
                      <a:pt x="365" y="437"/>
                    </a:lnTo>
                    <a:lnTo>
                      <a:pt x="339" y="409"/>
                    </a:lnTo>
                    <a:lnTo>
                      <a:pt x="313" y="377"/>
                    </a:lnTo>
                    <a:lnTo>
                      <a:pt x="300" y="361"/>
                    </a:lnTo>
                    <a:lnTo>
                      <a:pt x="288" y="344"/>
                    </a:lnTo>
                    <a:lnTo>
                      <a:pt x="288" y="344"/>
                    </a:lnTo>
                    <a:lnTo>
                      <a:pt x="268" y="319"/>
                    </a:lnTo>
                    <a:lnTo>
                      <a:pt x="246" y="293"/>
                    </a:lnTo>
                    <a:lnTo>
                      <a:pt x="224" y="269"/>
                    </a:lnTo>
                    <a:lnTo>
                      <a:pt x="202" y="245"/>
                    </a:lnTo>
                    <a:lnTo>
                      <a:pt x="202" y="245"/>
                    </a:lnTo>
                    <a:lnTo>
                      <a:pt x="167" y="208"/>
                    </a:lnTo>
                    <a:lnTo>
                      <a:pt x="150" y="189"/>
                    </a:lnTo>
                    <a:lnTo>
                      <a:pt x="134" y="170"/>
                    </a:lnTo>
                    <a:lnTo>
                      <a:pt x="134" y="170"/>
                    </a:lnTo>
                    <a:lnTo>
                      <a:pt x="121" y="153"/>
                    </a:lnTo>
                    <a:lnTo>
                      <a:pt x="121" y="153"/>
                    </a:lnTo>
                    <a:lnTo>
                      <a:pt x="95" y="121"/>
                    </a:lnTo>
                    <a:lnTo>
                      <a:pt x="69" y="90"/>
                    </a:lnTo>
                    <a:lnTo>
                      <a:pt x="54" y="76"/>
                    </a:lnTo>
                    <a:lnTo>
                      <a:pt x="40" y="61"/>
                    </a:lnTo>
                    <a:lnTo>
                      <a:pt x="24" y="48"/>
                    </a:lnTo>
                    <a:lnTo>
                      <a:pt x="8" y="36"/>
                    </a:lnTo>
                    <a:lnTo>
                      <a:pt x="8" y="36"/>
                    </a:lnTo>
                    <a:lnTo>
                      <a:pt x="5" y="32"/>
                    </a:lnTo>
                    <a:lnTo>
                      <a:pt x="3" y="29"/>
                    </a:lnTo>
                    <a:lnTo>
                      <a:pt x="0" y="25"/>
                    </a:lnTo>
                    <a:lnTo>
                      <a:pt x="0" y="22"/>
                    </a:lnTo>
                    <a:lnTo>
                      <a:pt x="0" y="17"/>
                    </a:lnTo>
                    <a:lnTo>
                      <a:pt x="1" y="13"/>
                    </a:lnTo>
                    <a:lnTo>
                      <a:pt x="1" y="13"/>
                    </a:lnTo>
                    <a:lnTo>
                      <a:pt x="4" y="8"/>
                    </a:lnTo>
                    <a:lnTo>
                      <a:pt x="7" y="3"/>
                    </a:lnTo>
                    <a:lnTo>
                      <a:pt x="12" y="1"/>
                    </a:lnTo>
                    <a:lnTo>
                      <a:pt x="16" y="0"/>
                    </a:lnTo>
                    <a:lnTo>
                      <a:pt x="16" y="0"/>
                    </a:lnTo>
                    <a:lnTo>
                      <a:pt x="21" y="0"/>
                    </a:lnTo>
                    <a:lnTo>
                      <a:pt x="25" y="3"/>
                    </a:lnTo>
                    <a:lnTo>
                      <a:pt x="25" y="3"/>
                    </a:lnTo>
                    <a:lnTo>
                      <a:pt x="41" y="15"/>
                    </a:lnTo>
                    <a:lnTo>
                      <a:pt x="55" y="28"/>
                    </a:lnTo>
                    <a:lnTo>
                      <a:pt x="70" y="41"/>
                    </a:lnTo>
                    <a:lnTo>
                      <a:pt x="83" y="55"/>
                    </a:lnTo>
                    <a:lnTo>
                      <a:pt x="110" y="84"/>
                    </a:lnTo>
                    <a:lnTo>
                      <a:pt x="136" y="115"/>
                    </a:lnTo>
                    <a:lnTo>
                      <a:pt x="136" y="115"/>
                    </a:lnTo>
                    <a:lnTo>
                      <a:pt x="170" y="156"/>
                    </a:lnTo>
                    <a:lnTo>
                      <a:pt x="206" y="198"/>
                    </a:lnTo>
                    <a:lnTo>
                      <a:pt x="246" y="242"/>
                    </a:lnTo>
                    <a:lnTo>
                      <a:pt x="290" y="291"/>
                    </a:lnTo>
                    <a:lnTo>
                      <a:pt x="290" y="291"/>
                    </a:lnTo>
                    <a:lnTo>
                      <a:pt x="303" y="306"/>
                    </a:lnTo>
                    <a:lnTo>
                      <a:pt x="317" y="322"/>
                    </a:lnTo>
                    <a:lnTo>
                      <a:pt x="341" y="353"/>
                    </a:lnTo>
                    <a:lnTo>
                      <a:pt x="341" y="353"/>
                    </a:lnTo>
                    <a:lnTo>
                      <a:pt x="371" y="390"/>
                    </a:lnTo>
                    <a:lnTo>
                      <a:pt x="387" y="407"/>
                    </a:lnTo>
                    <a:lnTo>
                      <a:pt x="403" y="425"/>
                    </a:lnTo>
                    <a:lnTo>
                      <a:pt x="403" y="425"/>
                    </a:lnTo>
                    <a:lnTo>
                      <a:pt x="433" y="457"/>
                    </a:lnTo>
                    <a:lnTo>
                      <a:pt x="433" y="457"/>
                    </a:lnTo>
                    <a:lnTo>
                      <a:pt x="457" y="482"/>
                    </a:lnTo>
                    <a:lnTo>
                      <a:pt x="481" y="507"/>
                    </a:lnTo>
                    <a:lnTo>
                      <a:pt x="493" y="518"/>
                    </a:lnTo>
                    <a:lnTo>
                      <a:pt x="507" y="529"/>
                    </a:lnTo>
                    <a:lnTo>
                      <a:pt x="519" y="540"/>
                    </a:lnTo>
                    <a:lnTo>
                      <a:pt x="532" y="549"/>
                    </a:lnTo>
                    <a:lnTo>
                      <a:pt x="532" y="549"/>
                    </a:lnTo>
                    <a:lnTo>
                      <a:pt x="537" y="552"/>
                    </a:lnTo>
                    <a:lnTo>
                      <a:pt x="539" y="554"/>
                    </a:lnTo>
                    <a:lnTo>
                      <a:pt x="540" y="557"/>
                    </a:lnTo>
                    <a:lnTo>
                      <a:pt x="541" y="560"/>
                    </a:lnTo>
                    <a:lnTo>
                      <a:pt x="541" y="565"/>
                    </a:lnTo>
                    <a:lnTo>
                      <a:pt x="541" y="570"/>
                    </a:lnTo>
                    <a:lnTo>
                      <a:pt x="541" y="570"/>
                    </a:lnTo>
                    <a:lnTo>
                      <a:pt x="539" y="575"/>
                    </a:lnTo>
                    <a:lnTo>
                      <a:pt x="534" y="579"/>
                    </a:lnTo>
                    <a:lnTo>
                      <a:pt x="530" y="582"/>
                    </a:lnTo>
                    <a:lnTo>
                      <a:pt x="527" y="583"/>
                    </a:lnTo>
                    <a:lnTo>
                      <a:pt x="524" y="583"/>
                    </a:lnTo>
                    <a:lnTo>
                      <a:pt x="524" y="58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49" name="Google Shape;349;p24"/>
              <p:cNvSpPr/>
              <p:nvPr/>
            </p:nvSpPr>
            <p:spPr>
              <a:xfrm>
                <a:off x="4349750" y="2435225"/>
                <a:ext cx="273050" cy="288925"/>
              </a:xfrm>
              <a:custGeom>
                <a:rect b="b" l="l" r="r" t="t"/>
                <a:pathLst>
                  <a:path extrusionOk="0" h="546" w="515">
                    <a:moveTo>
                      <a:pt x="499" y="546"/>
                    </a:moveTo>
                    <a:lnTo>
                      <a:pt x="499" y="546"/>
                    </a:lnTo>
                    <a:lnTo>
                      <a:pt x="493" y="546"/>
                    </a:lnTo>
                    <a:lnTo>
                      <a:pt x="488" y="543"/>
                    </a:lnTo>
                    <a:lnTo>
                      <a:pt x="483" y="540"/>
                    </a:lnTo>
                    <a:lnTo>
                      <a:pt x="481" y="537"/>
                    </a:lnTo>
                    <a:lnTo>
                      <a:pt x="480" y="534"/>
                    </a:lnTo>
                    <a:lnTo>
                      <a:pt x="480" y="534"/>
                    </a:lnTo>
                    <a:lnTo>
                      <a:pt x="475" y="524"/>
                    </a:lnTo>
                    <a:lnTo>
                      <a:pt x="470" y="517"/>
                    </a:lnTo>
                    <a:lnTo>
                      <a:pt x="463" y="511"/>
                    </a:lnTo>
                    <a:lnTo>
                      <a:pt x="457" y="505"/>
                    </a:lnTo>
                    <a:lnTo>
                      <a:pt x="457" y="505"/>
                    </a:lnTo>
                    <a:lnTo>
                      <a:pt x="450" y="498"/>
                    </a:lnTo>
                    <a:lnTo>
                      <a:pt x="444" y="490"/>
                    </a:lnTo>
                    <a:lnTo>
                      <a:pt x="444" y="490"/>
                    </a:lnTo>
                    <a:lnTo>
                      <a:pt x="436" y="479"/>
                    </a:lnTo>
                    <a:lnTo>
                      <a:pt x="436" y="479"/>
                    </a:lnTo>
                    <a:lnTo>
                      <a:pt x="425" y="466"/>
                    </a:lnTo>
                    <a:lnTo>
                      <a:pt x="419" y="458"/>
                    </a:lnTo>
                    <a:lnTo>
                      <a:pt x="411" y="452"/>
                    </a:lnTo>
                    <a:lnTo>
                      <a:pt x="411" y="452"/>
                    </a:lnTo>
                    <a:lnTo>
                      <a:pt x="407" y="448"/>
                    </a:lnTo>
                    <a:lnTo>
                      <a:pt x="402" y="443"/>
                    </a:lnTo>
                    <a:lnTo>
                      <a:pt x="395" y="433"/>
                    </a:lnTo>
                    <a:lnTo>
                      <a:pt x="395" y="433"/>
                    </a:lnTo>
                    <a:lnTo>
                      <a:pt x="387" y="420"/>
                    </a:lnTo>
                    <a:lnTo>
                      <a:pt x="382" y="415"/>
                    </a:lnTo>
                    <a:lnTo>
                      <a:pt x="376" y="410"/>
                    </a:lnTo>
                    <a:lnTo>
                      <a:pt x="376" y="410"/>
                    </a:lnTo>
                    <a:lnTo>
                      <a:pt x="367" y="404"/>
                    </a:lnTo>
                    <a:lnTo>
                      <a:pt x="360" y="395"/>
                    </a:lnTo>
                    <a:lnTo>
                      <a:pt x="345" y="378"/>
                    </a:lnTo>
                    <a:lnTo>
                      <a:pt x="345" y="378"/>
                    </a:lnTo>
                    <a:lnTo>
                      <a:pt x="333" y="364"/>
                    </a:lnTo>
                    <a:lnTo>
                      <a:pt x="321" y="352"/>
                    </a:lnTo>
                    <a:lnTo>
                      <a:pt x="321" y="352"/>
                    </a:lnTo>
                    <a:lnTo>
                      <a:pt x="299" y="332"/>
                    </a:lnTo>
                    <a:lnTo>
                      <a:pt x="280" y="313"/>
                    </a:lnTo>
                    <a:lnTo>
                      <a:pt x="280" y="313"/>
                    </a:lnTo>
                    <a:lnTo>
                      <a:pt x="252" y="285"/>
                    </a:lnTo>
                    <a:lnTo>
                      <a:pt x="252" y="285"/>
                    </a:lnTo>
                    <a:lnTo>
                      <a:pt x="225" y="260"/>
                    </a:lnTo>
                    <a:lnTo>
                      <a:pt x="200" y="234"/>
                    </a:lnTo>
                    <a:lnTo>
                      <a:pt x="151" y="183"/>
                    </a:lnTo>
                    <a:lnTo>
                      <a:pt x="151" y="183"/>
                    </a:lnTo>
                    <a:lnTo>
                      <a:pt x="106" y="136"/>
                    </a:lnTo>
                    <a:lnTo>
                      <a:pt x="106" y="136"/>
                    </a:lnTo>
                    <a:lnTo>
                      <a:pt x="87" y="116"/>
                    </a:lnTo>
                    <a:lnTo>
                      <a:pt x="87" y="116"/>
                    </a:lnTo>
                    <a:lnTo>
                      <a:pt x="64" y="92"/>
                    </a:lnTo>
                    <a:lnTo>
                      <a:pt x="40" y="66"/>
                    </a:lnTo>
                    <a:lnTo>
                      <a:pt x="40" y="66"/>
                    </a:lnTo>
                    <a:lnTo>
                      <a:pt x="33" y="58"/>
                    </a:lnTo>
                    <a:lnTo>
                      <a:pt x="24" y="50"/>
                    </a:lnTo>
                    <a:lnTo>
                      <a:pt x="24" y="50"/>
                    </a:lnTo>
                    <a:lnTo>
                      <a:pt x="13" y="39"/>
                    </a:lnTo>
                    <a:lnTo>
                      <a:pt x="8" y="33"/>
                    </a:lnTo>
                    <a:lnTo>
                      <a:pt x="3" y="26"/>
                    </a:lnTo>
                    <a:lnTo>
                      <a:pt x="3" y="26"/>
                    </a:lnTo>
                    <a:lnTo>
                      <a:pt x="1" y="22"/>
                    </a:lnTo>
                    <a:lnTo>
                      <a:pt x="0" y="18"/>
                    </a:lnTo>
                    <a:lnTo>
                      <a:pt x="0" y="14"/>
                    </a:lnTo>
                    <a:lnTo>
                      <a:pt x="2" y="10"/>
                    </a:lnTo>
                    <a:lnTo>
                      <a:pt x="2" y="10"/>
                    </a:lnTo>
                    <a:lnTo>
                      <a:pt x="5" y="6"/>
                    </a:lnTo>
                    <a:lnTo>
                      <a:pt x="9" y="3"/>
                    </a:lnTo>
                    <a:lnTo>
                      <a:pt x="14" y="1"/>
                    </a:lnTo>
                    <a:lnTo>
                      <a:pt x="19" y="0"/>
                    </a:lnTo>
                    <a:lnTo>
                      <a:pt x="19" y="0"/>
                    </a:lnTo>
                    <a:lnTo>
                      <a:pt x="22" y="1"/>
                    </a:lnTo>
                    <a:lnTo>
                      <a:pt x="26" y="2"/>
                    </a:lnTo>
                    <a:lnTo>
                      <a:pt x="31" y="4"/>
                    </a:lnTo>
                    <a:lnTo>
                      <a:pt x="34" y="8"/>
                    </a:lnTo>
                    <a:lnTo>
                      <a:pt x="34" y="8"/>
                    </a:lnTo>
                    <a:lnTo>
                      <a:pt x="42" y="18"/>
                    </a:lnTo>
                    <a:lnTo>
                      <a:pt x="51" y="29"/>
                    </a:lnTo>
                    <a:lnTo>
                      <a:pt x="72" y="47"/>
                    </a:lnTo>
                    <a:lnTo>
                      <a:pt x="72" y="47"/>
                    </a:lnTo>
                    <a:lnTo>
                      <a:pt x="83" y="57"/>
                    </a:lnTo>
                    <a:lnTo>
                      <a:pt x="94" y="67"/>
                    </a:lnTo>
                    <a:lnTo>
                      <a:pt x="94" y="67"/>
                    </a:lnTo>
                    <a:lnTo>
                      <a:pt x="124" y="100"/>
                    </a:lnTo>
                    <a:lnTo>
                      <a:pt x="151" y="133"/>
                    </a:lnTo>
                    <a:lnTo>
                      <a:pt x="164" y="146"/>
                    </a:lnTo>
                    <a:lnTo>
                      <a:pt x="164" y="146"/>
                    </a:lnTo>
                    <a:lnTo>
                      <a:pt x="191" y="176"/>
                    </a:lnTo>
                    <a:lnTo>
                      <a:pt x="219" y="205"/>
                    </a:lnTo>
                    <a:lnTo>
                      <a:pt x="247" y="232"/>
                    </a:lnTo>
                    <a:lnTo>
                      <a:pt x="275" y="260"/>
                    </a:lnTo>
                    <a:lnTo>
                      <a:pt x="275" y="260"/>
                    </a:lnTo>
                    <a:lnTo>
                      <a:pt x="311" y="293"/>
                    </a:lnTo>
                    <a:lnTo>
                      <a:pt x="311" y="293"/>
                    </a:lnTo>
                    <a:lnTo>
                      <a:pt x="342" y="321"/>
                    </a:lnTo>
                    <a:lnTo>
                      <a:pt x="342" y="321"/>
                    </a:lnTo>
                    <a:lnTo>
                      <a:pt x="364" y="343"/>
                    </a:lnTo>
                    <a:lnTo>
                      <a:pt x="386" y="363"/>
                    </a:lnTo>
                    <a:lnTo>
                      <a:pt x="396" y="375"/>
                    </a:lnTo>
                    <a:lnTo>
                      <a:pt x="407" y="387"/>
                    </a:lnTo>
                    <a:lnTo>
                      <a:pt x="415" y="398"/>
                    </a:lnTo>
                    <a:lnTo>
                      <a:pt x="423" y="411"/>
                    </a:lnTo>
                    <a:lnTo>
                      <a:pt x="423" y="411"/>
                    </a:lnTo>
                    <a:lnTo>
                      <a:pt x="426" y="416"/>
                    </a:lnTo>
                    <a:lnTo>
                      <a:pt x="430" y="421"/>
                    </a:lnTo>
                    <a:lnTo>
                      <a:pt x="440" y="429"/>
                    </a:lnTo>
                    <a:lnTo>
                      <a:pt x="440" y="429"/>
                    </a:lnTo>
                    <a:lnTo>
                      <a:pt x="446" y="435"/>
                    </a:lnTo>
                    <a:lnTo>
                      <a:pt x="452" y="440"/>
                    </a:lnTo>
                    <a:lnTo>
                      <a:pt x="452" y="440"/>
                    </a:lnTo>
                    <a:lnTo>
                      <a:pt x="460" y="452"/>
                    </a:lnTo>
                    <a:lnTo>
                      <a:pt x="460" y="452"/>
                    </a:lnTo>
                    <a:lnTo>
                      <a:pt x="470" y="466"/>
                    </a:lnTo>
                    <a:lnTo>
                      <a:pt x="475" y="472"/>
                    </a:lnTo>
                    <a:lnTo>
                      <a:pt x="481" y="478"/>
                    </a:lnTo>
                    <a:lnTo>
                      <a:pt x="481" y="478"/>
                    </a:lnTo>
                    <a:lnTo>
                      <a:pt x="489" y="486"/>
                    </a:lnTo>
                    <a:lnTo>
                      <a:pt x="496" y="493"/>
                    </a:lnTo>
                    <a:lnTo>
                      <a:pt x="502" y="501"/>
                    </a:lnTo>
                    <a:lnTo>
                      <a:pt x="507" y="509"/>
                    </a:lnTo>
                    <a:lnTo>
                      <a:pt x="508" y="510"/>
                    </a:lnTo>
                    <a:lnTo>
                      <a:pt x="509" y="511"/>
                    </a:lnTo>
                    <a:lnTo>
                      <a:pt x="509" y="511"/>
                    </a:lnTo>
                    <a:lnTo>
                      <a:pt x="512" y="513"/>
                    </a:lnTo>
                    <a:lnTo>
                      <a:pt x="514" y="516"/>
                    </a:lnTo>
                    <a:lnTo>
                      <a:pt x="515" y="520"/>
                    </a:lnTo>
                    <a:lnTo>
                      <a:pt x="515" y="524"/>
                    </a:lnTo>
                    <a:lnTo>
                      <a:pt x="515" y="530"/>
                    </a:lnTo>
                    <a:lnTo>
                      <a:pt x="515" y="530"/>
                    </a:lnTo>
                    <a:lnTo>
                      <a:pt x="515" y="533"/>
                    </a:lnTo>
                    <a:lnTo>
                      <a:pt x="514" y="537"/>
                    </a:lnTo>
                    <a:lnTo>
                      <a:pt x="513" y="540"/>
                    </a:lnTo>
                    <a:lnTo>
                      <a:pt x="510" y="542"/>
                    </a:lnTo>
                    <a:lnTo>
                      <a:pt x="510" y="542"/>
                    </a:lnTo>
                    <a:lnTo>
                      <a:pt x="506" y="545"/>
                    </a:lnTo>
                    <a:lnTo>
                      <a:pt x="499" y="546"/>
                    </a:lnTo>
                    <a:lnTo>
                      <a:pt x="499" y="546"/>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0" name="Google Shape;350;p24"/>
              <p:cNvSpPr/>
              <p:nvPr/>
            </p:nvSpPr>
            <p:spPr>
              <a:xfrm>
                <a:off x="4708525" y="2740025"/>
                <a:ext cx="77788" cy="74613"/>
              </a:xfrm>
              <a:custGeom>
                <a:rect b="b" l="l" r="r" t="t"/>
                <a:pathLst>
                  <a:path extrusionOk="0" h="142" w="148">
                    <a:moveTo>
                      <a:pt x="116" y="142"/>
                    </a:moveTo>
                    <a:lnTo>
                      <a:pt x="116" y="142"/>
                    </a:lnTo>
                    <a:lnTo>
                      <a:pt x="111" y="142"/>
                    </a:lnTo>
                    <a:lnTo>
                      <a:pt x="111" y="142"/>
                    </a:lnTo>
                    <a:lnTo>
                      <a:pt x="101" y="140"/>
                    </a:lnTo>
                    <a:lnTo>
                      <a:pt x="101" y="140"/>
                    </a:lnTo>
                    <a:lnTo>
                      <a:pt x="93" y="136"/>
                    </a:lnTo>
                    <a:lnTo>
                      <a:pt x="90" y="136"/>
                    </a:lnTo>
                    <a:lnTo>
                      <a:pt x="88" y="139"/>
                    </a:lnTo>
                    <a:lnTo>
                      <a:pt x="88" y="139"/>
                    </a:lnTo>
                    <a:lnTo>
                      <a:pt x="84" y="141"/>
                    </a:lnTo>
                    <a:lnTo>
                      <a:pt x="79" y="141"/>
                    </a:lnTo>
                    <a:lnTo>
                      <a:pt x="79" y="141"/>
                    </a:lnTo>
                    <a:lnTo>
                      <a:pt x="77" y="141"/>
                    </a:lnTo>
                    <a:lnTo>
                      <a:pt x="77" y="141"/>
                    </a:lnTo>
                    <a:lnTo>
                      <a:pt x="63" y="139"/>
                    </a:lnTo>
                    <a:lnTo>
                      <a:pt x="63" y="139"/>
                    </a:lnTo>
                    <a:lnTo>
                      <a:pt x="49" y="136"/>
                    </a:lnTo>
                    <a:lnTo>
                      <a:pt x="49" y="136"/>
                    </a:lnTo>
                    <a:lnTo>
                      <a:pt x="42" y="134"/>
                    </a:lnTo>
                    <a:lnTo>
                      <a:pt x="36" y="130"/>
                    </a:lnTo>
                    <a:lnTo>
                      <a:pt x="33" y="127"/>
                    </a:lnTo>
                    <a:lnTo>
                      <a:pt x="30" y="129"/>
                    </a:lnTo>
                    <a:lnTo>
                      <a:pt x="30" y="129"/>
                    </a:lnTo>
                    <a:lnTo>
                      <a:pt x="25" y="130"/>
                    </a:lnTo>
                    <a:lnTo>
                      <a:pt x="21" y="131"/>
                    </a:lnTo>
                    <a:lnTo>
                      <a:pt x="21" y="131"/>
                    </a:lnTo>
                    <a:lnTo>
                      <a:pt x="18" y="130"/>
                    </a:lnTo>
                    <a:lnTo>
                      <a:pt x="13" y="129"/>
                    </a:lnTo>
                    <a:lnTo>
                      <a:pt x="12" y="127"/>
                    </a:lnTo>
                    <a:lnTo>
                      <a:pt x="10" y="125"/>
                    </a:lnTo>
                    <a:lnTo>
                      <a:pt x="7" y="122"/>
                    </a:lnTo>
                    <a:lnTo>
                      <a:pt x="6" y="119"/>
                    </a:lnTo>
                    <a:lnTo>
                      <a:pt x="6" y="117"/>
                    </a:lnTo>
                    <a:lnTo>
                      <a:pt x="5" y="115"/>
                    </a:lnTo>
                    <a:lnTo>
                      <a:pt x="5" y="115"/>
                    </a:lnTo>
                    <a:lnTo>
                      <a:pt x="2" y="112"/>
                    </a:lnTo>
                    <a:lnTo>
                      <a:pt x="1" y="108"/>
                    </a:lnTo>
                    <a:lnTo>
                      <a:pt x="0" y="104"/>
                    </a:lnTo>
                    <a:lnTo>
                      <a:pt x="1" y="101"/>
                    </a:lnTo>
                    <a:lnTo>
                      <a:pt x="2" y="98"/>
                    </a:lnTo>
                    <a:lnTo>
                      <a:pt x="3" y="95"/>
                    </a:lnTo>
                    <a:lnTo>
                      <a:pt x="3" y="95"/>
                    </a:lnTo>
                    <a:lnTo>
                      <a:pt x="13" y="83"/>
                    </a:lnTo>
                    <a:lnTo>
                      <a:pt x="22" y="72"/>
                    </a:lnTo>
                    <a:lnTo>
                      <a:pt x="31" y="62"/>
                    </a:lnTo>
                    <a:lnTo>
                      <a:pt x="42" y="52"/>
                    </a:lnTo>
                    <a:lnTo>
                      <a:pt x="63" y="34"/>
                    </a:lnTo>
                    <a:lnTo>
                      <a:pt x="87" y="17"/>
                    </a:lnTo>
                    <a:lnTo>
                      <a:pt x="92" y="13"/>
                    </a:lnTo>
                    <a:lnTo>
                      <a:pt x="92" y="13"/>
                    </a:lnTo>
                    <a:lnTo>
                      <a:pt x="98" y="8"/>
                    </a:lnTo>
                    <a:lnTo>
                      <a:pt x="105" y="4"/>
                    </a:lnTo>
                    <a:lnTo>
                      <a:pt x="113" y="1"/>
                    </a:lnTo>
                    <a:lnTo>
                      <a:pt x="121" y="0"/>
                    </a:lnTo>
                    <a:lnTo>
                      <a:pt x="121" y="0"/>
                    </a:lnTo>
                    <a:lnTo>
                      <a:pt x="126" y="1"/>
                    </a:lnTo>
                    <a:lnTo>
                      <a:pt x="131" y="2"/>
                    </a:lnTo>
                    <a:lnTo>
                      <a:pt x="131" y="2"/>
                    </a:lnTo>
                    <a:lnTo>
                      <a:pt x="137" y="5"/>
                    </a:lnTo>
                    <a:lnTo>
                      <a:pt x="141" y="9"/>
                    </a:lnTo>
                    <a:lnTo>
                      <a:pt x="143" y="15"/>
                    </a:lnTo>
                    <a:lnTo>
                      <a:pt x="145" y="20"/>
                    </a:lnTo>
                    <a:lnTo>
                      <a:pt x="147" y="29"/>
                    </a:lnTo>
                    <a:lnTo>
                      <a:pt x="148" y="35"/>
                    </a:lnTo>
                    <a:lnTo>
                      <a:pt x="148" y="35"/>
                    </a:lnTo>
                    <a:lnTo>
                      <a:pt x="147" y="53"/>
                    </a:lnTo>
                    <a:lnTo>
                      <a:pt x="147" y="53"/>
                    </a:lnTo>
                    <a:lnTo>
                      <a:pt x="147" y="81"/>
                    </a:lnTo>
                    <a:lnTo>
                      <a:pt x="148" y="84"/>
                    </a:lnTo>
                    <a:lnTo>
                      <a:pt x="148" y="84"/>
                    </a:lnTo>
                    <a:lnTo>
                      <a:pt x="148" y="100"/>
                    </a:lnTo>
                    <a:lnTo>
                      <a:pt x="147" y="108"/>
                    </a:lnTo>
                    <a:lnTo>
                      <a:pt x="146" y="116"/>
                    </a:lnTo>
                    <a:lnTo>
                      <a:pt x="146" y="116"/>
                    </a:lnTo>
                    <a:lnTo>
                      <a:pt x="145" y="125"/>
                    </a:lnTo>
                    <a:lnTo>
                      <a:pt x="143" y="128"/>
                    </a:lnTo>
                    <a:lnTo>
                      <a:pt x="141" y="132"/>
                    </a:lnTo>
                    <a:lnTo>
                      <a:pt x="139" y="134"/>
                    </a:lnTo>
                    <a:lnTo>
                      <a:pt x="136" y="136"/>
                    </a:lnTo>
                    <a:lnTo>
                      <a:pt x="128" y="141"/>
                    </a:lnTo>
                    <a:lnTo>
                      <a:pt x="128" y="141"/>
                    </a:lnTo>
                    <a:lnTo>
                      <a:pt x="127" y="141"/>
                    </a:lnTo>
                    <a:lnTo>
                      <a:pt x="126" y="141"/>
                    </a:lnTo>
                    <a:lnTo>
                      <a:pt x="126" y="141"/>
                    </a:lnTo>
                    <a:lnTo>
                      <a:pt x="121" y="142"/>
                    </a:lnTo>
                    <a:lnTo>
                      <a:pt x="116" y="142"/>
                    </a:lnTo>
                    <a:lnTo>
                      <a:pt x="116" y="142"/>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1" name="Google Shape;351;p24"/>
              <p:cNvSpPr/>
              <p:nvPr/>
            </p:nvSpPr>
            <p:spPr>
              <a:xfrm>
                <a:off x="4197350" y="2182813"/>
                <a:ext cx="260350" cy="244475"/>
              </a:xfrm>
              <a:custGeom>
                <a:rect b="b" l="l" r="r" t="t"/>
                <a:pathLst>
                  <a:path extrusionOk="0" h="463" w="492">
                    <a:moveTo>
                      <a:pt x="110" y="463"/>
                    </a:moveTo>
                    <a:lnTo>
                      <a:pt x="110" y="463"/>
                    </a:lnTo>
                    <a:lnTo>
                      <a:pt x="106" y="462"/>
                    </a:lnTo>
                    <a:lnTo>
                      <a:pt x="102" y="461"/>
                    </a:lnTo>
                    <a:lnTo>
                      <a:pt x="98" y="458"/>
                    </a:lnTo>
                    <a:lnTo>
                      <a:pt x="96" y="455"/>
                    </a:lnTo>
                    <a:lnTo>
                      <a:pt x="96" y="455"/>
                    </a:lnTo>
                    <a:lnTo>
                      <a:pt x="94" y="453"/>
                    </a:lnTo>
                    <a:lnTo>
                      <a:pt x="94" y="452"/>
                    </a:lnTo>
                    <a:lnTo>
                      <a:pt x="91" y="450"/>
                    </a:lnTo>
                    <a:lnTo>
                      <a:pt x="91" y="450"/>
                    </a:lnTo>
                    <a:lnTo>
                      <a:pt x="85" y="442"/>
                    </a:lnTo>
                    <a:lnTo>
                      <a:pt x="85" y="442"/>
                    </a:lnTo>
                    <a:lnTo>
                      <a:pt x="80" y="435"/>
                    </a:lnTo>
                    <a:lnTo>
                      <a:pt x="76" y="430"/>
                    </a:lnTo>
                    <a:lnTo>
                      <a:pt x="65" y="421"/>
                    </a:lnTo>
                    <a:lnTo>
                      <a:pt x="65" y="421"/>
                    </a:lnTo>
                    <a:lnTo>
                      <a:pt x="53" y="411"/>
                    </a:lnTo>
                    <a:lnTo>
                      <a:pt x="53" y="411"/>
                    </a:lnTo>
                    <a:lnTo>
                      <a:pt x="44" y="399"/>
                    </a:lnTo>
                    <a:lnTo>
                      <a:pt x="35" y="386"/>
                    </a:lnTo>
                    <a:lnTo>
                      <a:pt x="27" y="370"/>
                    </a:lnTo>
                    <a:lnTo>
                      <a:pt x="21" y="355"/>
                    </a:lnTo>
                    <a:lnTo>
                      <a:pt x="15" y="339"/>
                    </a:lnTo>
                    <a:lnTo>
                      <a:pt x="11" y="325"/>
                    </a:lnTo>
                    <a:lnTo>
                      <a:pt x="5" y="299"/>
                    </a:lnTo>
                    <a:lnTo>
                      <a:pt x="5" y="299"/>
                    </a:lnTo>
                    <a:lnTo>
                      <a:pt x="3" y="285"/>
                    </a:lnTo>
                    <a:lnTo>
                      <a:pt x="0" y="269"/>
                    </a:lnTo>
                    <a:lnTo>
                      <a:pt x="0" y="253"/>
                    </a:lnTo>
                    <a:lnTo>
                      <a:pt x="0" y="235"/>
                    </a:lnTo>
                    <a:lnTo>
                      <a:pt x="0" y="218"/>
                    </a:lnTo>
                    <a:lnTo>
                      <a:pt x="3" y="202"/>
                    </a:lnTo>
                    <a:lnTo>
                      <a:pt x="5" y="186"/>
                    </a:lnTo>
                    <a:lnTo>
                      <a:pt x="8" y="172"/>
                    </a:lnTo>
                    <a:lnTo>
                      <a:pt x="8" y="172"/>
                    </a:lnTo>
                    <a:lnTo>
                      <a:pt x="13" y="154"/>
                    </a:lnTo>
                    <a:lnTo>
                      <a:pt x="18" y="139"/>
                    </a:lnTo>
                    <a:lnTo>
                      <a:pt x="24" y="124"/>
                    </a:lnTo>
                    <a:lnTo>
                      <a:pt x="31" y="110"/>
                    </a:lnTo>
                    <a:lnTo>
                      <a:pt x="39" y="98"/>
                    </a:lnTo>
                    <a:lnTo>
                      <a:pt x="48" y="85"/>
                    </a:lnTo>
                    <a:lnTo>
                      <a:pt x="57" y="74"/>
                    </a:lnTo>
                    <a:lnTo>
                      <a:pt x="68" y="64"/>
                    </a:lnTo>
                    <a:lnTo>
                      <a:pt x="68" y="64"/>
                    </a:lnTo>
                    <a:lnTo>
                      <a:pt x="85" y="49"/>
                    </a:lnTo>
                    <a:lnTo>
                      <a:pt x="105" y="36"/>
                    </a:lnTo>
                    <a:lnTo>
                      <a:pt x="124" y="25"/>
                    </a:lnTo>
                    <a:lnTo>
                      <a:pt x="146" y="16"/>
                    </a:lnTo>
                    <a:lnTo>
                      <a:pt x="169" y="9"/>
                    </a:lnTo>
                    <a:lnTo>
                      <a:pt x="193" y="4"/>
                    </a:lnTo>
                    <a:lnTo>
                      <a:pt x="216" y="1"/>
                    </a:lnTo>
                    <a:lnTo>
                      <a:pt x="241" y="0"/>
                    </a:lnTo>
                    <a:lnTo>
                      <a:pt x="241" y="0"/>
                    </a:lnTo>
                    <a:lnTo>
                      <a:pt x="260" y="1"/>
                    </a:lnTo>
                    <a:lnTo>
                      <a:pt x="279" y="2"/>
                    </a:lnTo>
                    <a:lnTo>
                      <a:pt x="298" y="5"/>
                    </a:lnTo>
                    <a:lnTo>
                      <a:pt x="316" y="9"/>
                    </a:lnTo>
                    <a:lnTo>
                      <a:pt x="334" y="14"/>
                    </a:lnTo>
                    <a:lnTo>
                      <a:pt x="352" y="20"/>
                    </a:lnTo>
                    <a:lnTo>
                      <a:pt x="368" y="27"/>
                    </a:lnTo>
                    <a:lnTo>
                      <a:pt x="385" y="35"/>
                    </a:lnTo>
                    <a:lnTo>
                      <a:pt x="401" y="44"/>
                    </a:lnTo>
                    <a:lnTo>
                      <a:pt x="416" y="54"/>
                    </a:lnTo>
                    <a:lnTo>
                      <a:pt x="430" y="65"/>
                    </a:lnTo>
                    <a:lnTo>
                      <a:pt x="445" y="76"/>
                    </a:lnTo>
                    <a:lnTo>
                      <a:pt x="457" y="88"/>
                    </a:lnTo>
                    <a:lnTo>
                      <a:pt x="469" y="102"/>
                    </a:lnTo>
                    <a:lnTo>
                      <a:pt x="480" y="115"/>
                    </a:lnTo>
                    <a:lnTo>
                      <a:pt x="490" y="130"/>
                    </a:lnTo>
                    <a:lnTo>
                      <a:pt x="490" y="130"/>
                    </a:lnTo>
                    <a:lnTo>
                      <a:pt x="492" y="135"/>
                    </a:lnTo>
                    <a:lnTo>
                      <a:pt x="492" y="139"/>
                    </a:lnTo>
                    <a:lnTo>
                      <a:pt x="492" y="143"/>
                    </a:lnTo>
                    <a:lnTo>
                      <a:pt x="491" y="146"/>
                    </a:lnTo>
                    <a:lnTo>
                      <a:pt x="491" y="146"/>
                    </a:lnTo>
                    <a:lnTo>
                      <a:pt x="487" y="150"/>
                    </a:lnTo>
                    <a:lnTo>
                      <a:pt x="483" y="153"/>
                    </a:lnTo>
                    <a:lnTo>
                      <a:pt x="478" y="155"/>
                    </a:lnTo>
                    <a:lnTo>
                      <a:pt x="473" y="157"/>
                    </a:lnTo>
                    <a:lnTo>
                      <a:pt x="473" y="157"/>
                    </a:lnTo>
                    <a:lnTo>
                      <a:pt x="473" y="157"/>
                    </a:lnTo>
                    <a:lnTo>
                      <a:pt x="469" y="155"/>
                    </a:lnTo>
                    <a:lnTo>
                      <a:pt x="465" y="154"/>
                    </a:lnTo>
                    <a:lnTo>
                      <a:pt x="462" y="151"/>
                    </a:lnTo>
                    <a:lnTo>
                      <a:pt x="458" y="147"/>
                    </a:lnTo>
                    <a:lnTo>
                      <a:pt x="458" y="147"/>
                    </a:lnTo>
                    <a:lnTo>
                      <a:pt x="450" y="135"/>
                    </a:lnTo>
                    <a:lnTo>
                      <a:pt x="439" y="123"/>
                    </a:lnTo>
                    <a:lnTo>
                      <a:pt x="429" y="112"/>
                    </a:lnTo>
                    <a:lnTo>
                      <a:pt x="419" y="102"/>
                    </a:lnTo>
                    <a:lnTo>
                      <a:pt x="407" y="94"/>
                    </a:lnTo>
                    <a:lnTo>
                      <a:pt x="395" y="85"/>
                    </a:lnTo>
                    <a:lnTo>
                      <a:pt x="383" y="77"/>
                    </a:lnTo>
                    <a:lnTo>
                      <a:pt x="369" y="71"/>
                    </a:lnTo>
                    <a:lnTo>
                      <a:pt x="356" y="65"/>
                    </a:lnTo>
                    <a:lnTo>
                      <a:pt x="342" y="59"/>
                    </a:lnTo>
                    <a:lnTo>
                      <a:pt x="316" y="50"/>
                    </a:lnTo>
                    <a:lnTo>
                      <a:pt x="289" y="42"/>
                    </a:lnTo>
                    <a:lnTo>
                      <a:pt x="263" y="36"/>
                    </a:lnTo>
                    <a:lnTo>
                      <a:pt x="263" y="36"/>
                    </a:lnTo>
                    <a:lnTo>
                      <a:pt x="247" y="34"/>
                    </a:lnTo>
                    <a:lnTo>
                      <a:pt x="232" y="33"/>
                    </a:lnTo>
                    <a:lnTo>
                      <a:pt x="232" y="33"/>
                    </a:lnTo>
                    <a:lnTo>
                      <a:pt x="219" y="34"/>
                    </a:lnTo>
                    <a:lnTo>
                      <a:pt x="207" y="35"/>
                    </a:lnTo>
                    <a:lnTo>
                      <a:pt x="195" y="37"/>
                    </a:lnTo>
                    <a:lnTo>
                      <a:pt x="182" y="40"/>
                    </a:lnTo>
                    <a:lnTo>
                      <a:pt x="169" y="44"/>
                    </a:lnTo>
                    <a:lnTo>
                      <a:pt x="156" y="48"/>
                    </a:lnTo>
                    <a:lnTo>
                      <a:pt x="144" y="53"/>
                    </a:lnTo>
                    <a:lnTo>
                      <a:pt x="133" y="59"/>
                    </a:lnTo>
                    <a:lnTo>
                      <a:pt x="120" y="66"/>
                    </a:lnTo>
                    <a:lnTo>
                      <a:pt x="109" y="74"/>
                    </a:lnTo>
                    <a:lnTo>
                      <a:pt x="99" y="82"/>
                    </a:lnTo>
                    <a:lnTo>
                      <a:pt x="89" y="90"/>
                    </a:lnTo>
                    <a:lnTo>
                      <a:pt x="80" y="100"/>
                    </a:lnTo>
                    <a:lnTo>
                      <a:pt x="72" y="110"/>
                    </a:lnTo>
                    <a:lnTo>
                      <a:pt x="66" y="121"/>
                    </a:lnTo>
                    <a:lnTo>
                      <a:pt x="59" y="133"/>
                    </a:lnTo>
                    <a:lnTo>
                      <a:pt x="59" y="133"/>
                    </a:lnTo>
                    <a:lnTo>
                      <a:pt x="53" y="147"/>
                    </a:lnTo>
                    <a:lnTo>
                      <a:pt x="48" y="163"/>
                    </a:lnTo>
                    <a:lnTo>
                      <a:pt x="44" y="178"/>
                    </a:lnTo>
                    <a:lnTo>
                      <a:pt x="41" y="195"/>
                    </a:lnTo>
                    <a:lnTo>
                      <a:pt x="39" y="210"/>
                    </a:lnTo>
                    <a:lnTo>
                      <a:pt x="38" y="227"/>
                    </a:lnTo>
                    <a:lnTo>
                      <a:pt x="37" y="242"/>
                    </a:lnTo>
                    <a:lnTo>
                      <a:pt x="38" y="259"/>
                    </a:lnTo>
                    <a:lnTo>
                      <a:pt x="39" y="274"/>
                    </a:lnTo>
                    <a:lnTo>
                      <a:pt x="42" y="290"/>
                    </a:lnTo>
                    <a:lnTo>
                      <a:pt x="45" y="304"/>
                    </a:lnTo>
                    <a:lnTo>
                      <a:pt x="49" y="320"/>
                    </a:lnTo>
                    <a:lnTo>
                      <a:pt x="54" y="334"/>
                    </a:lnTo>
                    <a:lnTo>
                      <a:pt x="60" y="348"/>
                    </a:lnTo>
                    <a:lnTo>
                      <a:pt x="68" y="361"/>
                    </a:lnTo>
                    <a:lnTo>
                      <a:pt x="76" y="373"/>
                    </a:lnTo>
                    <a:lnTo>
                      <a:pt x="76" y="373"/>
                    </a:lnTo>
                    <a:lnTo>
                      <a:pt x="87" y="389"/>
                    </a:lnTo>
                    <a:lnTo>
                      <a:pt x="101" y="402"/>
                    </a:lnTo>
                    <a:lnTo>
                      <a:pt x="101" y="402"/>
                    </a:lnTo>
                    <a:lnTo>
                      <a:pt x="112" y="416"/>
                    </a:lnTo>
                    <a:lnTo>
                      <a:pt x="121" y="428"/>
                    </a:lnTo>
                    <a:lnTo>
                      <a:pt x="122" y="429"/>
                    </a:lnTo>
                    <a:lnTo>
                      <a:pt x="123" y="430"/>
                    </a:lnTo>
                    <a:lnTo>
                      <a:pt x="123" y="430"/>
                    </a:lnTo>
                    <a:lnTo>
                      <a:pt x="125" y="431"/>
                    </a:lnTo>
                    <a:lnTo>
                      <a:pt x="128" y="434"/>
                    </a:lnTo>
                    <a:lnTo>
                      <a:pt x="130" y="440"/>
                    </a:lnTo>
                    <a:lnTo>
                      <a:pt x="131" y="446"/>
                    </a:lnTo>
                    <a:lnTo>
                      <a:pt x="130" y="451"/>
                    </a:lnTo>
                    <a:lnTo>
                      <a:pt x="130" y="451"/>
                    </a:lnTo>
                    <a:lnTo>
                      <a:pt x="129" y="455"/>
                    </a:lnTo>
                    <a:lnTo>
                      <a:pt x="125" y="458"/>
                    </a:lnTo>
                    <a:lnTo>
                      <a:pt x="123" y="460"/>
                    </a:lnTo>
                    <a:lnTo>
                      <a:pt x="121" y="462"/>
                    </a:lnTo>
                    <a:lnTo>
                      <a:pt x="117" y="463"/>
                    </a:lnTo>
                    <a:lnTo>
                      <a:pt x="114" y="463"/>
                    </a:lnTo>
                    <a:lnTo>
                      <a:pt x="110" y="46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52" name="Google Shape;352;p24"/>
          <p:cNvGrpSpPr/>
          <p:nvPr/>
        </p:nvGrpSpPr>
        <p:grpSpPr>
          <a:xfrm>
            <a:off x="2670826" y="1916316"/>
            <a:ext cx="1301426" cy="972843"/>
            <a:chOff x="2670826" y="1916316"/>
            <a:chExt cx="1301426" cy="972843"/>
          </a:xfrm>
        </p:grpSpPr>
        <p:sp>
          <p:nvSpPr>
            <p:cNvPr id="353" name="Google Shape;353;p24"/>
            <p:cNvSpPr/>
            <p:nvPr/>
          </p:nvSpPr>
          <p:spPr>
            <a:xfrm rot="-5400000">
              <a:off x="2835117" y="1752024"/>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54" name="Google Shape;354;p24"/>
            <p:cNvGrpSpPr/>
            <p:nvPr/>
          </p:nvGrpSpPr>
          <p:grpSpPr>
            <a:xfrm>
              <a:off x="3022607" y="2089748"/>
              <a:ext cx="542846" cy="554905"/>
              <a:chOff x="5268913" y="4124325"/>
              <a:chExt cx="652463" cy="666751"/>
            </a:xfrm>
          </p:grpSpPr>
          <p:sp>
            <p:nvSpPr>
              <p:cNvPr id="355" name="Google Shape;355;p24"/>
              <p:cNvSpPr/>
              <p:nvPr/>
            </p:nvSpPr>
            <p:spPr>
              <a:xfrm>
                <a:off x="5356226" y="4351338"/>
                <a:ext cx="9525" cy="57150"/>
              </a:xfrm>
              <a:custGeom>
                <a:rect b="b" l="l" r="r" t="t"/>
                <a:pathLst>
                  <a:path extrusionOk="0" h="109" w="20">
                    <a:moveTo>
                      <a:pt x="9" y="3"/>
                    </a:moveTo>
                    <a:lnTo>
                      <a:pt x="9" y="3"/>
                    </a:lnTo>
                    <a:lnTo>
                      <a:pt x="8" y="1"/>
                    </a:lnTo>
                    <a:lnTo>
                      <a:pt x="7" y="0"/>
                    </a:lnTo>
                    <a:lnTo>
                      <a:pt x="3" y="0"/>
                    </a:lnTo>
                    <a:lnTo>
                      <a:pt x="2" y="0"/>
                    </a:lnTo>
                    <a:lnTo>
                      <a:pt x="0" y="2"/>
                    </a:lnTo>
                    <a:lnTo>
                      <a:pt x="0" y="3"/>
                    </a:lnTo>
                    <a:lnTo>
                      <a:pt x="0" y="5"/>
                    </a:lnTo>
                    <a:lnTo>
                      <a:pt x="0" y="5"/>
                    </a:lnTo>
                    <a:lnTo>
                      <a:pt x="4" y="15"/>
                    </a:lnTo>
                    <a:lnTo>
                      <a:pt x="7" y="25"/>
                    </a:lnTo>
                    <a:lnTo>
                      <a:pt x="9" y="35"/>
                    </a:lnTo>
                    <a:lnTo>
                      <a:pt x="11" y="46"/>
                    </a:lnTo>
                    <a:lnTo>
                      <a:pt x="11" y="46"/>
                    </a:lnTo>
                    <a:lnTo>
                      <a:pt x="11" y="53"/>
                    </a:lnTo>
                    <a:lnTo>
                      <a:pt x="9" y="60"/>
                    </a:lnTo>
                    <a:lnTo>
                      <a:pt x="6" y="75"/>
                    </a:lnTo>
                    <a:lnTo>
                      <a:pt x="2" y="89"/>
                    </a:lnTo>
                    <a:lnTo>
                      <a:pt x="1" y="96"/>
                    </a:lnTo>
                    <a:lnTo>
                      <a:pt x="0" y="104"/>
                    </a:lnTo>
                    <a:lnTo>
                      <a:pt x="0" y="104"/>
                    </a:lnTo>
                    <a:lnTo>
                      <a:pt x="0" y="106"/>
                    </a:lnTo>
                    <a:lnTo>
                      <a:pt x="1" y="108"/>
                    </a:lnTo>
                    <a:lnTo>
                      <a:pt x="3" y="108"/>
                    </a:lnTo>
                    <a:lnTo>
                      <a:pt x="5" y="109"/>
                    </a:lnTo>
                    <a:lnTo>
                      <a:pt x="6" y="108"/>
                    </a:lnTo>
                    <a:lnTo>
                      <a:pt x="8" y="108"/>
                    </a:lnTo>
                    <a:lnTo>
                      <a:pt x="9" y="106"/>
                    </a:lnTo>
                    <a:lnTo>
                      <a:pt x="9" y="104"/>
                    </a:lnTo>
                    <a:lnTo>
                      <a:pt x="9" y="104"/>
                    </a:lnTo>
                    <a:lnTo>
                      <a:pt x="12" y="89"/>
                    </a:lnTo>
                    <a:lnTo>
                      <a:pt x="15" y="75"/>
                    </a:lnTo>
                    <a:lnTo>
                      <a:pt x="18" y="60"/>
                    </a:lnTo>
                    <a:lnTo>
                      <a:pt x="20" y="46"/>
                    </a:lnTo>
                    <a:lnTo>
                      <a:pt x="20" y="46"/>
                    </a:lnTo>
                    <a:lnTo>
                      <a:pt x="20" y="41"/>
                    </a:lnTo>
                    <a:lnTo>
                      <a:pt x="20" y="35"/>
                    </a:lnTo>
                    <a:lnTo>
                      <a:pt x="18" y="24"/>
                    </a:lnTo>
                    <a:lnTo>
                      <a:pt x="14" y="13"/>
                    </a:lnTo>
                    <a:lnTo>
                      <a:pt x="9" y="3"/>
                    </a:lnTo>
                    <a:lnTo>
                      <a:pt x="9" y="3"/>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6" name="Google Shape;356;p24"/>
              <p:cNvSpPr/>
              <p:nvPr/>
            </p:nvSpPr>
            <p:spPr>
              <a:xfrm>
                <a:off x="5392738" y="4365625"/>
                <a:ext cx="12700" cy="80963"/>
              </a:xfrm>
              <a:custGeom>
                <a:rect b="b" l="l" r="r" t="t"/>
                <a:pathLst>
                  <a:path extrusionOk="0" h="151" w="25">
                    <a:moveTo>
                      <a:pt x="25" y="4"/>
                    </a:moveTo>
                    <a:lnTo>
                      <a:pt x="25" y="4"/>
                    </a:lnTo>
                    <a:lnTo>
                      <a:pt x="25" y="2"/>
                    </a:lnTo>
                    <a:lnTo>
                      <a:pt x="24" y="1"/>
                    </a:lnTo>
                    <a:lnTo>
                      <a:pt x="22" y="0"/>
                    </a:lnTo>
                    <a:lnTo>
                      <a:pt x="21" y="0"/>
                    </a:lnTo>
                    <a:lnTo>
                      <a:pt x="19" y="0"/>
                    </a:lnTo>
                    <a:lnTo>
                      <a:pt x="17" y="1"/>
                    </a:lnTo>
                    <a:lnTo>
                      <a:pt x="16" y="2"/>
                    </a:lnTo>
                    <a:lnTo>
                      <a:pt x="16" y="4"/>
                    </a:lnTo>
                    <a:lnTo>
                      <a:pt x="16" y="4"/>
                    </a:lnTo>
                    <a:lnTo>
                      <a:pt x="14" y="24"/>
                    </a:lnTo>
                    <a:lnTo>
                      <a:pt x="11" y="43"/>
                    </a:lnTo>
                    <a:lnTo>
                      <a:pt x="4" y="80"/>
                    </a:lnTo>
                    <a:lnTo>
                      <a:pt x="4" y="80"/>
                    </a:lnTo>
                    <a:lnTo>
                      <a:pt x="1" y="96"/>
                    </a:lnTo>
                    <a:lnTo>
                      <a:pt x="0" y="114"/>
                    </a:lnTo>
                    <a:lnTo>
                      <a:pt x="1" y="147"/>
                    </a:lnTo>
                    <a:lnTo>
                      <a:pt x="1" y="147"/>
                    </a:lnTo>
                    <a:lnTo>
                      <a:pt x="1" y="149"/>
                    </a:lnTo>
                    <a:lnTo>
                      <a:pt x="2" y="150"/>
                    </a:lnTo>
                    <a:lnTo>
                      <a:pt x="5" y="151"/>
                    </a:lnTo>
                    <a:lnTo>
                      <a:pt x="7" y="151"/>
                    </a:lnTo>
                    <a:lnTo>
                      <a:pt x="8" y="151"/>
                    </a:lnTo>
                    <a:lnTo>
                      <a:pt x="10" y="150"/>
                    </a:lnTo>
                    <a:lnTo>
                      <a:pt x="11" y="149"/>
                    </a:lnTo>
                    <a:lnTo>
                      <a:pt x="11" y="147"/>
                    </a:lnTo>
                    <a:lnTo>
                      <a:pt x="11" y="147"/>
                    </a:lnTo>
                    <a:lnTo>
                      <a:pt x="11" y="126"/>
                    </a:lnTo>
                    <a:lnTo>
                      <a:pt x="11" y="107"/>
                    </a:lnTo>
                    <a:lnTo>
                      <a:pt x="13" y="86"/>
                    </a:lnTo>
                    <a:lnTo>
                      <a:pt x="16" y="65"/>
                    </a:lnTo>
                    <a:lnTo>
                      <a:pt x="16" y="65"/>
                    </a:lnTo>
                    <a:lnTo>
                      <a:pt x="22" y="35"/>
                    </a:lnTo>
                    <a:lnTo>
                      <a:pt x="24" y="20"/>
                    </a:lnTo>
                    <a:lnTo>
                      <a:pt x="25" y="4"/>
                    </a:lnTo>
                    <a:lnTo>
                      <a:pt x="25"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7" name="Google Shape;357;p24"/>
              <p:cNvSpPr/>
              <p:nvPr/>
            </p:nvSpPr>
            <p:spPr>
              <a:xfrm>
                <a:off x="5638801" y="4605338"/>
                <a:ext cx="34925" cy="111125"/>
              </a:xfrm>
              <a:custGeom>
                <a:rect b="b" l="l" r="r" t="t"/>
                <a:pathLst>
                  <a:path extrusionOk="0" h="212" w="66">
                    <a:moveTo>
                      <a:pt x="58" y="1"/>
                    </a:moveTo>
                    <a:lnTo>
                      <a:pt x="58" y="1"/>
                    </a:lnTo>
                    <a:lnTo>
                      <a:pt x="52" y="10"/>
                    </a:lnTo>
                    <a:lnTo>
                      <a:pt x="48" y="20"/>
                    </a:lnTo>
                    <a:lnTo>
                      <a:pt x="44" y="31"/>
                    </a:lnTo>
                    <a:lnTo>
                      <a:pt x="41" y="42"/>
                    </a:lnTo>
                    <a:lnTo>
                      <a:pt x="36" y="66"/>
                    </a:lnTo>
                    <a:lnTo>
                      <a:pt x="32" y="87"/>
                    </a:lnTo>
                    <a:lnTo>
                      <a:pt x="32" y="87"/>
                    </a:lnTo>
                    <a:lnTo>
                      <a:pt x="24" y="117"/>
                    </a:lnTo>
                    <a:lnTo>
                      <a:pt x="15" y="147"/>
                    </a:lnTo>
                    <a:lnTo>
                      <a:pt x="6" y="176"/>
                    </a:lnTo>
                    <a:lnTo>
                      <a:pt x="3" y="192"/>
                    </a:lnTo>
                    <a:lnTo>
                      <a:pt x="0" y="207"/>
                    </a:lnTo>
                    <a:lnTo>
                      <a:pt x="0" y="207"/>
                    </a:lnTo>
                    <a:lnTo>
                      <a:pt x="0" y="209"/>
                    </a:lnTo>
                    <a:lnTo>
                      <a:pt x="1" y="210"/>
                    </a:lnTo>
                    <a:lnTo>
                      <a:pt x="4" y="212"/>
                    </a:lnTo>
                    <a:lnTo>
                      <a:pt x="5" y="212"/>
                    </a:lnTo>
                    <a:lnTo>
                      <a:pt x="8" y="212"/>
                    </a:lnTo>
                    <a:lnTo>
                      <a:pt x="9" y="211"/>
                    </a:lnTo>
                    <a:lnTo>
                      <a:pt x="10" y="209"/>
                    </a:lnTo>
                    <a:lnTo>
                      <a:pt x="10" y="209"/>
                    </a:lnTo>
                    <a:lnTo>
                      <a:pt x="14" y="184"/>
                    </a:lnTo>
                    <a:lnTo>
                      <a:pt x="21" y="161"/>
                    </a:lnTo>
                    <a:lnTo>
                      <a:pt x="35" y="112"/>
                    </a:lnTo>
                    <a:lnTo>
                      <a:pt x="35" y="112"/>
                    </a:lnTo>
                    <a:lnTo>
                      <a:pt x="42" y="89"/>
                    </a:lnTo>
                    <a:lnTo>
                      <a:pt x="47" y="66"/>
                    </a:lnTo>
                    <a:lnTo>
                      <a:pt x="47" y="66"/>
                    </a:lnTo>
                    <a:lnTo>
                      <a:pt x="50" y="51"/>
                    </a:lnTo>
                    <a:lnTo>
                      <a:pt x="53" y="36"/>
                    </a:lnTo>
                    <a:lnTo>
                      <a:pt x="55" y="27"/>
                    </a:lnTo>
                    <a:lnTo>
                      <a:pt x="58" y="20"/>
                    </a:lnTo>
                    <a:lnTo>
                      <a:pt x="61" y="13"/>
                    </a:lnTo>
                    <a:lnTo>
                      <a:pt x="65" y="8"/>
                    </a:lnTo>
                    <a:lnTo>
                      <a:pt x="65" y="8"/>
                    </a:lnTo>
                    <a:lnTo>
                      <a:pt x="66" y="6"/>
                    </a:lnTo>
                    <a:lnTo>
                      <a:pt x="66" y="4"/>
                    </a:lnTo>
                    <a:lnTo>
                      <a:pt x="64" y="1"/>
                    </a:lnTo>
                    <a:lnTo>
                      <a:pt x="63" y="0"/>
                    </a:lnTo>
                    <a:lnTo>
                      <a:pt x="61" y="0"/>
                    </a:lnTo>
                    <a:lnTo>
                      <a:pt x="60" y="0"/>
                    </a:lnTo>
                    <a:lnTo>
                      <a:pt x="58" y="1"/>
                    </a:lnTo>
                    <a:lnTo>
                      <a:pt x="58" y="1"/>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8" name="Google Shape;358;p24"/>
              <p:cNvSpPr/>
              <p:nvPr/>
            </p:nvSpPr>
            <p:spPr>
              <a:xfrm>
                <a:off x="5664201" y="4646613"/>
                <a:ext cx="25400" cy="76200"/>
              </a:xfrm>
              <a:custGeom>
                <a:rect b="b" l="l" r="r" t="t"/>
                <a:pathLst>
                  <a:path extrusionOk="0" h="142" w="47">
                    <a:moveTo>
                      <a:pt x="37" y="4"/>
                    </a:moveTo>
                    <a:lnTo>
                      <a:pt x="37" y="4"/>
                    </a:lnTo>
                    <a:lnTo>
                      <a:pt x="36" y="12"/>
                    </a:lnTo>
                    <a:lnTo>
                      <a:pt x="35" y="21"/>
                    </a:lnTo>
                    <a:lnTo>
                      <a:pt x="30" y="35"/>
                    </a:lnTo>
                    <a:lnTo>
                      <a:pt x="25" y="51"/>
                    </a:lnTo>
                    <a:lnTo>
                      <a:pt x="20" y="66"/>
                    </a:lnTo>
                    <a:lnTo>
                      <a:pt x="20" y="66"/>
                    </a:lnTo>
                    <a:lnTo>
                      <a:pt x="15" y="84"/>
                    </a:lnTo>
                    <a:lnTo>
                      <a:pt x="9" y="101"/>
                    </a:lnTo>
                    <a:lnTo>
                      <a:pt x="4" y="119"/>
                    </a:lnTo>
                    <a:lnTo>
                      <a:pt x="0" y="136"/>
                    </a:lnTo>
                    <a:lnTo>
                      <a:pt x="0" y="136"/>
                    </a:lnTo>
                    <a:lnTo>
                      <a:pt x="0" y="139"/>
                    </a:lnTo>
                    <a:lnTo>
                      <a:pt x="1" y="140"/>
                    </a:lnTo>
                    <a:lnTo>
                      <a:pt x="2" y="142"/>
                    </a:lnTo>
                    <a:lnTo>
                      <a:pt x="3" y="142"/>
                    </a:lnTo>
                    <a:lnTo>
                      <a:pt x="5" y="142"/>
                    </a:lnTo>
                    <a:lnTo>
                      <a:pt x="7" y="142"/>
                    </a:lnTo>
                    <a:lnTo>
                      <a:pt x="8" y="141"/>
                    </a:lnTo>
                    <a:lnTo>
                      <a:pt x="9" y="139"/>
                    </a:lnTo>
                    <a:lnTo>
                      <a:pt x="9" y="139"/>
                    </a:lnTo>
                    <a:lnTo>
                      <a:pt x="13" y="121"/>
                    </a:lnTo>
                    <a:lnTo>
                      <a:pt x="18" y="103"/>
                    </a:lnTo>
                    <a:lnTo>
                      <a:pt x="29" y="69"/>
                    </a:lnTo>
                    <a:lnTo>
                      <a:pt x="29" y="69"/>
                    </a:lnTo>
                    <a:lnTo>
                      <a:pt x="34" y="53"/>
                    </a:lnTo>
                    <a:lnTo>
                      <a:pt x="40" y="37"/>
                    </a:lnTo>
                    <a:lnTo>
                      <a:pt x="44" y="21"/>
                    </a:lnTo>
                    <a:lnTo>
                      <a:pt x="46" y="12"/>
                    </a:lnTo>
                    <a:lnTo>
                      <a:pt x="47" y="4"/>
                    </a:lnTo>
                    <a:lnTo>
                      <a:pt x="47" y="4"/>
                    </a:lnTo>
                    <a:lnTo>
                      <a:pt x="46" y="2"/>
                    </a:lnTo>
                    <a:lnTo>
                      <a:pt x="45" y="1"/>
                    </a:lnTo>
                    <a:lnTo>
                      <a:pt x="44" y="0"/>
                    </a:lnTo>
                    <a:lnTo>
                      <a:pt x="42" y="0"/>
                    </a:lnTo>
                    <a:lnTo>
                      <a:pt x="39" y="1"/>
                    </a:lnTo>
                    <a:lnTo>
                      <a:pt x="38" y="2"/>
                    </a:lnTo>
                    <a:lnTo>
                      <a:pt x="37" y="4"/>
                    </a:lnTo>
                    <a:lnTo>
                      <a:pt x="37"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59" name="Google Shape;359;p24"/>
              <p:cNvSpPr/>
              <p:nvPr/>
            </p:nvSpPr>
            <p:spPr>
              <a:xfrm>
                <a:off x="5680076" y="4684713"/>
                <a:ext cx="19050" cy="61913"/>
              </a:xfrm>
              <a:custGeom>
                <a:rect b="b" l="l" r="r" t="t"/>
                <a:pathLst>
                  <a:path extrusionOk="0" h="119" w="38">
                    <a:moveTo>
                      <a:pt x="30" y="2"/>
                    </a:moveTo>
                    <a:lnTo>
                      <a:pt x="30" y="2"/>
                    </a:lnTo>
                    <a:lnTo>
                      <a:pt x="26" y="9"/>
                    </a:lnTo>
                    <a:lnTo>
                      <a:pt x="22" y="15"/>
                    </a:lnTo>
                    <a:lnTo>
                      <a:pt x="17" y="28"/>
                    </a:lnTo>
                    <a:lnTo>
                      <a:pt x="13" y="42"/>
                    </a:lnTo>
                    <a:lnTo>
                      <a:pt x="11" y="56"/>
                    </a:lnTo>
                    <a:lnTo>
                      <a:pt x="7" y="86"/>
                    </a:lnTo>
                    <a:lnTo>
                      <a:pt x="4" y="99"/>
                    </a:lnTo>
                    <a:lnTo>
                      <a:pt x="0" y="114"/>
                    </a:lnTo>
                    <a:lnTo>
                      <a:pt x="0" y="114"/>
                    </a:lnTo>
                    <a:lnTo>
                      <a:pt x="0" y="116"/>
                    </a:lnTo>
                    <a:lnTo>
                      <a:pt x="1" y="117"/>
                    </a:lnTo>
                    <a:lnTo>
                      <a:pt x="2" y="118"/>
                    </a:lnTo>
                    <a:lnTo>
                      <a:pt x="3" y="119"/>
                    </a:lnTo>
                    <a:lnTo>
                      <a:pt x="7" y="119"/>
                    </a:lnTo>
                    <a:lnTo>
                      <a:pt x="8" y="118"/>
                    </a:lnTo>
                    <a:lnTo>
                      <a:pt x="9" y="116"/>
                    </a:lnTo>
                    <a:lnTo>
                      <a:pt x="9" y="116"/>
                    </a:lnTo>
                    <a:lnTo>
                      <a:pt x="13" y="104"/>
                    </a:lnTo>
                    <a:lnTo>
                      <a:pt x="15" y="89"/>
                    </a:lnTo>
                    <a:lnTo>
                      <a:pt x="19" y="61"/>
                    </a:lnTo>
                    <a:lnTo>
                      <a:pt x="21" y="47"/>
                    </a:lnTo>
                    <a:lnTo>
                      <a:pt x="24" y="33"/>
                    </a:lnTo>
                    <a:lnTo>
                      <a:pt x="30" y="21"/>
                    </a:lnTo>
                    <a:lnTo>
                      <a:pt x="33" y="15"/>
                    </a:lnTo>
                    <a:lnTo>
                      <a:pt x="37" y="10"/>
                    </a:lnTo>
                    <a:lnTo>
                      <a:pt x="37" y="10"/>
                    </a:lnTo>
                    <a:lnTo>
                      <a:pt x="38" y="8"/>
                    </a:lnTo>
                    <a:lnTo>
                      <a:pt x="38" y="5"/>
                    </a:lnTo>
                    <a:lnTo>
                      <a:pt x="36" y="2"/>
                    </a:lnTo>
                    <a:lnTo>
                      <a:pt x="35" y="1"/>
                    </a:lnTo>
                    <a:lnTo>
                      <a:pt x="33" y="0"/>
                    </a:lnTo>
                    <a:lnTo>
                      <a:pt x="32" y="1"/>
                    </a:lnTo>
                    <a:lnTo>
                      <a:pt x="30" y="2"/>
                    </a:lnTo>
                    <a:lnTo>
                      <a:pt x="30" y="2"/>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0" name="Google Shape;360;p24"/>
              <p:cNvSpPr/>
              <p:nvPr/>
            </p:nvSpPr>
            <p:spPr>
              <a:xfrm>
                <a:off x="5845176" y="4311650"/>
                <a:ext cx="38100" cy="122238"/>
              </a:xfrm>
              <a:custGeom>
                <a:rect b="b" l="l" r="r" t="t"/>
                <a:pathLst>
                  <a:path extrusionOk="0" h="232" w="71">
                    <a:moveTo>
                      <a:pt x="62" y="4"/>
                    </a:moveTo>
                    <a:lnTo>
                      <a:pt x="62" y="4"/>
                    </a:lnTo>
                    <a:lnTo>
                      <a:pt x="59" y="36"/>
                    </a:lnTo>
                    <a:lnTo>
                      <a:pt x="55" y="69"/>
                    </a:lnTo>
                    <a:lnTo>
                      <a:pt x="53" y="86"/>
                    </a:lnTo>
                    <a:lnTo>
                      <a:pt x="50" y="101"/>
                    </a:lnTo>
                    <a:lnTo>
                      <a:pt x="47" y="117"/>
                    </a:lnTo>
                    <a:lnTo>
                      <a:pt x="42" y="132"/>
                    </a:lnTo>
                    <a:lnTo>
                      <a:pt x="42" y="132"/>
                    </a:lnTo>
                    <a:lnTo>
                      <a:pt x="36" y="145"/>
                    </a:lnTo>
                    <a:lnTo>
                      <a:pt x="30" y="159"/>
                    </a:lnTo>
                    <a:lnTo>
                      <a:pt x="17" y="185"/>
                    </a:lnTo>
                    <a:lnTo>
                      <a:pt x="17" y="185"/>
                    </a:lnTo>
                    <a:lnTo>
                      <a:pt x="16" y="189"/>
                    </a:lnTo>
                    <a:lnTo>
                      <a:pt x="15" y="194"/>
                    </a:lnTo>
                    <a:lnTo>
                      <a:pt x="13" y="206"/>
                    </a:lnTo>
                    <a:lnTo>
                      <a:pt x="12" y="212"/>
                    </a:lnTo>
                    <a:lnTo>
                      <a:pt x="10" y="217"/>
                    </a:lnTo>
                    <a:lnTo>
                      <a:pt x="7" y="221"/>
                    </a:lnTo>
                    <a:lnTo>
                      <a:pt x="4" y="223"/>
                    </a:lnTo>
                    <a:lnTo>
                      <a:pt x="4" y="223"/>
                    </a:lnTo>
                    <a:lnTo>
                      <a:pt x="2" y="224"/>
                    </a:lnTo>
                    <a:lnTo>
                      <a:pt x="1" y="225"/>
                    </a:lnTo>
                    <a:lnTo>
                      <a:pt x="0" y="227"/>
                    </a:lnTo>
                    <a:lnTo>
                      <a:pt x="1" y="228"/>
                    </a:lnTo>
                    <a:lnTo>
                      <a:pt x="1" y="230"/>
                    </a:lnTo>
                    <a:lnTo>
                      <a:pt x="2" y="231"/>
                    </a:lnTo>
                    <a:lnTo>
                      <a:pt x="4" y="232"/>
                    </a:lnTo>
                    <a:lnTo>
                      <a:pt x="6" y="232"/>
                    </a:lnTo>
                    <a:lnTo>
                      <a:pt x="6" y="232"/>
                    </a:lnTo>
                    <a:lnTo>
                      <a:pt x="9" y="230"/>
                    </a:lnTo>
                    <a:lnTo>
                      <a:pt x="12" y="229"/>
                    </a:lnTo>
                    <a:lnTo>
                      <a:pt x="15" y="225"/>
                    </a:lnTo>
                    <a:lnTo>
                      <a:pt x="18" y="219"/>
                    </a:lnTo>
                    <a:lnTo>
                      <a:pt x="20" y="213"/>
                    </a:lnTo>
                    <a:lnTo>
                      <a:pt x="20" y="213"/>
                    </a:lnTo>
                    <a:lnTo>
                      <a:pt x="22" y="205"/>
                    </a:lnTo>
                    <a:lnTo>
                      <a:pt x="24" y="198"/>
                    </a:lnTo>
                    <a:lnTo>
                      <a:pt x="25" y="191"/>
                    </a:lnTo>
                    <a:lnTo>
                      <a:pt x="29" y="184"/>
                    </a:lnTo>
                    <a:lnTo>
                      <a:pt x="29" y="184"/>
                    </a:lnTo>
                    <a:lnTo>
                      <a:pt x="44" y="150"/>
                    </a:lnTo>
                    <a:lnTo>
                      <a:pt x="44" y="150"/>
                    </a:lnTo>
                    <a:lnTo>
                      <a:pt x="51" y="133"/>
                    </a:lnTo>
                    <a:lnTo>
                      <a:pt x="56" y="116"/>
                    </a:lnTo>
                    <a:lnTo>
                      <a:pt x="61" y="97"/>
                    </a:lnTo>
                    <a:lnTo>
                      <a:pt x="63" y="78"/>
                    </a:lnTo>
                    <a:lnTo>
                      <a:pt x="67" y="41"/>
                    </a:lnTo>
                    <a:lnTo>
                      <a:pt x="71" y="4"/>
                    </a:lnTo>
                    <a:lnTo>
                      <a:pt x="71" y="4"/>
                    </a:lnTo>
                    <a:lnTo>
                      <a:pt x="71" y="2"/>
                    </a:lnTo>
                    <a:lnTo>
                      <a:pt x="70" y="1"/>
                    </a:lnTo>
                    <a:lnTo>
                      <a:pt x="69" y="0"/>
                    </a:lnTo>
                    <a:lnTo>
                      <a:pt x="67" y="0"/>
                    </a:lnTo>
                    <a:lnTo>
                      <a:pt x="64" y="1"/>
                    </a:lnTo>
                    <a:lnTo>
                      <a:pt x="63" y="2"/>
                    </a:lnTo>
                    <a:lnTo>
                      <a:pt x="62" y="4"/>
                    </a:lnTo>
                    <a:lnTo>
                      <a:pt x="62" y="4"/>
                    </a:lnTo>
                    <a:close/>
                  </a:path>
                </a:pathLst>
              </a:custGeom>
              <a:solidFill>
                <a:schemeClr val="lt1"/>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1" name="Google Shape;361;p24"/>
              <p:cNvSpPr/>
              <p:nvPr/>
            </p:nvSpPr>
            <p:spPr>
              <a:xfrm>
                <a:off x="5284788" y="4124325"/>
                <a:ext cx="636588" cy="654050"/>
              </a:xfrm>
              <a:custGeom>
                <a:rect b="b" l="l" r="r" t="t"/>
                <a:pathLst>
                  <a:path extrusionOk="0" h="1236" w="1204">
                    <a:moveTo>
                      <a:pt x="799" y="1236"/>
                    </a:moveTo>
                    <a:lnTo>
                      <a:pt x="799" y="1236"/>
                    </a:lnTo>
                    <a:lnTo>
                      <a:pt x="792" y="1236"/>
                    </a:lnTo>
                    <a:lnTo>
                      <a:pt x="784" y="1235"/>
                    </a:lnTo>
                    <a:lnTo>
                      <a:pt x="777" y="1233"/>
                    </a:lnTo>
                    <a:lnTo>
                      <a:pt x="769" y="1231"/>
                    </a:lnTo>
                    <a:lnTo>
                      <a:pt x="769" y="1231"/>
                    </a:lnTo>
                    <a:lnTo>
                      <a:pt x="758" y="1226"/>
                    </a:lnTo>
                    <a:lnTo>
                      <a:pt x="747" y="1220"/>
                    </a:lnTo>
                    <a:lnTo>
                      <a:pt x="735" y="1214"/>
                    </a:lnTo>
                    <a:lnTo>
                      <a:pt x="724" y="1207"/>
                    </a:lnTo>
                    <a:lnTo>
                      <a:pt x="713" y="1199"/>
                    </a:lnTo>
                    <a:lnTo>
                      <a:pt x="701" y="1191"/>
                    </a:lnTo>
                    <a:lnTo>
                      <a:pt x="691" y="1180"/>
                    </a:lnTo>
                    <a:lnTo>
                      <a:pt x="680" y="1170"/>
                    </a:lnTo>
                    <a:lnTo>
                      <a:pt x="680" y="1170"/>
                    </a:lnTo>
                    <a:lnTo>
                      <a:pt x="656" y="1147"/>
                    </a:lnTo>
                    <a:lnTo>
                      <a:pt x="631" y="1124"/>
                    </a:lnTo>
                    <a:lnTo>
                      <a:pt x="631" y="1124"/>
                    </a:lnTo>
                    <a:lnTo>
                      <a:pt x="606" y="1103"/>
                    </a:lnTo>
                    <a:lnTo>
                      <a:pt x="582" y="1080"/>
                    </a:lnTo>
                    <a:lnTo>
                      <a:pt x="582" y="1080"/>
                    </a:lnTo>
                    <a:lnTo>
                      <a:pt x="526" y="1022"/>
                    </a:lnTo>
                    <a:lnTo>
                      <a:pt x="470" y="963"/>
                    </a:lnTo>
                    <a:lnTo>
                      <a:pt x="470" y="963"/>
                    </a:lnTo>
                    <a:lnTo>
                      <a:pt x="422" y="915"/>
                    </a:lnTo>
                    <a:lnTo>
                      <a:pt x="375" y="865"/>
                    </a:lnTo>
                    <a:lnTo>
                      <a:pt x="375" y="865"/>
                    </a:lnTo>
                    <a:lnTo>
                      <a:pt x="321" y="809"/>
                    </a:lnTo>
                    <a:lnTo>
                      <a:pt x="268" y="752"/>
                    </a:lnTo>
                    <a:lnTo>
                      <a:pt x="268" y="752"/>
                    </a:lnTo>
                    <a:lnTo>
                      <a:pt x="211" y="691"/>
                    </a:lnTo>
                    <a:lnTo>
                      <a:pt x="182" y="660"/>
                    </a:lnTo>
                    <a:lnTo>
                      <a:pt x="152" y="629"/>
                    </a:lnTo>
                    <a:lnTo>
                      <a:pt x="152" y="629"/>
                    </a:lnTo>
                    <a:lnTo>
                      <a:pt x="108" y="587"/>
                    </a:lnTo>
                    <a:lnTo>
                      <a:pt x="108" y="587"/>
                    </a:lnTo>
                    <a:lnTo>
                      <a:pt x="77" y="558"/>
                    </a:lnTo>
                    <a:lnTo>
                      <a:pt x="48" y="528"/>
                    </a:lnTo>
                    <a:lnTo>
                      <a:pt x="48" y="528"/>
                    </a:lnTo>
                    <a:lnTo>
                      <a:pt x="33" y="511"/>
                    </a:lnTo>
                    <a:lnTo>
                      <a:pt x="26" y="503"/>
                    </a:lnTo>
                    <a:lnTo>
                      <a:pt x="18" y="493"/>
                    </a:lnTo>
                    <a:lnTo>
                      <a:pt x="12" y="483"/>
                    </a:lnTo>
                    <a:lnTo>
                      <a:pt x="7" y="474"/>
                    </a:lnTo>
                    <a:lnTo>
                      <a:pt x="3" y="463"/>
                    </a:lnTo>
                    <a:lnTo>
                      <a:pt x="0" y="453"/>
                    </a:lnTo>
                    <a:lnTo>
                      <a:pt x="0" y="453"/>
                    </a:lnTo>
                    <a:lnTo>
                      <a:pt x="0" y="448"/>
                    </a:lnTo>
                    <a:lnTo>
                      <a:pt x="0" y="443"/>
                    </a:lnTo>
                    <a:lnTo>
                      <a:pt x="1" y="437"/>
                    </a:lnTo>
                    <a:lnTo>
                      <a:pt x="2" y="432"/>
                    </a:lnTo>
                    <a:lnTo>
                      <a:pt x="6" y="422"/>
                    </a:lnTo>
                    <a:lnTo>
                      <a:pt x="13" y="412"/>
                    </a:lnTo>
                    <a:lnTo>
                      <a:pt x="21" y="402"/>
                    </a:lnTo>
                    <a:lnTo>
                      <a:pt x="29" y="394"/>
                    </a:lnTo>
                    <a:lnTo>
                      <a:pt x="38" y="387"/>
                    </a:lnTo>
                    <a:lnTo>
                      <a:pt x="47" y="382"/>
                    </a:lnTo>
                    <a:lnTo>
                      <a:pt x="47" y="382"/>
                    </a:lnTo>
                    <a:lnTo>
                      <a:pt x="53" y="379"/>
                    </a:lnTo>
                    <a:lnTo>
                      <a:pt x="59" y="377"/>
                    </a:lnTo>
                    <a:lnTo>
                      <a:pt x="65" y="376"/>
                    </a:lnTo>
                    <a:lnTo>
                      <a:pt x="72" y="374"/>
                    </a:lnTo>
                    <a:lnTo>
                      <a:pt x="72" y="374"/>
                    </a:lnTo>
                    <a:lnTo>
                      <a:pt x="83" y="376"/>
                    </a:lnTo>
                    <a:lnTo>
                      <a:pt x="95" y="378"/>
                    </a:lnTo>
                    <a:lnTo>
                      <a:pt x="106" y="382"/>
                    </a:lnTo>
                    <a:lnTo>
                      <a:pt x="120" y="387"/>
                    </a:lnTo>
                    <a:lnTo>
                      <a:pt x="120" y="387"/>
                    </a:lnTo>
                    <a:lnTo>
                      <a:pt x="131" y="392"/>
                    </a:lnTo>
                    <a:lnTo>
                      <a:pt x="142" y="399"/>
                    </a:lnTo>
                    <a:lnTo>
                      <a:pt x="164" y="413"/>
                    </a:lnTo>
                    <a:lnTo>
                      <a:pt x="164" y="413"/>
                    </a:lnTo>
                    <a:lnTo>
                      <a:pt x="191" y="429"/>
                    </a:lnTo>
                    <a:lnTo>
                      <a:pt x="205" y="436"/>
                    </a:lnTo>
                    <a:lnTo>
                      <a:pt x="219" y="443"/>
                    </a:lnTo>
                    <a:lnTo>
                      <a:pt x="219" y="443"/>
                    </a:lnTo>
                    <a:lnTo>
                      <a:pt x="228" y="447"/>
                    </a:lnTo>
                    <a:lnTo>
                      <a:pt x="237" y="451"/>
                    </a:lnTo>
                    <a:lnTo>
                      <a:pt x="255" y="461"/>
                    </a:lnTo>
                    <a:lnTo>
                      <a:pt x="255" y="461"/>
                    </a:lnTo>
                    <a:lnTo>
                      <a:pt x="275" y="472"/>
                    </a:lnTo>
                    <a:lnTo>
                      <a:pt x="275" y="472"/>
                    </a:lnTo>
                    <a:lnTo>
                      <a:pt x="283" y="478"/>
                    </a:lnTo>
                    <a:lnTo>
                      <a:pt x="292" y="485"/>
                    </a:lnTo>
                    <a:lnTo>
                      <a:pt x="292" y="485"/>
                    </a:lnTo>
                    <a:lnTo>
                      <a:pt x="305" y="494"/>
                    </a:lnTo>
                    <a:lnTo>
                      <a:pt x="308" y="497"/>
                    </a:lnTo>
                    <a:lnTo>
                      <a:pt x="312" y="494"/>
                    </a:lnTo>
                    <a:lnTo>
                      <a:pt x="312" y="494"/>
                    </a:lnTo>
                    <a:lnTo>
                      <a:pt x="393" y="412"/>
                    </a:lnTo>
                    <a:lnTo>
                      <a:pt x="474" y="328"/>
                    </a:lnTo>
                    <a:lnTo>
                      <a:pt x="474" y="328"/>
                    </a:lnTo>
                    <a:lnTo>
                      <a:pt x="550" y="249"/>
                    </a:lnTo>
                    <a:lnTo>
                      <a:pt x="628" y="171"/>
                    </a:lnTo>
                    <a:lnTo>
                      <a:pt x="631" y="168"/>
                    </a:lnTo>
                    <a:lnTo>
                      <a:pt x="629" y="164"/>
                    </a:lnTo>
                    <a:lnTo>
                      <a:pt x="629" y="164"/>
                    </a:lnTo>
                    <a:lnTo>
                      <a:pt x="623" y="151"/>
                    </a:lnTo>
                    <a:lnTo>
                      <a:pt x="618" y="137"/>
                    </a:lnTo>
                    <a:lnTo>
                      <a:pt x="615" y="122"/>
                    </a:lnTo>
                    <a:lnTo>
                      <a:pt x="614" y="108"/>
                    </a:lnTo>
                    <a:lnTo>
                      <a:pt x="615" y="92"/>
                    </a:lnTo>
                    <a:lnTo>
                      <a:pt x="619" y="78"/>
                    </a:lnTo>
                    <a:lnTo>
                      <a:pt x="624" y="64"/>
                    </a:lnTo>
                    <a:lnTo>
                      <a:pt x="630" y="50"/>
                    </a:lnTo>
                    <a:lnTo>
                      <a:pt x="630" y="50"/>
                    </a:lnTo>
                    <a:lnTo>
                      <a:pt x="638" y="39"/>
                    </a:lnTo>
                    <a:lnTo>
                      <a:pt x="646" y="28"/>
                    </a:lnTo>
                    <a:lnTo>
                      <a:pt x="656" y="20"/>
                    </a:lnTo>
                    <a:lnTo>
                      <a:pt x="667" y="13"/>
                    </a:lnTo>
                    <a:lnTo>
                      <a:pt x="679" y="7"/>
                    </a:lnTo>
                    <a:lnTo>
                      <a:pt x="690" y="3"/>
                    </a:lnTo>
                    <a:lnTo>
                      <a:pt x="703" y="1"/>
                    </a:lnTo>
                    <a:lnTo>
                      <a:pt x="716" y="0"/>
                    </a:lnTo>
                    <a:lnTo>
                      <a:pt x="716" y="0"/>
                    </a:lnTo>
                    <a:lnTo>
                      <a:pt x="725" y="1"/>
                    </a:lnTo>
                    <a:lnTo>
                      <a:pt x="734" y="2"/>
                    </a:lnTo>
                    <a:lnTo>
                      <a:pt x="734" y="2"/>
                    </a:lnTo>
                    <a:lnTo>
                      <a:pt x="745" y="4"/>
                    </a:lnTo>
                    <a:lnTo>
                      <a:pt x="754" y="6"/>
                    </a:lnTo>
                    <a:lnTo>
                      <a:pt x="763" y="9"/>
                    </a:lnTo>
                    <a:lnTo>
                      <a:pt x="773" y="13"/>
                    </a:lnTo>
                    <a:lnTo>
                      <a:pt x="789" y="21"/>
                    </a:lnTo>
                    <a:lnTo>
                      <a:pt x="806" y="33"/>
                    </a:lnTo>
                    <a:lnTo>
                      <a:pt x="820" y="44"/>
                    </a:lnTo>
                    <a:lnTo>
                      <a:pt x="834" y="57"/>
                    </a:lnTo>
                    <a:lnTo>
                      <a:pt x="863" y="85"/>
                    </a:lnTo>
                    <a:lnTo>
                      <a:pt x="865" y="87"/>
                    </a:lnTo>
                    <a:lnTo>
                      <a:pt x="865" y="87"/>
                    </a:lnTo>
                    <a:lnTo>
                      <a:pt x="903" y="125"/>
                    </a:lnTo>
                    <a:lnTo>
                      <a:pt x="939" y="163"/>
                    </a:lnTo>
                    <a:lnTo>
                      <a:pt x="939" y="163"/>
                    </a:lnTo>
                    <a:lnTo>
                      <a:pt x="976" y="201"/>
                    </a:lnTo>
                    <a:lnTo>
                      <a:pt x="1013" y="239"/>
                    </a:lnTo>
                    <a:lnTo>
                      <a:pt x="1020" y="246"/>
                    </a:lnTo>
                    <a:lnTo>
                      <a:pt x="1020" y="246"/>
                    </a:lnTo>
                    <a:lnTo>
                      <a:pt x="1053" y="279"/>
                    </a:lnTo>
                    <a:lnTo>
                      <a:pt x="1085" y="313"/>
                    </a:lnTo>
                    <a:lnTo>
                      <a:pt x="1117" y="348"/>
                    </a:lnTo>
                    <a:lnTo>
                      <a:pt x="1147" y="383"/>
                    </a:lnTo>
                    <a:lnTo>
                      <a:pt x="1155" y="391"/>
                    </a:lnTo>
                    <a:lnTo>
                      <a:pt x="1155" y="391"/>
                    </a:lnTo>
                    <a:lnTo>
                      <a:pt x="1174" y="417"/>
                    </a:lnTo>
                    <a:lnTo>
                      <a:pt x="1184" y="429"/>
                    </a:lnTo>
                    <a:lnTo>
                      <a:pt x="1192" y="443"/>
                    </a:lnTo>
                    <a:lnTo>
                      <a:pt x="1198" y="457"/>
                    </a:lnTo>
                    <a:lnTo>
                      <a:pt x="1202" y="472"/>
                    </a:lnTo>
                    <a:lnTo>
                      <a:pt x="1203" y="479"/>
                    </a:lnTo>
                    <a:lnTo>
                      <a:pt x="1204" y="487"/>
                    </a:lnTo>
                    <a:lnTo>
                      <a:pt x="1203" y="495"/>
                    </a:lnTo>
                    <a:lnTo>
                      <a:pt x="1203" y="504"/>
                    </a:lnTo>
                    <a:lnTo>
                      <a:pt x="1203" y="504"/>
                    </a:lnTo>
                    <a:lnTo>
                      <a:pt x="1201" y="514"/>
                    </a:lnTo>
                    <a:lnTo>
                      <a:pt x="1198" y="524"/>
                    </a:lnTo>
                    <a:lnTo>
                      <a:pt x="1195" y="535"/>
                    </a:lnTo>
                    <a:lnTo>
                      <a:pt x="1191" y="544"/>
                    </a:lnTo>
                    <a:lnTo>
                      <a:pt x="1186" y="552"/>
                    </a:lnTo>
                    <a:lnTo>
                      <a:pt x="1181" y="560"/>
                    </a:lnTo>
                    <a:lnTo>
                      <a:pt x="1174" y="569"/>
                    </a:lnTo>
                    <a:lnTo>
                      <a:pt x="1167" y="575"/>
                    </a:lnTo>
                    <a:lnTo>
                      <a:pt x="1160" y="581"/>
                    </a:lnTo>
                    <a:lnTo>
                      <a:pt x="1153" y="586"/>
                    </a:lnTo>
                    <a:lnTo>
                      <a:pt x="1144" y="591"/>
                    </a:lnTo>
                    <a:lnTo>
                      <a:pt x="1136" y="596"/>
                    </a:lnTo>
                    <a:lnTo>
                      <a:pt x="1127" y="599"/>
                    </a:lnTo>
                    <a:lnTo>
                      <a:pt x="1117" y="601"/>
                    </a:lnTo>
                    <a:lnTo>
                      <a:pt x="1108" y="602"/>
                    </a:lnTo>
                    <a:lnTo>
                      <a:pt x="1098" y="603"/>
                    </a:lnTo>
                    <a:lnTo>
                      <a:pt x="1098" y="603"/>
                    </a:lnTo>
                    <a:lnTo>
                      <a:pt x="1085" y="602"/>
                    </a:lnTo>
                    <a:lnTo>
                      <a:pt x="1073" y="600"/>
                    </a:lnTo>
                    <a:lnTo>
                      <a:pt x="1061" y="596"/>
                    </a:lnTo>
                    <a:lnTo>
                      <a:pt x="1048" y="591"/>
                    </a:lnTo>
                    <a:lnTo>
                      <a:pt x="1045" y="589"/>
                    </a:lnTo>
                    <a:lnTo>
                      <a:pt x="1042" y="592"/>
                    </a:lnTo>
                    <a:lnTo>
                      <a:pt x="1042" y="592"/>
                    </a:lnTo>
                    <a:lnTo>
                      <a:pt x="993" y="644"/>
                    </a:lnTo>
                    <a:lnTo>
                      <a:pt x="944" y="697"/>
                    </a:lnTo>
                    <a:lnTo>
                      <a:pt x="944" y="697"/>
                    </a:lnTo>
                    <a:lnTo>
                      <a:pt x="890" y="755"/>
                    </a:lnTo>
                    <a:lnTo>
                      <a:pt x="863" y="784"/>
                    </a:lnTo>
                    <a:lnTo>
                      <a:pt x="836" y="812"/>
                    </a:lnTo>
                    <a:lnTo>
                      <a:pt x="836" y="812"/>
                    </a:lnTo>
                    <a:lnTo>
                      <a:pt x="806" y="842"/>
                    </a:lnTo>
                    <a:lnTo>
                      <a:pt x="778" y="873"/>
                    </a:lnTo>
                    <a:lnTo>
                      <a:pt x="778" y="873"/>
                    </a:lnTo>
                    <a:lnTo>
                      <a:pt x="731" y="923"/>
                    </a:lnTo>
                    <a:lnTo>
                      <a:pt x="728" y="926"/>
                    </a:lnTo>
                    <a:lnTo>
                      <a:pt x="730" y="930"/>
                    </a:lnTo>
                    <a:lnTo>
                      <a:pt x="730" y="930"/>
                    </a:lnTo>
                    <a:lnTo>
                      <a:pt x="742" y="946"/>
                    </a:lnTo>
                    <a:lnTo>
                      <a:pt x="742" y="946"/>
                    </a:lnTo>
                    <a:lnTo>
                      <a:pt x="754" y="962"/>
                    </a:lnTo>
                    <a:lnTo>
                      <a:pt x="767" y="979"/>
                    </a:lnTo>
                    <a:lnTo>
                      <a:pt x="771" y="983"/>
                    </a:lnTo>
                    <a:lnTo>
                      <a:pt x="771" y="983"/>
                    </a:lnTo>
                    <a:lnTo>
                      <a:pt x="790" y="1004"/>
                    </a:lnTo>
                    <a:lnTo>
                      <a:pt x="798" y="1015"/>
                    </a:lnTo>
                    <a:lnTo>
                      <a:pt x="805" y="1026"/>
                    </a:lnTo>
                    <a:lnTo>
                      <a:pt x="805" y="1026"/>
                    </a:lnTo>
                    <a:lnTo>
                      <a:pt x="811" y="1041"/>
                    </a:lnTo>
                    <a:lnTo>
                      <a:pt x="817" y="1056"/>
                    </a:lnTo>
                    <a:lnTo>
                      <a:pt x="828" y="1087"/>
                    </a:lnTo>
                    <a:lnTo>
                      <a:pt x="828" y="1087"/>
                    </a:lnTo>
                    <a:lnTo>
                      <a:pt x="838" y="1114"/>
                    </a:lnTo>
                    <a:lnTo>
                      <a:pt x="848" y="1140"/>
                    </a:lnTo>
                    <a:lnTo>
                      <a:pt x="848" y="1140"/>
                    </a:lnTo>
                    <a:lnTo>
                      <a:pt x="851" y="1150"/>
                    </a:lnTo>
                    <a:lnTo>
                      <a:pt x="854" y="1160"/>
                    </a:lnTo>
                    <a:lnTo>
                      <a:pt x="855" y="1169"/>
                    </a:lnTo>
                    <a:lnTo>
                      <a:pt x="856" y="1178"/>
                    </a:lnTo>
                    <a:lnTo>
                      <a:pt x="855" y="1187"/>
                    </a:lnTo>
                    <a:lnTo>
                      <a:pt x="853" y="1197"/>
                    </a:lnTo>
                    <a:lnTo>
                      <a:pt x="850" y="1204"/>
                    </a:lnTo>
                    <a:lnTo>
                      <a:pt x="846" y="1212"/>
                    </a:lnTo>
                    <a:lnTo>
                      <a:pt x="846" y="1212"/>
                    </a:lnTo>
                    <a:lnTo>
                      <a:pt x="842" y="1217"/>
                    </a:lnTo>
                    <a:lnTo>
                      <a:pt x="837" y="1223"/>
                    </a:lnTo>
                    <a:lnTo>
                      <a:pt x="831" y="1227"/>
                    </a:lnTo>
                    <a:lnTo>
                      <a:pt x="826" y="1230"/>
                    </a:lnTo>
                    <a:lnTo>
                      <a:pt x="820" y="1233"/>
                    </a:lnTo>
                    <a:lnTo>
                      <a:pt x="813" y="1235"/>
                    </a:lnTo>
                    <a:lnTo>
                      <a:pt x="807" y="1236"/>
                    </a:lnTo>
                    <a:lnTo>
                      <a:pt x="799" y="1236"/>
                    </a:lnTo>
                    <a:lnTo>
                      <a:pt x="799" y="1236"/>
                    </a:lnTo>
                    <a:close/>
                    <a:moveTo>
                      <a:pt x="86" y="424"/>
                    </a:moveTo>
                    <a:lnTo>
                      <a:pt x="86" y="424"/>
                    </a:lnTo>
                    <a:lnTo>
                      <a:pt x="76" y="424"/>
                    </a:lnTo>
                    <a:lnTo>
                      <a:pt x="65" y="427"/>
                    </a:lnTo>
                    <a:lnTo>
                      <a:pt x="60" y="429"/>
                    </a:lnTo>
                    <a:lnTo>
                      <a:pt x="55" y="431"/>
                    </a:lnTo>
                    <a:lnTo>
                      <a:pt x="50" y="434"/>
                    </a:lnTo>
                    <a:lnTo>
                      <a:pt x="47" y="439"/>
                    </a:lnTo>
                    <a:lnTo>
                      <a:pt x="47" y="439"/>
                    </a:lnTo>
                    <a:lnTo>
                      <a:pt x="46" y="442"/>
                    </a:lnTo>
                    <a:lnTo>
                      <a:pt x="45" y="446"/>
                    </a:lnTo>
                    <a:lnTo>
                      <a:pt x="46" y="449"/>
                    </a:lnTo>
                    <a:lnTo>
                      <a:pt x="48" y="453"/>
                    </a:lnTo>
                    <a:lnTo>
                      <a:pt x="48" y="453"/>
                    </a:lnTo>
                    <a:lnTo>
                      <a:pt x="60" y="471"/>
                    </a:lnTo>
                    <a:lnTo>
                      <a:pt x="73" y="487"/>
                    </a:lnTo>
                    <a:lnTo>
                      <a:pt x="88" y="503"/>
                    </a:lnTo>
                    <a:lnTo>
                      <a:pt x="104" y="519"/>
                    </a:lnTo>
                    <a:lnTo>
                      <a:pt x="104" y="519"/>
                    </a:lnTo>
                    <a:lnTo>
                      <a:pt x="129" y="542"/>
                    </a:lnTo>
                    <a:lnTo>
                      <a:pt x="153" y="566"/>
                    </a:lnTo>
                    <a:lnTo>
                      <a:pt x="200" y="613"/>
                    </a:lnTo>
                    <a:lnTo>
                      <a:pt x="247" y="662"/>
                    </a:lnTo>
                    <a:lnTo>
                      <a:pt x="291" y="710"/>
                    </a:lnTo>
                    <a:lnTo>
                      <a:pt x="291" y="710"/>
                    </a:lnTo>
                    <a:lnTo>
                      <a:pt x="349" y="772"/>
                    </a:lnTo>
                    <a:lnTo>
                      <a:pt x="407" y="833"/>
                    </a:lnTo>
                    <a:lnTo>
                      <a:pt x="407" y="833"/>
                    </a:lnTo>
                    <a:lnTo>
                      <a:pt x="443" y="870"/>
                    </a:lnTo>
                    <a:lnTo>
                      <a:pt x="478" y="907"/>
                    </a:lnTo>
                    <a:lnTo>
                      <a:pt x="478" y="907"/>
                    </a:lnTo>
                    <a:lnTo>
                      <a:pt x="518" y="950"/>
                    </a:lnTo>
                    <a:lnTo>
                      <a:pt x="560" y="992"/>
                    </a:lnTo>
                    <a:lnTo>
                      <a:pt x="560" y="992"/>
                    </a:lnTo>
                    <a:lnTo>
                      <a:pt x="595" y="1027"/>
                    </a:lnTo>
                    <a:lnTo>
                      <a:pt x="631" y="1060"/>
                    </a:lnTo>
                    <a:lnTo>
                      <a:pt x="631" y="1060"/>
                    </a:lnTo>
                    <a:lnTo>
                      <a:pt x="666" y="1093"/>
                    </a:lnTo>
                    <a:lnTo>
                      <a:pt x="701" y="1128"/>
                    </a:lnTo>
                    <a:lnTo>
                      <a:pt x="701" y="1128"/>
                    </a:lnTo>
                    <a:lnTo>
                      <a:pt x="717" y="1143"/>
                    </a:lnTo>
                    <a:lnTo>
                      <a:pt x="736" y="1161"/>
                    </a:lnTo>
                    <a:lnTo>
                      <a:pt x="748" y="1169"/>
                    </a:lnTo>
                    <a:lnTo>
                      <a:pt x="758" y="1176"/>
                    </a:lnTo>
                    <a:lnTo>
                      <a:pt x="769" y="1182"/>
                    </a:lnTo>
                    <a:lnTo>
                      <a:pt x="780" y="1186"/>
                    </a:lnTo>
                    <a:lnTo>
                      <a:pt x="780" y="1186"/>
                    </a:lnTo>
                    <a:lnTo>
                      <a:pt x="786" y="1187"/>
                    </a:lnTo>
                    <a:lnTo>
                      <a:pt x="791" y="1188"/>
                    </a:lnTo>
                    <a:lnTo>
                      <a:pt x="791" y="1188"/>
                    </a:lnTo>
                    <a:lnTo>
                      <a:pt x="796" y="1187"/>
                    </a:lnTo>
                    <a:lnTo>
                      <a:pt x="800" y="1186"/>
                    </a:lnTo>
                    <a:lnTo>
                      <a:pt x="802" y="1183"/>
                    </a:lnTo>
                    <a:lnTo>
                      <a:pt x="805" y="1181"/>
                    </a:lnTo>
                    <a:lnTo>
                      <a:pt x="805" y="1181"/>
                    </a:lnTo>
                    <a:lnTo>
                      <a:pt x="807" y="1177"/>
                    </a:lnTo>
                    <a:lnTo>
                      <a:pt x="808" y="1172"/>
                    </a:lnTo>
                    <a:lnTo>
                      <a:pt x="808" y="1166"/>
                    </a:lnTo>
                    <a:lnTo>
                      <a:pt x="807" y="1160"/>
                    </a:lnTo>
                    <a:lnTo>
                      <a:pt x="801" y="1145"/>
                    </a:lnTo>
                    <a:lnTo>
                      <a:pt x="795" y="1129"/>
                    </a:lnTo>
                    <a:lnTo>
                      <a:pt x="795" y="1129"/>
                    </a:lnTo>
                    <a:lnTo>
                      <a:pt x="791" y="1118"/>
                    </a:lnTo>
                    <a:lnTo>
                      <a:pt x="791" y="1118"/>
                    </a:lnTo>
                    <a:lnTo>
                      <a:pt x="783" y="1097"/>
                    </a:lnTo>
                    <a:lnTo>
                      <a:pt x="774" y="1076"/>
                    </a:lnTo>
                    <a:lnTo>
                      <a:pt x="763" y="1055"/>
                    </a:lnTo>
                    <a:lnTo>
                      <a:pt x="752" y="1036"/>
                    </a:lnTo>
                    <a:lnTo>
                      <a:pt x="738" y="1016"/>
                    </a:lnTo>
                    <a:lnTo>
                      <a:pt x="725" y="996"/>
                    </a:lnTo>
                    <a:lnTo>
                      <a:pt x="709" y="977"/>
                    </a:lnTo>
                    <a:lnTo>
                      <a:pt x="694" y="956"/>
                    </a:lnTo>
                    <a:lnTo>
                      <a:pt x="694" y="956"/>
                    </a:lnTo>
                    <a:lnTo>
                      <a:pt x="691" y="951"/>
                    </a:lnTo>
                    <a:lnTo>
                      <a:pt x="689" y="946"/>
                    </a:lnTo>
                    <a:lnTo>
                      <a:pt x="688" y="940"/>
                    </a:lnTo>
                    <a:lnTo>
                      <a:pt x="689" y="934"/>
                    </a:lnTo>
                    <a:lnTo>
                      <a:pt x="690" y="931"/>
                    </a:lnTo>
                    <a:lnTo>
                      <a:pt x="688" y="929"/>
                    </a:lnTo>
                    <a:lnTo>
                      <a:pt x="688" y="929"/>
                    </a:lnTo>
                    <a:lnTo>
                      <a:pt x="685" y="923"/>
                    </a:lnTo>
                    <a:lnTo>
                      <a:pt x="684" y="919"/>
                    </a:lnTo>
                    <a:lnTo>
                      <a:pt x="684" y="916"/>
                    </a:lnTo>
                    <a:lnTo>
                      <a:pt x="684" y="912"/>
                    </a:lnTo>
                    <a:lnTo>
                      <a:pt x="685" y="907"/>
                    </a:lnTo>
                    <a:lnTo>
                      <a:pt x="687" y="904"/>
                    </a:lnTo>
                    <a:lnTo>
                      <a:pt x="690" y="900"/>
                    </a:lnTo>
                    <a:lnTo>
                      <a:pt x="690" y="900"/>
                    </a:lnTo>
                    <a:lnTo>
                      <a:pt x="721" y="867"/>
                    </a:lnTo>
                    <a:lnTo>
                      <a:pt x="752" y="835"/>
                    </a:lnTo>
                    <a:lnTo>
                      <a:pt x="752" y="835"/>
                    </a:lnTo>
                    <a:lnTo>
                      <a:pt x="783" y="801"/>
                    </a:lnTo>
                    <a:lnTo>
                      <a:pt x="816" y="768"/>
                    </a:lnTo>
                    <a:lnTo>
                      <a:pt x="816" y="768"/>
                    </a:lnTo>
                    <a:lnTo>
                      <a:pt x="842" y="741"/>
                    </a:lnTo>
                    <a:lnTo>
                      <a:pt x="868" y="713"/>
                    </a:lnTo>
                    <a:lnTo>
                      <a:pt x="918" y="659"/>
                    </a:lnTo>
                    <a:lnTo>
                      <a:pt x="918" y="659"/>
                    </a:lnTo>
                    <a:lnTo>
                      <a:pt x="963" y="610"/>
                    </a:lnTo>
                    <a:lnTo>
                      <a:pt x="1008" y="562"/>
                    </a:lnTo>
                    <a:lnTo>
                      <a:pt x="1010" y="560"/>
                    </a:lnTo>
                    <a:lnTo>
                      <a:pt x="1010" y="557"/>
                    </a:lnTo>
                    <a:lnTo>
                      <a:pt x="1010" y="557"/>
                    </a:lnTo>
                    <a:lnTo>
                      <a:pt x="1010" y="554"/>
                    </a:lnTo>
                    <a:lnTo>
                      <a:pt x="1011" y="550"/>
                    </a:lnTo>
                    <a:lnTo>
                      <a:pt x="1013" y="546"/>
                    </a:lnTo>
                    <a:lnTo>
                      <a:pt x="1016" y="543"/>
                    </a:lnTo>
                    <a:lnTo>
                      <a:pt x="1016" y="543"/>
                    </a:lnTo>
                    <a:lnTo>
                      <a:pt x="1020" y="539"/>
                    </a:lnTo>
                    <a:lnTo>
                      <a:pt x="1025" y="536"/>
                    </a:lnTo>
                    <a:lnTo>
                      <a:pt x="1030" y="535"/>
                    </a:lnTo>
                    <a:lnTo>
                      <a:pt x="1035" y="534"/>
                    </a:lnTo>
                    <a:lnTo>
                      <a:pt x="1035" y="534"/>
                    </a:lnTo>
                    <a:lnTo>
                      <a:pt x="1039" y="535"/>
                    </a:lnTo>
                    <a:lnTo>
                      <a:pt x="1043" y="536"/>
                    </a:lnTo>
                    <a:lnTo>
                      <a:pt x="1046" y="537"/>
                    </a:lnTo>
                    <a:lnTo>
                      <a:pt x="1050" y="540"/>
                    </a:lnTo>
                    <a:lnTo>
                      <a:pt x="1050" y="540"/>
                    </a:lnTo>
                    <a:lnTo>
                      <a:pt x="1061" y="547"/>
                    </a:lnTo>
                    <a:lnTo>
                      <a:pt x="1074" y="554"/>
                    </a:lnTo>
                    <a:lnTo>
                      <a:pt x="1081" y="556"/>
                    </a:lnTo>
                    <a:lnTo>
                      <a:pt x="1089" y="558"/>
                    </a:lnTo>
                    <a:lnTo>
                      <a:pt x="1096" y="559"/>
                    </a:lnTo>
                    <a:lnTo>
                      <a:pt x="1103" y="560"/>
                    </a:lnTo>
                    <a:lnTo>
                      <a:pt x="1103" y="560"/>
                    </a:lnTo>
                    <a:lnTo>
                      <a:pt x="1110" y="559"/>
                    </a:lnTo>
                    <a:lnTo>
                      <a:pt x="1117" y="558"/>
                    </a:lnTo>
                    <a:lnTo>
                      <a:pt x="1117" y="558"/>
                    </a:lnTo>
                    <a:lnTo>
                      <a:pt x="1123" y="555"/>
                    </a:lnTo>
                    <a:lnTo>
                      <a:pt x="1128" y="551"/>
                    </a:lnTo>
                    <a:lnTo>
                      <a:pt x="1136" y="542"/>
                    </a:lnTo>
                    <a:lnTo>
                      <a:pt x="1136" y="542"/>
                    </a:lnTo>
                    <a:lnTo>
                      <a:pt x="1143" y="535"/>
                    </a:lnTo>
                    <a:lnTo>
                      <a:pt x="1143" y="535"/>
                    </a:lnTo>
                    <a:lnTo>
                      <a:pt x="1150" y="529"/>
                    </a:lnTo>
                    <a:lnTo>
                      <a:pt x="1154" y="523"/>
                    </a:lnTo>
                    <a:lnTo>
                      <a:pt x="1157" y="517"/>
                    </a:lnTo>
                    <a:lnTo>
                      <a:pt x="1159" y="511"/>
                    </a:lnTo>
                    <a:lnTo>
                      <a:pt x="1160" y="505"/>
                    </a:lnTo>
                    <a:lnTo>
                      <a:pt x="1160" y="498"/>
                    </a:lnTo>
                    <a:lnTo>
                      <a:pt x="1160" y="492"/>
                    </a:lnTo>
                    <a:lnTo>
                      <a:pt x="1158" y="486"/>
                    </a:lnTo>
                    <a:lnTo>
                      <a:pt x="1154" y="474"/>
                    </a:lnTo>
                    <a:lnTo>
                      <a:pt x="1147" y="462"/>
                    </a:lnTo>
                    <a:lnTo>
                      <a:pt x="1141" y="451"/>
                    </a:lnTo>
                    <a:lnTo>
                      <a:pt x="1134" y="441"/>
                    </a:lnTo>
                    <a:lnTo>
                      <a:pt x="1130" y="434"/>
                    </a:lnTo>
                    <a:lnTo>
                      <a:pt x="1130" y="434"/>
                    </a:lnTo>
                    <a:lnTo>
                      <a:pt x="1122" y="422"/>
                    </a:lnTo>
                    <a:lnTo>
                      <a:pt x="1111" y="411"/>
                    </a:lnTo>
                    <a:lnTo>
                      <a:pt x="1091" y="389"/>
                    </a:lnTo>
                    <a:lnTo>
                      <a:pt x="1091" y="389"/>
                    </a:lnTo>
                    <a:lnTo>
                      <a:pt x="1076" y="373"/>
                    </a:lnTo>
                    <a:lnTo>
                      <a:pt x="1063" y="357"/>
                    </a:lnTo>
                    <a:lnTo>
                      <a:pt x="1063" y="357"/>
                    </a:lnTo>
                    <a:lnTo>
                      <a:pt x="1046" y="338"/>
                    </a:lnTo>
                    <a:lnTo>
                      <a:pt x="1030" y="321"/>
                    </a:lnTo>
                    <a:lnTo>
                      <a:pt x="996" y="286"/>
                    </a:lnTo>
                    <a:lnTo>
                      <a:pt x="996" y="286"/>
                    </a:lnTo>
                    <a:lnTo>
                      <a:pt x="981" y="271"/>
                    </a:lnTo>
                    <a:lnTo>
                      <a:pt x="981" y="271"/>
                    </a:lnTo>
                    <a:lnTo>
                      <a:pt x="941" y="230"/>
                    </a:lnTo>
                    <a:lnTo>
                      <a:pt x="902" y="190"/>
                    </a:lnTo>
                    <a:lnTo>
                      <a:pt x="902" y="190"/>
                    </a:lnTo>
                    <a:lnTo>
                      <a:pt x="862" y="148"/>
                    </a:lnTo>
                    <a:lnTo>
                      <a:pt x="822" y="108"/>
                    </a:lnTo>
                    <a:lnTo>
                      <a:pt x="816" y="102"/>
                    </a:lnTo>
                    <a:lnTo>
                      <a:pt x="816" y="102"/>
                    </a:lnTo>
                    <a:lnTo>
                      <a:pt x="799" y="85"/>
                    </a:lnTo>
                    <a:lnTo>
                      <a:pt x="789" y="76"/>
                    </a:lnTo>
                    <a:lnTo>
                      <a:pt x="780" y="69"/>
                    </a:lnTo>
                    <a:lnTo>
                      <a:pt x="769" y="62"/>
                    </a:lnTo>
                    <a:lnTo>
                      <a:pt x="758" y="55"/>
                    </a:lnTo>
                    <a:lnTo>
                      <a:pt x="747" y="50"/>
                    </a:lnTo>
                    <a:lnTo>
                      <a:pt x="734" y="47"/>
                    </a:lnTo>
                    <a:lnTo>
                      <a:pt x="734" y="47"/>
                    </a:lnTo>
                    <a:lnTo>
                      <a:pt x="724" y="46"/>
                    </a:lnTo>
                    <a:lnTo>
                      <a:pt x="724" y="46"/>
                    </a:lnTo>
                    <a:lnTo>
                      <a:pt x="714" y="47"/>
                    </a:lnTo>
                    <a:lnTo>
                      <a:pt x="704" y="49"/>
                    </a:lnTo>
                    <a:lnTo>
                      <a:pt x="696" y="52"/>
                    </a:lnTo>
                    <a:lnTo>
                      <a:pt x="688" y="57"/>
                    </a:lnTo>
                    <a:lnTo>
                      <a:pt x="680" y="63"/>
                    </a:lnTo>
                    <a:lnTo>
                      <a:pt x="673" y="70"/>
                    </a:lnTo>
                    <a:lnTo>
                      <a:pt x="667" y="77"/>
                    </a:lnTo>
                    <a:lnTo>
                      <a:pt x="663" y="85"/>
                    </a:lnTo>
                    <a:lnTo>
                      <a:pt x="663" y="85"/>
                    </a:lnTo>
                    <a:lnTo>
                      <a:pt x="660" y="94"/>
                    </a:lnTo>
                    <a:lnTo>
                      <a:pt x="658" y="102"/>
                    </a:lnTo>
                    <a:lnTo>
                      <a:pt x="658" y="111"/>
                    </a:lnTo>
                    <a:lnTo>
                      <a:pt x="659" y="119"/>
                    </a:lnTo>
                    <a:lnTo>
                      <a:pt x="661" y="128"/>
                    </a:lnTo>
                    <a:lnTo>
                      <a:pt x="664" y="135"/>
                    </a:lnTo>
                    <a:lnTo>
                      <a:pt x="668" y="143"/>
                    </a:lnTo>
                    <a:lnTo>
                      <a:pt x="673" y="150"/>
                    </a:lnTo>
                    <a:lnTo>
                      <a:pt x="673" y="150"/>
                    </a:lnTo>
                    <a:lnTo>
                      <a:pt x="677" y="154"/>
                    </a:lnTo>
                    <a:lnTo>
                      <a:pt x="679" y="159"/>
                    </a:lnTo>
                    <a:lnTo>
                      <a:pt x="680" y="164"/>
                    </a:lnTo>
                    <a:lnTo>
                      <a:pt x="680" y="167"/>
                    </a:lnTo>
                    <a:lnTo>
                      <a:pt x="679" y="174"/>
                    </a:lnTo>
                    <a:lnTo>
                      <a:pt x="675" y="178"/>
                    </a:lnTo>
                    <a:lnTo>
                      <a:pt x="675" y="179"/>
                    </a:lnTo>
                    <a:lnTo>
                      <a:pt x="675" y="181"/>
                    </a:lnTo>
                    <a:lnTo>
                      <a:pt x="675" y="181"/>
                    </a:lnTo>
                    <a:lnTo>
                      <a:pt x="674" y="184"/>
                    </a:lnTo>
                    <a:lnTo>
                      <a:pt x="673" y="189"/>
                    </a:lnTo>
                    <a:lnTo>
                      <a:pt x="671" y="192"/>
                    </a:lnTo>
                    <a:lnTo>
                      <a:pt x="668" y="195"/>
                    </a:lnTo>
                    <a:lnTo>
                      <a:pt x="668" y="195"/>
                    </a:lnTo>
                    <a:lnTo>
                      <a:pt x="587" y="277"/>
                    </a:lnTo>
                    <a:lnTo>
                      <a:pt x="506" y="361"/>
                    </a:lnTo>
                    <a:lnTo>
                      <a:pt x="506" y="361"/>
                    </a:lnTo>
                    <a:lnTo>
                      <a:pt x="425" y="444"/>
                    </a:lnTo>
                    <a:lnTo>
                      <a:pt x="343" y="526"/>
                    </a:lnTo>
                    <a:lnTo>
                      <a:pt x="343" y="526"/>
                    </a:lnTo>
                    <a:lnTo>
                      <a:pt x="340" y="529"/>
                    </a:lnTo>
                    <a:lnTo>
                      <a:pt x="337" y="531"/>
                    </a:lnTo>
                    <a:lnTo>
                      <a:pt x="332" y="533"/>
                    </a:lnTo>
                    <a:lnTo>
                      <a:pt x="328" y="534"/>
                    </a:lnTo>
                    <a:lnTo>
                      <a:pt x="328" y="534"/>
                    </a:lnTo>
                    <a:lnTo>
                      <a:pt x="324" y="533"/>
                    </a:lnTo>
                    <a:lnTo>
                      <a:pt x="321" y="533"/>
                    </a:lnTo>
                    <a:lnTo>
                      <a:pt x="319" y="535"/>
                    </a:lnTo>
                    <a:lnTo>
                      <a:pt x="319" y="535"/>
                    </a:lnTo>
                    <a:lnTo>
                      <a:pt x="315" y="538"/>
                    </a:lnTo>
                    <a:lnTo>
                      <a:pt x="311" y="540"/>
                    </a:lnTo>
                    <a:lnTo>
                      <a:pt x="306" y="542"/>
                    </a:lnTo>
                    <a:lnTo>
                      <a:pt x="301" y="542"/>
                    </a:lnTo>
                    <a:lnTo>
                      <a:pt x="301" y="542"/>
                    </a:lnTo>
                    <a:lnTo>
                      <a:pt x="296" y="542"/>
                    </a:lnTo>
                    <a:lnTo>
                      <a:pt x="292" y="540"/>
                    </a:lnTo>
                    <a:lnTo>
                      <a:pt x="292" y="540"/>
                    </a:lnTo>
                    <a:lnTo>
                      <a:pt x="282" y="536"/>
                    </a:lnTo>
                    <a:lnTo>
                      <a:pt x="273" y="529"/>
                    </a:lnTo>
                    <a:lnTo>
                      <a:pt x="253" y="515"/>
                    </a:lnTo>
                    <a:lnTo>
                      <a:pt x="253" y="515"/>
                    </a:lnTo>
                    <a:lnTo>
                      <a:pt x="235" y="502"/>
                    </a:lnTo>
                    <a:lnTo>
                      <a:pt x="225" y="495"/>
                    </a:lnTo>
                    <a:lnTo>
                      <a:pt x="215" y="490"/>
                    </a:lnTo>
                    <a:lnTo>
                      <a:pt x="215" y="490"/>
                    </a:lnTo>
                    <a:lnTo>
                      <a:pt x="199" y="484"/>
                    </a:lnTo>
                    <a:lnTo>
                      <a:pt x="199" y="484"/>
                    </a:lnTo>
                    <a:lnTo>
                      <a:pt x="185" y="478"/>
                    </a:lnTo>
                    <a:lnTo>
                      <a:pt x="178" y="474"/>
                    </a:lnTo>
                    <a:lnTo>
                      <a:pt x="170" y="470"/>
                    </a:lnTo>
                    <a:lnTo>
                      <a:pt x="170" y="470"/>
                    </a:lnTo>
                    <a:lnTo>
                      <a:pt x="161" y="462"/>
                    </a:lnTo>
                    <a:lnTo>
                      <a:pt x="161" y="462"/>
                    </a:lnTo>
                    <a:lnTo>
                      <a:pt x="148" y="451"/>
                    </a:lnTo>
                    <a:lnTo>
                      <a:pt x="139" y="446"/>
                    </a:lnTo>
                    <a:lnTo>
                      <a:pt x="132" y="442"/>
                    </a:lnTo>
                    <a:lnTo>
                      <a:pt x="132" y="442"/>
                    </a:lnTo>
                    <a:lnTo>
                      <a:pt x="116" y="434"/>
                    </a:lnTo>
                    <a:lnTo>
                      <a:pt x="116" y="434"/>
                    </a:lnTo>
                    <a:lnTo>
                      <a:pt x="104" y="429"/>
                    </a:lnTo>
                    <a:lnTo>
                      <a:pt x="92" y="424"/>
                    </a:lnTo>
                    <a:lnTo>
                      <a:pt x="92" y="424"/>
                    </a:lnTo>
                    <a:lnTo>
                      <a:pt x="86" y="424"/>
                    </a:lnTo>
                    <a:lnTo>
                      <a:pt x="86" y="424"/>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2" name="Google Shape;362;p24"/>
              <p:cNvSpPr/>
              <p:nvPr/>
            </p:nvSpPr>
            <p:spPr>
              <a:xfrm>
                <a:off x="5268913" y="4529138"/>
                <a:ext cx="252413" cy="261938"/>
              </a:xfrm>
              <a:custGeom>
                <a:rect b="b" l="l" r="r" t="t"/>
                <a:pathLst>
                  <a:path extrusionOk="0" h="493" w="479">
                    <a:moveTo>
                      <a:pt x="84" y="493"/>
                    </a:moveTo>
                    <a:lnTo>
                      <a:pt x="84" y="493"/>
                    </a:lnTo>
                    <a:lnTo>
                      <a:pt x="74" y="493"/>
                    </a:lnTo>
                    <a:lnTo>
                      <a:pt x="65" y="491"/>
                    </a:lnTo>
                    <a:lnTo>
                      <a:pt x="56" y="489"/>
                    </a:lnTo>
                    <a:lnTo>
                      <a:pt x="47" y="485"/>
                    </a:lnTo>
                    <a:lnTo>
                      <a:pt x="39" y="480"/>
                    </a:lnTo>
                    <a:lnTo>
                      <a:pt x="31" y="475"/>
                    </a:lnTo>
                    <a:lnTo>
                      <a:pt x="23" y="469"/>
                    </a:lnTo>
                    <a:lnTo>
                      <a:pt x="14" y="462"/>
                    </a:lnTo>
                    <a:lnTo>
                      <a:pt x="14" y="462"/>
                    </a:lnTo>
                    <a:lnTo>
                      <a:pt x="11" y="456"/>
                    </a:lnTo>
                    <a:lnTo>
                      <a:pt x="8" y="449"/>
                    </a:lnTo>
                    <a:lnTo>
                      <a:pt x="8" y="449"/>
                    </a:lnTo>
                    <a:lnTo>
                      <a:pt x="8" y="448"/>
                    </a:lnTo>
                    <a:lnTo>
                      <a:pt x="8" y="448"/>
                    </a:lnTo>
                    <a:lnTo>
                      <a:pt x="4" y="439"/>
                    </a:lnTo>
                    <a:lnTo>
                      <a:pt x="2" y="430"/>
                    </a:lnTo>
                    <a:lnTo>
                      <a:pt x="0" y="419"/>
                    </a:lnTo>
                    <a:lnTo>
                      <a:pt x="0" y="409"/>
                    </a:lnTo>
                    <a:lnTo>
                      <a:pt x="0" y="399"/>
                    </a:lnTo>
                    <a:lnTo>
                      <a:pt x="2" y="388"/>
                    </a:lnTo>
                    <a:lnTo>
                      <a:pt x="5" y="377"/>
                    </a:lnTo>
                    <a:lnTo>
                      <a:pt x="9" y="366"/>
                    </a:lnTo>
                    <a:lnTo>
                      <a:pt x="13" y="354"/>
                    </a:lnTo>
                    <a:lnTo>
                      <a:pt x="20" y="342"/>
                    </a:lnTo>
                    <a:lnTo>
                      <a:pt x="27" y="331"/>
                    </a:lnTo>
                    <a:lnTo>
                      <a:pt x="35" y="318"/>
                    </a:lnTo>
                    <a:lnTo>
                      <a:pt x="44" y="306"/>
                    </a:lnTo>
                    <a:lnTo>
                      <a:pt x="56" y="292"/>
                    </a:lnTo>
                    <a:lnTo>
                      <a:pt x="67" y="280"/>
                    </a:lnTo>
                    <a:lnTo>
                      <a:pt x="79" y="267"/>
                    </a:lnTo>
                    <a:lnTo>
                      <a:pt x="79" y="267"/>
                    </a:lnTo>
                    <a:lnTo>
                      <a:pt x="87" y="258"/>
                    </a:lnTo>
                    <a:lnTo>
                      <a:pt x="94" y="250"/>
                    </a:lnTo>
                    <a:lnTo>
                      <a:pt x="105" y="233"/>
                    </a:lnTo>
                    <a:lnTo>
                      <a:pt x="105" y="233"/>
                    </a:lnTo>
                    <a:lnTo>
                      <a:pt x="115" y="220"/>
                    </a:lnTo>
                    <a:lnTo>
                      <a:pt x="125" y="208"/>
                    </a:lnTo>
                    <a:lnTo>
                      <a:pt x="125" y="208"/>
                    </a:lnTo>
                    <a:lnTo>
                      <a:pt x="144" y="187"/>
                    </a:lnTo>
                    <a:lnTo>
                      <a:pt x="164" y="167"/>
                    </a:lnTo>
                    <a:lnTo>
                      <a:pt x="164" y="167"/>
                    </a:lnTo>
                    <a:lnTo>
                      <a:pt x="185" y="148"/>
                    </a:lnTo>
                    <a:lnTo>
                      <a:pt x="325" y="7"/>
                    </a:lnTo>
                    <a:lnTo>
                      <a:pt x="325" y="7"/>
                    </a:lnTo>
                    <a:lnTo>
                      <a:pt x="328" y="4"/>
                    </a:lnTo>
                    <a:lnTo>
                      <a:pt x="333" y="2"/>
                    </a:lnTo>
                    <a:lnTo>
                      <a:pt x="337" y="1"/>
                    </a:lnTo>
                    <a:lnTo>
                      <a:pt x="341" y="0"/>
                    </a:lnTo>
                    <a:lnTo>
                      <a:pt x="341" y="0"/>
                    </a:lnTo>
                    <a:lnTo>
                      <a:pt x="347" y="1"/>
                    </a:lnTo>
                    <a:lnTo>
                      <a:pt x="353" y="4"/>
                    </a:lnTo>
                    <a:lnTo>
                      <a:pt x="358" y="9"/>
                    </a:lnTo>
                    <a:lnTo>
                      <a:pt x="362" y="15"/>
                    </a:lnTo>
                    <a:lnTo>
                      <a:pt x="362" y="15"/>
                    </a:lnTo>
                    <a:lnTo>
                      <a:pt x="364" y="21"/>
                    </a:lnTo>
                    <a:lnTo>
                      <a:pt x="365" y="26"/>
                    </a:lnTo>
                    <a:lnTo>
                      <a:pt x="364" y="29"/>
                    </a:lnTo>
                    <a:lnTo>
                      <a:pt x="362" y="32"/>
                    </a:lnTo>
                    <a:lnTo>
                      <a:pt x="360" y="36"/>
                    </a:lnTo>
                    <a:lnTo>
                      <a:pt x="357" y="39"/>
                    </a:lnTo>
                    <a:lnTo>
                      <a:pt x="357" y="39"/>
                    </a:lnTo>
                    <a:lnTo>
                      <a:pt x="325" y="70"/>
                    </a:lnTo>
                    <a:lnTo>
                      <a:pt x="293" y="101"/>
                    </a:lnTo>
                    <a:lnTo>
                      <a:pt x="293" y="101"/>
                    </a:lnTo>
                    <a:lnTo>
                      <a:pt x="252" y="139"/>
                    </a:lnTo>
                    <a:lnTo>
                      <a:pt x="212" y="179"/>
                    </a:lnTo>
                    <a:lnTo>
                      <a:pt x="193" y="199"/>
                    </a:lnTo>
                    <a:lnTo>
                      <a:pt x="174" y="220"/>
                    </a:lnTo>
                    <a:lnTo>
                      <a:pt x="157" y="242"/>
                    </a:lnTo>
                    <a:lnTo>
                      <a:pt x="140" y="263"/>
                    </a:lnTo>
                    <a:lnTo>
                      <a:pt x="140" y="263"/>
                    </a:lnTo>
                    <a:lnTo>
                      <a:pt x="127" y="281"/>
                    </a:lnTo>
                    <a:lnTo>
                      <a:pt x="113" y="300"/>
                    </a:lnTo>
                    <a:lnTo>
                      <a:pt x="95" y="319"/>
                    </a:lnTo>
                    <a:lnTo>
                      <a:pt x="76" y="339"/>
                    </a:lnTo>
                    <a:lnTo>
                      <a:pt x="76" y="339"/>
                    </a:lnTo>
                    <a:lnTo>
                      <a:pt x="70" y="346"/>
                    </a:lnTo>
                    <a:lnTo>
                      <a:pt x="63" y="355"/>
                    </a:lnTo>
                    <a:lnTo>
                      <a:pt x="57" y="367"/>
                    </a:lnTo>
                    <a:lnTo>
                      <a:pt x="52" y="379"/>
                    </a:lnTo>
                    <a:lnTo>
                      <a:pt x="47" y="391"/>
                    </a:lnTo>
                    <a:lnTo>
                      <a:pt x="45" y="405"/>
                    </a:lnTo>
                    <a:lnTo>
                      <a:pt x="45" y="416"/>
                    </a:lnTo>
                    <a:lnTo>
                      <a:pt x="46" y="421"/>
                    </a:lnTo>
                    <a:lnTo>
                      <a:pt x="47" y="426"/>
                    </a:lnTo>
                    <a:lnTo>
                      <a:pt x="47" y="427"/>
                    </a:lnTo>
                    <a:lnTo>
                      <a:pt x="50" y="429"/>
                    </a:lnTo>
                    <a:lnTo>
                      <a:pt x="50" y="429"/>
                    </a:lnTo>
                    <a:lnTo>
                      <a:pt x="54" y="435"/>
                    </a:lnTo>
                    <a:lnTo>
                      <a:pt x="54" y="436"/>
                    </a:lnTo>
                    <a:lnTo>
                      <a:pt x="55" y="436"/>
                    </a:lnTo>
                    <a:lnTo>
                      <a:pt x="55" y="436"/>
                    </a:lnTo>
                    <a:lnTo>
                      <a:pt x="63" y="441"/>
                    </a:lnTo>
                    <a:lnTo>
                      <a:pt x="71" y="445"/>
                    </a:lnTo>
                    <a:lnTo>
                      <a:pt x="79" y="447"/>
                    </a:lnTo>
                    <a:lnTo>
                      <a:pt x="89" y="448"/>
                    </a:lnTo>
                    <a:lnTo>
                      <a:pt x="89" y="448"/>
                    </a:lnTo>
                    <a:lnTo>
                      <a:pt x="98" y="447"/>
                    </a:lnTo>
                    <a:lnTo>
                      <a:pt x="106" y="445"/>
                    </a:lnTo>
                    <a:lnTo>
                      <a:pt x="116" y="442"/>
                    </a:lnTo>
                    <a:lnTo>
                      <a:pt x="125" y="437"/>
                    </a:lnTo>
                    <a:lnTo>
                      <a:pt x="134" y="432"/>
                    </a:lnTo>
                    <a:lnTo>
                      <a:pt x="144" y="426"/>
                    </a:lnTo>
                    <a:lnTo>
                      <a:pt x="162" y="411"/>
                    </a:lnTo>
                    <a:lnTo>
                      <a:pt x="180" y="395"/>
                    </a:lnTo>
                    <a:lnTo>
                      <a:pt x="196" y="377"/>
                    </a:lnTo>
                    <a:lnTo>
                      <a:pt x="227" y="341"/>
                    </a:lnTo>
                    <a:lnTo>
                      <a:pt x="227" y="341"/>
                    </a:lnTo>
                    <a:lnTo>
                      <a:pt x="242" y="324"/>
                    </a:lnTo>
                    <a:lnTo>
                      <a:pt x="253" y="311"/>
                    </a:lnTo>
                    <a:lnTo>
                      <a:pt x="253" y="311"/>
                    </a:lnTo>
                    <a:lnTo>
                      <a:pt x="294" y="271"/>
                    </a:lnTo>
                    <a:lnTo>
                      <a:pt x="294" y="271"/>
                    </a:lnTo>
                    <a:lnTo>
                      <a:pt x="333" y="233"/>
                    </a:lnTo>
                    <a:lnTo>
                      <a:pt x="371" y="194"/>
                    </a:lnTo>
                    <a:lnTo>
                      <a:pt x="407" y="155"/>
                    </a:lnTo>
                    <a:lnTo>
                      <a:pt x="424" y="134"/>
                    </a:lnTo>
                    <a:lnTo>
                      <a:pt x="442" y="114"/>
                    </a:lnTo>
                    <a:lnTo>
                      <a:pt x="442" y="114"/>
                    </a:lnTo>
                    <a:lnTo>
                      <a:pt x="445" y="111"/>
                    </a:lnTo>
                    <a:lnTo>
                      <a:pt x="448" y="107"/>
                    </a:lnTo>
                    <a:lnTo>
                      <a:pt x="452" y="106"/>
                    </a:lnTo>
                    <a:lnTo>
                      <a:pt x="456" y="106"/>
                    </a:lnTo>
                    <a:lnTo>
                      <a:pt x="456" y="106"/>
                    </a:lnTo>
                    <a:lnTo>
                      <a:pt x="462" y="107"/>
                    </a:lnTo>
                    <a:lnTo>
                      <a:pt x="468" y="111"/>
                    </a:lnTo>
                    <a:lnTo>
                      <a:pt x="472" y="115"/>
                    </a:lnTo>
                    <a:lnTo>
                      <a:pt x="476" y="121"/>
                    </a:lnTo>
                    <a:lnTo>
                      <a:pt x="476" y="121"/>
                    </a:lnTo>
                    <a:lnTo>
                      <a:pt x="478" y="125"/>
                    </a:lnTo>
                    <a:lnTo>
                      <a:pt x="479" y="131"/>
                    </a:lnTo>
                    <a:lnTo>
                      <a:pt x="478" y="135"/>
                    </a:lnTo>
                    <a:lnTo>
                      <a:pt x="478" y="138"/>
                    </a:lnTo>
                    <a:lnTo>
                      <a:pt x="476" y="143"/>
                    </a:lnTo>
                    <a:lnTo>
                      <a:pt x="473" y="147"/>
                    </a:lnTo>
                    <a:lnTo>
                      <a:pt x="473" y="147"/>
                    </a:lnTo>
                    <a:lnTo>
                      <a:pt x="458" y="165"/>
                    </a:lnTo>
                    <a:lnTo>
                      <a:pt x="442" y="184"/>
                    </a:lnTo>
                    <a:lnTo>
                      <a:pt x="408" y="220"/>
                    </a:lnTo>
                    <a:lnTo>
                      <a:pt x="374" y="255"/>
                    </a:lnTo>
                    <a:lnTo>
                      <a:pt x="340" y="289"/>
                    </a:lnTo>
                    <a:lnTo>
                      <a:pt x="340" y="289"/>
                    </a:lnTo>
                    <a:lnTo>
                      <a:pt x="280" y="348"/>
                    </a:lnTo>
                    <a:lnTo>
                      <a:pt x="251" y="379"/>
                    </a:lnTo>
                    <a:lnTo>
                      <a:pt x="223" y="410"/>
                    </a:lnTo>
                    <a:lnTo>
                      <a:pt x="223" y="410"/>
                    </a:lnTo>
                    <a:lnTo>
                      <a:pt x="207" y="429"/>
                    </a:lnTo>
                    <a:lnTo>
                      <a:pt x="189" y="445"/>
                    </a:lnTo>
                    <a:lnTo>
                      <a:pt x="171" y="460"/>
                    </a:lnTo>
                    <a:lnTo>
                      <a:pt x="153" y="471"/>
                    </a:lnTo>
                    <a:lnTo>
                      <a:pt x="135" y="480"/>
                    </a:lnTo>
                    <a:lnTo>
                      <a:pt x="118" y="488"/>
                    </a:lnTo>
                    <a:lnTo>
                      <a:pt x="109" y="490"/>
                    </a:lnTo>
                    <a:lnTo>
                      <a:pt x="100" y="492"/>
                    </a:lnTo>
                    <a:lnTo>
                      <a:pt x="92" y="493"/>
                    </a:lnTo>
                    <a:lnTo>
                      <a:pt x="84" y="493"/>
                    </a:lnTo>
                    <a:lnTo>
                      <a:pt x="84" y="49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363" name="Google Shape;363;p24"/>
          <p:cNvGrpSpPr/>
          <p:nvPr/>
        </p:nvGrpSpPr>
        <p:grpSpPr>
          <a:xfrm>
            <a:off x="3855427" y="2444262"/>
            <a:ext cx="1301426" cy="972843"/>
            <a:chOff x="3855427" y="2444262"/>
            <a:chExt cx="1301426" cy="972843"/>
          </a:xfrm>
        </p:grpSpPr>
        <p:sp>
          <p:nvSpPr>
            <p:cNvPr id="364" name="Google Shape;364;p24"/>
            <p:cNvSpPr/>
            <p:nvPr/>
          </p:nvSpPr>
          <p:spPr>
            <a:xfrm rot="-5400000">
              <a:off x="4019719" y="2279971"/>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365" name="Google Shape;365;p24"/>
            <p:cNvGrpSpPr/>
            <p:nvPr/>
          </p:nvGrpSpPr>
          <p:grpSpPr>
            <a:xfrm>
              <a:off x="4254755" y="2607083"/>
              <a:ext cx="557375" cy="564152"/>
              <a:chOff x="4194175" y="1193800"/>
              <a:chExt cx="669926" cy="677863"/>
            </a:xfrm>
          </p:grpSpPr>
          <p:sp>
            <p:nvSpPr>
              <p:cNvPr id="366" name="Google Shape;366;p24"/>
              <p:cNvSpPr/>
              <p:nvPr/>
            </p:nvSpPr>
            <p:spPr>
              <a:xfrm>
                <a:off x="4217988" y="1674813"/>
                <a:ext cx="52388" cy="115888"/>
              </a:xfrm>
              <a:custGeom>
                <a:rect b="b" l="l" r="r" t="t"/>
                <a:pathLst>
                  <a:path extrusionOk="0" h="218" w="99">
                    <a:moveTo>
                      <a:pt x="94" y="0"/>
                    </a:moveTo>
                    <a:lnTo>
                      <a:pt x="94" y="0"/>
                    </a:lnTo>
                    <a:lnTo>
                      <a:pt x="88" y="1"/>
                    </a:lnTo>
                    <a:lnTo>
                      <a:pt x="84" y="3"/>
                    </a:lnTo>
                    <a:lnTo>
                      <a:pt x="81" y="5"/>
                    </a:lnTo>
                    <a:lnTo>
                      <a:pt x="78" y="7"/>
                    </a:lnTo>
                    <a:lnTo>
                      <a:pt x="73" y="14"/>
                    </a:lnTo>
                    <a:lnTo>
                      <a:pt x="69" y="22"/>
                    </a:lnTo>
                    <a:lnTo>
                      <a:pt x="69" y="22"/>
                    </a:lnTo>
                    <a:lnTo>
                      <a:pt x="62" y="37"/>
                    </a:lnTo>
                    <a:lnTo>
                      <a:pt x="55" y="53"/>
                    </a:lnTo>
                    <a:lnTo>
                      <a:pt x="44" y="83"/>
                    </a:lnTo>
                    <a:lnTo>
                      <a:pt x="44" y="83"/>
                    </a:lnTo>
                    <a:lnTo>
                      <a:pt x="31" y="118"/>
                    </a:lnTo>
                    <a:lnTo>
                      <a:pt x="18" y="153"/>
                    </a:lnTo>
                    <a:lnTo>
                      <a:pt x="18" y="153"/>
                    </a:lnTo>
                    <a:lnTo>
                      <a:pt x="7" y="183"/>
                    </a:lnTo>
                    <a:lnTo>
                      <a:pt x="3" y="197"/>
                    </a:lnTo>
                    <a:lnTo>
                      <a:pt x="0" y="214"/>
                    </a:lnTo>
                    <a:lnTo>
                      <a:pt x="0" y="214"/>
                    </a:lnTo>
                    <a:lnTo>
                      <a:pt x="0" y="216"/>
                    </a:lnTo>
                    <a:lnTo>
                      <a:pt x="1" y="217"/>
                    </a:lnTo>
                    <a:lnTo>
                      <a:pt x="2" y="218"/>
                    </a:lnTo>
                    <a:lnTo>
                      <a:pt x="4" y="218"/>
                    </a:lnTo>
                    <a:lnTo>
                      <a:pt x="7" y="217"/>
                    </a:lnTo>
                    <a:lnTo>
                      <a:pt x="9" y="216"/>
                    </a:lnTo>
                    <a:lnTo>
                      <a:pt x="9" y="214"/>
                    </a:lnTo>
                    <a:lnTo>
                      <a:pt x="9" y="214"/>
                    </a:lnTo>
                    <a:lnTo>
                      <a:pt x="11" y="201"/>
                    </a:lnTo>
                    <a:lnTo>
                      <a:pt x="14" y="189"/>
                    </a:lnTo>
                    <a:lnTo>
                      <a:pt x="18" y="177"/>
                    </a:lnTo>
                    <a:lnTo>
                      <a:pt x="22" y="164"/>
                    </a:lnTo>
                    <a:lnTo>
                      <a:pt x="33" y="140"/>
                    </a:lnTo>
                    <a:lnTo>
                      <a:pt x="42" y="117"/>
                    </a:lnTo>
                    <a:lnTo>
                      <a:pt x="42" y="117"/>
                    </a:lnTo>
                    <a:lnTo>
                      <a:pt x="52" y="89"/>
                    </a:lnTo>
                    <a:lnTo>
                      <a:pt x="63" y="62"/>
                    </a:lnTo>
                    <a:lnTo>
                      <a:pt x="63" y="62"/>
                    </a:lnTo>
                    <a:lnTo>
                      <a:pt x="68" y="47"/>
                    </a:lnTo>
                    <a:lnTo>
                      <a:pt x="74" y="31"/>
                    </a:lnTo>
                    <a:lnTo>
                      <a:pt x="78" y="24"/>
                    </a:lnTo>
                    <a:lnTo>
                      <a:pt x="82" y="16"/>
                    </a:lnTo>
                    <a:lnTo>
                      <a:pt x="88" y="12"/>
                    </a:lnTo>
                    <a:lnTo>
                      <a:pt x="92" y="10"/>
                    </a:lnTo>
                    <a:lnTo>
                      <a:pt x="96" y="9"/>
                    </a:lnTo>
                    <a:lnTo>
                      <a:pt x="96" y="9"/>
                    </a:lnTo>
                    <a:lnTo>
                      <a:pt x="98" y="9"/>
                    </a:lnTo>
                    <a:lnTo>
                      <a:pt x="99" y="7"/>
                    </a:lnTo>
                    <a:lnTo>
                      <a:pt x="99" y="6"/>
                    </a:lnTo>
                    <a:lnTo>
                      <a:pt x="99" y="4"/>
                    </a:lnTo>
                    <a:lnTo>
                      <a:pt x="97" y="1"/>
                    </a:lnTo>
                    <a:lnTo>
                      <a:pt x="96" y="1"/>
                    </a:lnTo>
                    <a:lnTo>
                      <a:pt x="94" y="0"/>
                    </a:lnTo>
                    <a:lnTo>
                      <a:pt x="9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7" name="Google Shape;367;p24"/>
              <p:cNvSpPr/>
              <p:nvPr/>
            </p:nvSpPr>
            <p:spPr>
              <a:xfrm>
                <a:off x="4229100" y="1665288"/>
                <a:ext cx="90488" cy="158750"/>
              </a:xfrm>
              <a:custGeom>
                <a:rect b="b" l="l" r="r" t="t"/>
                <a:pathLst>
                  <a:path extrusionOk="0" h="299" w="171">
                    <a:moveTo>
                      <a:pt x="162" y="3"/>
                    </a:moveTo>
                    <a:lnTo>
                      <a:pt x="162" y="3"/>
                    </a:lnTo>
                    <a:lnTo>
                      <a:pt x="157" y="13"/>
                    </a:lnTo>
                    <a:lnTo>
                      <a:pt x="152" y="21"/>
                    </a:lnTo>
                    <a:lnTo>
                      <a:pt x="146" y="28"/>
                    </a:lnTo>
                    <a:lnTo>
                      <a:pt x="139" y="34"/>
                    </a:lnTo>
                    <a:lnTo>
                      <a:pt x="139" y="34"/>
                    </a:lnTo>
                    <a:lnTo>
                      <a:pt x="135" y="41"/>
                    </a:lnTo>
                    <a:lnTo>
                      <a:pt x="131" y="49"/>
                    </a:lnTo>
                    <a:lnTo>
                      <a:pt x="122" y="63"/>
                    </a:lnTo>
                    <a:lnTo>
                      <a:pt x="122" y="63"/>
                    </a:lnTo>
                    <a:lnTo>
                      <a:pt x="81" y="134"/>
                    </a:lnTo>
                    <a:lnTo>
                      <a:pt x="81" y="134"/>
                    </a:lnTo>
                    <a:lnTo>
                      <a:pt x="59" y="172"/>
                    </a:lnTo>
                    <a:lnTo>
                      <a:pt x="39" y="212"/>
                    </a:lnTo>
                    <a:lnTo>
                      <a:pt x="20" y="251"/>
                    </a:lnTo>
                    <a:lnTo>
                      <a:pt x="1" y="292"/>
                    </a:lnTo>
                    <a:lnTo>
                      <a:pt x="1" y="292"/>
                    </a:lnTo>
                    <a:lnTo>
                      <a:pt x="0" y="294"/>
                    </a:lnTo>
                    <a:lnTo>
                      <a:pt x="0" y="296"/>
                    </a:lnTo>
                    <a:lnTo>
                      <a:pt x="3" y="299"/>
                    </a:lnTo>
                    <a:lnTo>
                      <a:pt x="5" y="299"/>
                    </a:lnTo>
                    <a:lnTo>
                      <a:pt x="7" y="299"/>
                    </a:lnTo>
                    <a:lnTo>
                      <a:pt x="8" y="298"/>
                    </a:lnTo>
                    <a:lnTo>
                      <a:pt x="9" y="297"/>
                    </a:lnTo>
                    <a:lnTo>
                      <a:pt x="9" y="297"/>
                    </a:lnTo>
                    <a:lnTo>
                      <a:pt x="28" y="257"/>
                    </a:lnTo>
                    <a:lnTo>
                      <a:pt x="47" y="216"/>
                    </a:lnTo>
                    <a:lnTo>
                      <a:pt x="68" y="177"/>
                    </a:lnTo>
                    <a:lnTo>
                      <a:pt x="89" y="138"/>
                    </a:lnTo>
                    <a:lnTo>
                      <a:pt x="89" y="138"/>
                    </a:lnTo>
                    <a:lnTo>
                      <a:pt x="131" y="69"/>
                    </a:lnTo>
                    <a:lnTo>
                      <a:pt x="131" y="69"/>
                    </a:lnTo>
                    <a:lnTo>
                      <a:pt x="141" y="53"/>
                    </a:lnTo>
                    <a:lnTo>
                      <a:pt x="152" y="38"/>
                    </a:lnTo>
                    <a:lnTo>
                      <a:pt x="163" y="23"/>
                    </a:lnTo>
                    <a:lnTo>
                      <a:pt x="167" y="15"/>
                    </a:lnTo>
                    <a:lnTo>
                      <a:pt x="171" y="7"/>
                    </a:lnTo>
                    <a:lnTo>
                      <a:pt x="171" y="7"/>
                    </a:lnTo>
                    <a:lnTo>
                      <a:pt x="171" y="5"/>
                    </a:lnTo>
                    <a:lnTo>
                      <a:pt x="171" y="2"/>
                    </a:lnTo>
                    <a:lnTo>
                      <a:pt x="170" y="1"/>
                    </a:lnTo>
                    <a:lnTo>
                      <a:pt x="168" y="0"/>
                    </a:lnTo>
                    <a:lnTo>
                      <a:pt x="165" y="1"/>
                    </a:lnTo>
                    <a:lnTo>
                      <a:pt x="163" y="2"/>
                    </a:lnTo>
                    <a:lnTo>
                      <a:pt x="162" y="3"/>
                    </a:lnTo>
                    <a:lnTo>
                      <a:pt x="16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8" name="Google Shape;368;p24"/>
              <p:cNvSpPr/>
              <p:nvPr/>
            </p:nvSpPr>
            <p:spPr>
              <a:xfrm>
                <a:off x="4262438" y="1685925"/>
                <a:ext cx="85725" cy="147638"/>
              </a:xfrm>
              <a:custGeom>
                <a:rect b="b" l="l" r="r" t="t"/>
                <a:pathLst>
                  <a:path extrusionOk="0" h="278" w="162">
                    <a:moveTo>
                      <a:pt x="152" y="2"/>
                    </a:moveTo>
                    <a:lnTo>
                      <a:pt x="152" y="2"/>
                    </a:lnTo>
                    <a:lnTo>
                      <a:pt x="133" y="39"/>
                    </a:lnTo>
                    <a:lnTo>
                      <a:pt x="112" y="76"/>
                    </a:lnTo>
                    <a:lnTo>
                      <a:pt x="92" y="113"/>
                    </a:lnTo>
                    <a:lnTo>
                      <a:pt x="74" y="150"/>
                    </a:lnTo>
                    <a:lnTo>
                      <a:pt x="74" y="150"/>
                    </a:lnTo>
                    <a:lnTo>
                      <a:pt x="69" y="160"/>
                    </a:lnTo>
                    <a:lnTo>
                      <a:pt x="64" y="167"/>
                    </a:lnTo>
                    <a:lnTo>
                      <a:pt x="53" y="183"/>
                    </a:lnTo>
                    <a:lnTo>
                      <a:pt x="42" y="198"/>
                    </a:lnTo>
                    <a:lnTo>
                      <a:pt x="30" y="213"/>
                    </a:lnTo>
                    <a:lnTo>
                      <a:pt x="30" y="213"/>
                    </a:lnTo>
                    <a:lnTo>
                      <a:pt x="21" y="228"/>
                    </a:lnTo>
                    <a:lnTo>
                      <a:pt x="14" y="242"/>
                    </a:lnTo>
                    <a:lnTo>
                      <a:pt x="7" y="258"/>
                    </a:lnTo>
                    <a:lnTo>
                      <a:pt x="0" y="273"/>
                    </a:lnTo>
                    <a:lnTo>
                      <a:pt x="0" y="273"/>
                    </a:lnTo>
                    <a:lnTo>
                      <a:pt x="0" y="275"/>
                    </a:lnTo>
                    <a:lnTo>
                      <a:pt x="0" y="276"/>
                    </a:lnTo>
                    <a:lnTo>
                      <a:pt x="1" y="277"/>
                    </a:lnTo>
                    <a:lnTo>
                      <a:pt x="3" y="278"/>
                    </a:lnTo>
                    <a:lnTo>
                      <a:pt x="5" y="278"/>
                    </a:lnTo>
                    <a:lnTo>
                      <a:pt x="7" y="278"/>
                    </a:lnTo>
                    <a:lnTo>
                      <a:pt x="9" y="277"/>
                    </a:lnTo>
                    <a:lnTo>
                      <a:pt x="10" y="275"/>
                    </a:lnTo>
                    <a:lnTo>
                      <a:pt x="10" y="275"/>
                    </a:lnTo>
                    <a:lnTo>
                      <a:pt x="16" y="259"/>
                    </a:lnTo>
                    <a:lnTo>
                      <a:pt x="24" y="243"/>
                    </a:lnTo>
                    <a:lnTo>
                      <a:pt x="32" y="229"/>
                    </a:lnTo>
                    <a:lnTo>
                      <a:pt x="43" y="214"/>
                    </a:lnTo>
                    <a:lnTo>
                      <a:pt x="62" y="186"/>
                    </a:lnTo>
                    <a:lnTo>
                      <a:pt x="73" y="171"/>
                    </a:lnTo>
                    <a:lnTo>
                      <a:pt x="81" y="156"/>
                    </a:lnTo>
                    <a:lnTo>
                      <a:pt x="81" y="156"/>
                    </a:lnTo>
                    <a:lnTo>
                      <a:pt x="121" y="81"/>
                    </a:lnTo>
                    <a:lnTo>
                      <a:pt x="141" y="44"/>
                    </a:lnTo>
                    <a:lnTo>
                      <a:pt x="160" y="7"/>
                    </a:lnTo>
                    <a:lnTo>
                      <a:pt x="160" y="7"/>
                    </a:lnTo>
                    <a:lnTo>
                      <a:pt x="162" y="5"/>
                    </a:lnTo>
                    <a:lnTo>
                      <a:pt x="160" y="3"/>
                    </a:lnTo>
                    <a:lnTo>
                      <a:pt x="159" y="1"/>
                    </a:lnTo>
                    <a:lnTo>
                      <a:pt x="158" y="0"/>
                    </a:lnTo>
                    <a:lnTo>
                      <a:pt x="156" y="0"/>
                    </a:lnTo>
                    <a:lnTo>
                      <a:pt x="155" y="0"/>
                    </a:lnTo>
                    <a:lnTo>
                      <a:pt x="153" y="0"/>
                    </a:lnTo>
                    <a:lnTo>
                      <a:pt x="152" y="2"/>
                    </a:lnTo>
                    <a:lnTo>
                      <a:pt x="152"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69" name="Google Shape;369;p24"/>
              <p:cNvSpPr/>
              <p:nvPr/>
            </p:nvSpPr>
            <p:spPr>
              <a:xfrm>
                <a:off x="4297363" y="1711325"/>
                <a:ext cx="71438" cy="134938"/>
              </a:xfrm>
              <a:custGeom>
                <a:rect b="b" l="l" r="r" t="t"/>
                <a:pathLst>
                  <a:path extrusionOk="0" h="255" w="134">
                    <a:moveTo>
                      <a:pt x="123" y="3"/>
                    </a:moveTo>
                    <a:lnTo>
                      <a:pt x="123" y="3"/>
                    </a:lnTo>
                    <a:lnTo>
                      <a:pt x="118" y="16"/>
                    </a:lnTo>
                    <a:lnTo>
                      <a:pt x="111" y="27"/>
                    </a:lnTo>
                    <a:lnTo>
                      <a:pt x="105" y="38"/>
                    </a:lnTo>
                    <a:lnTo>
                      <a:pt x="100" y="51"/>
                    </a:lnTo>
                    <a:lnTo>
                      <a:pt x="100" y="51"/>
                    </a:lnTo>
                    <a:lnTo>
                      <a:pt x="93" y="68"/>
                    </a:lnTo>
                    <a:lnTo>
                      <a:pt x="86" y="87"/>
                    </a:lnTo>
                    <a:lnTo>
                      <a:pt x="72" y="122"/>
                    </a:lnTo>
                    <a:lnTo>
                      <a:pt x="72" y="122"/>
                    </a:lnTo>
                    <a:lnTo>
                      <a:pt x="65" y="139"/>
                    </a:lnTo>
                    <a:lnTo>
                      <a:pt x="56" y="154"/>
                    </a:lnTo>
                    <a:lnTo>
                      <a:pt x="38" y="186"/>
                    </a:lnTo>
                    <a:lnTo>
                      <a:pt x="18" y="217"/>
                    </a:lnTo>
                    <a:lnTo>
                      <a:pt x="9" y="233"/>
                    </a:lnTo>
                    <a:lnTo>
                      <a:pt x="0" y="249"/>
                    </a:lnTo>
                    <a:lnTo>
                      <a:pt x="0" y="249"/>
                    </a:lnTo>
                    <a:lnTo>
                      <a:pt x="0" y="250"/>
                    </a:lnTo>
                    <a:lnTo>
                      <a:pt x="0" y="252"/>
                    </a:lnTo>
                    <a:lnTo>
                      <a:pt x="4" y="255"/>
                    </a:lnTo>
                    <a:lnTo>
                      <a:pt x="5" y="255"/>
                    </a:lnTo>
                    <a:lnTo>
                      <a:pt x="7" y="255"/>
                    </a:lnTo>
                    <a:lnTo>
                      <a:pt x="8" y="255"/>
                    </a:lnTo>
                    <a:lnTo>
                      <a:pt x="9" y="253"/>
                    </a:lnTo>
                    <a:lnTo>
                      <a:pt x="9" y="253"/>
                    </a:lnTo>
                    <a:lnTo>
                      <a:pt x="17" y="238"/>
                    </a:lnTo>
                    <a:lnTo>
                      <a:pt x="25" y="223"/>
                    </a:lnTo>
                    <a:lnTo>
                      <a:pt x="43" y="193"/>
                    </a:lnTo>
                    <a:lnTo>
                      <a:pt x="61" y="163"/>
                    </a:lnTo>
                    <a:lnTo>
                      <a:pt x="70" y="148"/>
                    </a:lnTo>
                    <a:lnTo>
                      <a:pt x="77" y="132"/>
                    </a:lnTo>
                    <a:lnTo>
                      <a:pt x="77" y="132"/>
                    </a:lnTo>
                    <a:lnTo>
                      <a:pt x="90" y="101"/>
                    </a:lnTo>
                    <a:lnTo>
                      <a:pt x="103" y="69"/>
                    </a:lnTo>
                    <a:lnTo>
                      <a:pt x="103" y="69"/>
                    </a:lnTo>
                    <a:lnTo>
                      <a:pt x="110" y="53"/>
                    </a:lnTo>
                    <a:lnTo>
                      <a:pt x="118" y="37"/>
                    </a:lnTo>
                    <a:lnTo>
                      <a:pt x="125" y="22"/>
                    </a:lnTo>
                    <a:lnTo>
                      <a:pt x="133" y="5"/>
                    </a:lnTo>
                    <a:lnTo>
                      <a:pt x="133" y="5"/>
                    </a:lnTo>
                    <a:lnTo>
                      <a:pt x="134" y="3"/>
                    </a:lnTo>
                    <a:lnTo>
                      <a:pt x="133" y="2"/>
                    </a:lnTo>
                    <a:lnTo>
                      <a:pt x="132" y="1"/>
                    </a:lnTo>
                    <a:lnTo>
                      <a:pt x="130" y="0"/>
                    </a:lnTo>
                    <a:lnTo>
                      <a:pt x="126" y="0"/>
                    </a:lnTo>
                    <a:lnTo>
                      <a:pt x="124" y="1"/>
                    </a:lnTo>
                    <a:lnTo>
                      <a:pt x="123" y="3"/>
                    </a:lnTo>
                    <a:lnTo>
                      <a:pt x="123"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0" name="Google Shape;370;p24"/>
              <p:cNvSpPr/>
              <p:nvPr/>
            </p:nvSpPr>
            <p:spPr>
              <a:xfrm>
                <a:off x="4235450" y="1423988"/>
                <a:ext cx="49213" cy="88900"/>
              </a:xfrm>
              <a:custGeom>
                <a:rect b="b" l="l" r="r" t="t"/>
                <a:pathLst>
                  <a:path extrusionOk="0" h="166" w="94">
                    <a:moveTo>
                      <a:pt x="89" y="0"/>
                    </a:moveTo>
                    <a:lnTo>
                      <a:pt x="89" y="0"/>
                    </a:lnTo>
                    <a:lnTo>
                      <a:pt x="85" y="2"/>
                    </a:lnTo>
                    <a:lnTo>
                      <a:pt x="82" y="5"/>
                    </a:lnTo>
                    <a:lnTo>
                      <a:pt x="76" y="11"/>
                    </a:lnTo>
                    <a:lnTo>
                      <a:pt x="68" y="25"/>
                    </a:lnTo>
                    <a:lnTo>
                      <a:pt x="68" y="25"/>
                    </a:lnTo>
                    <a:lnTo>
                      <a:pt x="52" y="54"/>
                    </a:lnTo>
                    <a:lnTo>
                      <a:pt x="37" y="81"/>
                    </a:lnTo>
                    <a:lnTo>
                      <a:pt x="37" y="81"/>
                    </a:lnTo>
                    <a:lnTo>
                      <a:pt x="24" y="107"/>
                    </a:lnTo>
                    <a:lnTo>
                      <a:pt x="17" y="120"/>
                    </a:lnTo>
                    <a:lnTo>
                      <a:pt x="10" y="132"/>
                    </a:lnTo>
                    <a:lnTo>
                      <a:pt x="10" y="132"/>
                    </a:lnTo>
                    <a:lnTo>
                      <a:pt x="5" y="139"/>
                    </a:lnTo>
                    <a:lnTo>
                      <a:pt x="2" y="147"/>
                    </a:lnTo>
                    <a:lnTo>
                      <a:pt x="0" y="154"/>
                    </a:lnTo>
                    <a:lnTo>
                      <a:pt x="0" y="158"/>
                    </a:lnTo>
                    <a:lnTo>
                      <a:pt x="0" y="163"/>
                    </a:lnTo>
                    <a:lnTo>
                      <a:pt x="0" y="163"/>
                    </a:lnTo>
                    <a:lnTo>
                      <a:pt x="1" y="164"/>
                    </a:lnTo>
                    <a:lnTo>
                      <a:pt x="2" y="165"/>
                    </a:lnTo>
                    <a:lnTo>
                      <a:pt x="4" y="166"/>
                    </a:lnTo>
                    <a:lnTo>
                      <a:pt x="6" y="166"/>
                    </a:lnTo>
                    <a:lnTo>
                      <a:pt x="7" y="165"/>
                    </a:lnTo>
                    <a:lnTo>
                      <a:pt x="9" y="164"/>
                    </a:lnTo>
                    <a:lnTo>
                      <a:pt x="9" y="162"/>
                    </a:lnTo>
                    <a:lnTo>
                      <a:pt x="9" y="160"/>
                    </a:lnTo>
                    <a:lnTo>
                      <a:pt x="9" y="160"/>
                    </a:lnTo>
                    <a:lnTo>
                      <a:pt x="9" y="155"/>
                    </a:lnTo>
                    <a:lnTo>
                      <a:pt x="9" y="151"/>
                    </a:lnTo>
                    <a:lnTo>
                      <a:pt x="11" y="148"/>
                    </a:lnTo>
                    <a:lnTo>
                      <a:pt x="13" y="143"/>
                    </a:lnTo>
                    <a:lnTo>
                      <a:pt x="18" y="137"/>
                    </a:lnTo>
                    <a:lnTo>
                      <a:pt x="20" y="134"/>
                    </a:lnTo>
                    <a:lnTo>
                      <a:pt x="22" y="131"/>
                    </a:lnTo>
                    <a:lnTo>
                      <a:pt x="22" y="131"/>
                    </a:lnTo>
                    <a:lnTo>
                      <a:pt x="34" y="108"/>
                    </a:lnTo>
                    <a:lnTo>
                      <a:pt x="45" y="87"/>
                    </a:lnTo>
                    <a:lnTo>
                      <a:pt x="45" y="87"/>
                    </a:lnTo>
                    <a:lnTo>
                      <a:pt x="57" y="65"/>
                    </a:lnTo>
                    <a:lnTo>
                      <a:pt x="68" y="44"/>
                    </a:lnTo>
                    <a:lnTo>
                      <a:pt x="68" y="44"/>
                    </a:lnTo>
                    <a:lnTo>
                      <a:pt x="78" y="25"/>
                    </a:lnTo>
                    <a:lnTo>
                      <a:pt x="84" y="15"/>
                    </a:lnTo>
                    <a:lnTo>
                      <a:pt x="87" y="12"/>
                    </a:lnTo>
                    <a:lnTo>
                      <a:pt x="92" y="9"/>
                    </a:lnTo>
                    <a:lnTo>
                      <a:pt x="92" y="9"/>
                    </a:lnTo>
                    <a:lnTo>
                      <a:pt x="93" y="8"/>
                    </a:lnTo>
                    <a:lnTo>
                      <a:pt x="94" y="7"/>
                    </a:lnTo>
                    <a:lnTo>
                      <a:pt x="94" y="3"/>
                    </a:lnTo>
                    <a:lnTo>
                      <a:pt x="94" y="2"/>
                    </a:lnTo>
                    <a:lnTo>
                      <a:pt x="93" y="1"/>
                    </a:lnTo>
                    <a:lnTo>
                      <a:pt x="91" y="0"/>
                    </a:lnTo>
                    <a:lnTo>
                      <a:pt x="89" y="0"/>
                    </a:lnTo>
                    <a:lnTo>
                      <a:pt x="89"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1" name="Google Shape;371;p24"/>
              <p:cNvSpPr/>
              <p:nvPr/>
            </p:nvSpPr>
            <p:spPr>
              <a:xfrm>
                <a:off x="4275138" y="1435100"/>
                <a:ext cx="65088" cy="107950"/>
              </a:xfrm>
              <a:custGeom>
                <a:rect b="b" l="l" r="r" t="t"/>
                <a:pathLst>
                  <a:path extrusionOk="0" h="204" w="124">
                    <a:moveTo>
                      <a:pt x="117" y="0"/>
                    </a:moveTo>
                    <a:lnTo>
                      <a:pt x="117" y="0"/>
                    </a:lnTo>
                    <a:lnTo>
                      <a:pt x="106" y="9"/>
                    </a:lnTo>
                    <a:lnTo>
                      <a:pt x="97" y="18"/>
                    </a:lnTo>
                    <a:lnTo>
                      <a:pt x="89" y="27"/>
                    </a:lnTo>
                    <a:lnTo>
                      <a:pt x="82" y="39"/>
                    </a:lnTo>
                    <a:lnTo>
                      <a:pt x="74" y="50"/>
                    </a:lnTo>
                    <a:lnTo>
                      <a:pt x="68" y="61"/>
                    </a:lnTo>
                    <a:lnTo>
                      <a:pt x="58" y="84"/>
                    </a:lnTo>
                    <a:lnTo>
                      <a:pt x="58" y="84"/>
                    </a:lnTo>
                    <a:lnTo>
                      <a:pt x="31" y="142"/>
                    </a:lnTo>
                    <a:lnTo>
                      <a:pt x="18" y="170"/>
                    </a:lnTo>
                    <a:lnTo>
                      <a:pt x="9" y="183"/>
                    </a:lnTo>
                    <a:lnTo>
                      <a:pt x="1" y="197"/>
                    </a:lnTo>
                    <a:lnTo>
                      <a:pt x="1" y="197"/>
                    </a:lnTo>
                    <a:lnTo>
                      <a:pt x="0" y="199"/>
                    </a:lnTo>
                    <a:lnTo>
                      <a:pt x="1" y="201"/>
                    </a:lnTo>
                    <a:lnTo>
                      <a:pt x="1" y="202"/>
                    </a:lnTo>
                    <a:lnTo>
                      <a:pt x="3" y="203"/>
                    </a:lnTo>
                    <a:lnTo>
                      <a:pt x="4" y="204"/>
                    </a:lnTo>
                    <a:lnTo>
                      <a:pt x="6" y="204"/>
                    </a:lnTo>
                    <a:lnTo>
                      <a:pt x="8" y="203"/>
                    </a:lnTo>
                    <a:lnTo>
                      <a:pt x="9" y="202"/>
                    </a:lnTo>
                    <a:lnTo>
                      <a:pt x="9" y="202"/>
                    </a:lnTo>
                    <a:lnTo>
                      <a:pt x="23" y="180"/>
                    </a:lnTo>
                    <a:lnTo>
                      <a:pt x="36" y="157"/>
                    </a:lnTo>
                    <a:lnTo>
                      <a:pt x="48" y="134"/>
                    </a:lnTo>
                    <a:lnTo>
                      <a:pt x="57" y="110"/>
                    </a:lnTo>
                    <a:lnTo>
                      <a:pt x="57" y="110"/>
                    </a:lnTo>
                    <a:lnTo>
                      <a:pt x="68" y="83"/>
                    </a:lnTo>
                    <a:lnTo>
                      <a:pt x="74" y="69"/>
                    </a:lnTo>
                    <a:lnTo>
                      <a:pt x="82" y="54"/>
                    </a:lnTo>
                    <a:lnTo>
                      <a:pt x="90" y="41"/>
                    </a:lnTo>
                    <a:lnTo>
                      <a:pt x="100" y="28"/>
                    </a:lnTo>
                    <a:lnTo>
                      <a:pt x="111" y="18"/>
                    </a:lnTo>
                    <a:lnTo>
                      <a:pt x="122" y="9"/>
                    </a:lnTo>
                    <a:lnTo>
                      <a:pt x="122" y="9"/>
                    </a:lnTo>
                    <a:lnTo>
                      <a:pt x="123" y="8"/>
                    </a:lnTo>
                    <a:lnTo>
                      <a:pt x="124" y="6"/>
                    </a:lnTo>
                    <a:lnTo>
                      <a:pt x="124" y="4"/>
                    </a:lnTo>
                    <a:lnTo>
                      <a:pt x="123" y="3"/>
                    </a:lnTo>
                    <a:lnTo>
                      <a:pt x="122" y="2"/>
                    </a:lnTo>
                    <a:lnTo>
                      <a:pt x="120" y="0"/>
                    </a:lnTo>
                    <a:lnTo>
                      <a:pt x="119" y="0"/>
                    </a:lnTo>
                    <a:lnTo>
                      <a:pt x="117" y="0"/>
                    </a:lnTo>
                    <a:lnTo>
                      <a:pt x="117"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2" name="Google Shape;372;p24"/>
              <p:cNvSpPr/>
              <p:nvPr/>
            </p:nvSpPr>
            <p:spPr>
              <a:xfrm>
                <a:off x="4318000" y="1447800"/>
                <a:ext cx="74613" cy="104775"/>
              </a:xfrm>
              <a:custGeom>
                <a:rect b="b" l="l" r="r" t="t"/>
                <a:pathLst>
                  <a:path extrusionOk="0" h="200" w="141">
                    <a:moveTo>
                      <a:pt x="132" y="3"/>
                    </a:moveTo>
                    <a:lnTo>
                      <a:pt x="132" y="3"/>
                    </a:lnTo>
                    <a:lnTo>
                      <a:pt x="130" y="8"/>
                    </a:lnTo>
                    <a:lnTo>
                      <a:pt x="127" y="14"/>
                    </a:lnTo>
                    <a:lnTo>
                      <a:pt x="123" y="19"/>
                    </a:lnTo>
                    <a:lnTo>
                      <a:pt x="118" y="23"/>
                    </a:lnTo>
                    <a:lnTo>
                      <a:pt x="108" y="32"/>
                    </a:lnTo>
                    <a:lnTo>
                      <a:pt x="100" y="42"/>
                    </a:lnTo>
                    <a:lnTo>
                      <a:pt x="100" y="42"/>
                    </a:lnTo>
                    <a:lnTo>
                      <a:pt x="85" y="62"/>
                    </a:lnTo>
                    <a:lnTo>
                      <a:pt x="71" y="83"/>
                    </a:lnTo>
                    <a:lnTo>
                      <a:pt x="71" y="83"/>
                    </a:lnTo>
                    <a:lnTo>
                      <a:pt x="36" y="133"/>
                    </a:lnTo>
                    <a:lnTo>
                      <a:pt x="36" y="133"/>
                    </a:lnTo>
                    <a:lnTo>
                      <a:pt x="28" y="148"/>
                    </a:lnTo>
                    <a:lnTo>
                      <a:pt x="19" y="163"/>
                    </a:lnTo>
                    <a:lnTo>
                      <a:pt x="11" y="178"/>
                    </a:lnTo>
                    <a:lnTo>
                      <a:pt x="6" y="184"/>
                    </a:lnTo>
                    <a:lnTo>
                      <a:pt x="1" y="191"/>
                    </a:lnTo>
                    <a:lnTo>
                      <a:pt x="1" y="191"/>
                    </a:lnTo>
                    <a:lnTo>
                      <a:pt x="0" y="192"/>
                    </a:lnTo>
                    <a:lnTo>
                      <a:pt x="0" y="194"/>
                    </a:lnTo>
                    <a:lnTo>
                      <a:pt x="0" y="196"/>
                    </a:lnTo>
                    <a:lnTo>
                      <a:pt x="1" y="198"/>
                    </a:lnTo>
                    <a:lnTo>
                      <a:pt x="3" y="199"/>
                    </a:lnTo>
                    <a:lnTo>
                      <a:pt x="4" y="200"/>
                    </a:lnTo>
                    <a:lnTo>
                      <a:pt x="6" y="199"/>
                    </a:lnTo>
                    <a:lnTo>
                      <a:pt x="7" y="198"/>
                    </a:lnTo>
                    <a:lnTo>
                      <a:pt x="7" y="198"/>
                    </a:lnTo>
                    <a:lnTo>
                      <a:pt x="15" y="187"/>
                    </a:lnTo>
                    <a:lnTo>
                      <a:pt x="22" y="176"/>
                    </a:lnTo>
                    <a:lnTo>
                      <a:pt x="35" y="153"/>
                    </a:lnTo>
                    <a:lnTo>
                      <a:pt x="35" y="153"/>
                    </a:lnTo>
                    <a:lnTo>
                      <a:pt x="44" y="139"/>
                    </a:lnTo>
                    <a:lnTo>
                      <a:pt x="54" y="124"/>
                    </a:lnTo>
                    <a:lnTo>
                      <a:pt x="74" y="95"/>
                    </a:lnTo>
                    <a:lnTo>
                      <a:pt x="74" y="95"/>
                    </a:lnTo>
                    <a:lnTo>
                      <a:pt x="108" y="46"/>
                    </a:lnTo>
                    <a:lnTo>
                      <a:pt x="108" y="46"/>
                    </a:lnTo>
                    <a:lnTo>
                      <a:pt x="112" y="41"/>
                    </a:lnTo>
                    <a:lnTo>
                      <a:pt x="117" y="36"/>
                    </a:lnTo>
                    <a:lnTo>
                      <a:pt x="127" y="27"/>
                    </a:lnTo>
                    <a:lnTo>
                      <a:pt x="132" y="23"/>
                    </a:lnTo>
                    <a:lnTo>
                      <a:pt x="136" y="18"/>
                    </a:lnTo>
                    <a:lnTo>
                      <a:pt x="139" y="12"/>
                    </a:lnTo>
                    <a:lnTo>
                      <a:pt x="141" y="5"/>
                    </a:lnTo>
                    <a:lnTo>
                      <a:pt x="141" y="5"/>
                    </a:lnTo>
                    <a:lnTo>
                      <a:pt x="141" y="3"/>
                    </a:lnTo>
                    <a:lnTo>
                      <a:pt x="140" y="2"/>
                    </a:lnTo>
                    <a:lnTo>
                      <a:pt x="139" y="1"/>
                    </a:lnTo>
                    <a:lnTo>
                      <a:pt x="138" y="0"/>
                    </a:lnTo>
                    <a:lnTo>
                      <a:pt x="136" y="0"/>
                    </a:lnTo>
                    <a:lnTo>
                      <a:pt x="134" y="0"/>
                    </a:lnTo>
                    <a:lnTo>
                      <a:pt x="133" y="1"/>
                    </a:lnTo>
                    <a:lnTo>
                      <a:pt x="132" y="3"/>
                    </a:lnTo>
                    <a:lnTo>
                      <a:pt x="132"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3" name="Google Shape;373;p24"/>
              <p:cNvSpPr/>
              <p:nvPr/>
            </p:nvSpPr>
            <p:spPr>
              <a:xfrm>
                <a:off x="4367213" y="1470025"/>
                <a:ext cx="53975" cy="92075"/>
              </a:xfrm>
              <a:custGeom>
                <a:rect b="b" l="l" r="r" t="t"/>
                <a:pathLst>
                  <a:path extrusionOk="0" h="174" w="100">
                    <a:moveTo>
                      <a:pt x="100" y="3"/>
                    </a:moveTo>
                    <a:lnTo>
                      <a:pt x="100" y="3"/>
                    </a:lnTo>
                    <a:lnTo>
                      <a:pt x="98" y="1"/>
                    </a:lnTo>
                    <a:lnTo>
                      <a:pt x="96" y="0"/>
                    </a:lnTo>
                    <a:lnTo>
                      <a:pt x="94" y="0"/>
                    </a:lnTo>
                    <a:lnTo>
                      <a:pt x="92" y="1"/>
                    </a:lnTo>
                    <a:lnTo>
                      <a:pt x="86" y="6"/>
                    </a:lnTo>
                    <a:lnTo>
                      <a:pt x="86" y="6"/>
                    </a:lnTo>
                    <a:lnTo>
                      <a:pt x="85" y="8"/>
                    </a:lnTo>
                    <a:lnTo>
                      <a:pt x="86" y="11"/>
                    </a:lnTo>
                    <a:lnTo>
                      <a:pt x="87" y="13"/>
                    </a:lnTo>
                    <a:lnTo>
                      <a:pt x="91" y="14"/>
                    </a:lnTo>
                    <a:lnTo>
                      <a:pt x="91" y="14"/>
                    </a:lnTo>
                    <a:lnTo>
                      <a:pt x="89" y="21"/>
                    </a:lnTo>
                    <a:lnTo>
                      <a:pt x="85" y="31"/>
                    </a:lnTo>
                    <a:lnTo>
                      <a:pt x="81" y="39"/>
                    </a:lnTo>
                    <a:lnTo>
                      <a:pt x="77" y="47"/>
                    </a:lnTo>
                    <a:lnTo>
                      <a:pt x="67" y="64"/>
                    </a:lnTo>
                    <a:lnTo>
                      <a:pt x="58" y="77"/>
                    </a:lnTo>
                    <a:lnTo>
                      <a:pt x="58" y="77"/>
                    </a:lnTo>
                    <a:lnTo>
                      <a:pt x="44" y="99"/>
                    </a:lnTo>
                    <a:lnTo>
                      <a:pt x="31" y="119"/>
                    </a:lnTo>
                    <a:lnTo>
                      <a:pt x="18" y="141"/>
                    </a:lnTo>
                    <a:lnTo>
                      <a:pt x="4" y="163"/>
                    </a:lnTo>
                    <a:lnTo>
                      <a:pt x="4" y="163"/>
                    </a:lnTo>
                    <a:lnTo>
                      <a:pt x="2" y="165"/>
                    </a:lnTo>
                    <a:lnTo>
                      <a:pt x="1" y="169"/>
                    </a:lnTo>
                    <a:lnTo>
                      <a:pt x="1" y="169"/>
                    </a:lnTo>
                    <a:lnTo>
                      <a:pt x="0" y="171"/>
                    </a:lnTo>
                    <a:lnTo>
                      <a:pt x="1" y="172"/>
                    </a:lnTo>
                    <a:lnTo>
                      <a:pt x="3" y="174"/>
                    </a:lnTo>
                    <a:lnTo>
                      <a:pt x="6" y="174"/>
                    </a:lnTo>
                    <a:lnTo>
                      <a:pt x="8" y="174"/>
                    </a:lnTo>
                    <a:lnTo>
                      <a:pt x="9" y="172"/>
                    </a:lnTo>
                    <a:lnTo>
                      <a:pt x="9" y="172"/>
                    </a:lnTo>
                    <a:lnTo>
                      <a:pt x="10" y="171"/>
                    </a:lnTo>
                    <a:lnTo>
                      <a:pt x="11" y="170"/>
                    </a:lnTo>
                    <a:lnTo>
                      <a:pt x="11" y="170"/>
                    </a:lnTo>
                    <a:lnTo>
                      <a:pt x="13" y="169"/>
                    </a:lnTo>
                    <a:lnTo>
                      <a:pt x="14" y="168"/>
                    </a:lnTo>
                    <a:lnTo>
                      <a:pt x="14" y="167"/>
                    </a:lnTo>
                    <a:lnTo>
                      <a:pt x="14" y="165"/>
                    </a:lnTo>
                    <a:lnTo>
                      <a:pt x="14" y="165"/>
                    </a:lnTo>
                    <a:lnTo>
                      <a:pt x="30" y="141"/>
                    </a:lnTo>
                    <a:lnTo>
                      <a:pt x="44" y="116"/>
                    </a:lnTo>
                    <a:lnTo>
                      <a:pt x="60" y="93"/>
                    </a:lnTo>
                    <a:lnTo>
                      <a:pt x="75" y="69"/>
                    </a:lnTo>
                    <a:lnTo>
                      <a:pt x="75" y="69"/>
                    </a:lnTo>
                    <a:lnTo>
                      <a:pt x="84" y="54"/>
                    </a:lnTo>
                    <a:lnTo>
                      <a:pt x="93" y="37"/>
                    </a:lnTo>
                    <a:lnTo>
                      <a:pt x="96" y="29"/>
                    </a:lnTo>
                    <a:lnTo>
                      <a:pt x="99" y="19"/>
                    </a:lnTo>
                    <a:lnTo>
                      <a:pt x="100" y="11"/>
                    </a:lnTo>
                    <a:lnTo>
                      <a:pt x="100" y="3"/>
                    </a:lnTo>
                    <a:lnTo>
                      <a:pt x="10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4" name="Google Shape;374;p24"/>
              <p:cNvSpPr/>
              <p:nvPr/>
            </p:nvSpPr>
            <p:spPr>
              <a:xfrm>
                <a:off x="4392613" y="1492250"/>
                <a:ext cx="60325" cy="103188"/>
              </a:xfrm>
              <a:custGeom>
                <a:rect b="b" l="l" r="r" t="t"/>
                <a:pathLst>
                  <a:path extrusionOk="0" h="194" w="114">
                    <a:moveTo>
                      <a:pt x="106" y="3"/>
                    </a:moveTo>
                    <a:lnTo>
                      <a:pt x="106" y="3"/>
                    </a:lnTo>
                    <a:lnTo>
                      <a:pt x="79" y="51"/>
                    </a:lnTo>
                    <a:lnTo>
                      <a:pt x="65" y="74"/>
                    </a:lnTo>
                    <a:lnTo>
                      <a:pt x="50" y="98"/>
                    </a:lnTo>
                    <a:lnTo>
                      <a:pt x="50" y="98"/>
                    </a:lnTo>
                    <a:lnTo>
                      <a:pt x="36" y="120"/>
                    </a:lnTo>
                    <a:lnTo>
                      <a:pt x="23" y="141"/>
                    </a:lnTo>
                    <a:lnTo>
                      <a:pt x="11" y="164"/>
                    </a:lnTo>
                    <a:lnTo>
                      <a:pt x="5" y="177"/>
                    </a:lnTo>
                    <a:lnTo>
                      <a:pt x="0" y="189"/>
                    </a:lnTo>
                    <a:lnTo>
                      <a:pt x="0" y="189"/>
                    </a:lnTo>
                    <a:lnTo>
                      <a:pt x="0" y="191"/>
                    </a:lnTo>
                    <a:lnTo>
                      <a:pt x="1" y="192"/>
                    </a:lnTo>
                    <a:lnTo>
                      <a:pt x="2" y="193"/>
                    </a:lnTo>
                    <a:lnTo>
                      <a:pt x="3" y="194"/>
                    </a:lnTo>
                    <a:lnTo>
                      <a:pt x="5" y="194"/>
                    </a:lnTo>
                    <a:lnTo>
                      <a:pt x="7" y="194"/>
                    </a:lnTo>
                    <a:lnTo>
                      <a:pt x="8" y="193"/>
                    </a:lnTo>
                    <a:lnTo>
                      <a:pt x="10" y="191"/>
                    </a:lnTo>
                    <a:lnTo>
                      <a:pt x="10" y="191"/>
                    </a:lnTo>
                    <a:lnTo>
                      <a:pt x="15" y="179"/>
                    </a:lnTo>
                    <a:lnTo>
                      <a:pt x="21" y="166"/>
                    </a:lnTo>
                    <a:lnTo>
                      <a:pt x="33" y="142"/>
                    </a:lnTo>
                    <a:lnTo>
                      <a:pt x="48" y="119"/>
                    </a:lnTo>
                    <a:lnTo>
                      <a:pt x="63" y="96"/>
                    </a:lnTo>
                    <a:lnTo>
                      <a:pt x="63" y="96"/>
                    </a:lnTo>
                    <a:lnTo>
                      <a:pt x="77" y="74"/>
                    </a:lnTo>
                    <a:lnTo>
                      <a:pt x="89" y="53"/>
                    </a:lnTo>
                    <a:lnTo>
                      <a:pt x="114" y="7"/>
                    </a:lnTo>
                    <a:lnTo>
                      <a:pt x="114" y="7"/>
                    </a:lnTo>
                    <a:lnTo>
                      <a:pt x="114" y="5"/>
                    </a:lnTo>
                    <a:lnTo>
                      <a:pt x="114" y="4"/>
                    </a:lnTo>
                    <a:lnTo>
                      <a:pt x="113" y="2"/>
                    </a:lnTo>
                    <a:lnTo>
                      <a:pt x="112" y="1"/>
                    </a:lnTo>
                    <a:lnTo>
                      <a:pt x="110" y="0"/>
                    </a:lnTo>
                    <a:lnTo>
                      <a:pt x="109" y="0"/>
                    </a:lnTo>
                    <a:lnTo>
                      <a:pt x="107" y="1"/>
                    </a:lnTo>
                    <a:lnTo>
                      <a:pt x="106" y="3"/>
                    </a:lnTo>
                    <a:lnTo>
                      <a:pt x="10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5" name="Google Shape;375;p24"/>
              <p:cNvSpPr/>
              <p:nvPr/>
            </p:nvSpPr>
            <p:spPr>
              <a:xfrm>
                <a:off x="4422775" y="1514475"/>
                <a:ext cx="60325" cy="95250"/>
              </a:xfrm>
              <a:custGeom>
                <a:rect b="b" l="l" r="r" t="t"/>
                <a:pathLst>
                  <a:path extrusionOk="0" h="180" w="115">
                    <a:moveTo>
                      <a:pt x="106" y="1"/>
                    </a:moveTo>
                    <a:lnTo>
                      <a:pt x="106" y="1"/>
                    </a:lnTo>
                    <a:lnTo>
                      <a:pt x="99" y="10"/>
                    </a:lnTo>
                    <a:lnTo>
                      <a:pt x="93" y="18"/>
                    </a:lnTo>
                    <a:lnTo>
                      <a:pt x="87" y="27"/>
                    </a:lnTo>
                    <a:lnTo>
                      <a:pt x="82" y="35"/>
                    </a:lnTo>
                    <a:lnTo>
                      <a:pt x="72" y="54"/>
                    </a:lnTo>
                    <a:lnTo>
                      <a:pt x="63" y="74"/>
                    </a:lnTo>
                    <a:lnTo>
                      <a:pt x="63" y="74"/>
                    </a:lnTo>
                    <a:lnTo>
                      <a:pt x="33" y="123"/>
                    </a:lnTo>
                    <a:lnTo>
                      <a:pt x="18" y="148"/>
                    </a:lnTo>
                    <a:lnTo>
                      <a:pt x="1" y="173"/>
                    </a:lnTo>
                    <a:lnTo>
                      <a:pt x="1" y="173"/>
                    </a:lnTo>
                    <a:lnTo>
                      <a:pt x="0" y="175"/>
                    </a:lnTo>
                    <a:lnTo>
                      <a:pt x="0" y="177"/>
                    </a:lnTo>
                    <a:lnTo>
                      <a:pt x="1" y="178"/>
                    </a:lnTo>
                    <a:lnTo>
                      <a:pt x="2" y="179"/>
                    </a:lnTo>
                    <a:lnTo>
                      <a:pt x="6" y="180"/>
                    </a:lnTo>
                    <a:lnTo>
                      <a:pt x="7" y="179"/>
                    </a:lnTo>
                    <a:lnTo>
                      <a:pt x="9" y="178"/>
                    </a:lnTo>
                    <a:lnTo>
                      <a:pt x="9" y="178"/>
                    </a:lnTo>
                    <a:lnTo>
                      <a:pt x="25" y="155"/>
                    </a:lnTo>
                    <a:lnTo>
                      <a:pt x="39" y="133"/>
                    </a:lnTo>
                    <a:lnTo>
                      <a:pt x="66" y="86"/>
                    </a:lnTo>
                    <a:lnTo>
                      <a:pt x="66" y="86"/>
                    </a:lnTo>
                    <a:lnTo>
                      <a:pt x="77" y="65"/>
                    </a:lnTo>
                    <a:lnTo>
                      <a:pt x="87" y="45"/>
                    </a:lnTo>
                    <a:lnTo>
                      <a:pt x="93" y="35"/>
                    </a:lnTo>
                    <a:lnTo>
                      <a:pt x="98" y="26"/>
                    </a:lnTo>
                    <a:lnTo>
                      <a:pt x="105" y="17"/>
                    </a:lnTo>
                    <a:lnTo>
                      <a:pt x="113" y="8"/>
                    </a:lnTo>
                    <a:lnTo>
                      <a:pt x="113" y="8"/>
                    </a:lnTo>
                    <a:lnTo>
                      <a:pt x="114" y="7"/>
                    </a:lnTo>
                    <a:lnTo>
                      <a:pt x="115" y="4"/>
                    </a:lnTo>
                    <a:lnTo>
                      <a:pt x="114" y="2"/>
                    </a:lnTo>
                    <a:lnTo>
                      <a:pt x="113" y="1"/>
                    </a:lnTo>
                    <a:lnTo>
                      <a:pt x="112" y="0"/>
                    </a:lnTo>
                    <a:lnTo>
                      <a:pt x="110"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6" name="Google Shape;376;p24"/>
              <p:cNvSpPr/>
              <p:nvPr/>
            </p:nvSpPr>
            <p:spPr>
              <a:xfrm>
                <a:off x="4451350" y="1538288"/>
                <a:ext cx="58738" cy="96838"/>
              </a:xfrm>
              <a:custGeom>
                <a:rect b="b" l="l" r="r" t="t"/>
                <a:pathLst>
                  <a:path extrusionOk="0" h="185" w="113">
                    <a:moveTo>
                      <a:pt x="104" y="2"/>
                    </a:moveTo>
                    <a:lnTo>
                      <a:pt x="104" y="2"/>
                    </a:lnTo>
                    <a:lnTo>
                      <a:pt x="100" y="8"/>
                    </a:lnTo>
                    <a:lnTo>
                      <a:pt x="94" y="14"/>
                    </a:lnTo>
                    <a:lnTo>
                      <a:pt x="89" y="20"/>
                    </a:lnTo>
                    <a:lnTo>
                      <a:pt x="86" y="23"/>
                    </a:lnTo>
                    <a:lnTo>
                      <a:pt x="85" y="27"/>
                    </a:lnTo>
                    <a:lnTo>
                      <a:pt x="85" y="27"/>
                    </a:lnTo>
                    <a:lnTo>
                      <a:pt x="80" y="41"/>
                    </a:lnTo>
                    <a:lnTo>
                      <a:pt x="73" y="54"/>
                    </a:lnTo>
                    <a:lnTo>
                      <a:pt x="58" y="79"/>
                    </a:lnTo>
                    <a:lnTo>
                      <a:pt x="58" y="79"/>
                    </a:lnTo>
                    <a:lnTo>
                      <a:pt x="29" y="128"/>
                    </a:lnTo>
                    <a:lnTo>
                      <a:pt x="14" y="153"/>
                    </a:lnTo>
                    <a:lnTo>
                      <a:pt x="0" y="177"/>
                    </a:lnTo>
                    <a:lnTo>
                      <a:pt x="0" y="177"/>
                    </a:lnTo>
                    <a:lnTo>
                      <a:pt x="0" y="179"/>
                    </a:lnTo>
                    <a:lnTo>
                      <a:pt x="0" y="181"/>
                    </a:lnTo>
                    <a:lnTo>
                      <a:pt x="1" y="183"/>
                    </a:lnTo>
                    <a:lnTo>
                      <a:pt x="2" y="184"/>
                    </a:lnTo>
                    <a:lnTo>
                      <a:pt x="5" y="185"/>
                    </a:lnTo>
                    <a:lnTo>
                      <a:pt x="7" y="184"/>
                    </a:lnTo>
                    <a:lnTo>
                      <a:pt x="8" y="183"/>
                    </a:lnTo>
                    <a:lnTo>
                      <a:pt x="8" y="183"/>
                    </a:lnTo>
                    <a:lnTo>
                      <a:pt x="11" y="178"/>
                    </a:lnTo>
                    <a:lnTo>
                      <a:pt x="15" y="175"/>
                    </a:lnTo>
                    <a:lnTo>
                      <a:pt x="15" y="175"/>
                    </a:lnTo>
                    <a:lnTo>
                      <a:pt x="17" y="173"/>
                    </a:lnTo>
                    <a:lnTo>
                      <a:pt x="18" y="171"/>
                    </a:lnTo>
                    <a:lnTo>
                      <a:pt x="18" y="168"/>
                    </a:lnTo>
                    <a:lnTo>
                      <a:pt x="17" y="167"/>
                    </a:lnTo>
                    <a:lnTo>
                      <a:pt x="17" y="167"/>
                    </a:lnTo>
                    <a:lnTo>
                      <a:pt x="39" y="129"/>
                    </a:lnTo>
                    <a:lnTo>
                      <a:pt x="63" y="91"/>
                    </a:lnTo>
                    <a:lnTo>
                      <a:pt x="63" y="91"/>
                    </a:lnTo>
                    <a:lnTo>
                      <a:pt x="76" y="69"/>
                    </a:lnTo>
                    <a:lnTo>
                      <a:pt x="82" y="58"/>
                    </a:lnTo>
                    <a:lnTo>
                      <a:pt x="89" y="45"/>
                    </a:lnTo>
                    <a:lnTo>
                      <a:pt x="89" y="45"/>
                    </a:lnTo>
                    <a:lnTo>
                      <a:pt x="94" y="35"/>
                    </a:lnTo>
                    <a:lnTo>
                      <a:pt x="100" y="25"/>
                    </a:lnTo>
                    <a:lnTo>
                      <a:pt x="112" y="7"/>
                    </a:lnTo>
                    <a:lnTo>
                      <a:pt x="112" y="7"/>
                    </a:lnTo>
                    <a:lnTo>
                      <a:pt x="113" y="5"/>
                    </a:lnTo>
                    <a:lnTo>
                      <a:pt x="113" y="3"/>
                    </a:lnTo>
                    <a:lnTo>
                      <a:pt x="112" y="2"/>
                    </a:lnTo>
                    <a:lnTo>
                      <a:pt x="111" y="1"/>
                    </a:lnTo>
                    <a:lnTo>
                      <a:pt x="109" y="0"/>
                    </a:lnTo>
                    <a:lnTo>
                      <a:pt x="107" y="0"/>
                    </a:lnTo>
                    <a:lnTo>
                      <a:pt x="106" y="1"/>
                    </a:lnTo>
                    <a:lnTo>
                      <a:pt x="104" y="2"/>
                    </a:lnTo>
                    <a:lnTo>
                      <a:pt x="10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7" name="Google Shape;377;p24"/>
              <p:cNvSpPr/>
              <p:nvPr/>
            </p:nvSpPr>
            <p:spPr>
              <a:xfrm>
                <a:off x="4473575" y="1566863"/>
                <a:ext cx="66675" cy="101600"/>
              </a:xfrm>
              <a:custGeom>
                <a:rect b="b" l="l" r="r" t="t"/>
                <a:pathLst>
                  <a:path extrusionOk="0" h="190" w="128">
                    <a:moveTo>
                      <a:pt x="119" y="4"/>
                    </a:moveTo>
                    <a:lnTo>
                      <a:pt x="119" y="4"/>
                    </a:lnTo>
                    <a:lnTo>
                      <a:pt x="118" y="9"/>
                    </a:lnTo>
                    <a:lnTo>
                      <a:pt x="116" y="13"/>
                    </a:lnTo>
                    <a:lnTo>
                      <a:pt x="111" y="22"/>
                    </a:lnTo>
                    <a:lnTo>
                      <a:pt x="99" y="40"/>
                    </a:lnTo>
                    <a:lnTo>
                      <a:pt x="99" y="40"/>
                    </a:lnTo>
                    <a:lnTo>
                      <a:pt x="91" y="51"/>
                    </a:lnTo>
                    <a:lnTo>
                      <a:pt x="83" y="61"/>
                    </a:lnTo>
                    <a:lnTo>
                      <a:pt x="74" y="73"/>
                    </a:lnTo>
                    <a:lnTo>
                      <a:pt x="67" y="84"/>
                    </a:lnTo>
                    <a:lnTo>
                      <a:pt x="67" y="84"/>
                    </a:lnTo>
                    <a:lnTo>
                      <a:pt x="34" y="134"/>
                    </a:lnTo>
                    <a:lnTo>
                      <a:pt x="18" y="159"/>
                    </a:lnTo>
                    <a:lnTo>
                      <a:pt x="1" y="183"/>
                    </a:lnTo>
                    <a:lnTo>
                      <a:pt x="1" y="183"/>
                    </a:lnTo>
                    <a:lnTo>
                      <a:pt x="0" y="184"/>
                    </a:lnTo>
                    <a:lnTo>
                      <a:pt x="0" y="186"/>
                    </a:lnTo>
                    <a:lnTo>
                      <a:pt x="1" y="188"/>
                    </a:lnTo>
                    <a:lnTo>
                      <a:pt x="2" y="190"/>
                    </a:lnTo>
                    <a:lnTo>
                      <a:pt x="4" y="190"/>
                    </a:lnTo>
                    <a:lnTo>
                      <a:pt x="6" y="190"/>
                    </a:lnTo>
                    <a:lnTo>
                      <a:pt x="7" y="190"/>
                    </a:lnTo>
                    <a:lnTo>
                      <a:pt x="9" y="187"/>
                    </a:lnTo>
                    <a:lnTo>
                      <a:pt x="9" y="187"/>
                    </a:lnTo>
                    <a:lnTo>
                      <a:pt x="27" y="161"/>
                    </a:lnTo>
                    <a:lnTo>
                      <a:pt x="44" y="135"/>
                    </a:lnTo>
                    <a:lnTo>
                      <a:pt x="81" y="81"/>
                    </a:lnTo>
                    <a:lnTo>
                      <a:pt x="81" y="81"/>
                    </a:lnTo>
                    <a:lnTo>
                      <a:pt x="88" y="71"/>
                    </a:lnTo>
                    <a:lnTo>
                      <a:pt x="96" y="59"/>
                    </a:lnTo>
                    <a:lnTo>
                      <a:pt x="103" y="49"/>
                    </a:lnTo>
                    <a:lnTo>
                      <a:pt x="111" y="38"/>
                    </a:lnTo>
                    <a:lnTo>
                      <a:pt x="111" y="38"/>
                    </a:lnTo>
                    <a:lnTo>
                      <a:pt x="121" y="23"/>
                    </a:lnTo>
                    <a:lnTo>
                      <a:pt x="125" y="15"/>
                    </a:lnTo>
                    <a:lnTo>
                      <a:pt x="128" y="7"/>
                    </a:lnTo>
                    <a:lnTo>
                      <a:pt x="128" y="7"/>
                    </a:lnTo>
                    <a:lnTo>
                      <a:pt x="128" y="5"/>
                    </a:lnTo>
                    <a:lnTo>
                      <a:pt x="127" y="3"/>
                    </a:lnTo>
                    <a:lnTo>
                      <a:pt x="124" y="0"/>
                    </a:lnTo>
                    <a:lnTo>
                      <a:pt x="123" y="0"/>
                    </a:lnTo>
                    <a:lnTo>
                      <a:pt x="121" y="0"/>
                    </a:lnTo>
                    <a:lnTo>
                      <a:pt x="120" y="3"/>
                    </a:lnTo>
                    <a:lnTo>
                      <a:pt x="119" y="4"/>
                    </a:lnTo>
                    <a:lnTo>
                      <a:pt x="11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8" name="Google Shape;378;p24"/>
              <p:cNvSpPr/>
              <p:nvPr/>
            </p:nvSpPr>
            <p:spPr>
              <a:xfrm>
                <a:off x="4500563" y="1595438"/>
                <a:ext cx="76200" cy="107950"/>
              </a:xfrm>
              <a:custGeom>
                <a:rect b="b" l="l" r="r" t="t"/>
                <a:pathLst>
                  <a:path extrusionOk="0" h="204" w="142">
                    <a:moveTo>
                      <a:pt x="133" y="2"/>
                    </a:moveTo>
                    <a:lnTo>
                      <a:pt x="133" y="2"/>
                    </a:lnTo>
                    <a:lnTo>
                      <a:pt x="116" y="23"/>
                    </a:lnTo>
                    <a:lnTo>
                      <a:pt x="100" y="45"/>
                    </a:lnTo>
                    <a:lnTo>
                      <a:pt x="100" y="45"/>
                    </a:lnTo>
                    <a:lnTo>
                      <a:pt x="81" y="70"/>
                    </a:lnTo>
                    <a:lnTo>
                      <a:pt x="72" y="84"/>
                    </a:lnTo>
                    <a:lnTo>
                      <a:pt x="63" y="96"/>
                    </a:lnTo>
                    <a:lnTo>
                      <a:pt x="63" y="96"/>
                    </a:lnTo>
                    <a:lnTo>
                      <a:pt x="53" y="107"/>
                    </a:lnTo>
                    <a:lnTo>
                      <a:pt x="44" y="119"/>
                    </a:lnTo>
                    <a:lnTo>
                      <a:pt x="36" y="131"/>
                    </a:lnTo>
                    <a:lnTo>
                      <a:pt x="29" y="144"/>
                    </a:lnTo>
                    <a:lnTo>
                      <a:pt x="0" y="196"/>
                    </a:lnTo>
                    <a:lnTo>
                      <a:pt x="0" y="196"/>
                    </a:lnTo>
                    <a:lnTo>
                      <a:pt x="0" y="198"/>
                    </a:lnTo>
                    <a:lnTo>
                      <a:pt x="0" y="201"/>
                    </a:lnTo>
                    <a:lnTo>
                      <a:pt x="1" y="202"/>
                    </a:lnTo>
                    <a:lnTo>
                      <a:pt x="2" y="203"/>
                    </a:lnTo>
                    <a:lnTo>
                      <a:pt x="4" y="204"/>
                    </a:lnTo>
                    <a:lnTo>
                      <a:pt x="5" y="204"/>
                    </a:lnTo>
                    <a:lnTo>
                      <a:pt x="7" y="203"/>
                    </a:lnTo>
                    <a:lnTo>
                      <a:pt x="8" y="202"/>
                    </a:lnTo>
                    <a:lnTo>
                      <a:pt x="8" y="202"/>
                    </a:lnTo>
                    <a:lnTo>
                      <a:pt x="25" y="173"/>
                    </a:lnTo>
                    <a:lnTo>
                      <a:pt x="41" y="145"/>
                    </a:lnTo>
                    <a:lnTo>
                      <a:pt x="60" y="117"/>
                    </a:lnTo>
                    <a:lnTo>
                      <a:pt x="79" y="91"/>
                    </a:lnTo>
                    <a:lnTo>
                      <a:pt x="79" y="91"/>
                    </a:lnTo>
                    <a:lnTo>
                      <a:pt x="86" y="81"/>
                    </a:lnTo>
                    <a:lnTo>
                      <a:pt x="94" y="70"/>
                    </a:lnTo>
                    <a:lnTo>
                      <a:pt x="108" y="50"/>
                    </a:lnTo>
                    <a:lnTo>
                      <a:pt x="108" y="50"/>
                    </a:lnTo>
                    <a:lnTo>
                      <a:pt x="125" y="28"/>
                    </a:lnTo>
                    <a:lnTo>
                      <a:pt x="141" y="6"/>
                    </a:lnTo>
                    <a:lnTo>
                      <a:pt x="141" y="6"/>
                    </a:lnTo>
                    <a:lnTo>
                      <a:pt x="142" y="5"/>
                    </a:lnTo>
                    <a:lnTo>
                      <a:pt x="141" y="3"/>
                    </a:lnTo>
                    <a:lnTo>
                      <a:pt x="141" y="1"/>
                    </a:lnTo>
                    <a:lnTo>
                      <a:pt x="139" y="0"/>
                    </a:lnTo>
                    <a:lnTo>
                      <a:pt x="136" y="0"/>
                    </a:lnTo>
                    <a:lnTo>
                      <a:pt x="134" y="0"/>
                    </a:lnTo>
                    <a:lnTo>
                      <a:pt x="133" y="2"/>
                    </a:lnTo>
                    <a:lnTo>
                      <a:pt x="13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79" name="Google Shape;379;p24"/>
              <p:cNvSpPr/>
              <p:nvPr/>
            </p:nvSpPr>
            <p:spPr>
              <a:xfrm>
                <a:off x="4510088" y="1630363"/>
                <a:ext cx="80963" cy="125413"/>
              </a:xfrm>
              <a:custGeom>
                <a:rect b="b" l="l" r="r" t="t"/>
                <a:pathLst>
                  <a:path extrusionOk="0" h="237" w="152">
                    <a:moveTo>
                      <a:pt x="143" y="2"/>
                    </a:moveTo>
                    <a:lnTo>
                      <a:pt x="143" y="2"/>
                    </a:lnTo>
                    <a:lnTo>
                      <a:pt x="110" y="58"/>
                    </a:lnTo>
                    <a:lnTo>
                      <a:pt x="77" y="114"/>
                    </a:lnTo>
                    <a:lnTo>
                      <a:pt x="77" y="114"/>
                    </a:lnTo>
                    <a:lnTo>
                      <a:pt x="58" y="143"/>
                    </a:lnTo>
                    <a:lnTo>
                      <a:pt x="39" y="172"/>
                    </a:lnTo>
                    <a:lnTo>
                      <a:pt x="20" y="201"/>
                    </a:lnTo>
                    <a:lnTo>
                      <a:pt x="1" y="230"/>
                    </a:lnTo>
                    <a:lnTo>
                      <a:pt x="1" y="230"/>
                    </a:lnTo>
                    <a:lnTo>
                      <a:pt x="0" y="232"/>
                    </a:lnTo>
                    <a:lnTo>
                      <a:pt x="0" y="234"/>
                    </a:lnTo>
                    <a:lnTo>
                      <a:pt x="1" y="235"/>
                    </a:lnTo>
                    <a:lnTo>
                      <a:pt x="2" y="236"/>
                    </a:lnTo>
                    <a:lnTo>
                      <a:pt x="4" y="237"/>
                    </a:lnTo>
                    <a:lnTo>
                      <a:pt x="7" y="237"/>
                    </a:lnTo>
                    <a:lnTo>
                      <a:pt x="8" y="236"/>
                    </a:lnTo>
                    <a:lnTo>
                      <a:pt x="10" y="235"/>
                    </a:lnTo>
                    <a:lnTo>
                      <a:pt x="10" y="235"/>
                    </a:lnTo>
                    <a:lnTo>
                      <a:pt x="44" y="180"/>
                    </a:lnTo>
                    <a:lnTo>
                      <a:pt x="62" y="152"/>
                    </a:lnTo>
                    <a:lnTo>
                      <a:pt x="80" y="125"/>
                    </a:lnTo>
                    <a:lnTo>
                      <a:pt x="80" y="125"/>
                    </a:lnTo>
                    <a:lnTo>
                      <a:pt x="99" y="96"/>
                    </a:lnTo>
                    <a:lnTo>
                      <a:pt x="117" y="67"/>
                    </a:lnTo>
                    <a:lnTo>
                      <a:pt x="134" y="36"/>
                    </a:lnTo>
                    <a:lnTo>
                      <a:pt x="151" y="8"/>
                    </a:lnTo>
                    <a:lnTo>
                      <a:pt x="151" y="8"/>
                    </a:lnTo>
                    <a:lnTo>
                      <a:pt x="152" y="5"/>
                    </a:lnTo>
                    <a:lnTo>
                      <a:pt x="152" y="3"/>
                    </a:lnTo>
                    <a:lnTo>
                      <a:pt x="151" y="2"/>
                    </a:lnTo>
                    <a:lnTo>
                      <a:pt x="150" y="1"/>
                    </a:lnTo>
                    <a:lnTo>
                      <a:pt x="148" y="0"/>
                    </a:lnTo>
                    <a:lnTo>
                      <a:pt x="146" y="0"/>
                    </a:lnTo>
                    <a:lnTo>
                      <a:pt x="145" y="1"/>
                    </a:lnTo>
                    <a:lnTo>
                      <a:pt x="143" y="2"/>
                    </a:lnTo>
                    <a:lnTo>
                      <a:pt x="14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0" name="Google Shape;380;p24"/>
              <p:cNvSpPr/>
              <p:nvPr/>
            </p:nvSpPr>
            <p:spPr>
              <a:xfrm>
                <a:off x="4525963" y="1682750"/>
                <a:ext cx="73025" cy="115888"/>
              </a:xfrm>
              <a:custGeom>
                <a:rect b="b" l="l" r="r" t="t"/>
                <a:pathLst>
                  <a:path extrusionOk="0" h="218" w="139">
                    <a:moveTo>
                      <a:pt x="129" y="2"/>
                    </a:moveTo>
                    <a:lnTo>
                      <a:pt x="129" y="2"/>
                    </a:lnTo>
                    <a:lnTo>
                      <a:pt x="112" y="29"/>
                    </a:lnTo>
                    <a:lnTo>
                      <a:pt x="94" y="56"/>
                    </a:lnTo>
                    <a:lnTo>
                      <a:pt x="78" y="84"/>
                    </a:lnTo>
                    <a:lnTo>
                      <a:pt x="63" y="112"/>
                    </a:lnTo>
                    <a:lnTo>
                      <a:pt x="63" y="112"/>
                    </a:lnTo>
                    <a:lnTo>
                      <a:pt x="54" y="129"/>
                    </a:lnTo>
                    <a:lnTo>
                      <a:pt x="45" y="144"/>
                    </a:lnTo>
                    <a:lnTo>
                      <a:pt x="25" y="175"/>
                    </a:lnTo>
                    <a:lnTo>
                      <a:pt x="25" y="175"/>
                    </a:lnTo>
                    <a:lnTo>
                      <a:pt x="19" y="184"/>
                    </a:lnTo>
                    <a:lnTo>
                      <a:pt x="12" y="194"/>
                    </a:lnTo>
                    <a:lnTo>
                      <a:pt x="6" y="202"/>
                    </a:lnTo>
                    <a:lnTo>
                      <a:pt x="1" y="212"/>
                    </a:lnTo>
                    <a:lnTo>
                      <a:pt x="1" y="212"/>
                    </a:lnTo>
                    <a:lnTo>
                      <a:pt x="0" y="214"/>
                    </a:lnTo>
                    <a:lnTo>
                      <a:pt x="1" y="216"/>
                    </a:lnTo>
                    <a:lnTo>
                      <a:pt x="2" y="217"/>
                    </a:lnTo>
                    <a:lnTo>
                      <a:pt x="4" y="218"/>
                    </a:lnTo>
                    <a:lnTo>
                      <a:pt x="7" y="218"/>
                    </a:lnTo>
                    <a:lnTo>
                      <a:pt x="9" y="217"/>
                    </a:lnTo>
                    <a:lnTo>
                      <a:pt x="11" y="215"/>
                    </a:lnTo>
                    <a:lnTo>
                      <a:pt x="11" y="215"/>
                    </a:lnTo>
                    <a:lnTo>
                      <a:pt x="13" y="209"/>
                    </a:lnTo>
                    <a:lnTo>
                      <a:pt x="16" y="204"/>
                    </a:lnTo>
                    <a:lnTo>
                      <a:pt x="23" y="194"/>
                    </a:lnTo>
                    <a:lnTo>
                      <a:pt x="31" y="182"/>
                    </a:lnTo>
                    <a:lnTo>
                      <a:pt x="38" y="172"/>
                    </a:lnTo>
                    <a:lnTo>
                      <a:pt x="38" y="172"/>
                    </a:lnTo>
                    <a:lnTo>
                      <a:pt x="71" y="117"/>
                    </a:lnTo>
                    <a:lnTo>
                      <a:pt x="71" y="117"/>
                    </a:lnTo>
                    <a:lnTo>
                      <a:pt x="103" y="61"/>
                    </a:lnTo>
                    <a:lnTo>
                      <a:pt x="120" y="35"/>
                    </a:lnTo>
                    <a:lnTo>
                      <a:pt x="138" y="8"/>
                    </a:lnTo>
                    <a:lnTo>
                      <a:pt x="138" y="8"/>
                    </a:lnTo>
                    <a:lnTo>
                      <a:pt x="139" y="6"/>
                    </a:lnTo>
                    <a:lnTo>
                      <a:pt x="139" y="5"/>
                    </a:lnTo>
                    <a:lnTo>
                      <a:pt x="138" y="2"/>
                    </a:lnTo>
                    <a:lnTo>
                      <a:pt x="137" y="1"/>
                    </a:lnTo>
                    <a:lnTo>
                      <a:pt x="132" y="0"/>
                    </a:lnTo>
                    <a:lnTo>
                      <a:pt x="131" y="1"/>
                    </a:lnTo>
                    <a:lnTo>
                      <a:pt x="129" y="2"/>
                    </a:lnTo>
                    <a:lnTo>
                      <a:pt x="12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1" name="Google Shape;381;p24"/>
              <p:cNvSpPr/>
              <p:nvPr/>
            </p:nvSpPr>
            <p:spPr>
              <a:xfrm>
                <a:off x="4548188" y="1728788"/>
                <a:ext cx="57150" cy="90488"/>
              </a:xfrm>
              <a:custGeom>
                <a:rect b="b" l="l" r="r" t="t"/>
                <a:pathLst>
                  <a:path extrusionOk="0" h="171" w="108">
                    <a:moveTo>
                      <a:pt x="100" y="2"/>
                    </a:moveTo>
                    <a:lnTo>
                      <a:pt x="100" y="2"/>
                    </a:lnTo>
                    <a:lnTo>
                      <a:pt x="94" y="12"/>
                    </a:lnTo>
                    <a:lnTo>
                      <a:pt x="85" y="20"/>
                    </a:lnTo>
                    <a:lnTo>
                      <a:pt x="79" y="28"/>
                    </a:lnTo>
                    <a:lnTo>
                      <a:pt x="73" y="37"/>
                    </a:lnTo>
                    <a:lnTo>
                      <a:pt x="73" y="37"/>
                    </a:lnTo>
                    <a:lnTo>
                      <a:pt x="63" y="58"/>
                    </a:lnTo>
                    <a:lnTo>
                      <a:pt x="51" y="79"/>
                    </a:lnTo>
                    <a:lnTo>
                      <a:pt x="51" y="79"/>
                    </a:lnTo>
                    <a:lnTo>
                      <a:pt x="26" y="122"/>
                    </a:lnTo>
                    <a:lnTo>
                      <a:pt x="14" y="143"/>
                    </a:lnTo>
                    <a:lnTo>
                      <a:pt x="0" y="163"/>
                    </a:lnTo>
                    <a:lnTo>
                      <a:pt x="0" y="163"/>
                    </a:lnTo>
                    <a:lnTo>
                      <a:pt x="0" y="165"/>
                    </a:lnTo>
                    <a:lnTo>
                      <a:pt x="0" y="166"/>
                    </a:lnTo>
                    <a:lnTo>
                      <a:pt x="1" y="169"/>
                    </a:lnTo>
                    <a:lnTo>
                      <a:pt x="2" y="170"/>
                    </a:lnTo>
                    <a:lnTo>
                      <a:pt x="5" y="171"/>
                    </a:lnTo>
                    <a:lnTo>
                      <a:pt x="7" y="170"/>
                    </a:lnTo>
                    <a:lnTo>
                      <a:pt x="8" y="169"/>
                    </a:lnTo>
                    <a:lnTo>
                      <a:pt x="8" y="169"/>
                    </a:lnTo>
                    <a:lnTo>
                      <a:pt x="20" y="149"/>
                    </a:lnTo>
                    <a:lnTo>
                      <a:pt x="32" y="129"/>
                    </a:lnTo>
                    <a:lnTo>
                      <a:pt x="43" y="110"/>
                    </a:lnTo>
                    <a:lnTo>
                      <a:pt x="55" y="91"/>
                    </a:lnTo>
                    <a:lnTo>
                      <a:pt x="55" y="91"/>
                    </a:lnTo>
                    <a:lnTo>
                      <a:pt x="62" y="81"/>
                    </a:lnTo>
                    <a:lnTo>
                      <a:pt x="68" y="70"/>
                    </a:lnTo>
                    <a:lnTo>
                      <a:pt x="78" y="49"/>
                    </a:lnTo>
                    <a:lnTo>
                      <a:pt x="78" y="49"/>
                    </a:lnTo>
                    <a:lnTo>
                      <a:pt x="81" y="43"/>
                    </a:lnTo>
                    <a:lnTo>
                      <a:pt x="84" y="37"/>
                    </a:lnTo>
                    <a:lnTo>
                      <a:pt x="93" y="27"/>
                    </a:lnTo>
                    <a:lnTo>
                      <a:pt x="101" y="18"/>
                    </a:lnTo>
                    <a:lnTo>
                      <a:pt x="108" y="7"/>
                    </a:lnTo>
                    <a:lnTo>
                      <a:pt x="108" y="7"/>
                    </a:lnTo>
                    <a:lnTo>
                      <a:pt x="108" y="5"/>
                    </a:lnTo>
                    <a:lnTo>
                      <a:pt x="108" y="3"/>
                    </a:lnTo>
                    <a:lnTo>
                      <a:pt x="107" y="2"/>
                    </a:lnTo>
                    <a:lnTo>
                      <a:pt x="106" y="0"/>
                    </a:lnTo>
                    <a:lnTo>
                      <a:pt x="105" y="0"/>
                    </a:lnTo>
                    <a:lnTo>
                      <a:pt x="103" y="0"/>
                    </a:lnTo>
                    <a:lnTo>
                      <a:pt x="101" y="1"/>
                    </a:lnTo>
                    <a:lnTo>
                      <a:pt x="100" y="2"/>
                    </a:lnTo>
                    <a:lnTo>
                      <a:pt x="10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2" name="Google Shape;382;p24"/>
              <p:cNvSpPr/>
              <p:nvPr/>
            </p:nvSpPr>
            <p:spPr>
              <a:xfrm>
                <a:off x="4575175" y="1773238"/>
                <a:ext cx="30163" cy="47625"/>
              </a:xfrm>
              <a:custGeom>
                <a:rect b="b" l="l" r="r" t="t"/>
                <a:pathLst>
                  <a:path extrusionOk="0" h="90" w="57">
                    <a:moveTo>
                      <a:pt x="57" y="4"/>
                    </a:moveTo>
                    <a:lnTo>
                      <a:pt x="57" y="3"/>
                    </a:lnTo>
                    <a:lnTo>
                      <a:pt x="57" y="3"/>
                    </a:lnTo>
                    <a:lnTo>
                      <a:pt x="56" y="1"/>
                    </a:lnTo>
                    <a:lnTo>
                      <a:pt x="54" y="0"/>
                    </a:lnTo>
                    <a:lnTo>
                      <a:pt x="51" y="0"/>
                    </a:lnTo>
                    <a:lnTo>
                      <a:pt x="49" y="1"/>
                    </a:lnTo>
                    <a:lnTo>
                      <a:pt x="49" y="1"/>
                    </a:lnTo>
                    <a:lnTo>
                      <a:pt x="45" y="6"/>
                    </a:lnTo>
                    <a:lnTo>
                      <a:pt x="41" y="11"/>
                    </a:lnTo>
                    <a:lnTo>
                      <a:pt x="34" y="23"/>
                    </a:lnTo>
                    <a:lnTo>
                      <a:pt x="34" y="23"/>
                    </a:lnTo>
                    <a:lnTo>
                      <a:pt x="27" y="38"/>
                    </a:lnTo>
                    <a:lnTo>
                      <a:pt x="19" y="54"/>
                    </a:lnTo>
                    <a:lnTo>
                      <a:pt x="1" y="84"/>
                    </a:lnTo>
                    <a:lnTo>
                      <a:pt x="1" y="84"/>
                    </a:lnTo>
                    <a:lnTo>
                      <a:pt x="0" y="86"/>
                    </a:lnTo>
                    <a:lnTo>
                      <a:pt x="0" y="87"/>
                    </a:lnTo>
                    <a:lnTo>
                      <a:pt x="1" y="89"/>
                    </a:lnTo>
                    <a:lnTo>
                      <a:pt x="3" y="90"/>
                    </a:lnTo>
                    <a:lnTo>
                      <a:pt x="4" y="90"/>
                    </a:lnTo>
                    <a:lnTo>
                      <a:pt x="6" y="90"/>
                    </a:lnTo>
                    <a:lnTo>
                      <a:pt x="8" y="90"/>
                    </a:lnTo>
                    <a:lnTo>
                      <a:pt x="10" y="88"/>
                    </a:lnTo>
                    <a:lnTo>
                      <a:pt x="10" y="88"/>
                    </a:lnTo>
                    <a:lnTo>
                      <a:pt x="25" y="61"/>
                    </a:lnTo>
                    <a:lnTo>
                      <a:pt x="41" y="33"/>
                    </a:lnTo>
                    <a:lnTo>
                      <a:pt x="41" y="33"/>
                    </a:lnTo>
                    <a:lnTo>
                      <a:pt x="47" y="21"/>
                    </a:lnTo>
                    <a:lnTo>
                      <a:pt x="50" y="14"/>
                    </a:lnTo>
                    <a:lnTo>
                      <a:pt x="54" y="9"/>
                    </a:lnTo>
                    <a:lnTo>
                      <a:pt x="54" y="9"/>
                    </a:lnTo>
                    <a:lnTo>
                      <a:pt x="57" y="7"/>
                    </a:lnTo>
                    <a:lnTo>
                      <a:pt x="57" y="6"/>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3" name="Google Shape;383;p24"/>
              <p:cNvSpPr/>
              <p:nvPr/>
            </p:nvSpPr>
            <p:spPr>
              <a:xfrm>
                <a:off x="4257675" y="1222375"/>
                <a:ext cx="34925" cy="82550"/>
              </a:xfrm>
              <a:custGeom>
                <a:rect b="b" l="l" r="r" t="t"/>
                <a:pathLst>
                  <a:path extrusionOk="0" h="156" w="67">
                    <a:moveTo>
                      <a:pt x="57" y="4"/>
                    </a:moveTo>
                    <a:lnTo>
                      <a:pt x="57" y="4"/>
                    </a:lnTo>
                    <a:lnTo>
                      <a:pt x="56" y="12"/>
                    </a:lnTo>
                    <a:lnTo>
                      <a:pt x="53" y="21"/>
                    </a:lnTo>
                    <a:lnTo>
                      <a:pt x="45" y="39"/>
                    </a:lnTo>
                    <a:lnTo>
                      <a:pt x="37" y="56"/>
                    </a:lnTo>
                    <a:lnTo>
                      <a:pt x="30" y="72"/>
                    </a:lnTo>
                    <a:lnTo>
                      <a:pt x="30" y="72"/>
                    </a:lnTo>
                    <a:lnTo>
                      <a:pt x="24" y="89"/>
                    </a:lnTo>
                    <a:lnTo>
                      <a:pt x="18" y="107"/>
                    </a:lnTo>
                    <a:lnTo>
                      <a:pt x="11" y="125"/>
                    </a:lnTo>
                    <a:lnTo>
                      <a:pt x="4" y="142"/>
                    </a:lnTo>
                    <a:lnTo>
                      <a:pt x="4" y="142"/>
                    </a:lnTo>
                    <a:lnTo>
                      <a:pt x="1" y="143"/>
                    </a:lnTo>
                    <a:lnTo>
                      <a:pt x="1" y="144"/>
                    </a:lnTo>
                    <a:lnTo>
                      <a:pt x="0" y="146"/>
                    </a:lnTo>
                    <a:lnTo>
                      <a:pt x="0" y="150"/>
                    </a:lnTo>
                    <a:lnTo>
                      <a:pt x="0" y="150"/>
                    </a:lnTo>
                    <a:lnTo>
                      <a:pt x="1" y="154"/>
                    </a:lnTo>
                    <a:lnTo>
                      <a:pt x="4" y="156"/>
                    </a:lnTo>
                    <a:lnTo>
                      <a:pt x="7" y="156"/>
                    </a:lnTo>
                    <a:lnTo>
                      <a:pt x="8" y="155"/>
                    </a:lnTo>
                    <a:lnTo>
                      <a:pt x="9" y="154"/>
                    </a:lnTo>
                    <a:lnTo>
                      <a:pt x="9" y="154"/>
                    </a:lnTo>
                    <a:lnTo>
                      <a:pt x="17" y="136"/>
                    </a:lnTo>
                    <a:lnTo>
                      <a:pt x="23" y="118"/>
                    </a:lnTo>
                    <a:lnTo>
                      <a:pt x="36" y="83"/>
                    </a:lnTo>
                    <a:lnTo>
                      <a:pt x="36" y="83"/>
                    </a:lnTo>
                    <a:lnTo>
                      <a:pt x="44" y="64"/>
                    </a:lnTo>
                    <a:lnTo>
                      <a:pt x="54" y="44"/>
                    </a:lnTo>
                    <a:lnTo>
                      <a:pt x="58" y="35"/>
                    </a:lnTo>
                    <a:lnTo>
                      <a:pt x="62" y="24"/>
                    </a:lnTo>
                    <a:lnTo>
                      <a:pt x="65" y="14"/>
                    </a:lnTo>
                    <a:lnTo>
                      <a:pt x="67" y="4"/>
                    </a:lnTo>
                    <a:lnTo>
                      <a:pt x="67" y="4"/>
                    </a:lnTo>
                    <a:lnTo>
                      <a:pt x="66" y="2"/>
                    </a:lnTo>
                    <a:lnTo>
                      <a:pt x="66" y="1"/>
                    </a:lnTo>
                    <a:lnTo>
                      <a:pt x="64" y="0"/>
                    </a:lnTo>
                    <a:lnTo>
                      <a:pt x="63"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4" name="Google Shape;384;p24"/>
              <p:cNvSpPr/>
              <p:nvPr/>
            </p:nvSpPr>
            <p:spPr>
              <a:xfrm>
                <a:off x="4297363" y="1228725"/>
                <a:ext cx="57150" cy="93663"/>
              </a:xfrm>
              <a:custGeom>
                <a:rect b="b" l="l" r="r" t="t"/>
                <a:pathLst>
                  <a:path extrusionOk="0" h="176" w="109">
                    <a:moveTo>
                      <a:pt x="101" y="3"/>
                    </a:moveTo>
                    <a:lnTo>
                      <a:pt x="101" y="3"/>
                    </a:lnTo>
                    <a:lnTo>
                      <a:pt x="88" y="23"/>
                    </a:lnTo>
                    <a:lnTo>
                      <a:pt x="76" y="43"/>
                    </a:lnTo>
                    <a:lnTo>
                      <a:pt x="63" y="63"/>
                    </a:lnTo>
                    <a:lnTo>
                      <a:pt x="57" y="73"/>
                    </a:lnTo>
                    <a:lnTo>
                      <a:pt x="53" y="85"/>
                    </a:lnTo>
                    <a:lnTo>
                      <a:pt x="53" y="85"/>
                    </a:lnTo>
                    <a:lnTo>
                      <a:pt x="42" y="109"/>
                    </a:lnTo>
                    <a:lnTo>
                      <a:pt x="36" y="121"/>
                    </a:lnTo>
                    <a:lnTo>
                      <a:pt x="28" y="132"/>
                    </a:lnTo>
                    <a:lnTo>
                      <a:pt x="28" y="132"/>
                    </a:lnTo>
                    <a:lnTo>
                      <a:pt x="17" y="151"/>
                    </a:lnTo>
                    <a:lnTo>
                      <a:pt x="10" y="161"/>
                    </a:lnTo>
                    <a:lnTo>
                      <a:pt x="6" y="164"/>
                    </a:lnTo>
                    <a:lnTo>
                      <a:pt x="3" y="167"/>
                    </a:lnTo>
                    <a:lnTo>
                      <a:pt x="3" y="167"/>
                    </a:lnTo>
                    <a:lnTo>
                      <a:pt x="2" y="168"/>
                    </a:lnTo>
                    <a:lnTo>
                      <a:pt x="0" y="169"/>
                    </a:lnTo>
                    <a:lnTo>
                      <a:pt x="0" y="172"/>
                    </a:lnTo>
                    <a:lnTo>
                      <a:pt x="0" y="173"/>
                    </a:lnTo>
                    <a:lnTo>
                      <a:pt x="4" y="176"/>
                    </a:lnTo>
                    <a:lnTo>
                      <a:pt x="6" y="176"/>
                    </a:lnTo>
                    <a:lnTo>
                      <a:pt x="8" y="175"/>
                    </a:lnTo>
                    <a:lnTo>
                      <a:pt x="8" y="175"/>
                    </a:lnTo>
                    <a:lnTo>
                      <a:pt x="13" y="172"/>
                    </a:lnTo>
                    <a:lnTo>
                      <a:pt x="16" y="167"/>
                    </a:lnTo>
                    <a:lnTo>
                      <a:pt x="23" y="156"/>
                    </a:lnTo>
                    <a:lnTo>
                      <a:pt x="23" y="156"/>
                    </a:lnTo>
                    <a:lnTo>
                      <a:pt x="37" y="137"/>
                    </a:lnTo>
                    <a:lnTo>
                      <a:pt x="43" y="127"/>
                    </a:lnTo>
                    <a:lnTo>
                      <a:pt x="48" y="118"/>
                    </a:lnTo>
                    <a:lnTo>
                      <a:pt x="48" y="118"/>
                    </a:lnTo>
                    <a:lnTo>
                      <a:pt x="60" y="91"/>
                    </a:lnTo>
                    <a:lnTo>
                      <a:pt x="67" y="79"/>
                    </a:lnTo>
                    <a:lnTo>
                      <a:pt x="74" y="66"/>
                    </a:lnTo>
                    <a:lnTo>
                      <a:pt x="74" y="66"/>
                    </a:lnTo>
                    <a:lnTo>
                      <a:pt x="91" y="37"/>
                    </a:lnTo>
                    <a:lnTo>
                      <a:pt x="101" y="23"/>
                    </a:lnTo>
                    <a:lnTo>
                      <a:pt x="109" y="7"/>
                    </a:lnTo>
                    <a:lnTo>
                      <a:pt x="109" y="7"/>
                    </a:lnTo>
                    <a:lnTo>
                      <a:pt x="109" y="5"/>
                    </a:lnTo>
                    <a:lnTo>
                      <a:pt x="109" y="4"/>
                    </a:lnTo>
                    <a:lnTo>
                      <a:pt x="108" y="2"/>
                    </a:lnTo>
                    <a:lnTo>
                      <a:pt x="107" y="1"/>
                    </a:lnTo>
                    <a:lnTo>
                      <a:pt x="105" y="0"/>
                    </a:lnTo>
                    <a:lnTo>
                      <a:pt x="104" y="0"/>
                    </a:lnTo>
                    <a:lnTo>
                      <a:pt x="102" y="1"/>
                    </a:lnTo>
                    <a:lnTo>
                      <a:pt x="101" y="3"/>
                    </a:lnTo>
                    <a:lnTo>
                      <a:pt x="10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5" name="Google Shape;385;p24"/>
              <p:cNvSpPr/>
              <p:nvPr/>
            </p:nvSpPr>
            <p:spPr>
              <a:xfrm>
                <a:off x="4352925" y="1239838"/>
                <a:ext cx="50800" cy="92075"/>
              </a:xfrm>
              <a:custGeom>
                <a:rect b="b" l="l" r="r" t="t"/>
                <a:pathLst>
                  <a:path extrusionOk="0" h="174" w="95">
                    <a:moveTo>
                      <a:pt x="85" y="4"/>
                    </a:moveTo>
                    <a:lnTo>
                      <a:pt x="85" y="4"/>
                    </a:lnTo>
                    <a:lnTo>
                      <a:pt x="82" y="12"/>
                    </a:lnTo>
                    <a:lnTo>
                      <a:pt x="79" y="21"/>
                    </a:lnTo>
                    <a:lnTo>
                      <a:pt x="75" y="31"/>
                    </a:lnTo>
                    <a:lnTo>
                      <a:pt x="71" y="39"/>
                    </a:lnTo>
                    <a:lnTo>
                      <a:pt x="71" y="39"/>
                    </a:lnTo>
                    <a:lnTo>
                      <a:pt x="63" y="60"/>
                    </a:lnTo>
                    <a:lnTo>
                      <a:pt x="54" y="80"/>
                    </a:lnTo>
                    <a:lnTo>
                      <a:pt x="54" y="80"/>
                    </a:lnTo>
                    <a:lnTo>
                      <a:pt x="43" y="103"/>
                    </a:lnTo>
                    <a:lnTo>
                      <a:pt x="31" y="126"/>
                    </a:lnTo>
                    <a:lnTo>
                      <a:pt x="16" y="146"/>
                    </a:lnTo>
                    <a:lnTo>
                      <a:pt x="1" y="167"/>
                    </a:lnTo>
                    <a:lnTo>
                      <a:pt x="1" y="167"/>
                    </a:lnTo>
                    <a:lnTo>
                      <a:pt x="0" y="169"/>
                    </a:lnTo>
                    <a:lnTo>
                      <a:pt x="0" y="172"/>
                    </a:lnTo>
                    <a:lnTo>
                      <a:pt x="2" y="174"/>
                    </a:lnTo>
                    <a:lnTo>
                      <a:pt x="4" y="174"/>
                    </a:lnTo>
                    <a:lnTo>
                      <a:pt x="9" y="174"/>
                    </a:lnTo>
                    <a:lnTo>
                      <a:pt x="9" y="174"/>
                    </a:lnTo>
                    <a:lnTo>
                      <a:pt x="12" y="174"/>
                    </a:lnTo>
                    <a:lnTo>
                      <a:pt x="13" y="172"/>
                    </a:lnTo>
                    <a:lnTo>
                      <a:pt x="13" y="169"/>
                    </a:lnTo>
                    <a:lnTo>
                      <a:pt x="12" y="167"/>
                    </a:lnTo>
                    <a:lnTo>
                      <a:pt x="12" y="167"/>
                    </a:lnTo>
                    <a:lnTo>
                      <a:pt x="27" y="147"/>
                    </a:lnTo>
                    <a:lnTo>
                      <a:pt x="40" y="128"/>
                    </a:lnTo>
                    <a:lnTo>
                      <a:pt x="51" y="107"/>
                    </a:lnTo>
                    <a:lnTo>
                      <a:pt x="62" y="85"/>
                    </a:lnTo>
                    <a:lnTo>
                      <a:pt x="62" y="85"/>
                    </a:lnTo>
                    <a:lnTo>
                      <a:pt x="72" y="64"/>
                    </a:lnTo>
                    <a:lnTo>
                      <a:pt x="80" y="41"/>
                    </a:lnTo>
                    <a:lnTo>
                      <a:pt x="80" y="41"/>
                    </a:lnTo>
                    <a:lnTo>
                      <a:pt x="85" y="32"/>
                    </a:lnTo>
                    <a:lnTo>
                      <a:pt x="89" y="23"/>
                    </a:lnTo>
                    <a:lnTo>
                      <a:pt x="92" y="14"/>
                    </a:lnTo>
                    <a:lnTo>
                      <a:pt x="95" y="4"/>
                    </a:lnTo>
                    <a:lnTo>
                      <a:pt x="95" y="4"/>
                    </a:lnTo>
                    <a:lnTo>
                      <a:pt x="94" y="2"/>
                    </a:lnTo>
                    <a:lnTo>
                      <a:pt x="94" y="1"/>
                    </a:lnTo>
                    <a:lnTo>
                      <a:pt x="92" y="0"/>
                    </a:lnTo>
                    <a:lnTo>
                      <a:pt x="91"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6" name="Google Shape;386;p24"/>
              <p:cNvSpPr/>
              <p:nvPr/>
            </p:nvSpPr>
            <p:spPr>
              <a:xfrm>
                <a:off x="4408488" y="1254125"/>
                <a:ext cx="52388" cy="79375"/>
              </a:xfrm>
              <a:custGeom>
                <a:rect b="b" l="l" r="r" t="t"/>
                <a:pathLst>
                  <a:path extrusionOk="0" h="151" w="99">
                    <a:moveTo>
                      <a:pt x="90" y="5"/>
                    </a:moveTo>
                    <a:lnTo>
                      <a:pt x="90" y="5"/>
                    </a:lnTo>
                    <a:lnTo>
                      <a:pt x="88" y="14"/>
                    </a:lnTo>
                    <a:lnTo>
                      <a:pt x="85" y="24"/>
                    </a:lnTo>
                    <a:lnTo>
                      <a:pt x="80" y="34"/>
                    </a:lnTo>
                    <a:lnTo>
                      <a:pt x="74" y="44"/>
                    </a:lnTo>
                    <a:lnTo>
                      <a:pt x="61" y="63"/>
                    </a:lnTo>
                    <a:lnTo>
                      <a:pt x="49" y="79"/>
                    </a:lnTo>
                    <a:lnTo>
                      <a:pt x="49" y="79"/>
                    </a:lnTo>
                    <a:lnTo>
                      <a:pt x="23" y="111"/>
                    </a:lnTo>
                    <a:lnTo>
                      <a:pt x="11" y="128"/>
                    </a:lnTo>
                    <a:lnTo>
                      <a:pt x="0" y="144"/>
                    </a:lnTo>
                    <a:lnTo>
                      <a:pt x="0" y="144"/>
                    </a:lnTo>
                    <a:lnTo>
                      <a:pt x="0" y="146"/>
                    </a:lnTo>
                    <a:lnTo>
                      <a:pt x="0" y="148"/>
                    </a:lnTo>
                    <a:lnTo>
                      <a:pt x="1" y="149"/>
                    </a:lnTo>
                    <a:lnTo>
                      <a:pt x="2" y="150"/>
                    </a:lnTo>
                    <a:lnTo>
                      <a:pt x="4" y="151"/>
                    </a:lnTo>
                    <a:lnTo>
                      <a:pt x="5" y="151"/>
                    </a:lnTo>
                    <a:lnTo>
                      <a:pt x="7" y="150"/>
                    </a:lnTo>
                    <a:lnTo>
                      <a:pt x="8" y="149"/>
                    </a:lnTo>
                    <a:lnTo>
                      <a:pt x="8" y="149"/>
                    </a:lnTo>
                    <a:lnTo>
                      <a:pt x="16" y="139"/>
                    </a:lnTo>
                    <a:lnTo>
                      <a:pt x="22" y="129"/>
                    </a:lnTo>
                    <a:lnTo>
                      <a:pt x="37" y="110"/>
                    </a:lnTo>
                    <a:lnTo>
                      <a:pt x="37" y="110"/>
                    </a:lnTo>
                    <a:lnTo>
                      <a:pt x="52" y="93"/>
                    </a:lnTo>
                    <a:lnTo>
                      <a:pt x="60" y="82"/>
                    </a:lnTo>
                    <a:lnTo>
                      <a:pt x="65" y="73"/>
                    </a:lnTo>
                    <a:lnTo>
                      <a:pt x="65" y="73"/>
                    </a:lnTo>
                    <a:lnTo>
                      <a:pt x="76" y="56"/>
                    </a:lnTo>
                    <a:lnTo>
                      <a:pt x="86" y="40"/>
                    </a:lnTo>
                    <a:lnTo>
                      <a:pt x="91" y="32"/>
                    </a:lnTo>
                    <a:lnTo>
                      <a:pt x="95" y="23"/>
                    </a:lnTo>
                    <a:lnTo>
                      <a:pt x="98" y="14"/>
                    </a:lnTo>
                    <a:lnTo>
                      <a:pt x="99" y="5"/>
                    </a:lnTo>
                    <a:lnTo>
                      <a:pt x="99" y="5"/>
                    </a:lnTo>
                    <a:lnTo>
                      <a:pt x="99" y="3"/>
                    </a:lnTo>
                    <a:lnTo>
                      <a:pt x="98" y="1"/>
                    </a:lnTo>
                    <a:lnTo>
                      <a:pt x="97" y="1"/>
                    </a:lnTo>
                    <a:lnTo>
                      <a:pt x="95" y="0"/>
                    </a:lnTo>
                    <a:lnTo>
                      <a:pt x="92" y="1"/>
                    </a:lnTo>
                    <a:lnTo>
                      <a:pt x="91" y="3"/>
                    </a:lnTo>
                    <a:lnTo>
                      <a:pt x="90" y="5"/>
                    </a:lnTo>
                    <a:lnTo>
                      <a:pt x="90"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7" name="Google Shape;387;p24"/>
              <p:cNvSpPr/>
              <p:nvPr/>
            </p:nvSpPr>
            <p:spPr>
              <a:xfrm>
                <a:off x="4465638" y="1258888"/>
                <a:ext cx="50800" cy="90488"/>
              </a:xfrm>
              <a:custGeom>
                <a:rect b="b" l="l" r="r" t="t"/>
                <a:pathLst>
                  <a:path extrusionOk="0" h="170" w="95">
                    <a:moveTo>
                      <a:pt x="85" y="4"/>
                    </a:moveTo>
                    <a:lnTo>
                      <a:pt x="85" y="4"/>
                    </a:lnTo>
                    <a:lnTo>
                      <a:pt x="83" y="13"/>
                    </a:lnTo>
                    <a:lnTo>
                      <a:pt x="80" y="24"/>
                    </a:lnTo>
                    <a:lnTo>
                      <a:pt x="75" y="33"/>
                    </a:lnTo>
                    <a:lnTo>
                      <a:pt x="71" y="42"/>
                    </a:lnTo>
                    <a:lnTo>
                      <a:pt x="59" y="61"/>
                    </a:lnTo>
                    <a:lnTo>
                      <a:pt x="48" y="78"/>
                    </a:lnTo>
                    <a:lnTo>
                      <a:pt x="48" y="78"/>
                    </a:lnTo>
                    <a:lnTo>
                      <a:pt x="36" y="99"/>
                    </a:lnTo>
                    <a:lnTo>
                      <a:pt x="24" y="121"/>
                    </a:lnTo>
                    <a:lnTo>
                      <a:pt x="13" y="142"/>
                    </a:lnTo>
                    <a:lnTo>
                      <a:pt x="1" y="164"/>
                    </a:lnTo>
                    <a:lnTo>
                      <a:pt x="1" y="164"/>
                    </a:lnTo>
                    <a:lnTo>
                      <a:pt x="0" y="166"/>
                    </a:lnTo>
                    <a:lnTo>
                      <a:pt x="0" y="167"/>
                    </a:lnTo>
                    <a:lnTo>
                      <a:pt x="1" y="169"/>
                    </a:lnTo>
                    <a:lnTo>
                      <a:pt x="3" y="170"/>
                    </a:lnTo>
                    <a:lnTo>
                      <a:pt x="4" y="170"/>
                    </a:lnTo>
                    <a:lnTo>
                      <a:pt x="6" y="170"/>
                    </a:lnTo>
                    <a:lnTo>
                      <a:pt x="8" y="170"/>
                    </a:lnTo>
                    <a:lnTo>
                      <a:pt x="9" y="168"/>
                    </a:lnTo>
                    <a:lnTo>
                      <a:pt x="9" y="168"/>
                    </a:lnTo>
                    <a:lnTo>
                      <a:pt x="22" y="146"/>
                    </a:lnTo>
                    <a:lnTo>
                      <a:pt x="35" y="123"/>
                    </a:lnTo>
                    <a:lnTo>
                      <a:pt x="47" y="99"/>
                    </a:lnTo>
                    <a:lnTo>
                      <a:pt x="61" y="77"/>
                    </a:lnTo>
                    <a:lnTo>
                      <a:pt x="61" y="77"/>
                    </a:lnTo>
                    <a:lnTo>
                      <a:pt x="71" y="61"/>
                    </a:lnTo>
                    <a:lnTo>
                      <a:pt x="81" y="43"/>
                    </a:lnTo>
                    <a:lnTo>
                      <a:pt x="85" y="34"/>
                    </a:lnTo>
                    <a:lnTo>
                      <a:pt x="89" y="25"/>
                    </a:lnTo>
                    <a:lnTo>
                      <a:pt x="93" y="15"/>
                    </a:lnTo>
                    <a:lnTo>
                      <a:pt x="95" y="6"/>
                    </a:lnTo>
                    <a:lnTo>
                      <a:pt x="95" y="6"/>
                    </a:lnTo>
                    <a:lnTo>
                      <a:pt x="95" y="4"/>
                    </a:lnTo>
                    <a:lnTo>
                      <a:pt x="94" y="3"/>
                    </a:lnTo>
                    <a:lnTo>
                      <a:pt x="90" y="1"/>
                    </a:lnTo>
                    <a:lnTo>
                      <a:pt x="89" y="0"/>
                    </a:lnTo>
                    <a:lnTo>
                      <a:pt x="87" y="1"/>
                    </a:lnTo>
                    <a:lnTo>
                      <a:pt x="86" y="2"/>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8" name="Google Shape;388;p24"/>
              <p:cNvSpPr/>
              <p:nvPr/>
            </p:nvSpPr>
            <p:spPr>
              <a:xfrm>
                <a:off x="4513263" y="1276350"/>
                <a:ext cx="47625" cy="93663"/>
              </a:xfrm>
              <a:custGeom>
                <a:rect b="b" l="l" r="r" t="t"/>
                <a:pathLst>
                  <a:path extrusionOk="0" h="175" w="90">
                    <a:moveTo>
                      <a:pt x="81" y="3"/>
                    </a:moveTo>
                    <a:lnTo>
                      <a:pt x="81" y="3"/>
                    </a:lnTo>
                    <a:lnTo>
                      <a:pt x="66" y="45"/>
                    </a:lnTo>
                    <a:lnTo>
                      <a:pt x="57" y="66"/>
                    </a:lnTo>
                    <a:lnTo>
                      <a:pt x="48" y="87"/>
                    </a:lnTo>
                    <a:lnTo>
                      <a:pt x="48" y="87"/>
                    </a:lnTo>
                    <a:lnTo>
                      <a:pt x="38" y="107"/>
                    </a:lnTo>
                    <a:lnTo>
                      <a:pt x="27" y="128"/>
                    </a:lnTo>
                    <a:lnTo>
                      <a:pt x="15" y="149"/>
                    </a:lnTo>
                    <a:lnTo>
                      <a:pt x="2" y="167"/>
                    </a:lnTo>
                    <a:lnTo>
                      <a:pt x="2" y="167"/>
                    </a:lnTo>
                    <a:lnTo>
                      <a:pt x="0" y="168"/>
                    </a:lnTo>
                    <a:lnTo>
                      <a:pt x="0" y="170"/>
                    </a:lnTo>
                    <a:lnTo>
                      <a:pt x="2" y="173"/>
                    </a:lnTo>
                    <a:lnTo>
                      <a:pt x="4" y="175"/>
                    </a:lnTo>
                    <a:lnTo>
                      <a:pt x="5" y="175"/>
                    </a:lnTo>
                    <a:lnTo>
                      <a:pt x="7" y="175"/>
                    </a:lnTo>
                    <a:lnTo>
                      <a:pt x="8" y="173"/>
                    </a:lnTo>
                    <a:lnTo>
                      <a:pt x="13" y="168"/>
                    </a:lnTo>
                    <a:lnTo>
                      <a:pt x="13" y="168"/>
                    </a:lnTo>
                    <a:lnTo>
                      <a:pt x="14" y="167"/>
                    </a:lnTo>
                    <a:lnTo>
                      <a:pt x="14" y="165"/>
                    </a:lnTo>
                    <a:lnTo>
                      <a:pt x="14" y="165"/>
                    </a:lnTo>
                    <a:lnTo>
                      <a:pt x="24" y="150"/>
                    </a:lnTo>
                    <a:lnTo>
                      <a:pt x="34" y="132"/>
                    </a:lnTo>
                    <a:lnTo>
                      <a:pt x="42" y="116"/>
                    </a:lnTo>
                    <a:lnTo>
                      <a:pt x="51" y="99"/>
                    </a:lnTo>
                    <a:lnTo>
                      <a:pt x="51" y="99"/>
                    </a:lnTo>
                    <a:lnTo>
                      <a:pt x="57" y="88"/>
                    </a:lnTo>
                    <a:lnTo>
                      <a:pt x="63" y="76"/>
                    </a:lnTo>
                    <a:lnTo>
                      <a:pt x="73" y="54"/>
                    </a:lnTo>
                    <a:lnTo>
                      <a:pt x="82" y="30"/>
                    </a:lnTo>
                    <a:lnTo>
                      <a:pt x="90" y="5"/>
                    </a:lnTo>
                    <a:lnTo>
                      <a:pt x="90" y="5"/>
                    </a:lnTo>
                    <a:lnTo>
                      <a:pt x="90" y="3"/>
                    </a:lnTo>
                    <a:lnTo>
                      <a:pt x="89" y="2"/>
                    </a:lnTo>
                    <a:lnTo>
                      <a:pt x="88" y="1"/>
                    </a:lnTo>
                    <a:lnTo>
                      <a:pt x="87" y="0"/>
                    </a:lnTo>
                    <a:lnTo>
                      <a:pt x="85" y="0"/>
                    </a:lnTo>
                    <a:lnTo>
                      <a:pt x="83" y="0"/>
                    </a:lnTo>
                    <a:lnTo>
                      <a:pt x="82" y="1"/>
                    </a:lnTo>
                    <a:lnTo>
                      <a:pt x="81" y="3"/>
                    </a:lnTo>
                    <a:lnTo>
                      <a:pt x="81"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89" name="Google Shape;389;p24"/>
              <p:cNvSpPr/>
              <p:nvPr/>
            </p:nvSpPr>
            <p:spPr>
              <a:xfrm>
                <a:off x="4538663" y="1304925"/>
                <a:ext cx="44450" cy="92075"/>
              </a:xfrm>
              <a:custGeom>
                <a:rect b="b" l="l" r="r" t="t"/>
                <a:pathLst>
                  <a:path extrusionOk="0" h="175" w="85">
                    <a:moveTo>
                      <a:pt x="75" y="5"/>
                    </a:moveTo>
                    <a:lnTo>
                      <a:pt x="75" y="5"/>
                    </a:lnTo>
                    <a:lnTo>
                      <a:pt x="74" y="16"/>
                    </a:lnTo>
                    <a:lnTo>
                      <a:pt x="71" y="26"/>
                    </a:lnTo>
                    <a:lnTo>
                      <a:pt x="68" y="38"/>
                    </a:lnTo>
                    <a:lnTo>
                      <a:pt x="64" y="48"/>
                    </a:lnTo>
                    <a:lnTo>
                      <a:pt x="54" y="69"/>
                    </a:lnTo>
                    <a:lnTo>
                      <a:pt x="43" y="88"/>
                    </a:lnTo>
                    <a:lnTo>
                      <a:pt x="43" y="88"/>
                    </a:lnTo>
                    <a:lnTo>
                      <a:pt x="22" y="128"/>
                    </a:lnTo>
                    <a:lnTo>
                      <a:pt x="10" y="148"/>
                    </a:lnTo>
                    <a:lnTo>
                      <a:pt x="0" y="168"/>
                    </a:lnTo>
                    <a:lnTo>
                      <a:pt x="0" y="168"/>
                    </a:lnTo>
                    <a:lnTo>
                      <a:pt x="0" y="170"/>
                    </a:lnTo>
                    <a:lnTo>
                      <a:pt x="0" y="172"/>
                    </a:lnTo>
                    <a:lnTo>
                      <a:pt x="1" y="173"/>
                    </a:lnTo>
                    <a:lnTo>
                      <a:pt x="2" y="174"/>
                    </a:lnTo>
                    <a:lnTo>
                      <a:pt x="4" y="175"/>
                    </a:lnTo>
                    <a:lnTo>
                      <a:pt x="5" y="175"/>
                    </a:lnTo>
                    <a:lnTo>
                      <a:pt x="7" y="174"/>
                    </a:lnTo>
                    <a:lnTo>
                      <a:pt x="8" y="173"/>
                    </a:lnTo>
                    <a:lnTo>
                      <a:pt x="8" y="173"/>
                    </a:lnTo>
                    <a:lnTo>
                      <a:pt x="21" y="148"/>
                    </a:lnTo>
                    <a:lnTo>
                      <a:pt x="34" y="125"/>
                    </a:lnTo>
                    <a:lnTo>
                      <a:pt x="61" y="78"/>
                    </a:lnTo>
                    <a:lnTo>
                      <a:pt x="61" y="78"/>
                    </a:lnTo>
                    <a:lnTo>
                      <a:pt x="69" y="61"/>
                    </a:lnTo>
                    <a:lnTo>
                      <a:pt x="77" y="42"/>
                    </a:lnTo>
                    <a:lnTo>
                      <a:pt x="80" y="33"/>
                    </a:lnTo>
                    <a:lnTo>
                      <a:pt x="83" y="23"/>
                    </a:lnTo>
                    <a:lnTo>
                      <a:pt x="84" y="14"/>
                    </a:lnTo>
                    <a:lnTo>
                      <a:pt x="85" y="5"/>
                    </a:lnTo>
                    <a:lnTo>
                      <a:pt x="85" y="5"/>
                    </a:lnTo>
                    <a:lnTo>
                      <a:pt x="85" y="3"/>
                    </a:lnTo>
                    <a:lnTo>
                      <a:pt x="84" y="1"/>
                    </a:lnTo>
                    <a:lnTo>
                      <a:pt x="82" y="0"/>
                    </a:lnTo>
                    <a:lnTo>
                      <a:pt x="81" y="0"/>
                    </a:lnTo>
                    <a:lnTo>
                      <a:pt x="78" y="0"/>
                    </a:lnTo>
                    <a:lnTo>
                      <a:pt x="77" y="1"/>
                    </a:lnTo>
                    <a:lnTo>
                      <a:pt x="75" y="3"/>
                    </a:lnTo>
                    <a:lnTo>
                      <a:pt x="75" y="5"/>
                    </a:lnTo>
                    <a:lnTo>
                      <a:pt x="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0" name="Google Shape;390;p24"/>
              <p:cNvSpPr/>
              <p:nvPr/>
            </p:nvSpPr>
            <p:spPr>
              <a:xfrm>
                <a:off x="4568825" y="1336675"/>
                <a:ext cx="44450" cy="87313"/>
              </a:xfrm>
              <a:custGeom>
                <a:rect b="b" l="l" r="r" t="t"/>
                <a:pathLst>
                  <a:path extrusionOk="0" h="165" w="85">
                    <a:moveTo>
                      <a:pt x="85" y="4"/>
                    </a:moveTo>
                    <a:lnTo>
                      <a:pt x="85" y="4"/>
                    </a:lnTo>
                    <a:lnTo>
                      <a:pt x="85" y="2"/>
                    </a:lnTo>
                    <a:lnTo>
                      <a:pt x="82" y="1"/>
                    </a:lnTo>
                    <a:lnTo>
                      <a:pt x="79" y="0"/>
                    </a:lnTo>
                    <a:lnTo>
                      <a:pt x="78" y="0"/>
                    </a:lnTo>
                    <a:lnTo>
                      <a:pt x="76" y="1"/>
                    </a:lnTo>
                    <a:lnTo>
                      <a:pt x="75" y="2"/>
                    </a:lnTo>
                    <a:lnTo>
                      <a:pt x="75" y="4"/>
                    </a:lnTo>
                    <a:lnTo>
                      <a:pt x="75" y="4"/>
                    </a:lnTo>
                    <a:lnTo>
                      <a:pt x="75" y="14"/>
                    </a:lnTo>
                    <a:lnTo>
                      <a:pt x="73" y="23"/>
                    </a:lnTo>
                    <a:lnTo>
                      <a:pt x="69" y="33"/>
                    </a:lnTo>
                    <a:lnTo>
                      <a:pt x="64" y="42"/>
                    </a:lnTo>
                    <a:lnTo>
                      <a:pt x="52" y="59"/>
                    </a:lnTo>
                    <a:lnTo>
                      <a:pt x="47" y="69"/>
                    </a:lnTo>
                    <a:lnTo>
                      <a:pt x="43" y="77"/>
                    </a:lnTo>
                    <a:lnTo>
                      <a:pt x="43" y="77"/>
                    </a:lnTo>
                    <a:lnTo>
                      <a:pt x="35" y="96"/>
                    </a:lnTo>
                    <a:lnTo>
                      <a:pt x="27" y="113"/>
                    </a:lnTo>
                    <a:lnTo>
                      <a:pt x="27" y="113"/>
                    </a:lnTo>
                    <a:lnTo>
                      <a:pt x="16" y="137"/>
                    </a:lnTo>
                    <a:lnTo>
                      <a:pt x="10" y="147"/>
                    </a:lnTo>
                    <a:lnTo>
                      <a:pt x="6" y="152"/>
                    </a:lnTo>
                    <a:lnTo>
                      <a:pt x="2" y="157"/>
                    </a:lnTo>
                    <a:lnTo>
                      <a:pt x="2" y="157"/>
                    </a:lnTo>
                    <a:lnTo>
                      <a:pt x="0" y="159"/>
                    </a:lnTo>
                    <a:lnTo>
                      <a:pt x="0" y="162"/>
                    </a:lnTo>
                    <a:lnTo>
                      <a:pt x="1" y="164"/>
                    </a:lnTo>
                    <a:lnTo>
                      <a:pt x="4" y="165"/>
                    </a:lnTo>
                    <a:lnTo>
                      <a:pt x="9" y="165"/>
                    </a:lnTo>
                    <a:lnTo>
                      <a:pt x="9" y="165"/>
                    </a:lnTo>
                    <a:lnTo>
                      <a:pt x="11" y="165"/>
                    </a:lnTo>
                    <a:lnTo>
                      <a:pt x="13" y="163"/>
                    </a:lnTo>
                    <a:lnTo>
                      <a:pt x="13" y="161"/>
                    </a:lnTo>
                    <a:lnTo>
                      <a:pt x="13" y="159"/>
                    </a:lnTo>
                    <a:lnTo>
                      <a:pt x="13" y="159"/>
                    </a:lnTo>
                    <a:lnTo>
                      <a:pt x="16" y="155"/>
                    </a:lnTo>
                    <a:lnTo>
                      <a:pt x="19" y="149"/>
                    </a:lnTo>
                    <a:lnTo>
                      <a:pt x="25" y="139"/>
                    </a:lnTo>
                    <a:lnTo>
                      <a:pt x="25" y="139"/>
                    </a:lnTo>
                    <a:lnTo>
                      <a:pt x="37" y="113"/>
                    </a:lnTo>
                    <a:lnTo>
                      <a:pt x="49" y="87"/>
                    </a:lnTo>
                    <a:lnTo>
                      <a:pt x="49" y="87"/>
                    </a:lnTo>
                    <a:lnTo>
                      <a:pt x="54" y="77"/>
                    </a:lnTo>
                    <a:lnTo>
                      <a:pt x="60" y="68"/>
                    </a:lnTo>
                    <a:lnTo>
                      <a:pt x="72" y="47"/>
                    </a:lnTo>
                    <a:lnTo>
                      <a:pt x="77" y="37"/>
                    </a:lnTo>
                    <a:lnTo>
                      <a:pt x="81" y="26"/>
                    </a:lnTo>
                    <a:lnTo>
                      <a:pt x="85" y="15"/>
                    </a:lnTo>
                    <a:lnTo>
                      <a:pt x="85" y="10"/>
                    </a:lnTo>
                    <a:lnTo>
                      <a:pt x="85" y="4"/>
                    </a:lnTo>
                    <a:lnTo>
                      <a:pt x="8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1" name="Google Shape;391;p24"/>
              <p:cNvSpPr/>
              <p:nvPr/>
            </p:nvSpPr>
            <p:spPr>
              <a:xfrm>
                <a:off x="4608513" y="1366838"/>
                <a:ext cx="47625" cy="85725"/>
              </a:xfrm>
              <a:custGeom>
                <a:rect b="b" l="l" r="r" t="t"/>
                <a:pathLst>
                  <a:path extrusionOk="0" h="162" w="90">
                    <a:moveTo>
                      <a:pt x="81" y="5"/>
                    </a:moveTo>
                    <a:lnTo>
                      <a:pt x="81" y="5"/>
                    </a:lnTo>
                    <a:lnTo>
                      <a:pt x="80" y="15"/>
                    </a:lnTo>
                    <a:lnTo>
                      <a:pt x="77" y="25"/>
                    </a:lnTo>
                    <a:lnTo>
                      <a:pt x="73" y="36"/>
                    </a:lnTo>
                    <a:lnTo>
                      <a:pt x="67" y="46"/>
                    </a:lnTo>
                    <a:lnTo>
                      <a:pt x="56" y="64"/>
                    </a:lnTo>
                    <a:lnTo>
                      <a:pt x="46" y="83"/>
                    </a:lnTo>
                    <a:lnTo>
                      <a:pt x="46" y="83"/>
                    </a:lnTo>
                    <a:lnTo>
                      <a:pt x="34" y="101"/>
                    </a:lnTo>
                    <a:lnTo>
                      <a:pt x="23" y="119"/>
                    </a:lnTo>
                    <a:lnTo>
                      <a:pt x="1" y="154"/>
                    </a:lnTo>
                    <a:lnTo>
                      <a:pt x="1" y="154"/>
                    </a:lnTo>
                    <a:lnTo>
                      <a:pt x="0" y="156"/>
                    </a:lnTo>
                    <a:lnTo>
                      <a:pt x="0" y="158"/>
                    </a:lnTo>
                    <a:lnTo>
                      <a:pt x="1" y="159"/>
                    </a:lnTo>
                    <a:lnTo>
                      <a:pt x="2" y="160"/>
                    </a:lnTo>
                    <a:lnTo>
                      <a:pt x="4" y="162"/>
                    </a:lnTo>
                    <a:lnTo>
                      <a:pt x="6" y="162"/>
                    </a:lnTo>
                    <a:lnTo>
                      <a:pt x="7" y="160"/>
                    </a:lnTo>
                    <a:lnTo>
                      <a:pt x="10" y="159"/>
                    </a:lnTo>
                    <a:lnTo>
                      <a:pt x="10" y="159"/>
                    </a:lnTo>
                    <a:lnTo>
                      <a:pt x="33" y="120"/>
                    </a:lnTo>
                    <a:lnTo>
                      <a:pt x="46" y="101"/>
                    </a:lnTo>
                    <a:lnTo>
                      <a:pt x="57" y="81"/>
                    </a:lnTo>
                    <a:lnTo>
                      <a:pt x="57" y="81"/>
                    </a:lnTo>
                    <a:lnTo>
                      <a:pt x="68" y="62"/>
                    </a:lnTo>
                    <a:lnTo>
                      <a:pt x="79" y="45"/>
                    </a:lnTo>
                    <a:lnTo>
                      <a:pt x="83" y="34"/>
                    </a:lnTo>
                    <a:lnTo>
                      <a:pt x="86" y="25"/>
                    </a:lnTo>
                    <a:lnTo>
                      <a:pt x="89" y="15"/>
                    </a:lnTo>
                    <a:lnTo>
                      <a:pt x="90" y="5"/>
                    </a:lnTo>
                    <a:lnTo>
                      <a:pt x="90" y="5"/>
                    </a:lnTo>
                    <a:lnTo>
                      <a:pt x="90" y="2"/>
                    </a:lnTo>
                    <a:lnTo>
                      <a:pt x="89" y="1"/>
                    </a:lnTo>
                    <a:lnTo>
                      <a:pt x="88" y="0"/>
                    </a:lnTo>
                    <a:lnTo>
                      <a:pt x="86" y="0"/>
                    </a:lnTo>
                    <a:lnTo>
                      <a:pt x="83" y="1"/>
                    </a:lnTo>
                    <a:lnTo>
                      <a:pt x="82" y="2"/>
                    </a:lnTo>
                    <a:lnTo>
                      <a:pt x="81" y="5"/>
                    </a:lnTo>
                    <a:lnTo>
                      <a:pt x="8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2" name="Google Shape;392;p24"/>
              <p:cNvSpPr/>
              <p:nvPr/>
            </p:nvSpPr>
            <p:spPr>
              <a:xfrm>
                <a:off x="4632325" y="1397000"/>
                <a:ext cx="49213" cy="85725"/>
              </a:xfrm>
              <a:custGeom>
                <a:rect b="b" l="l" r="r" t="t"/>
                <a:pathLst>
                  <a:path extrusionOk="0" h="161" w="92">
                    <a:moveTo>
                      <a:pt x="84" y="0"/>
                    </a:moveTo>
                    <a:lnTo>
                      <a:pt x="84" y="0"/>
                    </a:lnTo>
                    <a:lnTo>
                      <a:pt x="81" y="3"/>
                    </a:lnTo>
                    <a:lnTo>
                      <a:pt x="78" y="6"/>
                    </a:lnTo>
                    <a:lnTo>
                      <a:pt x="73" y="14"/>
                    </a:lnTo>
                    <a:lnTo>
                      <a:pt x="65" y="29"/>
                    </a:lnTo>
                    <a:lnTo>
                      <a:pt x="65" y="29"/>
                    </a:lnTo>
                    <a:lnTo>
                      <a:pt x="56" y="46"/>
                    </a:lnTo>
                    <a:lnTo>
                      <a:pt x="47" y="61"/>
                    </a:lnTo>
                    <a:lnTo>
                      <a:pt x="31" y="93"/>
                    </a:lnTo>
                    <a:lnTo>
                      <a:pt x="31" y="93"/>
                    </a:lnTo>
                    <a:lnTo>
                      <a:pt x="19" y="114"/>
                    </a:lnTo>
                    <a:lnTo>
                      <a:pt x="6" y="133"/>
                    </a:lnTo>
                    <a:lnTo>
                      <a:pt x="6" y="133"/>
                    </a:lnTo>
                    <a:lnTo>
                      <a:pt x="2" y="140"/>
                    </a:lnTo>
                    <a:lnTo>
                      <a:pt x="0" y="146"/>
                    </a:lnTo>
                    <a:lnTo>
                      <a:pt x="0" y="152"/>
                    </a:lnTo>
                    <a:lnTo>
                      <a:pt x="1" y="156"/>
                    </a:lnTo>
                    <a:lnTo>
                      <a:pt x="3" y="159"/>
                    </a:lnTo>
                    <a:lnTo>
                      <a:pt x="3" y="159"/>
                    </a:lnTo>
                    <a:lnTo>
                      <a:pt x="5" y="160"/>
                    </a:lnTo>
                    <a:lnTo>
                      <a:pt x="7" y="161"/>
                    </a:lnTo>
                    <a:lnTo>
                      <a:pt x="10" y="160"/>
                    </a:lnTo>
                    <a:lnTo>
                      <a:pt x="11" y="158"/>
                    </a:lnTo>
                    <a:lnTo>
                      <a:pt x="12" y="156"/>
                    </a:lnTo>
                    <a:lnTo>
                      <a:pt x="12" y="156"/>
                    </a:lnTo>
                    <a:lnTo>
                      <a:pt x="14" y="155"/>
                    </a:lnTo>
                    <a:lnTo>
                      <a:pt x="15" y="154"/>
                    </a:lnTo>
                    <a:lnTo>
                      <a:pt x="15" y="150"/>
                    </a:lnTo>
                    <a:lnTo>
                      <a:pt x="15" y="149"/>
                    </a:lnTo>
                    <a:lnTo>
                      <a:pt x="13" y="148"/>
                    </a:lnTo>
                    <a:lnTo>
                      <a:pt x="12" y="147"/>
                    </a:lnTo>
                    <a:lnTo>
                      <a:pt x="10" y="147"/>
                    </a:lnTo>
                    <a:lnTo>
                      <a:pt x="10" y="147"/>
                    </a:lnTo>
                    <a:lnTo>
                      <a:pt x="9" y="148"/>
                    </a:lnTo>
                    <a:lnTo>
                      <a:pt x="9" y="148"/>
                    </a:lnTo>
                    <a:lnTo>
                      <a:pt x="10" y="145"/>
                    </a:lnTo>
                    <a:lnTo>
                      <a:pt x="11" y="142"/>
                    </a:lnTo>
                    <a:lnTo>
                      <a:pt x="16" y="136"/>
                    </a:lnTo>
                    <a:lnTo>
                      <a:pt x="21" y="130"/>
                    </a:lnTo>
                    <a:lnTo>
                      <a:pt x="24" y="125"/>
                    </a:lnTo>
                    <a:lnTo>
                      <a:pt x="24" y="125"/>
                    </a:lnTo>
                    <a:lnTo>
                      <a:pt x="47" y="83"/>
                    </a:lnTo>
                    <a:lnTo>
                      <a:pt x="47" y="83"/>
                    </a:lnTo>
                    <a:lnTo>
                      <a:pt x="59" y="61"/>
                    </a:lnTo>
                    <a:lnTo>
                      <a:pt x="70" y="40"/>
                    </a:lnTo>
                    <a:lnTo>
                      <a:pt x="70" y="40"/>
                    </a:lnTo>
                    <a:lnTo>
                      <a:pt x="78" y="24"/>
                    </a:lnTo>
                    <a:lnTo>
                      <a:pt x="83" y="15"/>
                    </a:lnTo>
                    <a:lnTo>
                      <a:pt x="86" y="12"/>
                    </a:lnTo>
                    <a:lnTo>
                      <a:pt x="90" y="8"/>
                    </a:lnTo>
                    <a:lnTo>
                      <a:pt x="90" y="8"/>
                    </a:lnTo>
                    <a:lnTo>
                      <a:pt x="91" y="7"/>
                    </a:lnTo>
                    <a:lnTo>
                      <a:pt x="92" y="6"/>
                    </a:lnTo>
                    <a:lnTo>
                      <a:pt x="92" y="4"/>
                    </a:lnTo>
                    <a:lnTo>
                      <a:pt x="91" y="2"/>
                    </a:lnTo>
                    <a:lnTo>
                      <a:pt x="90" y="1"/>
                    </a:lnTo>
                    <a:lnTo>
                      <a:pt x="88" y="0"/>
                    </a:lnTo>
                    <a:lnTo>
                      <a:pt x="86" y="0"/>
                    </a:lnTo>
                    <a:lnTo>
                      <a:pt x="84" y="0"/>
                    </a:lnTo>
                    <a:lnTo>
                      <a:pt x="84" y="0"/>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3" name="Google Shape;393;p24"/>
              <p:cNvSpPr/>
              <p:nvPr/>
            </p:nvSpPr>
            <p:spPr>
              <a:xfrm>
                <a:off x="4654550" y="1414463"/>
                <a:ext cx="52388" cy="85725"/>
              </a:xfrm>
              <a:custGeom>
                <a:rect b="b" l="l" r="r" t="t"/>
                <a:pathLst>
                  <a:path extrusionOk="0" h="161" w="99">
                    <a:moveTo>
                      <a:pt x="90" y="3"/>
                    </a:moveTo>
                    <a:lnTo>
                      <a:pt x="90" y="3"/>
                    </a:lnTo>
                    <a:lnTo>
                      <a:pt x="89" y="9"/>
                    </a:lnTo>
                    <a:lnTo>
                      <a:pt x="86" y="13"/>
                    </a:lnTo>
                    <a:lnTo>
                      <a:pt x="79" y="23"/>
                    </a:lnTo>
                    <a:lnTo>
                      <a:pt x="67" y="41"/>
                    </a:lnTo>
                    <a:lnTo>
                      <a:pt x="67" y="41"/>
                    </a:lnTo>
                    <a:lnTo>
                      <a:pt x="53" y="61"/>
                    </a:lnTo>
                    <a:lnTo>
                      <a:pt x="38" y="83"/>
                    </a:lnTo>
                    <a:lnTo>
                      <a:pt x="38" y="83"/>
                    </a:lnTo>
                    <a:lnTo>
                      <a:pt x="33" y="94"/>
                    </a:lnTo>
                    <a:lnTo>
                      <a:pt x="28" y="107"/>
                    </a:lnTo>
                    <a:lnTo>
                      <a:pt x="23" y="119"/>
                    </a:lnTo>
                    <a:lnTo>
                      <a:pt x="20" y="124"/>
                    </a:lnTo>
                    <a:lnTo>
                      <a:pt x="15" y="129"/>
                    </a:lnTo>
                    <a:lnTo>
                      <a:pt x="15" y="129"/>
                    </a:lnTo>
                    <a:lnTo>
                      <a:pt x="10" y="136"/>
                    </a:lnTo>
                    <a:lnTo>
                      <a:pt x="6" y="142"/>
                    </a:lnTo>
                    <a:lnTo>
                      <a:pt x="3" y="148"/>
                    </a:lnTo>
                    <a:lnTo>
                      <a:pt x="0" y="155"/>
                    </a:lnTo>
                    <a:lnTo>
                      <a:pt x="0" y="155"/>
                    </a:lnTo>
                    <a:lnTo>
                      <a:pt x="0" y="157"/>
                    </a:lnTo>
                    <a:lnTo>
                      <a:pt x="0" y="159"/>
                    </a:lnTo>
                    <a:lnTo>
                      <a:pt x="1" y="160"/>
                    </a:lnTo>
                    <a:lnTo>
                      <a:pt x="3" y="161"/>
                    </a:lnTo>
                    <a:lnTo>
                      <a:pt x="6" y="160"/>
                    </a:lnTo>
                    <a:lnTo>
                      <a:pt x="8" y="159"/>
                    </a:lnTo>
                    <a:lnTo>
                      <a:pt x="9" y="158"/>
                    </a:lnTo>
                    <a:lnTo>
                      <a:pt x="9" y="158"/>
                    </a:lnTo>
                    <a:lnTo>
                      <a:pt x="13" y="149"/>
                    </a:lnTo>
                    <a:lnTo>
                      <a:pt x="20" y="141"/>
                    </a:lnTo>
                    <a:lnTo>
                      <a:pt x="26" y="132"/>
                    </a:lnTo>
                    <a:lnTo>
                      <a:pt x="31" y="123"/>
                    </a:lnTo>
                    <a:lnTo>
                      <a:pt x="31" y="123"/>
                    </a:lnTo>
                    <a:lnTo>
                      <a:pt x="40" y="101"/>
                    </a:lnTo>
                    <a:lnTo>
                      <a:pt x="45" y="91"/>
                    </a:lnTo>
                    <a:lnTo>
                      <a:pt x="51" y="81"/>
                    </a:lnTo>
                    <a:lnTo>
                      <a:pt x="51" y="81"/>
                    </a:lnTo>
                    <a:lnTo>
                      <a:pt x="65" y="59"/>
                    </a:lnTo>
                    <a:lnTo>
                      <a:pt x="79" y="38"/>
                    </a:lnTo>
                    <a:lnTo>
                      <a:pt x="79" y="38"/>
                    </a:lnTo>
                    <a:lnTo>
                      <a:pt x="91" y="23"/>
                    </a:lnTo>
                    <a:lnTo>
                      <a:pt x="96" y="15"/>
                    </a:lnTo>
                    <a:lnTo>
                      <a:pt x="98" y="11"/>
                    </a:lnTo>
                    <a:lnTo>
                      <a:pt x="99" y="6"/>
                    </a:lnTo>
                    <a:lnTo>
                      <a:pt x="99" y="6"/>
                    </a:lnTo>
                    <a:lnTo>
                      <a:pt x="99" y="4"/>
                    </a:lnTo>
                    <a:lnTo>
                      <a:pt x="98" y="2"/>
                    </a:lnTo>
                    <a:lnTo>
                      <a:pt x="97" y="1"/>
                    </a:lnTo>
                    <a:lnTo>
                      <a:pt x="95" y="0"/>
                    </a:lnTo>
                    <a:lnTo>
                      <a:pt x="94" y="0"/>
                    </a:lnTo>
                    <a:lnTo>
                      <a:pt x="92" y="0"/>
                    </a:lnTo>
                    <a:lnTo>
                      <a:pt x="91" y="2"/>
                    </a:lnTo>
                    <a:lnTo>
                      <a:pt x="90" y="3"/>
                    </a:lnTo>
                    <a:lnTo>
                      <a:pt x="90"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4" name="Google Shape;394;p24"/>
              <p:cNvSpPr/>
              <p:nvPr/>
            </p:nvSpPr>
            <p:spPr>
              <a:xfrm>
                <a:off x="4678363" y="1439863"/>
                <a:ext cx="60325" cy="100013"/>
              </a:xfrm>
              <a:custGeom>
                <a:rect b="b" l="l" r="r" t="t"/>
                <a:pathLst>
                  <a:path extrusionOk="0" h="189" w="113">
                    <a:moveTo>
                      <a:pt x="106" y="1"/>
                    </a:moveTo>
                    <a:lnTo>
                      <a:pt x="106" y="1"/>
                    </a:lnTo>
                    <a:lnTo>
                      <a:pt x="89" y="20"/>
                    </a:lnTo>
                    <a:lnTo>
                      <a:pt x="74" y="41"/>
                    </a:lnTo>
                    <a:lnTo>
                      <a:pt x="59" y="62"/>
                    </a:lnTo>
                    <a:lnTo>
                      <a:pt x="53" y="73"/>
                    </a:lnTo>
                    <a:lnTo>
                      <a:pt x="47" y="84"/>
                    </a:lnTo>
                    <a:lnTo>
                      <a:pt x="47" y="84"/>
                    </a:lnTo>
                    <a:lnTo>
                      <a:pt x="35" y="109"/>
                    </a:lnTo>
                    <a:lnTo>
                      <a:pt x="23" y="133"/>
                    </a:lnTo>
                    <a:lnTo>
                      <a:pt x="13" y="158"/>
                    </a:lnTo>
                    <a:lnTo>
                      <a:pt x="0" y="183"/>
                    </a:lnTo>
                    <a:lnTo>
                      <a:pt x="0" y="183"/>
                    </a:lnTo>
                    <a:lnTo>
                      <a:pt x="0" y="184"/>
                    </a:lnTo>
                    <a:lnTo>
                      <a:pt x="0" y="186"/>
                    </a:lnTo>
                    <a:lnTo>
                      <a:pt x="1" y="188"/>
                    </a:lnTo>
                    <a:lnTo>
                      <a:pt x="3" y="189"/>
                    </a:lnTo>
                    <a:lnTo>
                      <a:pt x="5" y="189"/>
                    </a:lnTo>
                    <a:lnTo>
                      <a:pt x="6" y="189"/>
                    </a:lnTo>
                    <a:lnTo>
                      <a:pt x="8" y="189"/>
                    </a:lnTo>
                    <a:lnTo>
                      <a:pt x="9" y="187"/>
                    </a:lnTo>
                    <a:lnTo>
                      <a:pt x="9" y="187"/>
                    </a:lnTo>
                    <a:lnTo>
                      <a:pt x="19" y="166"/>
                    </a:lnTo>
                    <a:lnTo>
                      <a:pt x="28" y="144"/>
                    </a:lnTo>
                    <a:lnTo>
                      <a:pt x="38" y="124"/>
                    </a:lnTo>
                    <a:lnTo>
                      <a:pt x="48" y="103"/>
                    </a:lnTo>
                    <a:lnTo>
                      <a:pt x="48" y="103"/>
                    </a:lnTo>
                    <a:lnTo>
                      <a:pt x="62" y="78"/>
                    </a:lnTo>
                    <a:lnTo>
                      <a:pt x="78" y="53"/>
                    </a:lnTo>
                    <a:lnTo>
                      <a:pt x="94" y="31"/>
                    </a:lnTo>
                    <a:lnTo>
                      <a:pt x="112" y="8"/>
                    </a:lnTo>
                    <a:lnTo>
                      <a:pt x="112" y="8"/>
                    </a:lnTo>
                    <a:lnTo>
                      <a:pt x="113" y="6"/>
                    </a:lnTo>
                    <a:lnTo>
                      <a:pt x="113" y="4"/>
                    </a:lnTo>
                    <a:lnTo>
                      <a:pt x="112" y="1"/>
                    </a:lnTo>
                    <a:lnTo>
                      <a:pt x="111" y="0"/>
                    </a:lnTo>
                    <a:lnTo>
                      <a:pt x="109" y="0"/>
                    </a:lnTo>
                    <a:lnTo>
                      <a:pt x="107" y="0"/>
                    </a:lnTo>
                    <a:lnTo>
                      <a:pt x="106" y="1"/>
                    </a:lnTo>
                    <a:lnTo>
                      <a:pt x="106"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5" name="Google Shape;395;p24"/>
              <p:cNvSpPr/>
              <p:nvPr/>
            </p:nvSpPr>
            <p:spPr>
              <a:xfrm>
                <a:off x="4706938" y="1471613"/>
                <a:ext cx="66675" cy="106363"/>
              </a:xfrm>
              <a:custGeom>
                <a:rect b="b" l="l" r="r" t="t"/>
                <a:pathLst>
                  <a:path extrusionOk="0" h="199" w="128">
                    <a:moveTo>
                      <a:pt x="120" y="2"/>
                    </a:moveTo>
                    <a:lnTo>
                      <a:pt x="120" y="2"/>
                    </a:lnTo>
                    <a:lnTo>
                      <a:pt x="112" y="12"/>
                    </a:lnTo>
                    <a:lnTo>
                      <a:pt x="104" y="23"/>
                    </a:lnTo>
                    <a:lnTo>
                      <a:pt x="90" y="46"/>
                    </a:lnTo>
                    <a:lnTo>
                      <a:pt x="77" y="70"/>
                    </a:lnTo>
                    <a:lnTo>
                      <a:pt x="62" y="93"/>
                    </a:lnTo>
                    <a:lnTo>
                      <a:pt x="62" y="93"/>
                    </a:lnTo>
                    <a:lnTo>
                      <a:pt x="32" y="138"/>
                    </a:lnTo>
                    <a:lnTo>
                      <a:pt x="18" y="162"/>
                    </a:lnTo>
                    <a:lnTo>
                      <a:pt x="4" y="186"/>
                    </a:lnTo>
                    <a:lnTo>
                      <a:pt x="4" y="186"/>
                    </a:lnTo>
                    <a:lnTo>
                      <a:pt x="1" y="187"/>
                    </a:lnTo>
                    <a:lnTo>
                      <a:pt x="0" y="188"/>
                    </a:lnTo>
                    <a:lnTo>
                      <a:pt x="0" y="190"/>
                    </a:lnTo>
                    <a:lnTo>
                      <a:pt x="0" y="195"/>
                    </a:lnTo>
                    <a:lnTo>
                      <a:pt x="0" y="195"/>
                    </a:lnTo>
                    <a:lnTo>
                      <a:pt x="1" y="198"/>
                    </a:lnTo>
                    <a:lnTo>
                      <a:pt x="4" y="199"/>
                    </a:lnTo>
                    <a:lnTo>
                      <a:pt x="6" y="199"/>
                    </a:lnTo>
                    <a:lnTo>
                      <a:pt x="8" y="198"/>
                    </a:lnTo>
                    <a:lnTo>
                      <a:pt x="9" y="197"/>
                    </a:lnTo>
                    <a:lnTo>
                      <a:pt x="9" y="197"/>
                    </a:lnTo>
                    <a:lnTo>
                      <a:pt x="22" y="174"/>
                    </a:lnTo>
                    <a:lnTo>
                      <a:pt x="35" y="154"/>
                    </a:lnTo>
                    <a:lnTo>
                      <a:pt x="63" y="110"/>
                    </a:lnTo>
                    <a:lnTo>
                      <a:pt x="63" y="110"/>
                    </a:lnTo>
                    <a:lnTo>
                      <a:pt x="79" y="84"/>
                    </a:lnTo>
                    <a:lnTo>
                      <a:pt x="93" y="59"/>
                    </a:lnTo>
                    <a:lnTo>
                      <a:pt x="110" y="33"/>
                    </a:lnTo>
                    <a:lnTo>
                      <a:pt x="118" y="20"/>
                    </a:lnTo>
                    <a:lnTo>
                      <a:pt x="127" y="8"/>
                    </a:lnTo>
                    <a:lnTo>
                      <a:pt x="127" y="8"/>
                    </a:lnTo>
                    <a:lnTo>
                      <a:pt x="128" y="7"/>
                    </a:lnTo>
                    <a:lnTo>
                      <a:pt x="128" y="5"/>
                    </a:lnTo>
                    <a:lnTo>
                      <a:pt x="126" y="2"/>
                    </a:lnTo>
                    <a:lnTo>
                      <a:pt x="125" y="1"/>
                    </a:lnTo>
                    <a:lnTo>
                      <a:pt x="123" y="0"/>
                    </a:lnTo>
                    <a:lnTo>
                      <a:pt x="122" y="1"/>
                    </a:lnTo>
                    <a:lnTo>
                      <a:pt x="120" y="2"/>
                    </a:lnTo>
                    <a:lnTo>
                      <a:pt x="120"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6" name="Google Shape;396;p24"/>
              <p:cNvSpPr/>
              <p:nvPr/>
            </p:nvSpPr>
            <p:spPr>
              <a:xfrm>
                <a:off x="4729163" y="1522413"/>
                <a:ext cx="65088" cy="112713"/>
              </a:xfrm>
              <a:custGeom>
                <a:rect b="b" l="l" r="r" t="t"/>
                <a:pathLst>
                  <a:path extrusionOk="0" h="214" w="124">
                    <a:moveTo>
                      <a:pt x="115" y="4"/>
                    </a:moveTo>
                    <a:lnTo>
                      <a:pt x="115" y="4"/>
                    </a:lnTo>
                    <a:lnTo>
                      <a:pt x="110" y="18"/>
                    </a:lnTo>
                    <a:lnTo>
                      <a:pt x="105" y="32"/>
                    </a:lnTo>
                    <a:lnTo>
                      <a:pt x="99" y="45"/>
                    </a:lnTo>
                    <a:lnTo>
                      <a:pt x="91" y="59"/>
                    </a:lnTo>
                    <a:lnTo>
                      <a:pt x="77" y="85"/>
                    </a:lnTo>
                    <a:lnTo>
                      <a:pt x="63" y="111"/>
                    </a:lnTo>
                    <a:lnTo>
                      <a:pt x="63" y="111"/>
                    </a:lnTo>
                    <a:lnTo>
                      <a:pt x="56" y="124"/>
                    </a:lnTo>
                    <a:lnTo>
                      <a:pt x="49" y="137"/>
                    </a:lnTo>
                    <a:lnTo>
                      <a:pt x="35" y="162"/>
                    </a:lnTo>
                    <a:lnTo>
                      <a:pt x="35" y="162"/>
                    </a:lnTo>
                    <a:lnTo>
                      <a:pt x="26" y="173"/>
                    </a:lnTo>
                    <a:lnTo>
                      <a:pt x="18" y="185"/>
                    </a:lnTo>
                    <a:lnTo>
                      <a:pt x="10" y="195"/>
                    </a:lnTo>
                    <a:lnTo>
                      <a:pt x="1" y="206"/>
                    </a:lnTo>
                    <a:lnTo>
                      <a:pt x="1" y="206"/>
                    </a:lnTo>
                    <a:lnTo>
                      <a:pt x="0" y="208"/>
                    </a:lnTo>
                    <a:lnTo>
                      <a:pt x="1" y="210"/>
                    </a:lnTo>
                    <a:lnTo>
                      <a:pt x="1" y="212"/>
                    </a:lnTo>
                    <a:lnTo>
                      <a:pt x="4" y="213"/>
                    </a:lnTo>
                    <a:lnTo>
                      <a:pt x="5" y="214"/>
                    </a:lnTo>
                    <a:lnTo>
                      <a:pt x="7" y="214"/>
                    </a:lnTo>
                    <a:lnTo>
                      <a:pt x="9" y="213"/>
                    </a:lnTo>
                    <a:lnTo>
                      <a:pt x="10" y="212"/>
                    </a:lnTo>
                    <a:lnTo>
                      <a:pt x="10" y="212"/>
                    </a:lnTo>
                    <a:lnTo>
                      <a:pt x="18" y="200"/>
                    </a:lnTo>
                    <a:lnTo>
                      <a:pt x="26" y="189"/>
                    </a:lnTo>
                    <a:lnTo>
                      <a:pt x="35" y="178"/>
                    </a:lnTo>
                    <a:lnTo>
                      <a:pt x="42" y="167"/>
                    </a:lnTo>
                    <a:lnTo>
                      <a:pt x="42" y="167"/>
                    </a:lnTo>
                    <a:lnTo>
                      <a:pt x="59" y="138"/>
                    </a:lnTo>
                    <a:lnTo>
                      <a:pt x="75" y="109"/>
                    </a:lnTo>
                    <a:lnTo>
                      <a:pt x="75" y="109"/>
                    </a:lnTo>
                    <a:lnTo>
                      <a:pt x="88" y="83"/>
                    </a:lnTo>
                    <a:lnTo>
                      <a:pt x="102" y="59"/>
                    </a:lnTo>
                    <a:lnTo>
                      <a:pt x="109" y="46"/>
                    </a:lnTo>
                    <a:lnTo>
                      <a:pt x="114" y="33"/>
                    </a:lnTo>
                    <a:lnTo>
                      <a:pt x="119" y="19"/>
                    </a:lnTo>
                    <a:lnTo>
                      <a:pt x="124" y="6"/>
                    </a:lnTo>
                    <a:lnTo>
                      <a:pt x="124" y="6"/>
                    </a:lnTo>
                    <a:lnTo>
                      <a:pt x="124" y="4"/>
                    </a:lnTo>
                    <a:lnTo>
                      <a:pt x="123" y="3"/>
                    </a:lnTo>
                    <a:lnTo>
                      <a:pt x="122" y="1"/>
                    </a:lnTo>
                    <a:lnTo>
                      <a:pt x="120" y="1"/>
                    </a:lnTo>
                    <a:lnTo>
                      <a:pt x="119" y="0"/>
                    </a:lnTo>
                    <a:lnTo>
                      <a:pt x="117" y="1"/>
                    </a:lnTo>
                    <a:lnTo>
                      <a:pt x="116" y="2"/>
                    </a:lnTo>
                    <a:lnTo>
                      <a:pt x="115" y="4"/>
                    </a:lnTo>
                    <a:lnTo>
                      <a:pt x="115"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7" name="Google Shape;397;p24"/>
              <p:cNvSpPr/>
              <p:nvPr/>
            </p:nvSpPr>
            <p:spPr>
              <a:xfrm>
                <a:off x="4733925" y="1582738"/>
                <a:ext cx="63500" cy="107950"/>
              </a:xfrm>
              <a:custGeom>
                <a:rect b="b" l="l" r="r" t="t"/>
                <a:pathLst>
                  <a:path extrusionOk="0" h="205" w="118">
                    <a:moveTo>
                      <a:pt x="109" y="2"/>
                    </a:moveTo>
                    <a:lnTo>
                      <a:pt x="109" y="2"/>
                    </a:lnTo>
                    <a:lnTo>
                      <a:pt x="101" y="14"/>
                    </a:lnTo>
                    <a:lnTo>
                      <a:pt x="94" y="25"/>
                    </a:lnTo>
                    <a:lnTo>
                      <a:pt x="80" y="48"/>
                    </a:lnTo>
                    <a:lnTo>
                      <a:pt x="68" y="73"/>
                    </a:lnTo>
                    <a:lnTo>
                      <a:pt x="57" y="99"/>
                    </a:lnTo>
                    <a:lnTo>
                      <a:pt x="57" y="99"/>
                    </a:lnTo>
                    <a:lnTo>
                      <a:pt x="50" y="111"/>
                    </a:lnTo>
                    <a:lnTo>
                      <a:pt x="44" y="123"/>
                    </a:lnTo>
                    <a:lnTo>
                      <a:pt x="29" y="148"/>
                    </a:lnTo>
                    <a:lnTo>
                      <a:pt x="14" y="173"/>
                    </a:lnTo>
                    <a:lnTo>
                      <a:pt x="7" y="185"/>
                    </a:lnTo>
                    <a:lnTo>
                      <a:pt x="0" y="198"/>
                    </a:lnTo>
                    <a:lnTo>
                      <a:pt x="0" y="198"/>
                    </a:lnTo>
                    <a:lnTo>
                      <a:pt x="0" y="200"/>
                    </a:lnTo>
                    <a:lnTo>
                      <a:pt x="0" y="202"/>
                    </a:lnTo>
                    <a:lnTo>
                      <a:pt x="1" y="203"/>
                    </a:lnTo>
                    <a:lnTo>
                      <a:pt x="2" y="204"/>
                    </a:lnTo>
                    <a:lnTo>
                      <a:pt x="4" y="205"/>
                    </a:lnTo>
                    <a:lnTo>
                      <a:pt x="5" y="205"/>
                    </a:lnTo>
                    <a:lnTo>
                      <a:pt x="7" y="204"/>
                    </a:lnTo>
                    <a:lnTo>
                      <a:pt x="8" y="203"/>
                    </a:lnTo>
                    <a:lnTo>
                      <a:pt x="8" y="203"/>
                    </a:lnTo>
                    <a:lnTo>
                      <a:pt x="19" y="180"/>
                    </a:lnTo>
                    <a:lnTo>
                      <a:pt x="32" y="158"/>
                    </a:lnTo>
                    <a:lnTo>
                      <a:pt x="58" y="116"/>
                    </a:lnTo>
                    <a:lnTo>
                      <a:pt x="58" y="116"/>
                    </a:lnTo>
                    <a:lnTo>
                      <a:pt x="65" y="103"/>
                    </a:lnTo>
                    <a:lnTo>
                      <a:pt x="72" y="89"/>
                    </a:lnTo>
                    <a:lnTo>
                      <a:pt x="84" y="61"/>
                    </a:lnTo>
                    <a:lnTo>
                      <a:pt x="92" y="48"/>
                    </a:lnTo>
                    <a:lnTo>
                      <a:pt x="99" y="34"/>
                    </a:lnTo>
                    <a:lnTo>
                      <a:pt x="107" y="21"/>
                    </a:lnTo>
                    <a:lnTo>
                      <a:pt x="116" y="9"/>
                    </a:lnTo>
                    <a:lnTo>
                      <a:pt x="116" y="9"/>
                    </a:lnTo>
                    <a:lnTo>
                      <a:pt x="118" y="8"/>
                    </a:lnTo>
                    <a:lnTo>
                      <a:pt x="118" y="6"/>
                    </a:lnTo>
                    <a:lnTo>
                      <a:pt x="115" y="2"/>
                    </a:lnTo>
                    <a:lnTo>
                      <a:pt x="114" y="1"/>
                    </a:lnTo>
                    <a:lnTo>
                      <a:pt x="113" y="0"/>
                    </a:lnTo>
                    <a:lnTo>
                      <a:pt x="111" y="1"/>
                    </a:lnTo>
                    <a:lnTo>
                      <a:pt x="109" y="2"/>
                    </a:lnTo>
                    <a:lnTo>
                      <a:pt x="109"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8" name="Google Shape;398;p24"/>
              <p:cNvSpPr/>
              <p:nvPr/>
            </p:nvSpPr>
            <p:spPr>
              <a:xfrm>
                <a:off x="4746625" y="1630363"/>
                <a:ext cx="68263" cy="120650"/>
              </a:xfrm>
              <a:custGeom>
                <a:rect b="b" l="l" r="r" t="t"/>
                <a:pathLst>
                  <a:path extrusionOk="0" h="228" w="129">
                    <a:moveTo>
                      <a:pt x="119" y="3"/>
                    </a:moveTo>
                    <a:lnTo>
                      <a:pt x="119" y="3"/>
                    </a:lnTo>
                    <a:lnTo>
                      <a:pt x="118" y="10"/>
                    </a:lnTo>
                    <a:lnTo>
                      <a:pt x="116" y="16"/>
                    </a:lnTo>
                    <a:lnTo>
                      <a:pt x="109" y="29"/>
                    </a:lnTo>
                    <a:lnTo>
                      <a:pt x="96" y="54"/>
                    </a:lnTo>
                    <a:lnTo>
                      <a:pt x="96" y="54"/>
                    </a:lnTo>
                    <a:lnTo>
                      <a:pt x="86" y="69"/>
                    </a:lnTo>
                    <a:lnTo>
                      <a:pt x="77" y="84"/>
                    </a:lnTo>
                    <a:lnTo>
                      <a:pt x="58" y="112"/>
                    </a:lnTo>
                    <a:lnTo>
                      <a:pt x="58" y="112"/>
                    </a:lnTo>
                    <a:lnTo>
                      <a:pt x="43" y="137"/>
                    </a:lnTo>
                    <a:lnTo>
                      <a:pt x="27" y="161"/>
                    </a:lnTo>
                    <a:lnTo>
                      <a:pt x="20" y="174"/>
                    </a:lnTo>
                    <a:lnTo>
                      <a:pt x="14" y="187"/>
                    </a:lnTo>
                    <a:lnTo>
                      <a:pt x="9" y="201"/>
                    </a:lnTo>
                    <a:lnTo>
                      <a:pt x="4" y="214"/>
                    </a:lnTo>
                    <a:lnTo>
                      <a:pt x="4" y="214"/>
                    </a:lnTo>
                    <a:lnTo>
                      <a:pt x="2" y="215"/>
                    </a:lnTo>
                    <a:lnTo>
                      <a:pt x="0" y="218"/>
                    </a:lnTo>
                    <a:lnTo>
                      <a:pt x="0" y="222"/>
                    </a:lnTo>
                    <a:lnTo>
                      <a:pt x="0" y="222"/>
                    </a:lnTo>
                    <a:lnTo>
                      <a:pt x="2" y="224"/>
                    </a:lnTo>
                    <a:lnTo>
                      <a:pt x="3" y="226"/>
                    </a:lnTo>
                    <a:lnTo>
                      <a:pt x="5" y="228"/>
                    </a:lnTo>
                    <a:lnTo>
                      <a:pt x="9" y="226"/>
                    </a:lnTo>
                    <a:lnTo>
                      <a:pt x="10" y="225"/>
                    </a:lnTo>
                    <a:lnTo>
                      <a:pt x="10" y="224"/>
                    </a:lnTo>
                    <a:lnTo>
                      <a:pt x="10" y="224"/>
                    </a:lnTo>
                    <a:lnTo>
                      <a:pt x="15" y="208"/>
                    </a:lnTo>
                    <a:lnTo>
                      <a:pt x="22" y="192"/>
                    </a:lnTo>
                    <a:lnTo>
                      <a:pt x="29" y="176"/>
                    </a:lnTo>
                    <a:lnTo>
                      <a:pt x="39" y="160"/>
                    </a:lnTo>
                    <a:lnTo>
                      <a:pt x="57" y="130"/>
                    </a:lnTo>
                    <a:lnTo>
                      <a:pt x="76" y="101"/>
                    </a:lnTo>
                    <a:lnTo>
                      <a:pt x="76" y="101"/>
                    </a:lnTo>
                    <a:lnTo>
                      <a:pt x="94" y="74"/>
                    </a:lnTo>
                    <a:lnTo>
                      <a:pt x="103" y="59"/>
                    </a:lnTo>
                    <a:lnTo>
                      <a:pt x="111" y="44"/>
                    </a:lnTo>
                    <a:lnTo>
                      <a:pt x="111" y="44"/>
                    </a:lnTo>
                    <a:lnTo>
                      <a:pt x="116" y="34"/>
                    </a:lnTo>
                    <a:lnTo>
                      <a:pt x="121" y="25"/>
                    </a:lnTo>
                    <a:lnTo>
                      <a:pt x="125" y="16"/>
                    </a:lnTo>
                    <a:lnTo>
                      <a:pt x="128" y="12"/>
                    </a:lnTo>
                    <a:lnTo>
                      <a:pt x="129" y="6"/>
                    </a:lnTo>
                    <a:lnTo>
                      <a:pt x="129" y="6"/>
                    </a:lnTo>
                    <a:lnTo>
                      <a:pt x="129" y="4"/>
                    </a:lnTo>
                    <a:lnTo>
                      <a:pt x="128" y="2"/>
                    </a:lnTo>
                    <a:lnTo>
                      <a:pt x="124" y="0"/>
                    </a:lnTo>
                    <a:lnTo>
                      <a:pt x="123" y="0"/>
                    </a:lnTo>
                    <a:lnTo>
                      <a:pt x="121" y="0"/>
                    </a:lnTo>
                    <a:lnTo>
                      <a:pt x="120" y="1"/>
                    </a:lnTo>
                    <a:lnTo>
                      <a:pt x="119" y="3"/>
                    </a:lnTo>
                    <a:lnTo>
                      <a:pt x="11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399" name="Google Shape;399;p24"/>
              <p:cNvSpPr/>
              <p:nvPr/>
            </p:nvSpPr>
            <p:spPr>
              <a:xfrm>
                <a:off x="4746625" y="1685925"/>
                <a:ext cx="85725" cy="127000"/>
              </a:xfrm>
              <a:custGeom>
                <a:rect b="b" l="l" r="r" t="t"/>
                <a:pathLst>
                  <a:path extrusionOk="0" h="241" w="163">
                    <a:moveTo>
                      <a:pt x="153" y="2"/>
                    </a:moveTo>
                    <a:lnTo>
                      <a:pt x="153" y="2"/>
                    </a:lnTo>
                    <a:lnTo>
                      <a:pt x="130" y="34"/>
                    </a:lnTo>
                    <a:lnTo>
                      <a:pt x="119" y="49"/>
                    </a:lnTo>
                    <a:lnTo>
                      <a:pt x="109" y="67"/>
                    </a:lnTo>
                    <a:lnTo>
                      <a:pt x="109" y="67"/>
                    </a:lnTo>
                    <a:lnTo>
                      <a:pt x="89" y="101"/>
                    </a:lnTo>
                    <a:lnTo>
                      <a:pt x="69" y="135"/>
                    </a:lnTo>
                    <a:lnTo>
                      <a:pt x="69" y="135"/>
                    </a:lnTo>
                    <a:lnTo>
                      <a:pt x="57" y="151"/>
                    </a:lnTo>
                    <a:lnTo>
                      <a:pt x="45" y="167"/>
                    </a:lnTo>
                    <a:lnTo>
                      <a:pt x="33" y="183"/>
                    </a:lnTo>
                    <a:lnTo>
                      <a:pt x="20" y="199"/>
                    </a:lnTo>
                    <a:lnTo>
                      <a:pt x="20" y="199"/>
                    </a:lnTo>
                    <a:lnTo>
                      <a:pt x="13" y="208"/>
                    </a:lnTo>
                    <a:lnTo>
                      <a:pt x="6" y="217"/>
                    </a:lnTo>
                    <a:lnTo>
                      <a:pt x="4" y="222"/>
                    </a:lnTo>
                    <a:lnTo>
                      <a:pt x="2" y="227"/>
                    </a:lnTo>
                    <a:lnTo>
                      <a:pt x="0" y="232"/>
                    </a:lnTo>
                    <a:lnTo>
                      <a:pt x="2" y="237"/>
                    </a:lnTo>
                    <a:lnTo>
                      <a:pt x="2" y="237"/>
                    </a:lnTo>
                    <a:lnTo>
                      <a:pt x="2" y="239"/>
                    </a:lnTo>
                    <a:lnTo>
                      <a:pt x="4" y="240"/>
                    </a:lnTo>
                    <a:lnTo>
                      <a:pt x="5" y="241"/>
                    </a:lnTo>
                    <a:lnTo>
                      <a:pt x="7" y="241"/>
                    </a:lnTo>
                    <a:lnTo>
                      <a:pt x="9" y="240"/>
                    </a:lnTo>
                    <a:lnTo>
                      <a:pt x="10" y="239"/>
                    </a:lnTo>
                    <a:lnTo>
                      <a:pt x="11" y="237"/>
                    </a:lnTo>
                    <a:lnTo>
                      <a:pt x="10" y="235"/>
                    </a:lnTo>
                    <a:lnTo>
                      <a:pt x="10" y="235"/>
                    </a:lnTo>
                    <a:lnTo>
                      <a:pt x="10" y="232"/>
                    </a:lnTo>
                    <a:lnTo>
                      <a:pt x="11" y="229"/>
                    </a:lnTo>
                    <a:lnTo>
                      <a:pt x="14" y="222"/>
                    </a:lnTo>
                    <a:lnTo>
                      <a:pt x="19" y="214"/>
                    </a:lnTo>
                    <a:lnTo>
                      <a:pt x="25" y="205"/>
                    </a:lnTo>
                    <a:lnTo>
                      <a:pt x="38" y="190"/>
                    </a:lnTo>
                    <a:lnTo>
                      <a:pt x="47" y="179"/>
                    </a:lnTo>
                    <a:lnTo>
                      <a:pt x="47" y="179"/>
                    </a:lnTo>
                    <a:lnTo>
                      <a:pt x="67" y="152"/>
                    </a:lnTo>
                    <a:lnTo>
                      <a:pt x="77" y="139"/>
                    </a:lnTo>
                    <a:lnTo>
                      <a:pt x="85" y="125"/>
                    </a:lnTo>
                    <a:lnTo>
                      <a:pt x="85" y="125"/>
                    </a:lnTo>
                    <a:lnTo>
                      <a:pt x="104" y="95"/>
                    </a:lnTo>
                    <a:lnTo>
                      <a:pt x="120" y="64"/>
                    </a:lnTo>
                    <a:lnTo>
                      <a:pt x="120" y="64"/>
                    </a:lnTo>
                    <a:lnTo>
                      <a:pt x="130" y="49"/>
                    </a:lnTo>
                    <a:lnTo>
                      <a:pt x="140" y="35"/>
                    </a:lnTo>
                    <a:lnTo>
                      <a:pt x="162" y="7"/>
                    </a:lnTo>
                    <a:lnTo>
                      <a:pt x="162" y="7"/>
                    </a:lnTo>
                    <a:lnTo>
                      <a:pt x="163" y="5"/>
                    </a:lnTo>
                    <a:lnTo>
                      <a:pt x="163" y="3"/>
                    </a:lnTo>
                    <a:lnTo>
                      <a:pt x="162" y="2"/>
                    </a:lnTo>
                    <a:lnTo>
                      <a:pt x="161" y="1"/>
                    </a:lnTo>
                    <a:lnTo>
                      <a:pt x="156" y="0"/>
                    </a:lnTo>
                    <a:lnTo>
                      <a:pt x="154" y="1"/>
                    </a:lnTo>
                    <a:lnTo>
                      <a:pt x="153" y="2"/>
                    </a:lnTo>
                    <a:lnTo>
                      <a:pt x="153"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0" name="Google Shape;400;p24"/>
              <p:cNvSpPr/>
              <p:nvPr/>
            </p:nvSpPr>
            <p:spPr>
              <a:xfrm>
                <a:off x="4772025" y="1747838"/>
                <a:ext cx="61913" cy="90488"/>
              </a:xfrm>
              <a:custGeom>
                <a:rect b="b" l="l" r="r" t="t"/>
                <a:pathLst>
                  <a:path extrusionOk="0" h="171" w="118">
                    <a:moveTo>
                      <a:pt x="109" y="3"/>
                    </a:moveTo>
                    <a:lnTo>
                      <a:pt x="109" y="3"/>
                    </a:lnTo>
                    <a:lnTo>
                      <a:pt x="105" y="12"/>
                    </a:lnTo>
                    <a:lnTo>
                      <a:pt x="101" y="21"/>
                    </a:lnTo>
                    <a:lnTo>
                      <a:pt x="95" y="29"/>
                    </a:lnTo>
                    <a:lnTo>
                      <a:pt x="88" y="38"/>
                    </a:lnTo>
                    <a:lnTo>
                      <a:pt x="74" y="53"/>
                    </a:lnTo>
                    <a:lnTo>
                      <a:pt x="67" y="61"/>
                    </a:lnTo>
                    <a:lnTo>
                      <a:pt x="62" y="69"/>
                    </a:lnTo>
                    <a:lnTo>
                      <a:pt x="62" y="69"/>
                    </a:lnTo>
                    <a:lnTo>
                      <a:pt x="29" y="114"/>
                    </a:lnTo>
                    <a:lnTo>
                      <a:pt x="13" y="138"/>
                    </a:lnTo>
                    <a:lnTo>
                      <a:pt x="6" y="150"/>
                    </a:lnTo>
                    <a:lnTo>
                      <a:pt x="0" y="164"/>
                    </a:lnTo>
                    <a:lnTo>
                      <a:pt x="0" y="164"/>
                    </a:lnTo>
                    <a:lnTo>
                      <a:pt x="0" y="166"/>
                    </a:lnTo>
                    <a:lnTo>
                      <a:pt x="0" y="168"/>
                    </a:lnTo>
                    <a:lnTo>
                      <a:pt x="2" y="170"/>
                    </a:lnTo>
                    <a:lnTo>
                      <a:pt x="4" y="171"/>
                    </a:lnTo>
                    <a:lnTo>
                      <a:pt x="5" y="171"/>
                    </a:lnTo>
                    <a:lnTo>
                      <a:pt x="7" y="170"/>
                    </a:lnTo>
                    <a:lnTo>
                      <a:pt x="8" y="168"/>
                    </a:lnTo>
                    <a:lnTo>
                      <a:pt x="8" y="168"/>
                    </a:lnTo>
                    <a:lnTo>
                      <a:pt x="15" y="155"/>
                    </a:lnTo>
                    <a:lnTo>
                      <a:pt x="22" y="143"/>
                    </a:lnTo>
                    <a:lnTo>
                      <a:pt x="36" y="119"/>
                    </a:lnTo>
                    <a:lnTo>
                      <a:pt x="53" y="96"/>
                    </a:lnTo>
                    <a:lnTo>
                      <a:pt x="70" y="74"/>
                    </a:lnTo>
                    <a:lnTo>
                      <a:pt x="70" y="74"/>
                    </a:lnTo>
                    <a:lnTo>
                      <a:pt x="83" y="58"/>
                    </a:lnTo>
                    <a:lnTo>
                      <a:pt x="97" y="42"/>
                    </a:lnTo>
                    <a:lnTo>
                      <a:pt x="103" y="32"/>
                    </a:lnTo>
                    <a:lnTo>
                      <a:pt x="110" y="24"/>
                    </a:lnTo>
                    <a:lnTo>
                      <a:pt x="115" y="15"/>
                    </a:lnTo>
                    <a:lnTo>
                      <a:pt x="118" y="6"/>
                    </a:lnTo>
                    <a:lnTo>
                      <a:pt x="118" y="6"/>
                    </a:lnTo>
                    <a:lnTo>
                      <a:pt x="118" y="3"/>
                    </a:lnTo>
                    <a:lnTo>
                      <a:pt x="117" y="2"/>
                    </a:lnTo>
                    <a:lnTo>
                      <a:pt x="116" y="0"/>
                    </a:lnTo>
                    <a:lnTo>
                      <a:pt x="115" y="0"/>
                    </a:lnTo>
                    <a:lnTo>
                      <a:pt x="113" y="0"/>
                    </a:lnTo>
                    <a:lnTo>
                      <a:pt x="111" y="0"/>
                    </a:lnTo>
                    <a:lnTo>
                      <a:pt x="110" y="1"/>
                    </a:lnTo>
                    <a:lnTo>
                      <a:pt x="109" y="3"/>
                    </a:lnTo>
                    <a:lnTo>
                      <a:pt x="109"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1" name="Google Shape;401;p24"/>
              <p:cNvSpPr/>
              <p:nvPr/>
            </p:nvSpPr>
            <p:spPr>
              <a:xfrm>
                <a:off x="4194175" y="1665288"/>
                <a:ext cx="217488" cy="206375"/>
              </a:xfrm>
              <a:custGeom>
                <a:rect b="b" l="l" r="r" t="t"/>
                <a:pathLst>
                  <a:path extrusionOk="0" h="391" w="411">
                    <a:moveTo>
                      <a:pt x="231" y="391"/>
                    </a:moveTo>
                    <a:lnTo>
                      <a:pt x="231" y="391"/>
                    </a:lnTo>
                    <a:lnTo>
                      <a:pt x="213" y="391"/>
                    </a:lnTo>
                    <a:lnTo>
                      <a:pt x="195" y="389"/>
                    </a:lnTo>
                    <a:lnTo>
                      <a:pt x="178" y="385"/>
                    </a:lnTo>
                    <a:lnTo>
                      <a:pt x="160" y="381"/>
                    </a:lnTo>
                    <a:lnTo>
                      <a:pt x="143" y="374"/>
                    </a:lnTo>
                    <a:lnTo>
                      <a:pt x="125" y="367"/>
                    </a:lnTo>
                    <a:lnTo>
                      <a:pt x="109" y="359"/>
                    </a:lnTo>
                    <a:lnTo>
                      <a:pt x="92" y="350"/>
                    </a:lnTo>
                    <a:lnTo>
                      <a:pt x="78" y="339"/>
                    </a:lnTo>
                    <a:lnTo>
                      <a:pt x="63" y="328"/>
                    </a:lnTo>
                    <a:lnTo>
                      <a:pt x="50" y="315"/>
                    </a:lnTo>
                    <a:lnTo>
                      <a:pt x="37" y="303"/>
                    </a:lnTo>
                    <a:lnTo>
                      <a:pt x="27" y="289"/>
                    </a:lnTo>
                    <a:lnTo>
                      <a:pt x="18" y="273"/>
                    </a:lnTo>
                    <a:lnTo>
                      <a:pt x="11" y="258"/>
                    </a:lnTo>
                    <a:lnTo>
                      <a:pt x="5" y="241"/>
                    </a:lnTo>
                    <a:lnTo>
                      <a:pt x="5" y="241"/>
                    </a:lnTo>
                    <a:lnTo>
                      <a:pt x="3" y="229"/>
                    </a:lnTo>
                    <a:lnTo>
                      <a:pt x="1" y="216"/>
                    </a:lnTo>
                    <a:lnTo>
                      <a:pt x="0" y="204"/>
                    </a:lnTo>
                    <a:lnTo>
                      <a:pt x="0" y="193"/>
                    </a:lnTo>
                    <a:lnTo>
                      <a:pt x="0" y="182"/>
                    </a:lnTo>
                    <a:lnTo>
                      <a:pt x="1" y="171"/>
                    </a:lnTo>
                    <a:lnTo>
                      <a:pt x="3" y="160"/>
                    </a:lnTo>
                    <a:lnTo>
                      <a:pt x="6" y="151"/>
                    </a:lnTo>
                    <a:lnTo>
                      <a:pt x="13" y="133"/>
                    </a:lnTo>
                    <a:lnTo>
                      <a:pt x="20" y="117"/>
                    </a:lnTo>
                    <a:lnTo>
                      <a:pt x="29" y="103"/>
                    </a:lnTo>
                    <a:lnTo>
                      <a:pt x="37" y="89"/>
                    </a:lnTo>
                    <a:lnTo>
                      <a:pt x="37" y="89"/>
                    </a:lnTo>
                    <a:lnTo>
                      <a:pt x="46" y="80"/>
                    </a:lnTo>
                    <a:lnTo>
                      <a:pt x="55" y="70"/>
                    </a:lnTo>
                    <a:lnTo>
                      <a:pt x="64" y="61"/>
                    </a:lnTo>
                    <a:lnTo>
                      <a:pt x="75" y="52"/>
                    </a:lnTo>
                    <a:lnTo>
                      <a:pt x="86" y="45"/>
                    </a:lnTo>
                    <a:lnTo>
                      <a:pt x="97" y="38"/>
                    </a:lnTo>
                    <a:lnTo>
                      <a:pt x="109" y="30"/>
                    </a:lnTo>
                    <a:lnTo>
                      <a:pt x="121" y="24"/>
                    </a:lnTo>
                    <a:lnTo>
                      <a:pt x="134" y="19"/>
                    </a:lnTo>
                    <a:lnTo>
                      <a:pt x="146" y="14"/>
                    </a:lnTo>
                    <a:lnTo>
                      <a:pt x="159" y="10"/>
                    </a:lnTo>
                    <a:lnTo>
                      <a:pt x="173" y="7"/>
                    </a:lnTo>
                    <a:lnTo>
                      <a:pt x="186" y="3"/>
                    </a:lnTo>
                    <a:lnTo>
                      <a:pt x="200" y="1"/>
                    </a:lnTo>
                    <a:lnTo>
                      <a:pt x="213" y="0"/>
                    </a:lnTo>
                    <a:lnTo>
                      <a:pt x="227" y="0"/>
                    </a:lnTo>
                    <a:lnTo>
                      <a:pt x="227" y="0"/>
                    </a:lnTo>
                    <a:lnTo>
                      <a:pt x="234" y="0"/>
                    </a:lnTo>
                    <a:lnTo>
                      <a:pt x="234" y="0"/>
                    </a:lnTo>
                    <a:lnTo>
                      <a:pt x="239" y="1"/>
                    </a:lnTo>
                    <a:lnTo>
                      <a:pt x="243" y="3"/>
                    </a:lnTo>
                    <a:lnTo>
                      <a:pt x="246" y="5"/>
                    </a:lnTo>
                    <a:lnTo>
                      <a:pt x="249" y="5"/>
                    </a:lnTo>
                    <a:lnTo>
                      <a:pt x="249" y="5"/>
                    </a:lnTo>
                    <a:lnTo>
                      <a:pt x="267" y="6"/>
                    </a:lnTo>
                    <a:lnTo>
                      <a:pt x="283" y="9"/>
                    </a:lnTo>
                    <a:lnTo>
                      <a:pt x="299" y="13"/>
                    </a:lnTo>
                    <a:lnTo>
                      <a:pt x="312" y="18"/>
                    </a:lnTo>
                    <a:lnTo>
                      <a:pt x="326" y="24"/>
                    </a:lnTo>
                    <a:lnTo>
                      <a:pt x="338" y="32"/>
                    </a:lnTo>
                    <a:lnTo>
                      <a:pt x="348" y="41"/>
                    </a:lnTo>
                    <a:lnTo>
                      <a:pt x="359" y="50"/>
                    </a:lnTo>
                    <a:lnTo>
                      <a:pt x="368" y="60"/>
                    </a:lnTo>
                    <a:lnTo>
                      <a:pt x="376" y="72"/>
                    </a:lnTo>
                    <a:lnTo>
                      <a:pt x="383" y="83"/>
                    </a:lnTo>
                    <a:lnTo>
                      <a:pt x="390" y="95"/>
                    </a:lnTo>
                    <a:lnTo>
                      <a:pt x="396" y="108"/>
                    </a:lnTo>
                    <a:lnTo>
                      <a:pt x="400" y="120"/>
                    </a:lnTo>
                    <a:lnTo>
                      <a:pt x="404" y="134"/>
                    </a:lnTo>
                    <a:lnTo>
                      <a:pt x="407" y="146"/>
                    </a:lnTo>
                    <a:lnTo>
                      <a:pt x="407" y="146"/>
                    </a:lnTo>
                    <a:lnTo>
                      <a:pt x="409" y="163"/>
                    </a:lnTo>
                    <a:lnTo>
                      <a:pt x="411" y="179"/>
                    </a:lnTo>
                    <a:lnTo>
                      <a:pt x="411" y="196"/>
                    </a:lnTo>
                    <a:lnTo>
                      <a:pt x="410" y="212"/>
                    </a:lnTo>
                    <a:lnTo>
                      <a:pt x="408" y="230"/>
                    </a:lnTo>
                    <a:lnTo>
                      <a:pt x="405" y="246"/>
                    </a:lnTo>
                    <a:lnTo>
                      <a:pt x="400" y="263"/>
                    </a:lnTo>
                    <a:lnTo>
                      <a:pt x="395" y="278"/>
                    </a:lnTo>
                    <a:lnTo>
                      <a:pt x="388" y="295"/>
                    </a:lnTo>
                    <a:lnTo>
                      <a:pt x="378" y="309"/>
                    </a:lnTo>
                    <a:lnTo>
                      <a:pt x="369" y="324"/>
                    </a:lnTo>
                    <a:lnTo>
                      <a:pt x="358" y="337"/>
                    </a:lnTo>
                    <a:lnTo>
                      <a:pt x="345" y="348"/>
                    </a:lnTo>
                    <a:lnTo>
                      <a:pt x="331" y="360"/>
                    </a:lnTo>
                    <a:lnTo>
                      <a:pt x="315" y="370"/>
                    </a:lnTo>
                    <a:lnTo>
                      <a:pt x="299" y="378"/>
                    </a:lnTo>
                    <a:lnTo>
                      <a:pt x="299" y="378"/>
                    </a:lnTo>
                    <a:lnTo>
                      <a:pt x="283" y="384"/>
                    </a:lnTo>
                    <a:lnTo>
                      <a:pt x="267" y="388"/>
                    </a:lnTo>
                    <a:lnTo>
                      <a:pt x="249" y="390"/>
                    </a:lnTo>
                    <a:lnTo>
                      <a:pt x="231" y="391"/>
                    </a:lnTo>
                    <a:lnTo>
                      <a:pt x="231" y="391"/>
                    </a:lnTo>
                    <a:close/>
                    <a:moveTo>
                      <a:pt x="203" y="45"/>
                    </a:moveTo>
                    <a:lnTo>
                      <a:pt x="203" y="45"/>
                    </a:lnTo>
                    <a:lnTo>
                      <a:pt x="190" y="48"/>
                    </a:lnTo>
                    <a:lnTo>
                      <a:pt x="178" y="51"/>
                    </a:lnTo>
                    <a:lnTo>
                      <a:pt x="166" y="55"/>
                    </a:lnTo>
                    <a:lnTo>
                      <a:pt x="153" y="60"/>
                    </a:lnTo>
                    <a:lnTo>
                      <a:pt x="141" y="65"/>
                    </a:lnTo>
                    <a:lnTo>
                      <a:pt x="128" y="72"/>
                    </a:lnTo>
                    <a:lnTo>
                      <a:pt x="117" y="79"/>
                    </a:lnTo>
                    <a:lnTo>
                      <a:pt x="106" y="87"/>
                    </a:lnTo>
                    <a:lnTo>
                      <a:pt x="95" y="95"/>
                    </a:lnTo>
                    <a:lnTo>
                      <a:pt x="85" y="104"/>
                    </a:lnTo>
                    <a:lnTo>
                      <a:pt x="75" y="113"/>
                    </a:lnTo>
                    <a:lnTo>
                      <a:pt x="66" y="123"/>
                    </a:lnTo>
                    <a:lnTo>
                      <a:pt x="58" y="134"/>
                    </a:lnTo>
                    <a:lnTo>
                      <a:pt x="52" y="144"/>
                    </a:lnTo>
                    <a:lnTo>
                      <a:pt x="46" y="155"/>
                    </a:lnTo>
                    <a:lnTo>
                      <a:pt x="42" y="167"/>
                    </a:lnTo>
                    <a:lnTo>
                      <a:pt x="42" y="167"/>
                    </a:lnTo>
                    <a:lnTo>
                      <a:pt x="40" y="178"/>
                    </a:lnTo>
                    <a:lnTo>
                      <a:pt x="37" y="189"/>
                    </a:lnTo>
                    <a:lnTo>
                      <a:pt x="37" y="203"/>
                    </a:lnTo>
                    <a:lnTo>
                      <a:pt x="38" y="217"/>
                    </a:lnTo>
                    <a:lnTo>
                      <a:pt x="44" y="232"/>
                    </a:lnTo>
                    <a:lnTo>
                      <a:pt x="47" y="239"/>
                    </a:lnTo>
                    <a:lnTo>
                      <a:pt x="50" y="247"/>
                    </a:lnTo>
                    <a:lnTo>
                      <a:pt x="55" y="254"/>
                    </a:lnTo>
                    <a:lnTo>
                      <a:pt x="60" y="263"/>
                    </a:lnTo>
                    <a:lnTo>
                      <a:pt x="67" y="270"/>
                    </a:lnTo>
                    <a:lnTo>
                      <a:pt x="75" y="278"/>
                    </a:lnTo>
                    <a:lnTo>
                      <a:pt x="75" y="278"/>
                    </a:lnTo>
                    <a:lnTo>
                      <a:pt x="89" y="292"/>
                    </a:lnTo>
                    <a:lnTo>
                      <a:pt x="107" y="305"/>
                    </a:lnTo>
                    <a:lnTo>
                      <a:pt x="125" y="316"/>
                    </a:lnTo>
                    <a:lnTo>
                      <a:pt x="145" y="328"/>
                    </a:lnTo>
                    <a:lnTo>
                      <a:pt x="167" y="337"/>
                    </a:lnTo>
                    <a:lnTo>
                      <a:pt x="188" y="344"/>
                    </a:lnTo>
                    <a:lnTo>
                      <a:pt x="200" y="346"/>
                    </a:lnTo>
                    <a:lnTo>
                      <a:pt x="211" y="348"/>
                    </a:lnTo>
                    <a:lnTo>
                      <a:pt x="222" y="350"/>
                    </a:lnTo>
                    <a:lnTo>
                      <a:pt x="233" y="351"/>
                    </a:lnTo>
                    <a:lnTo>
                      <a:pt x="233" y="351"/>
                    </a:lnTo>
                    <a:lnTo>
                      <a:pt x="245" y="350"/>
                    </a:lnTo>
                    <a:lnTo>
                      <a:pt x="256" y="348"/>
                    </a:lnTo>
                    <a:lnTo>
                      <a:pt x="267" y="346"/>
                    </a:lnTo>
                    <a:lnTo>
                      <a:pt x="278" y="342"/>
                    </a:lnTo>
                    <a:lnTo>
                      <a:pt x="287" y="338"/>
                    </a:lnTo>
                    <a:lnTo>
                      <a:pt x="297" y="333"/>
                    </a:lnTo>
                    <a:lnTo>
                      <a:pt x="306" y="327"/>
                    </a:lnTo>
                    <a:lnTo>
                      <a:pt x="314" y="320"/>
                    </a:lnTo>
                    <a:lnTo>
                      <a:pt x="314" y="320"/>
                    </a:lnTo>
                    <a:lnTo>
                      <a:pt x="324" y="310"/>
                    </a:lnTo>
                    <a:lnTo>
                      <a:pt x="332" y="300"/>
                    </a:lnTo>
                    <a:lnTo>
                      <a:pt x="340" y="290"/>
                    </a:lnTo>
                    <a:lnTo>
                      <a:pt x="346" y="278"/>
                    </a:lnTo>
                    <a:lnTo>
                      <a:pt x="352" y="266"/>
                    </a:lnTo>
                    <a:lnTo>
                      <a:pt x="358" y="254"/>
                    </a:lnTo>
                    <a:lnTo>
                      <a:pt x="362" y="241"/>
                    </a:lnTo>
                    <a:lnTo>
                      <a:pt x="366" y="229"/>
                    </a:lnTo>
                    <a:lnTo>
                      <a:pt x="368" y="215"/>
                    </a:lnTo>
                    <a:lnTo>
                      <a:pt x="370" y="203"/>
                    </a:lnTo>
                    <a:lnTo>
                      <a:pt x="370" y="189"/>
                    </a:lnTo>
                    <a:lnTo>
                      <a:pt x="370" y="176"/>
                    </a:lnTo>
                    <a:lnTo>
                      <a:pt x="369" y="164"/>
                    </a:lnTo>
                    <a:lnTo>
                      <a:pt x="367" y="151"/>
                    </a:lnTo>
                    <a:lnTo>
                      <a:pt x="364" y="138"/>
                    </a:lnTo>
                    <a:lnTo>
                      <a:pt x="359" y="126"/>
                    </a:lnTo>
                    <a:lnTo>
                      <a:pt x="359" y="126"/>
                    </a:lnTo>
                    <a:lnTo>
                      <a:pt x="356" y="117"/>
                    </a:lnTo>
                    <a:lnTo>
                      <a:pt x="350" y="108"/>
                    </a:lnTo>
                    <a:lnTo>
                      <a:pt x="345" y="101"/>
                    </a:lnTo>
                    <a:lnTo>
                      <a:pt x="340" y="92"/>
                    </a:lnTo>
                    <a:lnTo>
                      <a:pt x="334" y="85"/>
                    </a:lnTo>
                    <a:lnTo>
                      <a:pt x="328" y="79"/>
                    </a:lnTo>
                    <a:lnTo>
                      <a:pt x="320" y="73"/>
                    </a:lnTo>
                    <a:lnTo>
                      <a:pt x="313" y="68"/>
                    </a:lnTo>
                    <a:lnTo>
                      <a:pt x="306" y="63"/>
                    </a:lnTo>
                    <a:lnTo>
                      <a:pt x="298" y="59"/>
                    </a:lnTo>
                    <a:lnTo>
                      <a:pt x="289" y="55"/>
                    </a:lnTo>
                    <a:lnTo>
                      <a:pt x="280" y="52"/>
                    </a:lnTo>
                    <a:lnTo>
                      <a:pt x="271" y="50"/>
                    </a:lnTo>
                    <a:lnTo>
                      <a:pt x="262" y="48"/>
                    </a:lnTo>
                    <a:lnTo>
                      <a:pt x="251" y="47"/>
                    </a:lnTo>
                    <a:lnTo>
                      <a:pt x="241" y="47"/>
                    </a:lnTo>
                    <a:lnTo>
                      <a:pt x="241" y="47"/>
                    </a:lnTo>
                    <a:lnTo>
                      <a:pt x="221" y="48"/>
                    </a:lnTo>
                    <a:lnTo>
                      <a:pt x="221" y="48"/>
                    </a:lnTo>
                    <a:lnTo>
                      <a:pt x="218" y="49"/>
                    </a:lnTo>
                    <a:lnTo>
                      <a:pt x="218" y="49"/>
                    </a:lnTo>
                    <a:lnTo>
                      <a:pt x="214" y="48"/>
                    </a:lnTo>
                    <a:lnTo>
                      <a:pt x="210" y="47"/>
                    </a:lnTo>
                    <a:lnTo>
                      <a:pt x="207" y="45"/>
                    </a:lnTo>
                    <a:lnTo>
                      <a:pt x="203" y="4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2" name="Google Shape;402;p24"/>
              <p:cNvSpPr/>
              <p:nvPr/>
            </p:nvSpPr>
            <p:spPr>
              <a:xfrm>
                <a:off x="4197350" y="1404938"/>
                <a:ext cx="449263" cy="444500"/>
              </a:xfrm>
              <a:custGeom>
                <a:rect b="b" l="l" r="r" t="t"/>
                <a:pathLst>
                  <a:path extrusionOk="0" h="838" w="847">
                    <a:moveTo>
                      <a:pt x="829" y="838"/>
                    </a:moveTo>
                    <a:lnTo>
                      <a:pt x="829" y="838"/>
                    </a:lnTo>
                    <a:lnTo>
                      <a:pt x="782" y="835"/>
                    </a:lnTo>
                    <a:lnTo>
                      <a:pt x="735" y="833"/>
                    </a:lnTo>
                    <a:lnTo>
                      <a:pt x="686" y="833"/>
                    </a:lnTo>
                    <a:lnTo>
                      <a:pt x="635" y="832"/>
                    </a:lnTo>
                    <a:lnTo>
                      <a:pt x="616" y="832"/>
                    </a:lnTo>
                    <a:lnTo>
                      <a:pt x="616" y="832"/>
                    </a:lnTo>
                    <a:lnTo>
                      <a:pt x="609" y="831"/>
                    </a:lnTo>
                    <a:lnTo>
                      <a:pt x="606" y="830"/>
                    </a:lnTo>
                    <a:lnTo>
                      <a:pt x="603" y="831"/>
                    </a:lnTo>
                    <a:lnTo>
                      <a:pt x="603" y="831"/>
                    </a:lnTo>
                    <a:lnTo>
                      <a:pt x="599" y="831"/>
                    </a:lnTo>
                    <a:lnTo>
                      <a:pt x="599" y="831"/>
                    </a:lnTo>
                    <a:lnTo>
                      <a:pt x="593" y="831"/>
                    </a:lnTo>
                    <a:lnTo>
                      <a:pt x="588" y="829"/>
                    </a:lnTo>
                    <a:lnTo>
                      <a:pt x="584" y="826"/>
                    </a:lnTo>
                    <a:lnTo>
                      <a:pt x="581" y="822"/>
                    </a:lnTo>
                    <a:lnTo>
                      <a:pt x="581" y="822"/>
                    </a:lnTo>
                    <a:lnTo>
                      <a:pt x="575" y="811"/>
                    </a:lnTo>
                    <a:lnTo>
                      <a:pt x="571" y="800"/>
                    </a:lnTo>
                    <a:lnTo>
                      <a:pt x="567" y="789"/>
                    </a:lnTo>
                    <a:lnTo>
                      <a:pt x="564" y="779"/>
                    </a:lnTo>
                    <a:lnTo>
                      <a:pt x="562" y="767"/>
                    </a:lnTo>
                    <a:lnTo>
                      <a:pt x="561" y="756"/>
                    </a:lnTo>
                    <a:lnTo>
                      <a:pt x="560" y="732"/>
                    </a:lnTo>
                    <a:lnTo>
                      <a:pt x="560" y="732"/>
                    </a:lnTo>
                    <a:lnTo>
                      <a:pt x="559" y="714"/>
                    </a:lnTo>
                    <a:lnTo>
                      <a:pt x="558" y="697"/>
                    </a:lnTo>
                    <a:lnTo>
                      <a:pt x="555" y="679"/>
                    </a:lnTo>
                    <a:lnTo>
                      <a:pt x="551" y="661"/>
                    </a:lnTo>
                    <a:lnTo>
                      <a:pt x="551" y="661"/>
                    </a:lnTo>
                    <a:lnTo>
                      <a:pt x="545" y="641"/>
                    </a:lnTo>
                    <a:lnTo>
                      <a:pt x="538" y="622"/>
                    </a:lnTo>
                    <a:lnTo>
                      <a:pt x="530" y="602"/>
                    </a:lnTo>
                    <a:lnTo>
                      <a:pt x="522" y="582"/>
                    </a:lnTo>
                    <a:lnTo>
                      <a:pt x="513" y="564"/>
                    </a:lnTo>
                    <a:lnTo>
                      <a:pt x="504" y="545"/>
                    </a:lnTo>
                    <a:lnTo>
                      <a:pt x="493" y="528"/>
                    </a:lnTo>
                    <a:lnTo>
                      <a:pt x="482" y="510"/>
                    </a:lnTo>
                    <a:lnTo>
                      <a:pt x="470" y="492"/>
                    </a:lnTo>
                    <a:lnTo>
                      <a:pt x="458" y="476"/>
                    </a:lnTo>
                    <a:lnTo>
                      <a:pt x="446" y="459"/>
                    </a:lnTo>
                    <a:lnTo>
                      <a:pt x="432" y="444"/>
                    </a:lnTo>
                    <a:lnTo>
                      <a:pt x="419" y="429"/>
                    </a:lnTo>
                    <a:lnTo>
                      <a:pt x="404" y="415"/>
                    </a:lnTo>
                    <a:lnTo>
                      <a:pt x="390" y="403"/>
                    </a:lnTo>
                    <a:lnTo>
                      <a:pt x="375" y="389"/>
                    </a:lnTo>
                    <a:lnTo>
                      <a:pt x="375" y="389"/>
                    </a:lnTo>
                    <a:lnTo>
                      <a:pt x="364" y="380"/>
                    </a:lnTo>
                    <a:lnTo>
                      <a:pt x="352" y="372"/>
                    </a:lnTo>
                    <a:lnTo>
                      <a:pt x="339" y="363"/>
                    </a:lnTo>
                    <a:lnTo>
                      <a:pt x="326" y="356"/>
                    </a:lnTo>
                    <a:lnTo>
                      <a:pt x="313" y="349"/>
                    </a:lnTo>
                    <a:lnTo>
                      <a:pt x="299" y="342"/>
                    </a:lnTo>
                    <a:lnTo>
                      <a:pt x="270" y="330"/>
                    </a:lnTo>
                    <a:lnTo>
                      <a:pt x="239" y="320"/>
                    </a:lnTo>
                    <a:lnTo>
                      <a:pt x="206" y="312"/>
                    </a:lnTo>
                    <a:lnTo>
                      <a:pt x="171" y="304"/>
                    </a:lnTo>
                    <a:lnTo>
                      <a:pt x="134" y="299"/>
                    </a:lnTo>
                    <a:lnTo>
                      <a:pt x="134" y="299"/>
                    </a:lnTo>
                    <a:lnTo>
                      <a:pt x="112" y="297"/>
                    </a:lnTo>
                    <a:lnTo>
                      <a:pt x="112" y="297"/>
                    </a:lnTo>
                    <a:lnTo>
                      <a:pt x="93" y="296"/>
                    </a:lnTo>
                    <a:lnTo>
                      <a:pt x="75" y="294"/>
                    </a:lnTo>
                    <a:lnTo>
                      <a:pt x="66" y="292"/>
                    </a:lnTo>
                    <a:lnTo>
                      <a:pt x="57" y="290"/>
                    </a:lnTo>
                    <a:lnTo>
                      <a:pt x="50" y="287"/>
                    </a:lnTo>
                    <a:lnTo>
                      <a:pt x="43" y="283"/>
                    </a:lnTo>
                    <a:lnTo>
                      <a:pt x="43" y="283"/>
                    </a:lnTo>
                    <a:lnTo>
                      <a:pt x="38" y="278"/>
                    </a:lnTo>
                    <a:lnTo>
                      <a:pt x="35" y="271"/>
                    </a:lnTo>
                    <a:lnTo>
                      <a:pt x="33" y="268"/>
                    </a:lnTo>
                    <a:lnTo>
                      <a:pt x="29" y="266"/>
                    </a:lnTo>
                    <a:lnTo>
                      <a:pt x="29" y="266"/>
                    </a:lnTo>
                    <a:lnTo>
                      <a:pt x="27" y="263"/>
                    </a:lnTo>
                    <a:lnTo>
                      <a:pt x="25" y="261"/>
                    </a:lnTo>
                    <a:lnTo>
                      <a:pt x="22" y="255"/>
                    </a:lnTo>
                    <a:lnTo>
                      <a:pt x="22" y="255"/>
                    </a:lnTo>
                    <a:lnTo>
                      <a:pt x="14" y="223"/>
                    </a:lnTo>
                    <a:lnTo>
                      <a:pt x="8" y="191"/>
                    </a:lnTo>
                    <a:lnTo>
                      <a:pt x="4" y="160"/>
                    </a:lnTo>
                    <a:lnTo>
                      <a:pt x="2" y="129"/>
                    </a:lnTo>
                    <a:lnTo>
                      <a:pt x="0" y="99"/>
                    </a:lnTo>
                    <a:lnTo>
                      <a:pt x="3" y="70"/>
                    </a:lnTo>
                    <a:lnTo>
                      <a:pt x="6" y="41"/>
                    </a:lnTo>
                    <a:lnTo>
                      <a:pt x="11" y="14"/>
                    </a:lnTo>
                    <a:lnTo>
                      <a:pt x="11" y="14"/>
                    </a:lnTo>
                    <a:lnTo>
                      <a:pt x="13" y="10"/>
                    </a:lnTo>
                    <a:lnTo>
                      <a:pt x="14" y="7"/>
                    </a:lnTo>
                    <a:lnTo>
                      <a:pt x="16" y="5"/>
                    </a:lnTo>
                    <a:lnTo>
                      <a:pt x="19" y="3"/>
                    </a:lnTo>
                    <a:lnTo>
                      <a:pt x="23" y="1"/>
                    </a:lnTo>
                    <a:lnTo>
                      <a:pt x="28" y="0"/>
                    </a:lnTo>
                    <a:lnTo>
                      <a:pt x="28" y="0"/>
                    </a:lnTo>
                    <a:lnTo>
                      <a:pt x="34" y="1"/>
                    </a:lnTo>
                    <a:lnTo>
                      <a:pt x="39" y="2"/>
                    </a:lnTo>
                    <a:lnTo>
                      <a:pt x="43" y="5"/>
                    </a:lnTo>
                    <a:lnTo>
                      <a:pt x="47" y="8"/>
                    </a:lnTo>
                    <a:lnTo>
                      <a:pt x="50" y="11"/>
                    </a:lnTo>
                    <a:lnTo>
                      <a:pt x="55" y="11"/>
                    </a:lnTo>
                    <a:lnTo>
                      <a:pt x="55" y="11"/>
                    </a:lnTo>
                    <a:lnTo>
                      <a:pt x="105" y="13"/>
                    </a:lnTo>
                    <a:lnTo>
                      <a:pt x="151" y="17"/>
                    </a:lnTo>
                    <a:lnTo>
                      <a:pt x="198" y="23"/>
                    </a:lnTo>
                    <a:lnTo>
                      <a:pt x="241" y="31"/>
                    </a:lnTo>
                    <a:lnTo>
                      <a:pt x="284" y="40"/>
                    </a:lnTo>
                    <a:lnTo>
                      <a:pt x="325" y="50"/>
                    </a:lnTo>
                    <a:lnTo>
                      <a:pt x="364" y="63"/>
                    </a:lnTo>
                    <a:lnTo>
                      <a:pt x="401" y="77"/>
                    </a:lnTo>
                    <a:lnTo>
                      <a:pt x="437" y="94"/>
                    </a:lnTo>
                    <a:lnTo>
                      <a:pt x="471" y="111"/>
                    </a:lnTo>
                    <a:lnTo>
                      <a:pt x="504" y="131"/>
                    </a:lnTo>
                    <a:lnTo>
                      <a:pt x="536" y="153"/>
                    </a:lnTo>
                    <a:lnTo>
                      <a:pt x="564" y="175"/>
                    </a:lnTo>
                    <a:lnTo>
                      <a:pt x="593" y="201"/>
                    </a:lnTo>
                    <a:lnTo>
                      <a:pt x="620" y="228"/>
                    </a:lnTo>
                    <a:lnTo>
                      <a:pt x="645" y="256"/>
                    </a:lnTo>
                    <a:lnTo>
                      <a:pt x="645" y="256"/>
                    </a:lnTo>
                    <a:lnTo>
                      <a:pt x="667" y="284"/>
                    </a:lnTo>
                    <a:lnTo>
                      <a:pt x="686" y="312"/>
                    </a:lnTo>
                    <a:lnTo>
                      <a:pt x="706" y="340"/>
                    </a:lnTo>
                    <a:lnTo>
                      <a:pt x="724" y="368"/>
                    </a:lnTo>
                    <a:lnTo>
                      <a:pt x="739" y="398"/>
                    </a:lnTo>
                    <a:lnTo>
                      <a:pt x="755" y="429"/>
                    </a:lnTo>
                    <a:lnTo>
                      <a:pt x="768" y="460"/>
                    </a:lnTo>
                    <a:lnTo>
                      <a:pt x="780" y="493"/>
                    </a:lnTo>
                    <a:lnTo>
                      <a:pt x="792" y="526"/>
                    </a:lnTo>
                    <a:lnTo>
                      <a:pt x="801" y="562"/>
                    </a:lnTo>
                    <a:lnTo>
                      <a:pt x="810" y="597"/>
                    </a:lnTo>
                    <a:lnTo>
                      <a:pt x="818" y="634"/>
                    </a:lnTo>
                    <a:lnTo>
                      <a:pt x="825" y="672"/>
                    </a:lnTo>
                    <a:lnTo>
                      <a:pt x="830" y="711"/>
                    </a:lnTo>
                    <a:lnTo>
                      <a:pt x="834" y="752"/>
                    </a:lnTo>
                    <a:lnTo>
                      <a:pt x="837" y="794"/>
                    </a:lnTo>
                    <a:lnTo>
                      <a:pt x="837" y="799"/>
                    </a:lnTo>
                    <a:lnTo>
                      <a:pt x="840" y="802"/>
                    </a:lnTo>
                    <a:lnTo>
                      <a:pt x="840" y="802"/>
                    </a:lnTo>
                    <a:lnTo>
                      <a:pt x="844" y="808"/>
                    </a:lnTo>
                    <a:lnTo>
                      <a:pt x="847" y="815"/>
                    </a:lnTo>
                    <a:lnTo>
                      <a:pt x="847" y="822"/>
                    </a:lnTo>
                    <a:lnTo>
                      <a:pt x="846" y="829"/>
                    </a:lnTo>
                    <a:lnTo>
                      <a:pt x="846" y="829"/>
                    </a:lnTo>
                    <a:lnTo>
                      <a:pt x="843" y="833"/>
                    </a:lnTo>
                    <a:lnTo>
                      <a:pt x="840" y="836"/>
                    </a:lnTo>
                    <a:lnTo>
                      <a:pt x="836" y="837"/>
                    </a:lnTo>
                    <a:lnTo>
                      <a:pt x="831" y="838"/>
                    </a:lnTo>
                    <a:lnTo>
                      <a:pt x="831" y="838"/>
                    </a:lnTo>
                    <a:lnTo>
                      <a:pt x="829" y="838"/>
                    </a:lnTo>
                    <a:lnTo>
                      <a:pt x="829" y="838"/>
                    </a:lnTo>
                    <a:close/>
                    <a:moveTo>
                      <a:pt x="45" y="65"/>
                    </a:moveTo>
                    <a:lnTo>
                      <a:pt x="45" y="65"/>
                    </a:lnTo>
                    <a:lnTo>
                      <a:pt x="44" y="89"/>
                    </a:lnTo>
                    <a:lnTo>
                      <a:pt x="43" y="112"/>
                    </a:lnTo>
                    <a:lnTo>
                      <a:pt x="44" y="135"/>
                    </a:lnTo>
                    <a:lnTo>
                      <a:pt x="46" y="157"/>
                    </a:lnTo>
                    <a:lnTo>
                      <a:pt x="49" y="177"/>
                    </a:lnTo>
                    <a:lnTo>
                      <a:pt x="52" y="197"/>
                    </a:lnTo>
                    <a:lnTo>
                      <a:pt x="59" y="232"/>
                    </a:lnTo>
                    <a:lnTo>
                      <a:pt x="61" y="237"/>
                    </a:lnTo>
                    <a:lnTo>
                      <a:pt x="67" y="239"/>
                    </a:lnTo>
                    <a:lnTo>
                      <a:pt x="67" y="239"/>
                    </a:lnTo>
                    <a:lnTo>
                      <a:pt x="72" y="243"/>
                    </a:lnTo>
                    <a:lnTo>
                      <a:pt x="76" y="249"/>
                    </a:lnTo>
                    <a:lnTo>
                      <a:pt x="78" y="253"/>
                    </a:lnTo>
                    <a:lnTo>
                      <a:pt x="82" y="254"/>
                    </a:lnTo>
                    <a:lnTo>
                      <a:pt x="82" y="254"/>
                    </a:lnTo>
                    <a:lnTo>
                      <a:pt x="92" y="257"/>
                    </a:lnTo>
                    <a:lnTo>
                      <a:pt x="103" y="259"/>
                    </a:lnTo>
                    <a:lnTo>
                      <a:pt x="125" y="263"/>
                    </a:lnTo>
                    <a:lnTo>
                      <a:pt x="149" y="265"/>
                    </a:lnTo>
                    <a:lnTo>
                      <a:pt x="174" y="267"/>
                    </a:lnTo>
                    <a:lnTo>
                      <a:pt x="174" y="267"/>
                    </a:lnTo>
                    <a:lnTo>
                      <a:pt x="207" y="270"/>
                    </a:lnTo>
                    <a:lnTo>
                      <a:pt x="220" y="272"/>
                    </a:lnTo>
                    <a:lnTo>
                      <a:pt x="232" y="274"/>
                    </a:lnTo>
                    <a:lnTo>
                      <a:pt x="232" y="274"/>
                    </a:lnTo>
                    <a:lnTo>
                      <a:pt x="254" y="281"/>
                    </a:lnTo>
                    <a:lnTo>
                      <a:pt x="275" y="287"/>
                    </a:lnTo>
                    <a:lnTo>
                      <a:pt x="298" y="295"/>
                    </a:lnTo>
                    <a:lnTo>
                      <a:pt x="321" y="304"/>
                    </a:lnTo>
                    <a:lnTo>
                      <a:pt x="343" y="316"/>
                    </a:lnTo>
                    <a:lnTo>
                      <a:pt x="366" y="328"/>
                    </a:lnTo>
                    <a:lnTo>
                      <a:pt x="376" y="335"/>
                    </a:lnTo>
                    <a:lnTo>
                      <a:pt x="387" y="344"/>
                    </a:lnTo>
                    <a:lnTo>
                      <a:pt x="397" y="352"/>
                    </a:lnTo>
                    <a:lnTo>
                      <a:pt x="406" y="360"/>
                    </a:lnTo>
                    <a:lnTo>
                      <a:pt x="406" y="360"/>
                    </a:lnTo>
                    <a:lnTo>
                      <a:pt x="432" y="386"/>
                    </a:lnTo>
                    <a:lnTo>
                      <a:pt x="456" y="413"/>
                    </a:lnTo>
                    <a:lnTo>
                      <a:pt x="478" y="439"/>
                    </a:lnTo>
                    <a:lnTo>
                      <a:pt x="498" y="465"/>
                    </a:lnTo>
                    <a:lnTo>
                      <a:pt x="517" y="491"/>
                    </a:lnTo>
                    <a:lnTo>
                      <a:pt x="535" y="518"/>
                    </a:lnTo>
                    <a:lnTo>
                      <a:pt x="550" y="545"/>
                    </a:lnTo>
                    <a:lnTo>
                      <a:pt x="565" y="574"/>
                    </a:lnTo>
                    <a:lnTo>
                      <a:pt x="565" y="574"/>
                    </a:lnTo>
                    <a:lnTo>
                      <a:pt x="571" y="585"/>
                    </a:lnTo>
                    <a:lnTo>
                      <a:pt x="575" y="598"/>
                    </a:lnTo>
                    <a:lnTo>
                      <a:pt x="578" y="611"/>
                    </a:lnTo>
                    <a:lnTo>
                      <a:pt x="581" y="625"/>
                    </a:lnTo>
                    <a:lnTo>
                      <a:pt x="585" y="653"/>
                    </a:lnTo>
                    <a:lnTo>
                      <a:pt x="588" y="680"/>
                    </a:lnTo>
                    <a:lnTo>
                      <a:pt x="588" y="680"/>
                    </a:lnTo>
                    <a:lnTo>
                      <a:pt x="591" y="707"/>
                    </a:lnTo>
                    <a:lnTo>
                      <a:pt x="594" y="734"/>
                    </a:lnTo>
                    <a:lnTo>
                      <a:pt x="598" y="747"/>
                    </a:lnTo>
                    <a:lnTo>
                      <a:pt x="601" y="759"/>
                    </a:lnTo>
                    <a:lnTo>
                      <a:pt x="604" y="771"/>
                    </a:lnTo>
                    <a:lnTo>
                      <a:pt x="609" y="783"/>
                    </a:lnTo>
                    <a:lnTo>
                      <a:pt x="612" y="791"/>
                    </a:lnTo>
                    <a:lnTo>
                      <a:pt x="625" y="791"/>
                    </a:lnTo>
                    <a:lnTo>
                      <a:pt x="625" y="791"/>
                    </a:lnTo>
                    <a:lnTo>
                      <a:pt x="704" y="791"/>
                    </a:lnTo>
                    <a:lnTo>
                      <a:pt x="742" y="792"/>
                    </a:lnTo>
                    <a:lnTo>
                      <a:pt x="781" y="793"/>
                    </a:lnTo>
                    <a:lnTo>
                      <a:pt x="795" y="794"/>
                    </a:lnTo>
                    <a:lnTo>
                      <a:pt x="794" y="780"/>
                    </a:lnTo>
                    <a:lnTo>
                      <a:pt x="794" y="780"/>
                    </a:lnTo>
                    <a:lnTo>
                      <a:pt x="791" y="740"/>
                    </a:lnTo>
                    <a:lnTo>
                      <a:pt x="787" y="701"/>
                    </a:lnTo>
                    <a:lnTo>
                      <a:pt x="781" y="664"/>
                    </a:lnTo>
                    <a:lnTo>
                      <a:pt x="775" y="628"/>
                    </a:lnTo>
                    <a:lnTo>
                      <a:pt x="768" y="594"/>
                    </a:lnTo>
                    <a:lnTo>
                      <a:pt x="760" y="560"/>
                    </a:lnTo>
                    <a:lnTo>
                      <a:pt x="750" y="528"/>
                    </a:lnTo>
                    <a:lnTo>
                      <a:pt x="739" y="497"/>
                    </a:lnTo>
                    <a:lnTo>
                      <a:pt x="728" y="467"/>
                    </a:lnTo>
                    <a:lnTo>
                      <a:pt x="715" y="439"/>
                    </a:lnTo>
                    <a:lnTo>
                      <a:pt x="702" y="411"/>
                    </a:lnTo>
                    <a:lnTo>
                      <a:pt x="686" y="384"/>
                    </a:lnTo>
                    <a:lnTo>
                      <a:pt x="671" y="358"/>
                    </a:lnTo>
                    <a:lnTo>
                      <a:pt x="654" y="333"/>
                    </a:lnTo>
                    <a:lnTo>
                      <a:pt x="636" y="310"/>
                    </a:lnTo>
                    <a:lnTo>
                      <a:pt x="616" y="287"/>
                    </a:lnTo>
                    <a:lnTo>
                      <a:pt x="616" y="287"/>
                    </a:lnTo>
                    <a:lnTo>
                      <a:pt x="590" y="259"/>
                    </a:lnTo>
                    <a:lnTo>
                      <a:pt x="562" y="233"/>
                    </a:lnTo>
                    <a:lnTo>
                      <a:pt x="535" y="209"/>
                    </a:lnTo>
                    <a:lnTo>
                      <a:pt x="506" y="187"/>
                    </a:lnTo>
                    <a:lnTo>
                      <a:pt x="476" y="166"/>
                    </a:lnTo>
                    <a:lnTo>
                      <a:pt x="445" y="147"/>
                    </a:lnTo>
                    <a:lnTo>
                      <a:pt x="412" y="131"/>
                    </a:lnTo>
                    <a:lnTo>
                      <a:pt x="379" y="115"/>
                    </a:lnTo>
                    <a:lnTo>
                      <a:pt x="343" y="102"/>
                    </a:lnTo>
                    <a:lnTo>
                      <a:pt x="307" y="90"/>
                    </a:lnTo>
                    <a:lnTo>
                      <a:pt x="270" y="80"/>
                    </a:lnTo>
                    <a:lnTo>
                      <a:pt x="231" y="71"/>
                    </a:lnTo>
                    <a:lnTo>
                      <a:pt x="190" y="65"/>
                    </a:lnTo>
                    <a:lnTo>
                      <a:pt x="147" y="60"/>
                    </a:lnTo>
                    <a:lnTo>
                      <a:pt x="104" y="55"/>
                    </a:lnTo>
                    <a:lnTo>
                      <a:pt x="58" y="53"/>
                    </a:lnTo>
                    <a:lnTo>
                      <a:pt x="47" y="53"/>
                    </a:lnTo>
                    <a:lnTo>
                      <a:pt x="45"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3" name="Google Shape;403;p24"/>
              <p:cNvSpPr/>
              <p:nvPr/>
            </p:nvSpPr>
            <p:spPr>
              <a:xfrm>
                <a:off x="4214813" y="1193800"/>
                <a:ext cx="649288" cy="658813"/>
              </a:xfrm>
              <a:custGeom>
                <a:rect b="b" l="l" r="r" t="t"/>
                <a:pathLst>
                  <a:path extrusionOk="0" h="1244" w="1227">
                    <a:moveTo>
                      <a:pt x="997" y="1244"/>
                    </a:moveTo>
                    <a:lnTo>
                      <a:pt x="997" y="1244"/>
                    </a:lnTo>
                    <a:lnTo>
                      <a:pt x="992" y="1243"/>
                    </a:lnTo>
                    <a:lnTo>
                      <a:pt x="987" y="1241"/>
                    </a:lnTo>
                    <a:lnTo>
                      <a:pt x="980" y="1233"/>
                    </a:lnTo>
                    <a:lnTo>
                      <a:pt x="971" y="1239"/>
                    </a:lnTo>
                    <a:lnTo>
                      <a:pt x="971" y="1239"/>
                    </a:lnTo>
                    <a:lnTo>
                      <a:pt x="965" y="1243"/>
                    </a:lnTo>
                    <a:lnTo>
                      <a:pt x="957" y="1244"/>
                    </a:lnTo>
                    <a:lnTo>
                      <a:pt x="957" y="1244"/>
                    </a:lnTo>
                    <a:lnTo>
                      <a:pt x="953" y="1243"/>
                    </a:lnTo>
                    <a:lnTo>
                      <a:pt x="948" y="1241"/>
                    </a:lnTo>
                    <a:lnTo>
                      <a:pt x="946" y="1239"/>
                    </a:lnTo>
                    <a:lnTo>
                      <a:pt x="945" y="1236"/>
                    </a:lnTo>
                    <a:lnTo>
                      <a:pt x="943" y="1233"/>
                    </a:lnTo>
                    <a:lnTo>
                      <a:pt x="942" y="1229"/>
                    </a:lnTo>
                    <a:lnTo>
                      <a:pt x="942" y="1229"/>
                    </a:lnTo>
                    <a:lnTo>
                      <a:pt x="939" y="1211"/>
                    </a:lnTo>
                    <a:lnTo>
                      <a:pt x="936" y="1191"/>
                    </a:lnTo>
                    <a:lnTo>
                      <a:pt x="933" y="1152"/>
                    </a:lnTo>
                    <a:lnTo>
                      <a:pt x="932" y="1113"/>
                    </a:lnTo>
                    <a:lnTo>
                      <a:pt x="931" y="1075"/>
                    </a:lnTo>
                    <a:lnTo>
                      <a:pt x="931" y="1075"/>
                    </a:lnTo>
                    <a:lnTo>
                      <a:pt x="930" y="1025"/>
                    </a:lnTo>
                    <a:lnTo>
                      <a:pt x="929" y="1000"/>
                    </a:lnTo>
                    <a:lnTo>
                      <a:pt x="927" y="974"/>
                    </a:lnTo>
                    <a:lnTo>
                      <a:pt x="925" y="948"/>
                    </a:lnTo>
                    <a:lnTo>
                      <a:pt x="921" y="923"/>
                    </a:lnTo>
                    <a:lnTo>
                      <a:pt x="917" y="898"/>
                    </a:lnTo>
                    <a:lnTo>
                      <a:pt x="911" y="872"/>
                    </a:lnTo>
                    <a:lnTo>
                      <a:pt x="911" y="872"/>
                    </a:lnTo>
                    <a:lnTo>
                      <a:pt x="903" y="847"/>
                    </a:lnTo>
                    <a:lnTo>
                      <a:pt x="896" y="822"/>
                    </a:lnTo>
                    <a:lnTo>
                      <a:pt x="888" y="798"/>
                    </a:lnTo>
                    <a:lnTo>
                      <a:pt x="879" y="776"/>
                    </a:lnTo>
                    <a:lnTo>
                      <a:pt x="870" y="753"/>
                    </a:lnTo>
                    <a:lnTo>
                      <a:pt x="860" y="730"/>
                    </a:lnTo>
                    <a:lnTo>
                      <a:pt x="850" y="710"/>
                    </a:lnTo>
                    <a:lnTo>
                      <a:pt x="839" y="688"/>
                    </a:lnTo>
                    <a:lnTo>
                      <a:pt x="828" y="668"/>
                    </a:lnTo>
                    <a:lnTo>
                      <a:pt x="817" y="649"/>
                    </a:lnTo>
                    <a:lnTo>
                      <a:pt x="804" y="629"/>
                    </a:lnTo>
                    <a:lnTo>
                      <a:pt x="791" y="610"/>
                    </a:lnTo>
                    <a:lnTo>
                      <a:pt x="777" y="593"/>
                    </a:lnTo>
                    <a:lnTo>
                      <a:pt x="764" y="576"/>
                    </a:lnTo>
                    <a:lnTo>
                      <a:pt x="749" y="559"/>
                    </a:lnTo>
                    <a:lnTo>
                      <a:pt x="735" y="543"/>
                    </a:lnTo>
                    <a:lnTo>
                      <a:pt x="735" y="543"/>
                    </a:lnTo>
                    <a:lnTo>
                      <a:pt x="717" y="526"/>
                    </a:lnTo>
                    <a:lnTo>
                      <a:pt x="699" y="508"/>
                    </a:lnTo>
                    <a:lnTo>
                      <a:pt x="680" y="493"/>
                    </a:lnTo>
                    <a:lnTo>
                      <a:pt x="662" y="477"/>
                    </a:lnTo>
                    <a:lnTo>
                      <a:pt x="643" y="462"/>
                    </a:lnTo>
                    <a:lnTo>
                      <a:pt x="623" y="448"/>
                    </a:lnTo>
                    <a:lnTo>
                      <a:pt x="604" y="435"/>
                    </a:lnTo>
                    <a:lnTo>
                      <a:pt x="584" y="422"/>
                    </a:lnTo>
                    <a:lnTo>
                      <a:pt x="565" y="411"/>
                    </a:lnTo>
                    <a:lnTo>
                      <a:pt x="544" y="400"/>
                    </a:lnTo>
                    <a:lnTo>
                      <a:pt x="523" y="389"/>
                    </a:lnTo>
                    <a:lnTo>
                      <a:pt x="504" y="380"/>
                    </a:lnTo>
                    <a:lnTo>
                      <a:pt x="461" y="361"/>
                    </a:lnTo>
                    <a:lnTo>
                      <a:pt x="419" y="346"/>
                    </a:lnTo>
                    <a:lnTo>
                      <a:pt x="375" y="332"/>
                    </a:lnTo>
                    <a:lnTo>
                      <a:pt x="331" y="318"/>
                    </a:lnTo>
                    <a:lnTo>
                      <a:pt x="287" y="307"/>
                    </a:lnTo>
                    <a:lnTo>
                      <a:pt x="241" y="296"/>
                    </a:lnTo>
                    <a:lnTo>
                      <a:pt x="195" y="287"/>
                    </a:lnTo>
                    <a:lnTo>
                      <a:pt x="149" y="279"/>
                    </a:lnTo>
                    <a:lnTo>
                      <a:pt x="55" y="262"/>
                    </a:lnTo>
                    <a:lnTo>
                      <a:pt x="25" y="257"/>
                    </a:lnTo>
                    <a:lnTo>
                      <a:pt x="25" y="257"/>
                    </a:lnTo>
                    <a:lnTo>
                      <a:pt x="18" y="254"/>
                    </a:lnTo>
                    <a:lnTo>
                      <a:pt x="16" y="253"/>
                    </a:lnTo>
                    <a:lnTo>
                      <a:pt x="14" y="251"/>
                    </a:lnTo>
                    <a:lnTo>
                      <a:pt x="14" y="251"/>
                    </a:lnTo>
                    <a:lnTo>
                      <a:pt x="12" y="248"/>
                    </a:lnTo>
                    <a:lnTo>
                      <a:pt x="11" y="245"/>
                    </a:lnTo>
                    <a:lnTo>
                      <a:pt x="11" y="241"/>
                    </a:lnTo>
                    <a:lnTo>
                      <a:pt x="12" y="236"/>
                    </a:lnTo>
                    <a:lnTo>
                      <a:pt x="13" y="231"/>
                    </a:lnTo>
                    <a:lnTo>
                      <a:pt x="9" y="227"/>
                    </a:lnTo>
                    <a:lnTo>
                      <a:pt x="9" y="227"/>
                    </a:lnTo>
                    <a:lnTo>
                      <a:pt x="6" y="221"/>
                    </a:lnTo>
                    <a:lnTo>
                      <a:pt x="5" y="215"/>
                    </a:lnTo>
                    <a:lnTo>
                      <a:pt x="5" y="215"/>
                    </a:lnTo>
                    <a:lnTo>
                      <a:pt x="4" y="165"/>
                    </a:lnTo>
                    <a:lnTo>
                      <a:pt x="3" y="117"/>
                    </a:lnTo>
                    <a:lnTo>
                      <a:pt x="3" y="116"/>
                    </a:lnTo>
                    <a:lnTo>
                      <a:pt x="3" y="116"/>
                    </a:lnTo>
                    <a:lnTo>
                      <a:pt x="1" y="69"/>
                    </a:lnTo>
                    <a:lnTo>
                      <a:pt x="0" y="20"/>
                    </a:lnTo>
                    <a:lnTo>
                      <a:pt x="0" y="20"/>
                    </a:lnTo>
                    <a:lnTo>
                      <a:pt x="0" y="15"/>
                    </a:lnTo>
                    <a:lnTo>
                      <a:pt x="1" y="11"/>
                    </a:lnTo>
                    <a:lnTo>
                      <a:pt x="3" y="8"/>
                    </a:lnTo>
                    <a:lnTo>
                      <a:pt x="5" y="5"/>
                    </a:lnTo>
                    <a:lnTo>
                      <a:pt x="5" y="5"/>
                    </a:lnTo>
                    <a:lnTo>
                      <a:pt x="8" y="3"/>
                    </a:lnTo>
                    <a:lnTo>
                      <a:pt x="12" y="1"/>
                    </a:lnTo>
                    <a:lnTo>
                      <a:pt x="16" y="0"/>
                    </a:lnTo>
                    <a:lnTo>
                      <a:pt x="20" y="0"/>
                    </a:lnTo>
                    <a:lnTo>
                      <a:pt x="20" y="0"/>
                    </a:lnTo>
                    <a:lnTo>
                      <a:pt x="24" y="0"/>
                    </a:lnTo>
                    <a:lnTo>
                      <a:pt x="28" y="1"/>
                    </a:lnTo>
                    <a:lnTo>
                      <a:pt x="33" y="2"/>
                    </a:lnTo>
                    <a:lnTo>
                      <a:pt x="36" y="4"/>
                    </a:lnTo>
                    <a:lnTo>
                      <a:pt x="38" y="7"/>
                    </a:lnTo>
                    <a:lnTo>
                      <a:pt x="41" y="7"/>
                    </a:lnTo>
                    <a:lnTo>
                      <a:pt x="41" y="7"/>
                    </a:lnTo>
                    <a:lnTo>
                      <a:pt x="79" y="13"/>
                    </a:lnTo>
                    <a:lnTo>
                      <a:pt x="116" y="19"/>
                    </a:lnTo>
                    <a:lnTo>
                      <a:pt x="191" y="27"/>
                    </a:lnTo>
                    <a:lnTo>
                      <a:pt x="191" y="27"/>
                    </a:lnTo>
                    <a:lnTo>
                      <a:pt x="236" y="32"/>
                    </a:lnTo>
                    <a:lnTo>
                      <a:pt x="281" y="38"/>
                    </a:lnTo>
                    <a:lnTo>
                      <a:pt x="326" y="44"/>
                    </a:lnTo>
                    <a:lnTo>
                      <a:pt x="371" y="53"/>
                    </a:lnTo>
                    <a:lnTo>
                      <a:pt x="416" y="62"/>
                    </a:lnTo>
                    <a:lnTo>
                      <a:pt x="437" y="68"/>
                    </a:lnTo>
                    <a:lnTo>
                      <a:pt x="459" y="74"/>
                    </a:lnTo>
                    <a:lnTo>
                      <a:pt x="481" y="82"/>
                    </a:lnTo>
                    <a:lnTo>
                      <a:pt x="503" y="90"/>
                    </a:lnTo>
                    <a:lnTo>
                      <a:pt x="524" y="98"/>
                    </a:lnTo>
                    <a:lnTo>
                      <a:pt x="545" y="107"/>
                    </a:lnTo>
                    <a:lnTo>
                      <a:pt x="545" y="107"/>
                    </a:lnTo>
                    <a:lnTo>
                      <a:pt x="600" y="135"/>
                    </a:lnTo>
                    <a:lnTo>
                      <a:pt x="651" y="163"/>
                    </a:lnTo>
                    <a:lnTo>
                      <a:pt x="701" y="193"/>
                    </a:lnTo>
                    <a:lnTo>
                      <a:pt x="746" y="223"/>
                    </a:lnTo>
                    <a:lnTo>
                      <a:pt x="768" y="239"/>
                    </a:lnTo>
                    <a:lnTo>
                      <a:pt x="790" y="255"/>
                    </a:lnTo>
                    <a:lnTo>
                      <a:pt x="809" y="271"/>
                    </a:lnTo>
                    <a:lnTo>
                      <a:pt x="830" y="287"/>
                    </a:lnTo>
                    <a:lnTo>
                      <a:pt x="849" y="304"/>
                    </a:lnTo>
                    <a:lnTo>
                      <a:pt x="867" y="321"/>
                    </a:lnTo>
                    <a:lnTo>
                      <a:pt x="885" y="338"/>
                    </a:lnTo>
                    <a:lnTo>
                      <a:pt x="902" y="355"/>
                    </a:lnTo>
                    <a:lnTo>
                      <a:pt x="902" y="355"/>
                    </a:lnTo>
                    <a:lnTo>
                      <a:pt x="922" y="377"/>
                    </a:lnTo>
                    <a:lnTo>
                      <a:pt x="942" y="400"/>
                    </a:lnTo>
                    <a:lnTo>
                      <a:pt x="960" y="421"/>
                    </a:lnTo>
                    <a:lnTo>
                      <a:pt x="979" y="443"/>
                    </a:lnTo>
                    <a:lnTo>
                      <a:pt x="995" y="466"/>
                    </a:lnTo>
                    <a:lnTo>
                      <a:pt x="1012" y="487"/>
                    </a:lnTo>
                    <a:lnTo>
                      <a:pt x="1027" y="510"/>
                    </a:lnTo>
                    <a:lnTo>
                      <a:pt x="1042" y="532"/>
                    </a:lnTo>
                    <a:lnTo>
                      <a:pt x="1056" y="555"/>
                    </a:lnTo>
                    <a:lnTo>
                      <a:pt x="1070" y="577"/>
                    </a:lnTo>
                    <a:lnTo>
                      <a:pt x="1082" y="599"/>
                    </a:lnTo>
                    <a:lnTo>
                      <a:pt x="1093" y="622"/>
                    </a:lnTo>
                    <a:lnTo>
                      <a:pt x="1104" y="645"/>
                    </a:lnTo>
                    <a:lnTo>
                      <a:pt x="1114" y="666"/>
                    </a:lnTo>
                    <a:lnTo>
                      <a:pt x="1122" y="689"/>
                    </a:lnTo>
                    <a:lnTo>
                      <a:pt x="1131" y="712"/>
                    </a:lnTo>
                    <a:lnTo>
                      <a:pt x="1131" y="712"/>
                    </a:lnTo>
                    <a:lnTo>
                      <a:pt x="1139" y="735"/>
                    </a:lnTo>
                    <a:lnTo>
                      <a:pt x="1146" y="759"/>
                    </a:lnTo>
                    <a:lnTo>
                      <a:pt x="1158" y="807"/>
                    </a:lnTo>
                    <a:lnTo>
                      <a:pt x="1169" y="855"/>
                    </a:lnTo>
                    <a:lnTo>
                      <a:pt x="1178" y="904"/>
                    </a:lnTo>
                    <a:lnTo>
                      <a:pt x="1186" y="952"/>
                    </a:lnTo>
                    <a:lnTo>
                      <a:pt x="1193" y="1002"/>
                    </a:lnTo>
                    <a:lnTo>
                      <a:pt x="1205" y="1099"/>
                    </a:lnTo>
                    <a:lnTo>
                      <a:pt x="1205" y="1099"/>
                    </a:lnTo>
                    <a:lnTo>
                      <a:pt x="1215" y="1189"/>
                    </a:lnTo>
                    <a:lnTo>
                      <a:pt x="1216" y="1193"/>
                    </a:lnTo>
                    <a:lnTo>
                      <a:pt x="1219" y="1196"/>
                    </a:lnTo>
                    <a:lnTo>
                      <a:pt x="1219" y="1196"/>
                    </a:lnTo>
                    <a:lnTo>
                      <a:pt x="1224" y="1201"/>
                    </a:lnTo>
                    <a:lnTo>
                      <a:pt x="1227" y="1208"/>
                    </a:lnTo>
                    <a:lnTo>
                      <a:pt x="1227" y="1216"/>
                    </a:lnTo>
                    <a:lnTo>
                      <a:pt x="1226" y="1223"/>
                    </a:lnTo>
                    <a:lnTo>
                      <a:pt x="1226" y="1223"/>
                    </a:lnTo>
                    <a:lnTo>
                      <a:pt x="1222" y="1227"/>
                    </a:lnTo>
                    <a:lnTo>
                      <a:pt x="1219" y="1230"/>
                    </a:lnTo>
                    <a:lnTo>
                      <a:pt x="1215" y="1232"/>
                    </a:lnTo>
                    <a:lnTo>
                      <a:pt x="1210" y="1233"/>
                    </a:lnTo>
                    <a:lnTo>
                      <a:pt x="1210" y="1233"/>
                    </a:lnTo>
                    <a:lnTo>
                      <a:pt x="1208" y="1232"/>
                    </a:lnTo>
                    <a:lnTo>
                      <a:pt x="1208" y="1232"/>
                    </a:lnTo>
                    <a:lnTo>
                      <a:pt x="1188" y="1231"/>
                    </a:lnTo>
                    <a:lnTo>
                      <a:pt x="1167" y="1231"/>
                    </a:lnTo>
                    <a:lnTo>
                      <a:pt x="1167" y="1231"/>
                    </a:lnTo>
                    <a:lnTo>
                      <a:pt x="1137" y="1232"/>
                    </a:lnTo>
                    <a:lnTo>
                      <a:pt x="1106" y="1233"/>
                    </a:lnTo>
                    <a:lnTo>
                      <a:pt x="1046" y="1239"/>
                    </a:lnTo>
                    <a:lnTo>
                      <a:pt x="1046" y="1239"/>
                    </a:lnTo>
                    <a:lnTo>
                      <a:pt x="1000" y="1244"/>
                    </a:lnTo>
                    <a:lnTo>
                      <a:pt x="1000" y="1244"/>
                    </a:lnTo>
                    <a:lnTo>
                      <a:pt x="997" y="1244"/>
                    </a:lnTo>
                    <a:lnTo>
                      <a:pt x="997" y="1244"/>
                    </a:lnTo>
                    <a:close/>
                    <a:moveTo>
                      <a:pt x="43" y="65"/>
                    </a:moveTo>
                    <a:lnTo>
                      <a:pt x="43" y="65"/>
                    </a:lnTo>
                    <a:lnTo>
                      <a:pt x="45" y="117"/>
                    </a:lnTo>
                    <a:lnTo>
                      <a:pt x="45" y="117"/>
                    </a:lnTo>
                    <a:lnTo>
                      <a:pt x="46" y="162"/>
                    </a:lnTo>
                    <a:lnTo>
                      <a:pt x="47" y="208"/>
                    </a:lnTo>
                    <a:lnTo>
                      <a:pt x="47" y="218"/>
                    </a:lnTo>
                    <a:lnTo>
                      <a:pt x="66" y="221"/>
                    </a:lnTo>
                    <a:lnTo>
                      <a:pt x="66" y="221"/>
                    </a:lnTo>
                    <a:lnTo>
                      <a:pt x="166" y="240"/>
                    </a:lnTo>
                    <a:lnTo>
                      <a:pt x="215" y="249"/>
                    </a:lnTo>
                    <a:lnTo>
                      <a:pt x="265" y="259"/>
                    </a:lnTo>
                    <a:lnTo>
                      <a:pt x="314" y="271"/>
                    </a:lnTo>
                    <a:lnTo>
                      <a:pt x="362" y="283"/>
                    </a:lnTo>
                    <a:lnTo>
                      <a:pt x="411" y="297"/>
                    </a:lnTo>
                    <a:lnTo>
                      <a:pt x="457" y="313"/>
                    </a:lnTo>
                    <a:lnTo>
                      <a:pt x="504" y="332"/>
                    </a:lnTo>
                    <a:lnTo>
                      <a:pt x="526" y="341"/>
                    </a:lnTo>
                    <a:lnTo>
                      <a:pt x="548" y="352"/>
                    </a:lnTo>
                    <a:lnTo>
                      <a:pt x="571" y="363"/>
                    </a:lnTo>
                    <a:lnTo>
                      <a:pt x="592" y="375"/>
                    </a:lnTo>
                    <a:lnTo>
                      <a:pt x="613" y="387"/>
                    </a:lnTo>
                    <a:lnTo>
                      <a:pt x="634" y="401"/>
                    </a:lnTo>
                    <a:lnTo>
                      <a:pt x="654" y="414"/>
                    </a:lnTo>
                    <a:lnTo>
                      <a:pt x="675" y="430"/>
                    </a:lnTo>
                    <a:lnTo>
                      <a:pt x="695" y="445"/>
                    </a:lnTo>
                    <a:lnTo>
                      <a:pt x="713" y="462"/>
                    </a:lnTo>
                    <a:lnTo>
                      <a:pt x="732" y="479"/>
                    </a:lnTo>
                    <a:lnTo>
                      <a:pt x="750" y="498"/>
                    </a:lnTo>
                    <a:lnTo>
                      <a:pt x="768" y="516"/>
                    </a:lnTo>
                    <a:lnTo>
                      <a:pt x="786" y="537"/>
                    </a:lnTo>
                    <a:lnTo>
                      <a:pt x="786" y="537"/>
                    </a:lnTo>
                    <a:lnTo>
                      <a:pt x="813" y="573"/>
                    </a:lnTo>
                    <a:lnTo>
                      <a:pt x="839" y="609"/>
                    </a:lnTo>
                    <a:lnTo>
                      <a:pt x="862" y="646"/>
                    </a:lnTo>
                    <a:lnTo>
                      <a:pt x="884" y="683"/>
                    </a:lnTo>
                    <a:lnTo>
                      <a:pt x="902" y="719"/>
                    </a:lnTo>
                    <a:lnTo>
                      <a:pt x="918" y="756"/>
                    </a:lnTo>
                    <a:lnTo>
                      <a:pt x="931" y="792"/>
                    </a:lnTo>
                    <a:lnTo>
                      <a:pt x="943" y="829"/>
                    </a:lnTo>
                    <a:lnTo>
                      <a:pt x="943" y="829"/>
                    </a:lnTo>
                    <a:lnTo>
                      <a:pt x="949" y="856"/>
                    </a:lnTo>
                    <a:lnTo>
                      <a:pt x="954" y="884"/>
                    </a:lnTo>
                    <a:lnTo>
                      <a:pt x="958" y="912"/>
                    </a:lnTo>
                    <a:lnTo>
                      <a:pt x="961" y="939"/>
                    </a:lnTo>
                    <a:lnTo>
                      <a:pt x="964" y="967"/>
                    </a:lnTo>
                    <a:lnTo>
                      <a:pt x="965" y="994"/>
                    </a:lnTo>
                    <a:lnTo>
                      <a:pt x="968" y="1048"/>
                    </a:lnTo>
                    <a:lnTo>
                      <a:pt x="968" y="1048"/>
                    </a:lnTo>
                    <a:lnTo>
                      <a:pt x="971" y="1120"/>
                    </a:lnTo>
                    <a:lnTo>
                      <a:pt x="975" y="1157"/>
                    </a:lnTo>
                    <a:lnTo>
                      <a:pt x="979" y="1193"/>
                    </a:lnTo>
                    <a:lnTo>
                      <a:pt x="981" y="1208"/>
                    </a:lnTo>
                    <a:lnTo>
                      <a:pt x="995" y="1203"/>
                    </a:lnTo>
                    <a:lnTo>
                      <a:pt x="995" y="1203"/>
                    </a:lnTo>
                    <a:lnTo>
                      <a:pt x="1002" y="1201"/>
                    </a:lnTo>
                    <a:lnTo>
                      <a:pt x="1002" y="1201"/>
                    </a:lnTo>
                    <a:lnTo>
                      <a:pt x="1048" y="1197"/>
                    </a:lnTo>
                    <a:lnTo>
                      <a:pt x="1048" y="1197"/>
                    </a:lnTo>
                    <a:lnTo>
                      <a:pt x="1104" y="1192"/>
                    </a:lnTo>
                    <a:lnTo>
                      <a:pt x="1132" y="1190"/>
                    </a:lnTo>
                    <a:lnTo>
                      <a:pt x="1159" y="1189"/>
                    </a:lnTo>
                    <a:lnTo>
                      <a:pt x="1174" y="1189"/>
                    </a:lnTo>
                    <a:lnTo>
                      <a:pt x="1172" y="1175"/>
                    </a:lnTo>
                    <a:lnTo>
                      <a:pt x="1172" y="1175"/>
                    </a:lnTo>
                    <a:lnTo>
                      <a:pt x="1162" y="1087"/>
                    </a:lnTo>
                    <a:lnTo>
                      <a:pt x="1162" y="1087"/>
                    </a:lnTo>
                    <a:lnTo>
                      <a:pt x="1151" y="994"/>
                    </a:lnTo>
                    <a:lnTo>
                      <a:pt x="1146" y="947"/>
                    </a:lnTo>
                    <a:lnTo>
                      <a:pt x="1138" y="901"/>
                    </a:lnTo>
                    <a:lnTo>
                      <a:pt x="1130" y="855"/>
                    </a:lnTo>
                    <a:lnTo>
                      <a:pt x="1118" y="810"/>
                    </a:lnTo>
                    <a:lnTo>
                      <a:pt x="1112" y="787"/>
                    </a:lnTo>
                    <a:lnTo>
                      <a:pt x="1106" y="764"/>
                    </a:lnTo>
                    <a:lnTo>
                      <a:pt x="1097" y="743"/>
                    </a:lnTo>
                    <a:lnTo>
                      <a:pt x="1089" y="721"/>
                    </a:lnTo>
                    <a:lnTo>
                      <a:pt x="1089" y="721"/>
                    </a:lnTo>
                    <a:lnTo>
                      <a:pt x="1078" y="693"/>
                    </a:lnTo>
                    <a:lnTo>
                      <a:pt x="1065" y="665"/>
                    </a:lnTo>
                    <a:lnTo>
                      <a:pt x="1052" y="638"/>
                    </a:lnTo>
                    <a:lnTo>
                      <a:pt x="1039" y="612"/>
                    </a:lnTo>
                    <a:lnTo>
                      <a:pt x="1024" y="586"/>
                    </a:lnTo>
                    <a:lnTo>
                      <a:pt x="1010" y="561"/>
                    </a:lnTo>
                    <a:lnTo>
                      <a:pt x="993" y="536"/>
                    </a:lnTo>
                    <a:lnTo>
                      <a:pt x="978" y="511"/>
                    </a:lnTo>
                    <a:lnTo>
                      <a:pt x="960" y="487"/>
                    </a:lnTo>
                    <a:lnTo>
                      <a:pt x="943" y="465"/>
                    </a:lnTo>
                    <a:lnTo>
                      <a:pt x="924" y="442"/>
                    </a:lnTo>
                    <a:lnTo>
                      <a:pt x="905" y="420"/>
                    </a:lnTo>
                    <a:lnTo>
                      <a:pt x="886" y="399"/>
                    </a:lnTo>
                    <a:lnTo>
                      <a:pt x="866" y="378"/>
                    </a:lnTo>
                    <a:lnTo>
                      <a:pt x="845" y="358"/>
                    </a:lnTo>
                    <a:lnTo>
                      <a:pt x="825" y="340"/>
                    </a:lnTo>
                    <a:lnTo>
                      <a:pt x="825" y="340"/>
                    </a:lnTo>
                    <a:lnTo>
                      <a:pt x="786" y="307"/>
                    </a:lnTo>
                    <a:lnTo>
                      <a:pt x="743" y="273"/>
                    </a:lnTo>
                    <a:lnTo>
                      <a:pt x="719" y="256"/>
                    </a:lnTo>
                    <a:lnTo>
                      <a:pt x="696" y="239"/>
                    </a:lnTo>
                    <a:lnTo>
                      <a:pt x="671" y="222"/>
                    </a:lnTo>
                    <a:lnTo>
                      <a:pt x="645" y="206"/>
                    </a:lnTo>
                    <a:lnTo>
                      <a:pt x="619" y="190"/>
                    </a:lnTo>
                    <a:lnTo>
                      <a:pt x="591" y="176"/>
                    </a:lnTo>
                    <a:lnTo>
                      <a:pt x="565" y="161"/>
                    </a:lnTo>
                    <a:lnTo>
                      <a:pt x="536" y="148"/>
                    </a:lnTo>
                    <a:lnTo>
                      <a:pt x="507" y="135"/>
                    </a:lnTo>
                    <a:lnTo>
                      <a:pt x="478" y="124"/>
                    </a:lnTo>
                    <a:lnTo>
                      <a:pt x="449" y="115"/>
                    </a:lnTo>
                    <a:lnTo>
                      <a:pt x="419" y="106"/>
                    </a:lnTo>
                    <a:lnTo>
                      <a:pt x="419" y="106"/>
                    </a:lnTo>
                    <a:lnTo>
                      <a:pt x="389" y="100"/>
                    </a:lnTo>
                    <a:lnTo>
                      <a:pt x="359" y="94"/>
                    </a:lnTo>
                    <a:lnTo>
                      <a:pt x="299" y="84"/>
                    </a:lnTo>
                    <a:lnTo>
                      <a:pt x="240" y="75"/>
                    </a:lnTo>
                    <a:lnTo>
                      <a:pt x="181" y="68"/>
                    </a:lnTo>
                    <a:lnTo>
                      <a:pt x="181" y="68"/>
                    </a:lnTo>
                    <a:lnTo>
                      <a:pt x="119" y="61"/>
                    </a:lnTo>
                    <a:lnTo>
                      <a:pt x="56" y="53"/>
                    </a:lnTo>
                    <a:lnTo>
                      <a:pt x="42" y="50"/>
                    </a:lnTo>
                    <a:lnTo>
                      <a:pt x="43" y="65"/>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04" name="Google Shape;404;p24"/>
          <p:cNvGrpSpPr/>
          <p:nvPr/>
        </p:nvGrpSpPr>
        <p:grpSpPr>
          <a:xfrm>
            <a:off x="4908564" y="1598908"/>
            <a:ext cx="1301426" cy="972843"/>
            <a:chOff x="4908564" y="1598908"/>
            <a:chExt cx="1301426" cy="972843"/>
          </a:xfrm>
        </p:grpSpPr>
        <p:sp>
          <p:nvSpPr>
            <p:cNvPr id="405" name="Google Shape;405;p24"/>
            <p:cNvSpPr/>
            <p:nvPr/>
          </p:nvSpPr>
          <p:spPr>
            <a:xfrm rot="-5400000">
              <a:off x="5072855" y="1434616"/>
              <a:ext cx="972843" cy="1301426"/>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500">
                <a:solidFill>
                  <a:srgbClr val="605448"/>
                </a:solidFill>
                <a:latin typeface="Arial"/>
                <a:ea typeface="Arial"/>
                <a:cs typeface="Arial"/>
                <a:sym typeface="Arial"/>
              </a:endParaRPr>
            </a:p>
          </p:txBody>
        </p:sp>
        <p:grpSp>
          <p:nvGrpSpPr>
            <p:cNvPr id="406" name="Google Shape;406;p24"/>
            <p:cNvGrpSpPr/>
            <p:nvPr/>
          </p:nvGrpSpPr>
          <p:grpSpPr>
            <a:xfrm>
              <a:off x="5325819" y="1731223"/>
              <a:ext cx="581150" cy="595861"/>
              <a:chOff x="5325819" y="1731223"/>
              <a:chExt cx="581150" cy="595861"/>
            </a:xfrm>
          </p:grpSpPr>
          <p:sp>
            <p:nvSpPr>
              <p:cNvPr id="407" name="Google Shape;407;p24"/>
              <p:cNvSpPr/>
              <p:nvPr/>
            </p:nvSpPr>
            <p:spPr>
              <a:xfrm>
                <a:off x="5360160" y="1826349"/>
                <a:ext cx="46228" cy="128157"/>
              </a:xfrm>
              <a:custGeom>
                <a:rect b="b" l="l" r="r" t="t"/>
                <a:pathLst>
                  <a:path extrusionOk="0" h="290" w="105">
                    <a:moveTo>
                      <a:pt x="96" y="3"/>
                    </a:moveTo>
                    <a:lnTo>
                      <a:pt x="96" y="3"/>
                    </a:lnTo>
                    <a:lnTo>
                      <a:pt x="86" y="18"/>
                    </a:lnTo>
                    <a:lnTo>
                      <a:pt x="77" y="35"/>
                    </a:lnTo>
                    <a:lnTo>
                      <a:pt x="70" y="51"/>
                    </a:lnTo>
                    <a:lnTo>
                      <a:pt x="63" y="69"/>
                    </a:lnTo>
                    <a:lnTo>
                      <a:pt x="50" y="104"/>
                    </a:lnTo>
                    <a:lnTo>
                      <a:pt x="39" y="138"/>
                    </a:lnTo>
                    <a:lnTo>
                      <a:pt x="39" y="138"/>
                    </a:lnTo>
                    <a:lnTo>
                      <a:pt x="27" y="174"/>
                    </a:lnTo>
                    <a:lnTo>
                      <a:pt x="15" y="210"/>
                    </a:lnTo>
                    <a:lnTo>
                      <a:pt x="10" y="229"/>
                    </a:lnTo>
                    <a:lnTo>
                      <a:pt x="5" y="247"/>
                    </a:lnTo>
                    <a:lnTo>
                      <a:pt x="2" y="266"/>
                    </a:lnTo>
                    <a:lnTo>
                      <a:pt x="0" y="285"/>
                    </a:lnTo>
                    <a:lnTo>
                      <a:pt x="0" y="285"/>
                    </a:lnTo>
                    <a:lnTo>
                      <a:pt x="1" y="287"/>
                    </a:lnTo>
                    <a:lnTo>
                      <a:pt x="2" y="288"/>
                    </a:lnTo>
                    <a:lnTo>
                      <a:pt x="3" y="289"/>
                    </a:lnTo>
                    <a:lnTo>
                      <a:pt x="5" y="290"/>
                    </a:lnTo>
                    <a:lnTo>
                      <a:pt x="6" y="289"/>
                    </a:lnTo>
                    <a:lnTo>
                      <a:pt x="8" y="288"/>
                    </a:lnTo>
                    <a:lnTo>
                      <a:pt x="9" y="287"/>
                    </a:lnTo>
                    <a:lnTo>
                      <a:pt x="10" y="285"/>
                    </a:lnTo>
                    <a:lnTo>
                      <a:pt x="10" y="285"/>
                    </a:lnTo>
                    <a:lnTo>
                      <a:pt x="11" y="266"/>
                    </a:lnTo>
                    <a:lnTo>
                      <a:pt x="15" y="247"/>
                    </a:lnTo>
                    <a:lnTo>
                      <a:pt x="19" y="230"/>
                    </a:lnTo>
                    <a:lnTo>
                      <a:pt x="25" y="211"/>
                    </a:lnTo>
                    <a:lnTo>
                      <a:pt x="36" y="176"/>
                    </a:lnTo>
                    <a:lnTo>
                      <a:pt x="48" y="141"/>
                    </a:lnTo>
                    <a:lnTo>
                      <a:pt x="48" y="141"/>
                    </a:lnTo>
                    <a:lnTo>
                      <a:pt x="60" y="107"/>
                    </a:lnTo>
                    <a:lnTo>
                      <a:pt x="71" y="72"/>
                    </a:lnTo>
                    <a:lnTo>
                      <a:pt x="78" y="55"/>
                    </a:lnTo>
                    <a:lnTo>
                      <a:pt x="86" y="39"/>
                    </a:lnTo>
                    <a:lnTo>
                      <a:pt x="94" y="22"/>
                    </a:lnTo>
                    <a:lnTo>
                      <a:pt x="104" y="8"/>
                    </a:lnTo>
                    <a:lnTo>
                      <a:pt x="104" y="8"/>
                    </a:lnTo>
                    <a:lnTo>
                      <a:pt x="105" y="6"/>
                    </a:lnTo>
                    <a:lnTo>
                      <a:pt x="104" y="4"/>
                    </a:lnTo>
                    <a:lnTo>
                      <a:pt x="104" y="3"/>
                    </a:lnTo>
                    <a:lnTo>
                      <a:pt x="102" y="2"/>
                    </a:lnTo>
                    <a:lnTo>
                      <a:pt x="99" y="0"/>
                    </a:lnTo>
                    <a:lnTo>
                      <a:pt x="97" y="2"/>
                    </a:lnTo>
                    <a:lnTo>
                      <a:pt x="96" y="3"/>
                    </a:lnTo>
                    <a:lnTo>
                      <a:pt x="96" y="3"/>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8" name="Google Shape;408;p24"/>
              <p:cNvSpPr/>
              <p:nvPr/>
            </p:nvSpPr>
            <p:spPr>
              <a:xfrm>
                <a:off x="5361481" y="1802568"/>
                <a:ext cx="73964" cy="233853"/>
              </a:xfrm>
              <a:custGeom>
                <a:rect b="b" l="l" r="r" t="t"/>
                <a:pathLst>
                  <a:path extrusionOk="0" h="531" w="166">
                    <a:moveTo>
                      <a:pt x="156" y="4"/>
                    </a:moveTo>
                    <a:lnTo>
                      <a:pt x="156" y="4"/>
                    </a:lnTo>
                    <a:lnTo>
                      <a:pt x="155" y="20"/>
                    </a:lnTo>
                    <a:lnTo>
                      <a:pt x="152" y="37"/>
                    </a:lnTo>
                    <a:lnTo>
                      <a:pt x="148" y="53"/>
                    </a:lnTo>
                    <a:lnTo>
                      <a:pt x="143" y="70"/>
                    </a:lnTo>
                    <a:lnTo>
                      <a:pt x="132" y="103"/>
                    </a:lnTo>
                    <a:lnTo>
                      <a:pt x="121" y="134"/>
                    </a:lnTo>
                    <a:lnTo>
                      <a:pt x="121" y="134"/>
                    </a:lnTo>
                    <a:lnTo>
                      <a:pt x="108" y="168"/>
                    </a:lnTo>
                    <a:lnTo>
                      <a:pt x="95" y="202"/>
                    </a:lnTo>
                    <a:lnTo>
                      <a:pt x="82" y="235"/>
                    </a:lnTo>
                    <a:lnTo>
                      <a:pt x="68" y="268"/>
                    </a:lnTo>
                    <a:lnTo>
                      <a:pt x="68" y="268"/>
                    </a:lnTo>
                    <a:lnTo>
                      <a:pt x="63" y="285"/>
                    </a:lnTo>
                    <a:lnTo>
                      <a:pt x="58" y="301"/>
                    </a:lnTo>
                    <a:lnTo>
                      <a:pt x="51" y="333"/>
                    </a:lnTo>
                    <a:lnTo>
                      <a:pt x="38" y="399"/>
                    </a:lnTo>
                    <a:lnTo>
                      <a:pt x="38" y="399"/>
                    </a:lnTo>
                    <a:lnTo>
                      <a:pt x="35" y="416"/>
                    </a:lnTo>
                    <a:lnTo>
                      <a:pt x="31" y="431"/>
                    </a:lnTo>
                    <a:lnTo>
                      <a:pt x="26" y="446"/>
                    </a:lnTo>
                    <a:lnTo>
                      <a:pt x="20" y="461"/>
                    </a:lnTo>
                    <a:lnTo>
                      <a:pt x="20" y="461"/>
                    </a:lnTo>
                    <a:lnTo>
                      <a:pt x="15" y="476"/>
                    </a:lnTo>
                    <a:lnTo>
                      <a:pt x="11" y="492"/>
                    </a:lnTo>
                    <a:lnTo>
                      <a:pt x="7" y="507"/>
                    </a:lnTo>
                    <a:lnTo>
                      <a:pt x="2" y="522"/>
                    </a:lnTo>
                    <a:lnTo>
                      <a:pt x="2" y="522"/>
                    </a:lnTo>
                    <a:lnTo>
                      <a:pt x="0" y="524"/>
                    </a:lnTo>
                    <a:lnTo>
                      <a:pt x="0" y="526"/>
                    </a:lnTo>
                    <a:lnTo>
                      <a:pt x="1" y="528"/>
                    </a:lnTo>
                    <a:lnTo>
                      <a:pt x="1" y="528"/>
                    </a:lnTo>
                    <a:lnTo>
                      <a:pt x="1" y="529"/>
                    </a:lnTo>
                    <a:lnTo>
                      <a:pt x="1" y="529"/>
                    </a:lnTo>
                    <a:lnTo>
                      <a:pt x="3" y="531"/>
                    </a:lnTo>
                    <a:lnTo>
                      <a:pt x="5" y="531"/>
                    </a:lnTo>
                    <a:lnTo>
                      <a:pt x="7" y="531"/>
                    </a:lnTo>
                    <a:lnTo>
                      <a:pt x="9" y="529"/>
                    </a:lnTo>
                    <a:lnTo>
                      <a:pt x="9" y="529"/>
                    </a:lnTo>
                    <a:lnTo>
                      <a:pt x="13" y="517"/>
                    </a:lnTo>
                    <a:lnTo>
                      <a:pt x="18" y="505"/>
                    </a:lnTo>
                    <a:lnTo>
                      <a:pt x="20" y="492"/>
                    </a:lnTo>
                    <a:lnTo>
                      <a:pt x="23" y="480"/>
                    </a:lnTo>
                    <a:lnTo>
                      <a:pt x="23" y="480"/>
                    </a:lnTo>
                    <a:lnTo>
                      <a:pt x="29" y="462"/>
                    </a:lnTo>
                    <a:lnTo>
                      <a:pt x="35" y="446"/>
                    </a:lnTo>
                    <a:lnTo>
                      <a:pt x="41" y="428"/>
                    </a:lnTo>
                    <a:lnTo>
                      <a:pt x="46" y="410"/>
                    </a:lnTo>
                    <a:lnTo>
                      <a:pt x="46" y="410"/>
                    </a:lnTo>
                    <a:lnTo>
                      <a:pt x="53" y="375"/>
                    </a:lnTo>
                    <a:lnTo>
                      <a:pt x="59" y="341"/>
                    </a:lnTo>
                    <a:lnTo>
                      <a:pt x="67" y="305"/>
                    </a:lnTo>
                    <a:lnTo>
                      <a:pt x="71" y="288"/>
                    </a:lnTo>
                    <a:lnTo>
                      <a:pt x="77" y="271"/>
                    </a:lnTo>
                    <a:lnTo>
                      <a:pt x="77" y="271"/>
                    </a:lnTo>
                    <a:lnTo>
                      <a:pt x="91" y="235"/>
                    </a:lnTo>
                    <a:lnTo>
                      <a:pt x="105" y="200"/>
                    </a:lnTo>
                    <a:lnTo>
                      <a:pt x="120" y="165"/>
                    </a:lnTo>
                    <a:lnTo>
                      <a:pt x="132" y="129"/>
                    </a:lnTo>
                    <a:lnTo>
                      <a:pt x="132" y="129"/>
                    </a:lnTo>
                    <a:lnTo>
                      <a:pt x="143" y="98"/>
                    </a:lnTo>
                    <a:lnTo>
                      <a:pt x="154" y="67"/>
                    </a:lnTo>
                    <a:lnTo>
                      <a:pt x="158" y="51"/>
                    </a:lnTo>
                    <a:lnTo>
                      <a:pt x="162" y="36"/>
                    </a:lnTo>
                    <a:lnTo>
                      <a:pt x="164" y="20"/>
                    </a:lnTo>
                    <a:lnTo>
                      <a:pt x="166" y="4"/>
                    </a:lnTo>
                    <a:lnTo>
                      <a:pt x="166" y="4"/>
                    </a:lnTo>
                    <a:lnTo>
                      <a:pt x="165" y="2"/>
                    </a:lnTo>
                    <a:lnTo>
                      <a:pt x="164" y="1"/>
                    </a:lnTo>
                    <a:lnTo>
                      <a:pt x="163" y="0"/>
                    </a:lnTo>
                    <a:lnTo>
                      <a:pt x="161" y="0"/>
                    </a:lnTo>
                    <a:lnTo>
                      <a:pt x="160" y="0"/>
                    </a:lnTo>
                    <a:lnTo>
                      <a:pt x="158" y="1"/>
                    </a:lnTo>
                    <a:lnTo>
                      <a:pt x="157" y="2"/>
                    </a:lnTo>
                    <a:lnTo>
                      <a:pt x="156" y="4"/>
                    </a:lnTo>
                    <a:lnTo>
                      <a:pt x="156"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09" name="Google Shape;409;p24"/>
              <p:cNvSpPr/>
              <p:nvPr/>
            </p:nvSpPr>
            <p:spPr>
              <a:xfrm>
                <a:off x="5372047" y="1939972"/>
                <a:ext cx="48870" cy="140047"/>
              </a:xfrm>
              <a:custGeom>
                <a:rect b="b" l="l" r="r" t="t"/>
                <a:pathLst>
                  <a:path extrusionOk="0" h="317" w="109">
                    <a:moveTo>
                      <a:pt x="99" y="4"/>
                    </a:moveTo>
                    <a:lnTo>
                      <a:pt x="99" y="4"/>
                    </a:lnTo>
                    <a:lnTo>
                      <a:pt x="98" y="14"/>
                    </a:lnTo>
                    <a:lnTo>
                      <a:pt x="97" y="23"/>
                    </a:lnTo>
                    <a:lnTo>
                      <a:pt x="92" y="43"/>
                    </a:lnTo>
                    <a:lnTo>
                      <a:pt x="79" y="81"/>
                    </a:lnTo>
                    <a:lnTo>
                      <a:pt x="79" y="81"/>
                    </a:lnTo>
                    <a:lnTo>
                      <a:pt x="73" y="103"/>
                    </a:lnTo>
                    <a:lnTo>
                      <a:pt x="68" y="125"/>
                    </a:lnTo>
                    <a:lnTo>
                      <a:pt x="57" y="169"/>
                    </a:lnTo>
                    <a:lnTo>
                      <a:pt x="57" y="169"/>
                    </a:lnTo>
                    <a:lnTo>
                      <a:pt x="51" y="188"/>
                    </a:lnTo>
                    <a:lnTo>
                      <a:pt x="43" y="205"/>
                    </a:lnTo>
                    <a:lnTo>
                      <a:pt x="35" y="223"/>
                    </a:lnTo>
                    <a:lnTo>
                      <a:pt x="26" y="239"/>
                    </a:lnTo>
                    <a:lnTo>
                      <a:pt x="17" y="257"/>
                    </a:lnTo>
                    <a:lnTo>
                      <a:pt x="10" y="274"/>
                    </a:lnTo>
                    <a:lnTo>
                      <a:pt x="4" y="293"/>
                    </a:lnTo>
                    <a:lnTo>
                      <a:pt x="1" y="302"/>
                    </a:lnTo>
                    <a:lnTo>
                      <a:pt x="0" y="313"/>
                    </a:lnTo>
                    <a:lnTo>
                      <a:pt x="0" y="313"/>
                    </a:lnTo>
                    <a:lnTo>
                      <a:pt x="0" y="314"/>
                    </a:lnTo>
                    <a:lnTo>
                      <a:pt x="1" y="316"/>
                    </a:lnTo>
                    <a:lnTo>
                      <a:pt x="2" y="317"/>
                    </a:lnTo>
                    <a:lnTo>
                      <a:pt x="4" y="317"/>
                    </a:lnTo>
                    <a:lnTo>
                      <a:pt x="7" y="316"/>
                    </a:lnTo>
                    <a:lnTo>
                      <a:pt x="9" y="314"/>
                    </a:lnTo>
                    <a:lnTo>
                      <a:pt x="9" y="313"/>
                    </a:lnTo>
                    <a:lnTo>
                      <a:pt x="9" y="313"/>
                    </a:lnTo>
                    <a:lnTo>
                      <a:pt x="11" y="302"/>
                    </a:lnTo>
                    <a:lnTo>
                      <a:pt x="13" y="292"/>
                    </a:lnTo>
                    <a:lnTo>
                      <a:pt x="19" y="273"/>
                    </a:lnTo>
                    <a:lnTo>
                      <a:pt x="28" y="255"/>
                    </a:lnTo>
                    <a:lnTo>
                      <a:pt x="36" y="237"/>
                    </a:lnTo>
                    <a:lnTo>
                      <a:pt x="45" y="220"/>
                    </a:lnTo>
                    <a:lnTo>
                      <a:pt x="54" y="201"/>
                    </a:lnTo>
                    <a:lnTo>
                      <a:pt x="62" y="182"/>
                    </a:lnTo>
                    <a:lnTo>
                      <a:pt x="68" y="164"/>
                    </a:lnTo>
                    <a:lnTo>
                      <a:pt x="68" y="164"/>
                    </a:lnTo>
                    <a:lnTo>
                      <a:pt x="79" y="119"/>
                    </a:lnTo>
                    <a:lnTo>
                      <a:pt x="91" y="76"/>
                    </a:lnTo>
                    <a:lnTo>
                      <a:pt x="91" y="76"/>
                    </a:lnTo>
                    <a:lnTo>
                      <a:pt x="102" y="40"/>
                    </a:lnTo>
                    <a:lnTo>
                      <a:pt x="106" y="22"/>
                    </a:lnTo>
                    <a:lnTo>
                      <a:pt x="109" y="4"/>
                    </a:lnTo>
                    <a:lnTo>
                      <a:pt x="109" y="4"/>
                    </a:lnTo>
                    <a:lnTo>
                      <a:pt x="108" y="2"/>
                    </a:lnTo>
                    <a:lnTo>
                      <a:pt x="107" y="1"/>
                    </a:lnTo>
                    <a:lnTo>
                      <a:pt x="106" y="0"/>
                    </a:lnTo>
                    <a:lnTo>
                      <a:pt x="104" y="0"/>
                    </a:lnTo>
                    <a:lnTo>
                      <a:pt x="101" y="1"/>
                    </a:lnTo>
                    <a:lnTo>
                      <a:pt x="100" y="2"/>
                    </a:lnTo>
                    <a:lnTo>
                      <a:pt x="99" y="4"/>
                    </a:lnTo>
                    <a:lnTo>
                      <a:pt x="99"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0" name="Google Shape;410;p24"/>
              <p:cNvSpPr/>
              <p:nvPr/>
            </p:nvSpPr>
            <p:spPr>
              <a:xfrm>
                <a:off x="5394500" y="1958469"/>
                <a:ext cx="48870" cy="141369"/>
              </a:xfrm>
              <a:custGeom>
                <a:rect b="b" l="l" r="r" t="t"/>
                <a:pathLst>
                  <a:path extrusionOk="0" h="322" w="110">
                    <a:moveTo>
                      <a:pt x="102" y="1"/>
                    </a:moveTo>
                    <a:lnTo>
                      <a:pt x="102" y="1"/>
                    </a:lnTo>
                    <a:lnTo>
                      <a:pt x="97" y="7"/>
                    </a:lnTo>
                    <a:lnTo>
                      <a:pt x="93" y="13"/>
                    </a:lnTo>
                    <a:lnTo>
                      <a:pt x="87" y="26"/>
                    </a:lnTo>
                    <a:lnTo>
                      <a:pt x="82" y="39"/>
                    </a:lnTo>
                    <a:lnTo>
                      <a:pt x="79" y="54"/>
                    </a:lnTo>
                    <a:lnTo>
                      <a:pt x="79" y="54"/>
                    </a:lnTo>
                    <a:lnTo>
                      <a:pt x="72" y="77"/>
                    </a:lnTo>
                    <a:lnTo>
                      <a:pt x="65" y="101"/>
                    </a:lnTo>
                    <a:lnTo>
                      <a:pt x="51" y="148"/>
                    </a:lnTo>
                    <a:lnTo>
                      <a:pt x="51" y="148"/>
                    </a:lnTo>
                    <a:lnTo>
                      <a:pt x="44" y="168"/>
                    </a:lnTo>
                    <a:lnTo>
                      <a:pt x="37" y="190"/>
                    </a:lnTo>
                    <a:lnTo>
                      <a:pt x="20" y="231"/>
                    </a:lnTo>
                    <a:lnTo>
                      <a:pt x="13" y="252"/>
                    </a:lnTo>
                    <a:lnTo>
                      <a:pt x="7" y="274"/>
                    </a:lnTo>
                    <a:lnTo>
                      <a:pt x="2" y="295"/>
                    </a:lnTo>
                    <a:lnTo>
                      <a:pt x="1" y="307"/>
                    </a:lnTo>
                    <a:lnTo>
                      <a:pt x="0" y="317"/>
                    </a:lnTo>
                    <a:lnTo>
                      <a:pt x="0" y="317"/>
                    </a:lnTo>
                    <a:lnTo>
                      <a:pt x="1" y="319"/>
                    </a:lnTo>
                    <a:lnTo>
                      <a:pt x="2" y="321"/>
                    </a:lnTo>
                    <a:lnTo>
                      <a:pt x="3" y="322"/>
                    </a:lnTo>
                    <a:lnTo>
                      <a:pt x="6" y="322"/>
                    </a:lnTo>
                    <a:lnTo>
                      <a:pt x="8" y="322"/>
                    </a:lnTo>
                    <a:lnTo>
                      <a:pt x="9" y="321"/>
                    </a:lnTo>
                    <a:lnTo>
                      <a:pt x="10" y="319"/>
                    </a:lnTo>
                    <a:lnTo>
                      <a:pt x="11" y="317"/>
                    </a:lnTo>
                    <a:lnTo>
                      <a:pt x="11" y="317"/>
                    </a:lnTo>
                    <a:lnTo>
                      <a:pt x="11" y="307"/>
                    </a:lnTo>
                    <a:lnTo>
                      <a:pt x="12" y="296"/>
                    </a:lnTo>
                    <a:lnTo>
                      <a:pt x="16" y="276"/>
                    </a:lnTo>
                    <a:lnTo>
                      <a:pt x="22" y="256"/>
                    </a:lnTo>
                    <a:lnTo>
                      <a:pt x="29" y="237"/>
                    </a:lnTo>
                    <a:lnTo>
                      <a:pt x="44" y="198"/>
                    </a:lnTo>
                    <a:lnTo>
                      <a:pt x="51" y="179"/>
                    </a:lnTo>
                    <a:lnTo>
                      <a:pt x="57" y="159"/>
                    </a:lnTo>
                    <a:lnTo>
                      <a:pt x="57" y="159"/>
                    </a:lnTo>
                    <a:lnTo>
                      <a:pt x="70" y="120"/>
                    </a:lnTo>
                    <a:lnTo>
                      <a:pt x="81" y="81"/>
                    </a:lnTo>
                    <a:lnTo>
                      <a:pt x="81" y="81"/>
                    </a:lnTo>
                    <a:lnTo>
                      <a:pt x="86" y="62"/>
                    </a:lnTo>
                    <a:lnTo>
                      <a:pt x="91" y="42"/>
                    </a:lnTo>
                    <a:lnTo>
                      <a:pt x="94" y="33"/>
                    </a:lnTo>
                    <a:lnTo>
                      <a:pt x="97" y="25"/>
                    </a:lnTo>
                    <a:lnTo>
                      <a:pt x="103" y="16"/>
                    </a:lnTo>
                    <a:lnTo>
                      <a:pt x="109" y="8"/>
                    </a:lnTo>
                    <a:lnTo>
                      <a:pt x="109" y="8"/>
                    </a:lnTo>
                    <a:lnTo>
                      <a:pt x="110" y="6"/>
                    </a:lnTo>
                    <a:lnTo>
                      <a:pt x="110" y="4"/>
                    </a:lnTo>
                    <a:lnTo>
                      <a:pt x="109" y="3"/>
                    </a:lnTo>
                    <a:lnTo>
                      <a:pt x="108" y="1"/>
                    </a:lnTo>
                    <a:lnTo>
                      <a:pt x="107" y="0"/>
                    </a:lnTo>
                    <a:lnTo>
                      <a:pt x="105" y="0"/>
                    </a:lnTo>
                    <a:lnTo>
                      <a:pt x="104" y="0"/>
                    </a:lnTo>
                    <a:lnTo>
                      <a:pt x="102" y="1"/>
                    </a:lnTo>
                    <a:lnTo>
                      <a:pt x="102" y="1"/>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1" name="Google Shape;411;p24"/>
              <p:cNvSpPr/>
              <p:nvPr/>
            </p:nvSpPr>
            <p:spPr>
              <a:xfrm>
                <a:off x="5426199" y="1961112"/>
                <a:ext cx="34341" cy="151938"/>
              </a:xfrm>
              <a:custGeom>
                <a:rect b="b" l="l" r="r" t="t"/>
                <a:pathLst>
                  <a:path extrusionOk="0" h="346" w="76">
                    <a:moveTo>
                      <a:pt x="67" y="4"/>
                    </a:moveTo>
                    <a:lnTo>
                      <a:pt x="67" y="4"/>
                    </a:lnTo>
                    <a:lnTo>
                      <a:pt x="65" y="28"/>
                    </a:lnTo>
                    <a:lnTo>
                      <a:pt x="62" y="52"/>
                    </a:lnTo>
                    <a:lnTo>
                      <a:pt x="58" y="76"/>
                    </a:lnTo>
                    <a:lnTo>
                      <a:pt x="53" y="99"/>
                    </a:lnTo>
                    <a:lnTo>
                      <a:pt x="43" y="147"/>
                    </a:lnTo>
                    <a:lnTo>
                      <a:pt x="39" y="171"/>
                    </a:lnTo>
                    <a:lnTo>
                      <a:pt x="35" y="193"/>
                    </a:lnTo>
                    <a:lnTo>
                      <a:pt x="35" y="193"/>
                    </a:lnTo>
                    <a:lnTo>
                      <a:pt x="33" y="205"/>
                    </a:lnTo>
                    <a:lnTo>
                      <a:pt x="30" y="215"/>
                    </a:lnTo>
                    <a:lnTo>
                      <a:pt x="22" y="236"/>
                    </a:lnTo>
                    <a:lnTo>
                      <a:pt x="15" y="255"/>
                    </a:lnTo>
                    <a:lnTo>
                      <a:pt x="12" y="267"/>
                    </a:lnTo>
                    <a:lnTo>
                      <a:pt x="10" y="277"/>
                    </a:lnTo>
                    <a:lnTo>
                      <a:pt x="10" y="277"/>
                    </a:lnTo>
                    <a:lnTo>
                      <a:pt x="7" y="294"/>
                    </a:lnTo>
                    <a:lnTo>
                      <a:pt x="6" y="302"/>
                    </a:lnTo>
                    <a:lnTo>
                      <a:pt x="5" y="310"/>
                    </a:lnTo>
                    <a:lnTo>
                      <a:pt x="5" y="310"/>
                    </a:lnTo>
                    <a:lnTo>
                      <a:pt x="5" y="325"/>
                    </a:lnTo>
                    <a:lnTo>
                      <a:pt x="5" y="333"/>
                    </a:lnTo>
                    <a:lnTo>
                      <a:pt x="4" y="335"/>
                    </a:lnTo>
                    <a:lnTo>
                      <a:pt x="3" y="337"/>
                    </a:lnTo>
                    <a:lnTo>
                      <a:pt x="3" y="337"/>
                    </a:lnTo>
                    <a:lnTo>
                      <a:pt x="1" y="338"/>
                    </a:lnTo>
                    <a:lnTo>
                      <a:pt x="0" y="340"/>
                    </a:lnTo>
                    <a:lnTo>
                      <a:pt x="1" y="342"/>
                    </a:lnTo>
                    <a:lnTo>
                      <a:pt x="1" y="343"/>
                    </a:lnTo>
                    <a:lnTo>
                      <a:pt x="2" y="345"/>
                    </a:lnTo>
                    <a:lnTo>
                      <a:pt x="4" y="345"/>
                    </a:lnTo>
                    <a:lnTo>
                      <a:pt x="5" y="346"/>
                    </a:lnTo>
                    <a:lnTo>
                      <a:pt x="7" y="345"/>
                    </a:lnTo>
                    <a:lnTo>
                      <a:pt x="7" y="345"/>
                    </a:lnTo>
                    <a:lnTo>
                      <a:pt x="10" y="342"/>
                    </a:lnTo>
                    <a:lnTo>
                      <a:pt x="12" y="339"/>
                    </a:lnTo>
                    <a:lnTo>
                      <a:pt x="13" y="334"/>
                    </a:lnTo>
                    <a:lnTo>
                      <a:pt x="14" y="329"/>
                    </a:lnTo>
                    <a:lnTo>
                      <a:pt x="14" y="318"/>
                    </a:lnTo>
                    <a:lnTo>
                      <a:pt x="14" y="310"/>
                    </a:lnTo>
                    <a:lnTo>
                      <a:pt x="14" y="310"/>
                    </a:lnTo>
                    <a:lnTo>
                      <a:pt x="15" y="298"/>
                    </a:lnTo>
                    <a:lnTo>
                      <a:pt x="17" y="285"/>
                    </a:lnTo>
                    <a:lnTo>
                      <a:pt x="19" y="273"/>
                    </a:lnTo>
                    <a:lnTo>
                      <a:pt x="23" y="260"/>
                    </a:lnTo>
                    <a:lnTo>
                      <a:pt x="32" y="236"/>
                    </a:lnTo>
                    <a:lnTo>
                      <a:pt x="40" y="213"/>
                    </a:lnTo>
                    <a:lnTo>
                      <a:pt x="40" y="213"/>
                    </a:lnTo>
                    <a:lnTo>
                      <a:pt x="44" y="201"/>
                    </a:lnTo>
                    <a:lnTo>
                      <a:pt x="46" y="188"/>
                    </a:lnTo>
                    <a:lnTo>
                      <a:pt x="47" y="176"/>
                    </a:lnTo>
                    <a:lnTo>
                      <a:pt x="49" y="163"/>
                    </a:lnTo>
                    <a:lnTo>
                      <a:pt x="49" y="163"/>
                    </a:lnTo>
                    <a:lnTo>
                      <a:pt x="56" y="135"/>
                    </a:lnTo>
                    <a:lnTo>
                      <a:pt x="63" y="107"/>
                    </a:lnTo>
                    <a:lnTo>
                      <a:pt x="63" y="107"/>
                    </a:lnTo>
                    <a:lnTo>
                      <a:pt x="65" y="93"/>
                    </a:lnTo>
                    <a:lnTo>
                      <a:pt x="66" y="79"/>
                    </a:lnTo>
                    <a:lnTo>
                      <a:pt x="70" y="52"/>
                    </a:lnTo>
                    <a:lnTo>
                      <a:pt x="70" y="52"/>
                    </a:lnTo>
                    <a:lnTo>
                      <a:pt x="73" y="28"/>
                    </a:lnTo>
                    <a:lnTo>
                      <a:pt x="75" y="17"/>
                    </a:lnTo>
                    <a:lnTo>
                      <a:pt x="76" y="4"/>
                    </a:lnTo>
                    <a:lnTo>
                      <a:pt x="76" y="4"/>
                    </a:lnTo>
                    <a:lnTo>
                      <a:pt x="75" y="2"/>
                    </a:lnTo>
                    <a:lnTo>
                      <a:pt x="74" y="1"/>
                    </a:lnTo>
                    <a:lnTo>
                      <a:pt x="73" y="0"/>
                    </a:lnTo>
                    <a:lnTo>
                      <a:pt x="71" y="0"/>
                    </a:lnTo>
                    <a:lnTo>
                      <a:pt x="70" y="0"/>
                    </a:lnTo>
                    <a:lnTo>
                      <a:pt x="68" y="1"/>
                    </a:lnTo>
                    <a:lnTo>
                      <a:pt x="67" y="2"/>
                    </a:lnTo>
                    <a:lnTo>
                      <a:pt x="67" y="4"/>
                    </a:lnTo>
                    <a:lnTo>
                      <a:pt x="6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2" name="Google Shape;412;p24"/>
              <p:cNvSpPr/>
              <p:nvPr/>
            </p:nvSpPr>
            <p:spPr>
              <a:xfrm>
                <a:off x="5453936" y="1933366"/>
                <a:ext cx="39624" cy="210071"/>
              </a:xfrm>
              <a:custGeom>
                <a:rect b="b" l="l" r="r" t="t"/>
                <a:pathLst>
                  <a:path extrusionOk="0" h="478" w="90">
                    <a:moveTo>
                      <a:pt x="80" y="4"/>
                    </a:moveTo>
                    <a:lnTo>
                      <a:pt x="80" y="4"/>
                    </a:lnTo>
                    <a:lnTo>
                      <a:pt x="78" y="20"/>
                    </a:lnTo>
                    <a:lnTo>
                      <a:pt x="76" y="34"/>
                    </a:lnTo>
                    <a:lnTo>
                      <a:pt x="69" y="63"/>
                    </a:lnTo>
                    <a:lnTo>
                      <a:pt x="54" y="121"/>
                    </a:lnTo>
                    <a:lnTo>
                      <a:pt x="54" y="121"/>
                    </a:lnTo>
                    <a:lnTo>
                      <a:pt x="40" y="180"/>
                    </a:lnTo>
                    <a:lnTo>
                      <a:pt x="26" y="238"/>
                    </a:lnTo>
                    <a:lnTo>
                      <a:pt x="26" y="238"/>
                    </a:lnTo>
                    <a:lnTo>
                      <a:pt x="23" y="253"/>
                    </a:lnTo>
                    <a:lnTo>
                      <a:pt x="21" y="269"/>
                    </a:lnTo>
                    <a:lnTo>
                      <a:pt x="19" y="301"/>
                    </a:lnTo>
                    <a:lnTo>
                      <a:pt x="16" y="332"/>
                    </a:lnTo>
                    <a:lnTo>
                      <a:pt x="15" y="347"/>
                    </a:lnTo>
                    <a:lnTo>
                      <a:pt x="12" y="363"/>
                    </a:lnTo>
                    <a:lnTo>
                      <a:pt x="12" y="363"/>
                    </a:lnTo>
                    <a:lnTo>
                      <a:pt x="8" y="391"/>
                    </a:lnTo>
                    <a:lnTo>
                      <a:pt x="4" y="419"/>
                    </a:lnTo>
                    <a:lnTo>
                      <a:pt x="2" y="446"/>
                    </a:lnTo>
                    <a:lnTo>
                      <a:pt x="0" y="474"/>
                    </a:lnTo>
                    <a:lnTo>
                      <a:pt x="0" y="474"/>
                    </a:lnTo>
                    <a:lnTo>
                      <a:pt x="0" y="476"/>
                    </a:lnTo>
                    <a:lnTo>
                      <a:pt x="1" y="477"/>
                    </a:lnTo>
                    <a:lnTo>
                      <a:pt x="3" y="478"/>
                    </a:lnTo>
                    <a:lnTo>
                      <a:pt x="4" y="478"/>
                    </a:lnTo>
                    <a:lnTo>
                      <a:pt x="6" y="478"/>
                    </a:lnTo>
                    <a:lnTo>
                      <a:pt x="8" y="477"/>
                    </a:lnTo>
                    <a:lnTo>
                      <a:pt x="9" y="476"/>
                    </a:lnTo>
                    <a:lnTo>
                      <a:pt x="9" y="474"/>
                    </a:lnTo>
                    <a:lnTo>
                      <a:pt x="9" y="474"/>
                    </a:lnTo>
                    <a:lnTo>
                      <a:pt x="11" y="444"/>
                    </a:lnTo>
                    <a:lnTo>
                      <a:pt x="14" y="415"/>
                    </a:lnTo>
                    <a:lnTo>
                      <a:pt x="18" y="385"/>
                    </a:lnTo>
                    <a:lnTo>
                      <a:pt x="23" y="357"/>
                    </a:lnTo>
                    <a:lnTo>
                      <a:pt x="23" y="357"/>
                    </a:lnTo>
                    <a:lnTo>
                      <a:pt x="25" y="341"/>
                    </a:lnTo>
                    <a:lnTo>
                      <a:pt x="28" y="326"/>
                    </a:lnTo>
                    <a:lnTo>
                      <a:pt x="30" y="295"/>
                    </a:lnTo>
                    <a:lnTo>
                      <a:pt x="33" y="263"/>
                    </a:lnTo>
                    <a:lnTo>
                      <a:pt x="35" y="247"/>
                    </a:lnTo>
                    <a:lnTo>
                      <a:pt x="38" y="232"/>
                    </a:lnTo>
                    <a:lnTo>
                      <a:pt x="38" y="232"/>
                    </a:lnTo>
                    <a:lnTo>
                      <a:pt x="51" y="174"/>
                    </a:lnTo>
                    <a:lnTo>
                      <a:pt x="66" y="116"/>
                    </a:lnTo>
                    <a:lnTo>
                      <a:pt x="66" y="116"/>
                    </a:lnTo>
                    <a:lnTo>
                      <a:pt x="79" y="61"/>
                    </a:lnTo>
                    <a:lnTo>
                      <a:pt x="85" y="32"/>
                    </a:lnTo>
                    <a:lnTo>
                      <a:pt x="90" y="4"/>
                    </a:lnTo>
                    <a:lnTo>
                      <a:pt x="90" y="4"/>
                    </a:lnTo>
                    <a:lnTo>
                      <a:pt x="90" y="3"/>
                    </a:lnTo>
                    <a:lnTo>
                      <a:pt x="88" y="1"/>
                    </a:lnTo>
                    <a:lnTo>
                      <a:pt x="87" y="0"/>
                    </a:lnTo>
                    <a:lnTo>
                      <a:pt x="85" y="0"/>
                    </a:lnTo>
                    <a:lnTo>
                      <a:pt x="82" y="1"/>
                    </a:lnTo>
                    <a:lnTo>
                      <a:pt x="81" y="3"/>
                    </a:lnTo>
                    <a:lnTo>
                      <a:pt x="80" y="4"/>
                    </a:lnTo>
                    <a:lnTo>
                      <a:pt x="80"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3" name="Google Shape;413;p24"/>
              <p:cNvSpPr/>
              <p:nvPr/>
            </p:nvSpPr>
            <p:spPr>
              <a:xfrm>
                <a:off x="5471106" y="1803889"/>
                <a:ext cx="87172" cy="379184"/>
              </a:xfrm>
              <a:custGeom>
                <a:rect b="b" l="l" r="r" t="t"/>
                <a:pathLst>
                  <a:path extrusionOk="0" h="862" w="198">
                    <a:moveTo>
                      <a:pt x="189" y="5"/>
                    </a:moveTo>
                    <a:lnTo>
                      <a:pt x="189" y="5"/>
                    </a:lnTo>
                    <a:lnTo>
                      <a:pt x="189" y="9"/>
                    </a:lnTo>
                    <a:lnTo>
                      <a:pt x="187" y="12"/>
                    </a:lnTo>
                    <a:lnTo>
                      <a:pt x="186" y="15"/>
                    </a:lnTo>
                    <a:lnTo>
                      <a:pt x="185" y="19"/>
                    </a:lnTo>
                    <a:lnTo>
                      <a:pt x="185" y="19"/>
                    </a:lnTo>
                    <a:lnTo>
                      <a:pt x="183" y="34"/>
                    </a:lnTo>
                    <a:lnTo>
                      <a:pt x="181" y="47"/>
                    </a:lnTo>
                    <a:lnTo>
                      <a:pt x="181" y="47"/>
                    </a:lnTo>
                    <a:lnTo>
                      <a:pt x="178" y="73"/>
                    </a:lnTo>
                    <a:lnTo>
                      <a:pt x="173" y="98"/>
                    </a:lnTo>
                    <a:lnTo>
                      <a:pt x="173" y="98"/>
                    </a:lnTo>
                    <a:lnTo>
                      <a:pt x="167" y="127"/>
                    </a:lnTo>
                    <a:lnTo>
                      <a:pt x="160" y="154"/>
                    </a:lnTo>
                    <a:lnTo>
                      <a:pt x="152" y="182"/>
                    </a:lnTo>
                    <a:lnTo>
                      <a:pt x="142" y="208"/>
                    </a:lnTo>
                    <a:lnTo>
                      <a:pt x="142" y="208"/>
                    </a:lnTo>
                    <a:lnTo>
                      <a:pt x="108" y="307"/>
                    </a:lnTo>
                    <a:lnTo>
                      <a:pt x="108" y="307"/>
                    </a:lnTo>
                    <a:lnTo>
                      <a:pt x="104" y="321"/>
                    </a:lnTo>
                    <a:lnTo>
                      <a:pt x="101" y="334"/>
                    </a:lnTo>
                    <a:lnTo>
                      <a:pt x="96" y="363"/>
                    </a:lnTo>
                    <a:lnTo>
                      <a:pt x="88" y="420"/>
                    </a:lnTo>
                    <a:lnTo>
                      <a:pt x="88" y="420"/>
                    </a:lnTo>
                    <a:lnTo>
                      <a:pt x="82" y="448"/>
                    </a:lnTo>
                    <a:lnTo>
                      <a:pt x="77" y="476"/>
                    </a:lnTo>
                    <a:lnTo>
                      <a:pt x="66" y="533"/>
                    </a:lnTo>
                    <a:lnTo>
                      <a:pt x="54" y="589"/>
                    </a:lnTo>
                    <a:lnTo>
                      <a:pt x="41" y="644"/>
                    </a:lnTo>
                    <a:lnTo>
                      <a:pt x="41" y="644"/>
                    </a:lnTo>
                    <a:lnTo>
                      <a:pt x="30" y="698"/>
                    </a:lnTo>
                    <a:lnTo>
                      <a:pt x="18" y="751"/>
                    </a:lnTo>
                    <a:lnTo>
                      <a:pt x="7" y="804"/>
                    </a:lnTo>
                    <a:lnTo>
                      <a:pt x="3" y="831"/>
                    </a:lnTo>
                    <a:lnTo>
                      <a:pt x="0" y="858"/>
                    </a:lnTo>
                    <a:lnTo>
                      <a:pt x="0" y="858"/>
                    </a:lnTo>
                    <a:lnTo>
                      <a:pt x="0" y="860"/>
                    </a:lnTo>
                    <a:lnTo>
                      <a:pt x="1" y="861"/>
                    </a:lnTo>
                    <a:lnTo>
                      <a:pt x="2" y="862"/>
                    </a:lnTo>
                    <a:lnTo>
                      <a:pt x="4" y="862"/>
                    </a:lnTo>
                    <a:lnTo>
                      <a:pt x="7" y="861"/>
                    </a:lnTo>
                    <a:lnTo>
                      <a:pt x="8" y="860"/>
                    </a:lnTo>
                    <a:lnTo>
                      <a:pt x="9" y="858"/>
                    </a:lnTo>
                    <a:lnTo>
                      <a:pt x="9" y="858"/>
                    </a:lnTo>
                    <a:lnTo>
                      <a:pt x="12" y="830"/>
                    </a:lnTo>
                    <a:lnTo>
                      <a:pt x="17" y="803"/>
                    </a:lnTo>
                    <a:lnTo>
                      <a:pt x="29" y="748"/>
                    </a:lnTo>
                    <a:lnTo>
                      <a:pt x="40" y="693"/>
                    </a:lnTo>
                    <a:lnTo>
                      <a:pt x="53" y="638"/>
                    </a:lnTo>
                    <a:lnTo>
                      <a:pt x="53" y="638"/>
                    </a:lnTo>
                    <a:lnTo>
                      <a:pt x="64" y="580"/>
                    </a:lnTo>
                    <a:lnTo>
                      <a:pt x="77" y="522"/>
                    </a:lnTo>
                    <a:lnTo>
                      <a:pt x="89" y="464"/>
                    </a:lnTo>
                    <a:lnTo>
                      <a:pt x="95" y="435"/>
                    </a:lnTo>
                    <a:lnTo>
                      <a:pt x="99" y="405"/>
                    </a:lnTo>
                    <a:lnTo>
                      <a:pt x="99" y="405"/>
                    </a:lnTo>
                    <a:lnTo>
                      <a:pt x="103" y="379"/>
                    </a:lnTo>
                    <a:lnTo>
                      <a:pt x="107" y="353"/>
                    </a:lnTo>
                    <a:lnTo>
                      <a:pt x="113" y="326"/>
                    </a:lnTo>
                    <a:lnTo>
                      <a:pt x="121" y="301"/>
                    </a:lnTo>
                    <a:lnTo>
                      <a:pt x="121" y="301"/>
                    </a:lnTo>
                    <a:lnTo>
                      <a:pt x="158" y="195"/>
                    </a:lnTo>
                    <a:lnTo>
                      <a:pt x="158" y="195"/>
                    </a:lnTo>
                    <a:lnTo>
                      <a:pt x="166" y="167"/>
                    </a:lnTo>
                    <a:lnTo>
                      <a:pt x="174" y="140"/>
                    </a:lnTo>
                    <a:lnTo>
                      <a:pt x="181" y="112"/>
                    </a:lnTo>
                    <a:lnTo>
                      <a:pt x="186" y="83"/>
                    </a:lnTo>
                    <a:lnTo>
                      <a:pt x="186" y="83"/>
                    </a:lnTo>
                    <a:lnTo>
                      <a:pt x="189" y="60"/>
                    </a:lnTo>
                    <a:lnTo>
                      <a:pt x="190" y="47"/>
                    </a:lnTo>
                    <a:lnTo>
                      <a:pt x="192" y="36"/>
                    </a:lnTo>
                    <a:lnTo>
                      <a:pt x="192" y="36"/>
                    </a:lnTo>
                    <a:lnTo>
                      <a:pt x="196" y="20"/>
                    </a:lnTo>
                    <a:lnTo>
                      <a:pt x="198" y="12"/>
                    </a:lnTo>
                    <a:lnTo>
                      <a:pt x="198" y="5"/>
                    </a:lnTo>
                    <a:lnTo>
                      <a:pt x="198" y="5"/>
                    </a:lnTo>
                    <a:lnTo>
                      <a:pt x="198" y="3"/>
                    </a:lnTo>
                    <a:lnTo>
                      <a:pt x="197" y="2"/>
                    </a:lnTo>
                    <a:lnTo>
                      <a:pt x="196" y="1"/>
                    </a:lnTo>
                    <a:lnTo>
                      <a:pt x="194" y="0"/>
                    </a:lnTo>
                    <a:lnTo>
                      <a:pt x="192" y="1"/>
                    </a:lnTo>
                    <a:lnTo>
                      <a:pt x="191" y="2"/>
                    </a:lnTo>
                    <a:lnTo>
                      <a:pt x="190" y="3"/>
                    </a:lnTo>
                    <a:lnTo>
                      <a:pt x="189" y="5"/>
                    </a:lnTo>
                    <a:lnTo>
                      <a:pt x="189"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4" name="Google Shape;414;p24"/>
              <p:cNvSpPr/>
              <p:nvPr/>
            </p:nvSpPr>
            <p:spPr>
              <a:xfrm>
                <a:off x="5501485" y="1811816"/>
                <a:ext cx="81889" cy="376542"/>
              </a:xfrm>
              <a:custGeom>
                <a:rect b="b" l="l" r="r" t="t"/>
                <a:pathLst>
                  <a:path extrusionOk="0" h="854" w="185">
                    <a:moveTo>
                      <a:pt x="175" y="5"/>
                    </a:moveTo>
                    <a:lnTo>
                      <a:pt x="175" y="5"/>
                    </a:lnTo>
                    <a:lnTo>
                      <a:pt x="175" y="17"/>
                    </a:lnTo>
                    <a:lnTo>
                      <a:pt x="174" y="29"/>
                    </a:lnTo>
                    <a:lnTo>
                      <a:pt x="170" y="52"/>
                    </a:lnTo>
                    <a:lnTo>
                      <a:pt x="159" y="100"/>
                    </a:lnTo>
                    <a:lnTo>
                      <a:pt x="159" y="100"/>
                    </a:lnTo>
                    <a:lnTo>
                      <a:pt x="150" y="153"/>
                    </a:lnTo>
                    <a:lnTo>
                      <a:pt x="141" y="207"/>
                    </a:lnTo>
                    <a:lnTo>
                      <a:pt x="141" y="207"/>
                    </a:lnTo>
                    <a:lnTo>
                      <a:pt x="130" y="261"/>
                    </a:lnTo>
                    <a:lnTo>
                      <a:pt x="121" y="315"/>
                    </a:lnTo>
                    <a:lnTo>
                      <a:pt x="104" y="426"/>
                    </a:lnTo>
                    <a:lnTo>
                      <a:pt x="104" y="426"/>
                    </a:lnTo>
                    <a:lnTo>
                      <a:pt x="101" y="437"/>
                    </a:lnTo>
                    <a:lnTo>
                      <a:pt x="99" y="449"/>
                    </a:lnTo>
                    <a:lnTo>
                      <a:pt x="96" y="461"/>
                    </a:lnTo>
                    <a:lnTo>
                      <a:pt x="93" y="472"/>
                    </a:lnTo>
                    <a:lnTo>
                      <a:pt x="93" y="472"/>
                    </a:lnTo>
                    <a:lnTo>
                      <a:pt x="91" y="488"/>
                    </a:lnTo>
                    <a:lnTo>
                      <a:pt x="88" y="502"/>
                    </a:lnTo>
                    <a:lnTo>
                      <a:pt x="81" y="531"/>
                    </a:lnTo>
                    <a:lnTo>
                      <a:pt x="81" y="531"/>
                    </a:lnTo>
                    <a:lnTo>
                      <a:pt x="51" y="644"/>
                    </a:lnTo>
                    <a:lnTo>
                      <a:pt x="51" y="644"/>
                    </a:lnTo>
                    <a:lnTo>
                      <a:pt x="44" y="672"/>
                    </a:lnTo>
                    <a:lnTo>
                      <a:pt x="35" y="699"/>
                    </a:lnTo>
                    <a:lnTo>
                      <a:pt x="19" y="753"/>
                    </a:lnTo>
                    <a:lnTo>
                      <a:pt x="19" y="753"/>
                    </a:lnTo>
                    <a:lnTo>
                      <a:pt x="13" y="780"/>
                    </a:lnTo>
                    <a:lnTo>
                      <a:pt x="7" y="806"/>
                    </a:lnTo>
                    <a:lnTo>
                      <a:pt x="7" y="806"/>
                    </a:lnTo>
                    <a:lnTo>
                      <a:pt x="2" y="828"/>
                    </a:lnTo>
                    <a:lnTo>
                      <a:pt x="0" y="838"/>
                    </a:lnTo>
                    <a:lnTo>
                      <a:pt x="0" y="848"/>
                    </a:lnTo>
                    <a:lnTo>
                      <a:pt x="0" y="848"/>
                    </a:lnTo>
                    <a:lnTo>
                      <a:pt x="0" y="851"/>
                    </a:lnTo>
                    <a:lnTo>
                      <a:pt x="1" y="853"/>
                    </a:lnTo>
                    <a:lnTo>
                      <a:pt x="2" y="853"/>
                    </a:lnTo>
                    <a:lnTo>
                      <a:pt x="4" y="854"/>
                    </a:lnTo>
                    <a:lnTo>
                      <a:pt x="6" y="853"/>
                    </a:lnTo>
                    <a:lnTo>
                      <a:pt x="7" y="853"/>
                    </a:lnTo>
                    <a:lnTo>
                      <a:pt x="8" y="851"/>
                    </a:lnTo>
                    <a:lnTo>
                      <a:pt x="9" y="848"/>
                    </a:lnTo>
                    <a:lnTo>
                      <a:pt x="9" y="848"/>
                    </a:lnTo>
                    <a:lnTo>
                      <a:pt x="10" y="837"/>
                    </a:lnTo>
                    <a:lnTo>
                      <a:pt x="13" y="825"/>
                    </a:lnTo>
                    <a:lnTo>
                      <a:pt x="18" y="800"/>
                    </a:lnTo>
                    <a:lnTo>
                      <a:pt x="18" y="800"/>
                    </a:lnTo>
                    <a:lnTo>
                      <a:pt x="23" y="774"/>
                    </a:lnTo>
                    <a:lnTo>
                      <a:pt x="30" y="747"/>
                    </a:lnTo>
                    <a:lnTo>
                      <a:pt x="30" y="747"/>
                    </a:lnTo>
                    <a:lnTo>
                      <a:pt x="47" y="693"/>
                    </a:lnTo>
                    <a:lnTo>
                      <a:pt x="63" y="638"/>
                    </a:lnTo>
                    <a:lnTo>
                      <a:pt x="63" y="638"/>
                    </a:lnTo>
                    <a:lnTo>
                      <a:pt x="92" y="525"/>
                    </a:lnTo>
                    <a:lnTo>
                      <a:pt x="92" y="525"/>
                    </a:lnTo>
                    <a:lnTo>
                      <a:pt x="98" y="500"/>
                    </a:lnTo>
                    <a:lnTo>
                      <a:pt x="102" y="476"/>
                    </a:lnTo>
                    <a:lnTo>
                      <a:pt x="102" y="476"/>
                    </a:lnTo>
                    <a:lnTo>
                      <a:pt x="105" y="461"/>
                    </a:lnTo>
                    <a:lnTo>
                      <a:pt x="109" y="447"/>
                    </a:lnTo>
                    <a:lnTo>
                      <a:pt x="112" y="433"/>
                    </a:lnTo>
                    <a:lnTo>
                      <a:pt x="115" y="419"/>
                    </a:lnTo>
                    <a:lnTo>
                      <a:pt x="115" y="419"/>
                    </a:lnTo>
                    <a:lnTo>
                      <a:pt x="131" y="309"/>
                    </a:lnTo>
                    <a:lnTo>
                      <a:pt x="141" y="255"/>
                    </a:lnTo>
                    <a:lnTo>
                      <a:pt x="151" y="201"/>
                    </a:lnTo>
                    <a:lnTo>
                      <a:pt x="151" y="201"/>
                    </a:lnTo>
                    <a:lnTo>
                      <a:pt x="160" y="147"/>
                    </a:lnTo>
                    <a:lnTo>
                      <a:pt x="170" y="93"/>
                    </a:lnTo>
                    <a:lnTo>
                      <a:pt x="170" y="93"/>
                    </a:lnTo>
                    <a:lnTo>
                      <a:pt x="180" y="50"/>
                    </a:lnTo>
                    <a:lnTo>
                      <a:pt x="183" y="27"/>
                    </a:lnTo>
                    <a:lnTo>
                      <a:pt x="184" y="16"/>
                    </a:lnTo>
                    <a:lnTo>
                      <a:pt x="185" y="5"/>
                    </a:lnTo>
                    <a:lnTo>
                      <a:pt x="185" y="5"/>
                    </a:lnTo>
                    <a:lnTo>
                      <a:pt x="184" y="3"/>
                    </a:lnTo>
                    <a:lnTo>
                      <a:pt x="183" y="1"/>
                    </a:lnTo>
                    <a:lnTo>
                      <a:pt x="182" y="0"/>
                    </a:lnTo>
                    <a:lnTo>
                      <a:pt x="180" y="0"/>
                    </a:lnTo>
                    <a:lnTo>
                      <a:pt x="178"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5" name="Google Shape;415;p24"/>
              <p:cNvSpPr/>
              <p:nvPr/>
            </p:nvSpPr>
            <p:spPr>
              <a:xfrm>
                <a:off x="5533184" y="1825028"/>
                <a:ext cx="85852" cy="420141"/>
              </a:xfrm>
              <a:custGeom>
                <a:rect b="b" l="l" r="r" t="t"/>
                <a:pathLst>
                  <a:path extrusionOk="0" h="954" w="196">
                    <a:moveTo>
                      <a:pt x="185" y="5"/>
                    </a:moveTo>
                    <a:lnTo>
                      <a:pt x="185" y="5"/>
                    </a:lnTo>
                    <a:lnTo>
                      <a:pt x="184" y="36"/>
                    </a:lnTo>
                    <a:lnTo>
                      <a:pt x="181" y="67"/>
                    </a:lnTo>
                    <a:lnTo>
                      <a:pt x="176" y="97"/>
                    </a:lnTo>
                    <a:lnTo>
                      <a:pt x="169" y="127"/>
                    </a:lnTo>
                    <a:lnTo>
                      <a:pt x="162" y="157"/>
                    </a:lnTo>
                    <a:lnTo>
                      <a:pt x="153" y="187"/>
                    </a:lnTo>
                    <a:lnTo>
                      <a:pt x="136" y="246"/>
                    </a:lnTo>
                    <a:lnTo>
                      <a:pt x="136" y="246"/>
                    </a:lnTo>
                    <a:lnTo>
                      <a:pt x="133" y="261"/>
                    </a:lnTo>
                    <a:lnTo>
                      <a:pt x="129" y="273"/>
                    </a:lnTo>
                    <a:lnTo>
                      <a:pt x="126" y="300"/>
                    </a:lnTo>
                    <a:lnTo>
                      <a:pt x="124" y="327"/>
                    </a:lnTo>
                    <a:lnTo>
                      <a:pt x="123" y="355"/>
                    </a:lnTo>
                    <a:lnTo>
                      <a:pt x="123" y="355"/>
                    </a:lnTo>
                    <a:lnTo>
                      <a:pt x="121" y="386"/>
                    </a:lnTo>
                    <a:lnTo>
                      <a:pt x="118" y="418"/>
                    </a:lnTo>
                    <a:lnTo>
                      <a:pt x="113" y="449"/>
                    </a:lnTo>
                    <a:lnTo>
                      <a:pt x="108" y="481"/>
                    </a:lnTo>
                    <a:lnTo>
                      <a:pt x="108" y="481"/>
                    </a:lnTo>
                    <a:lnTo>
                      <a:pt x="101" y="511"/>
                    </a:lnTo>
                    <a:lnTo>
                      <a:pt x="92" y="538"/>
                    </a:lnTo>
                    <a:lnTo>
                      <a:pt x="74" y="596"/>
                    </a:lnTo>
                    <a:lnTo>
                      <a:pt x="74" y="596"/>
                    </a:lnTo>
                    <a:lnTo>
                      <a:pt x="65" y="627"/>
                    </a:lnTo>
                    <a:lnTo>
                      <a:pt x="58" y="659"/>
                    </a:lnTo>
                    <a:lnTo>
                      <a:pt x="53" y="691"/>
                    </a:lnTo>
                    <a:lnTo>
                      <a:pt x="47" y="723"/>
                    </a:lnTo>
                    <a:lnTo>
                      <a:pt x="47" y="723"/>
                    </a:lnTo>
                    <a:lnTo>
                      <a:pt x="34" y="784"/>
                    </a:lnTo>
                    <a:lnTo>
                      <a:pt x="23" y="846"/>
                    </a:lnTo>
                    <a:lnTo>
                      <a:pt x="23" y="846"/>
                    </a:lnTo>
                    <a:lnTo>
                      <a:pt x="20" y="863"/>
                    </a:lnTo>
                    <a:lnTo>
                      <a:pt x="18" y="880"/>
                    </a:lnTo>
                    <a:lnTo>
                      <a:pt x="14" y="897"/>
                    </a:lnTo>
                    <a:lnTo>
                      <a:pt x="12" y="905"/>
                    </a:lnTo>
                    <a:lnTo>
                      <a:pt x="9" y="913"/>
                    </a:lnTo>
                    <a:lnTo>
                      <a:pt x="9" y="913"/>
                    </a:lnTo>
                    <a:lnTo>
                      <a:pt x="6" y="922"/>
                    </a:lnTo>
                    <a:lnTo>
                      <a:pt x="3" y="931"/>
                    </a:lnTo>
                    <a:lnTo>
                      <a:pt x="1" y="939"/>
                    </a:lnTo>
                    <a:lnTo>
                      <a:pt x="0" y="949"/>
                    </a:lnTo>
                    <a:lnTo>
                      <a:pt x="0" y="949"/>
                    </a:lnTo>
                    <a:lnTo>
                      <a:pt x="1" y="951"/>
                    </a:lnTo>
                    <a:lnTo>
                      <a:pt x="2" y="952"/>
                    </a:lnTo>
                    <a:lnTo>
                      <a:pt x="3" y="953"/>
                    </a:lnTo>
                    <a:lnTo>
                      <a:pt x="6" y="954"/>
                    </a:lnTo>
                    <a:lnTo>
                      <a:pt x="7" y="953"/>
                    </a:lnTo>
                    <a:lnTo>
                      <a:pt x="9" y="952"/>
                    </a:lnTo>
                    <a:lnTo>
                      <a:pt x="10" y="951"/>
                    </a:lnTo>
                    <a:lnTo>
                      <a:pt x="11" y="949"/>
                    </a:lnTo>
                    <a:lnTo>
                      <a:pt x="11" y="949"/>
                    </a:lnTo>
                    <a:lnTo>
                      <a:pt x="12" y="937"/>
                    </a:lnTo>
                    <a:lnTo>
                      <a:pt x="15" y="926"/>
                    </a:lnTo>
                    <a:lnTo>
                      <a:pt x="18" y="914"/>
                    </a:lnTo>
                    <a:lnTo>
                      <a:pt x="21" y="903"/>
                    </a:lnTo>
                    <a:lnTo>
                      <a:pt x="21" y="903"/>
                    </a:lnTo>
                    <a:lnTo>
                      <a:pt x="27" y="871"/>
                    </a:lnTo>
                    <a:lnTo>
                      <a:pt x="33" y="840"/>
                    </a:lnTo>
                    <a:lnTo>
                      <a:pt x="33" y="840"/>
                    </a:lnTo>
                    <a:lnTo>
                      <a:pt x="47" y="774"/>
                    </a:lnTo>
                    <a:lnTo>
                      <a:pt x="53" y="741"/>
                    </a:lnTo>
                    <a:lnTo>
                      <a:pt x="59" y="709"/>
                    </a:lnTo>
                    <a:lnTo>
                      <a:pt x="59" y="709"/>
                    </a:lnTo>
                    <a:lnTo>
                      <a:pt x="71" y="650"/>
                    </a:lnTo>
                    <a:lnTo>
                      <a:pt x="77" y="620"/>
                    </a:lnTo>
                    <a:lnTo>
                      <a:pt x="85" y="591"/>
                    </a:lnTo>
                    <a:lnTo>
                      <a:pt x="85" y="591"/>
                    </a:lnTo>
                    <a:lnTo>
                      <a:pt x="94" y="563"/>
                    </a:lnTo>
                    <a:lnTo>
                      <a:pt x="105" y="534"/>
                    </a:lnTo>
                    <a:lnTo>
                      <a:pt x="105" y="534"/>
                    </a:lnTo>
                    <a:lnTo>
                      <a:pt x="110" y="518"/>
                    </a:lnTo>
                    <a:lnTo>
                      <a:pt x="114" y="500"/>
                    </a:lnTo>
                    <a:lnTo>
                      <a:pt x="120" y="465"/>
                    </a:lnTo>
                    <a:lnTo>
                      <a:pt x="120" y="465"/>
                    </a:lnTo>
                    <a:lnTo>
                      <a:pt x="125" y="436"/>
                    </a:lnTo>
                    <a:lnTo>
                      <a:pt x="128" y="407"/>
                    </a:lnTo>
                    <a:lnTo>
                      <a:pt x="133" y="348"/>
                    </a:lnTo>
                    <a:lnTo>
                      <a:pt x="135" y="320"/>
                    </a:lnTo>
                    <a:lnTo>
                      <a:pt x="138" y="291"/>
                    </a:lnTo>
                    <a:lnTo>
                      <a:pt x="143" y="262"/>
                    </a:lnTo>
                    <a:lnTo>
                      <a:pt x="146" y="247"/>
                    </a:lnTo>
                    <a:lnTo>
                      <a:pt x="150" y="233"/>
                    </a:lnTo>
                    <a:lnTo>
                      <a:pt x="150" y="233"/>
                    </a:lnTo>
                    <a:lnTo>
                      <a:pt x="167" y="177"/>
                    </a:lnTo>
                    <a:lnTo>
                      <a:pt x="174" y="149"/>
                    </a:lnTo>
                    <a:lnTo>
                      <a:pt x="181" y="120"/>
                    </a:lnTo>
                    <a:lnTo>
                      <a:pt x="186" y="92"/>
                    </a:lnTo>
                    <a:lnTo>
                      <a:pt x="191" y="63"/>
                    </a:lnTo>
                    <a:lnTo>
                      <a:pt x="195" y="34"/>
                    </a:lnTo>
                    <a:lnTo>
                      <a:pt x="196" y="5"/>
                    </a:lnTo>
                    <a:lnTo>
                      <a:pt x="196" y="5"/>
                    </a:lnTo>
                    <a:lnTo>
                      <a:pt x="195" y="3"/>
                    </a:lnTo>
                    <a:lnTo>
                      <a:pt x="194" y="1"/>
                    </a:lnTo>
                    <a:lnTo>
                      <a:pt x="192" y="1"/>
                    </a:lnTo>
                    <a:lnTo>
                      <a:pt x="190" y="0"/>
                    </a:lnTo>
                    <a:lnTo>
                      <a:pt x="188" y="1"/>
                    </a:lnTo>
                    <a:lnTo>
                      <a:pt x="187" y="1"/>
                    </a:lnTo>
                    <a:lnTo>
                      <a:pt x="186" y="3"/>
                    </a:lnTo>
                    <a:lnTo>
                      <a:pt x="185" y="5"/>
                    </a:lnTo>
                    <a:lnTo>
                      <a:pt x="18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6" name="Google Shape;416;p24"/>
              <p:cNvSpPr/>
              <p:nvPr/>
            </p:nvSpPr>
            <p:spPr>
              <a:xfrm>
                <a:off x="5564883" y="1854094"/>
                <a:ext cx="80569" cy="406929"/>
              </a:xfrm>
              <a:custGeom>
                <a:rect b="b" l="l" r="r" t="t"/>
                <a:pathLst>
                  <a:path extrusionOk="0" h="925" w="185">
                    <a:moveTo>
                      <a:pt x="175" y="5"/>
                    </a:moveTo>
                    <a:lnTo>
                      <a:pt x="175" y="5"/>
                    </a:lnTo>
                    <a:lnTo>
                      <a:pt x="174" y="9"/>
                    </a:lnTo>
                    <a:lnTo>
                      <a:pt x="172" y="13"/>
                    </a:lnTo>
                    <a:lnTo>
                      <a:pt x="168" y="22"/>
                    </a:lnTo>
                    <a:lnTo>
                      <a:pt x="163" y="30"/>
                    </a:lnTo>
                    <a:lnTo>
                      <a:pt x="162" y="35"/>
                    </a:lnTo>
                    <a:lnTo>
                      <a:pt x="161" y="39"/>
                    </a:lnTo>
                    <a:lnTo>
                      <a:pt x="161" y="39"/>
                    </a:lnTo>
                    <a:lnTo>
                      <a:pt x="161" y="62"/>
                    </a:lnTo>
                    <a:lnTo>
                      <a:pt x="159" y="87"/>
                    </a:lnTo>
                    <a:lnTo>
                      <a:pt x="159" y="87"/>
                    </a:lnTo>
                    <a:lnTo>
                      <a:pt x="155" y="118"/>
                    </a:lnTo>
                    <a:lnTo>
                      <a:pt x="149" y="148"/>
                    </a:lnTo>
                    <a:lnTo>
                      <a:pt x="149" y="148"/>
                    </a:lnTo>
                    <a:lnTo>
                      <a:pt x="146" y="164"/>
                    </a:lnTo>
                    <a:lnTo>
                      <a:pt x="142" y="178"/>
                    </a:lnTo>
                    <a:lnTo>
                      <a:pt x="138" y="193"/>
                    </a:lnTo>
                    <a:lnTo>
                      <a:pt x="135" y="207"/>
                    </a:lnTo>
                    <a:lnTo>
                      <a:pt x="135" y="207"/>
                    </a:lnTo>
                    <a:lnTo>
                      <a:pt x="131" y="238"/>
                    </a:lnTo>
                    <a:lnTo>
                      <a:pt x="128" y="268"/>
                    </a:lnTo>
                    <a:lnTo>
                      <a:pt x="122" y="330"/>
                    </a:lnTo>
                    <a:lnTo>
                      <a:pt x="117" y="361"/>
                    </a:lnTo>
                    <a:lnTo>
                      <a:pt x="112" y="392"/>
                    </a:lnTo>
                    <a:lnTo>
                      <a:pt x="106" y="422"/>
                    </a:lnTo>
                    <a:lnTo>
                      <a:pt x="99" y="452"/>
                    </a:lnTo>
                    <a:lnTo>
                      <a:pt x="99" y="452"/>
                    </a:lnTo>
                    <a:lnTo>
                      <a:pt x="80" y="510"/>
                    </a:lnTo>
                    <a:lnTo>
                      <a:pt x="72" y="538"/>
                    </a:lnTo>
                    <a:lnTo>
                      <a:pt x="64" y="568"/>
                    </a:lnTo>
                    <a:lnTo>
                      <a:pt x="64" y="568"/>
                    </a:lnTo>
                    <a:lnTo>
                      <a:pt x="56" y="599"/>
                    </a:lnTo>
                    <a:lnTo>
                      <a:pt x="50" y="630"/>
                    </a:lnTo>
                    <a:lnTo>
                      <a:pt x="38" y="691"/>
                    </a:lnTo>
                    <a:lnTo>
                      <a:pt x="38" y="691"/>
                    </a:lnTo>
                    <a:lnTo>
                      <a:pt x="25" y="750"/>
                    </a:lnTo>
                    <a:lnTo>
                      <a:pt x="15" y="809"/>
                    </a:lnTo>
                    <a:lnTo>
                      <a:pt x="15" y="809"/>
                    </a:lnTo>
                    <a:lnTo>
                      <a:pt x="6" y="865"/>
                    </a:lnTo>
                    <a:lnTo>
                      <a:pt x="2" y="893"/>
                    </a:lnTo>
                    <a:lnTo>
                      <a:pt x="1" y="906"/>
                    </a:lnTo>
                    <a:lnTo>
                      <a:pt x="0" y="921"/>
                    </a:lnTo>
                    <a:lnTo>
                      <a:pt x="0" y="921"/>
                    </a:lnTo>
                    <a:lnTo>
                      <a:pt x="1" y="923"/>
                    </a:lnTo>
                    <a:lnTo>
                      <a:pt x="2" y="924"/>
                    </a:lnTo>
                    <a:lnTo>
                      <a:pt x="3" y="925"/>
                    </a:lnTo>
                    <a:lnTo>
                      <a:pt x="5" y="925"/>
                    </a:lnTo>
                    <a:lnTo>
                      <a:pt x="7" y="925"/>
                    </a:lnTo>
                    <a:lnTo>
                      <a:pt x="8" y="924"/>
                    </a:lnTo>
                    <a:lnTo>
                      <a:pt x="9" y="923"/>
                    </a:lnTo>
                    <a:lnTo>
                      <a:pt x="9" y="921"/>
                    </a:lnTo>
                    <a:lnTo>
                      <a:pt x="9" y="921"/>
                    </a:lnTo>
                    <a:lnTo>
                      <a:pt x="10" y="906"/>
                    </a:lnTo>
                    <a:lnTo>
                      <a:pt x="11" y="891"/>
                    </a:lnTo>
                    <a:lnTo>
                      <a:pt x="13" y="875"/>
                    </a:lnTo>
                    <a:lnTo>
                      <a:pt x="16" y="862"/>
                    </a:lnTo>
                    <a:lnTo>
                      <a:pt x="16" y="862"/>
                    </a:lnTo>
                    <a:lnTo>
                      <a:pt x="21" y="833"/>
                    </a:lnTo>
                    <a:lnTo>
                      <a:pt x="25" y="803"/>
                    </a:lnTo>
                    <a:lnTo>
                      <a:pt x="25" y="803"/>
                    </a:lnTo>
                    <a:lnTo>
                      <a:pt x="31" y="774"/>
                    </a:lnTo>
                    <a:lnTo>
                      <a:pt x="37" y="744"/>
                    </a:lnTo>
                    <a:lnTo>
                      <a:pt x="48" y="685"/>
                    </a:lnTo>
                    <a:lnTo>
                      <a:pt x="48" y="685"/>
                    </a:lnTo>
                    <a:lnTo>
                      <a:pt x="62" y="623"/>
                    </a:lnTo>
                    <a:lnTo>
                      <a:pt x="68" y="592"/>
                    </a:lnTo>
                    <a:lnTo>
                      <a:pt x="75" y="560"/>
                    </a:lnTo>
                    <a:lnTo>
                      <a:pt x="75" y="560"/>
                    </a:lnTo>
                    <a:lnTo>
                      <a:pt x="83" y="531"/>
                    </a:lnTo>
                    <a:lnTo>
                      <a:pt x="93" y="503"/>
                    </a:lnTo>
                    <a:lnTo>
                      <a:pt x="110" y="446"/>
                    </a:lnTo>
                    <a:lnTo>
                      <a:pt x="110" y="446"/>
                    </a:lnTo>
                    <a:lnTo>
                      <a:pt x="117" y="417"/>
                    </a:lnTo>
                    <a:lnTo>
                      <a:pt x="124" y="386"/>
                    </a:lnTo>
                    <a:lnTo>
                      <a:pt x="129" y="355"/>
                    </a:lnTo>
                    <a:lnTo>
                      <a:pt x="132" y="324"/>
                    </a:lnTo>
                    <a:lnTo>
                      <a:pt x="138" y="262"/>
                    </a:lnTo>
                    <a:lnTo>
                      <a:pt x="141" y="231"/>
                    </a:lnTo>
                    <a:lnTo>
                      <a:pt x="145" y="201"/>
                    </a:lnTo>
                    <a:lnTo>
                      <a:pt x="145" y="201"/>
                    </a:lnTo>
                    <a:lnTo>
                      <a:pt x="148" y="186"/>
                    </a:lnTo>
                    <a:lnTo>
                      <a:pt x="153" y="172"/>
                    </a:lnTo>
                    <a:lnTo>
                      <a:pt x="157" y="157"/>
                    </a:lnTo>
                    <a:lnTo>
                      <a:pt x="161" y="143"/>
                    </a:lnTo>
                    <a:lnTo>
                      <a:pt x="161" y="143"/>
                    </a:lnTo>
                    <a:lnTo>
                      <a:pt x="164" y="119"/>
                    </a:lnTo>
                    <a:lnTo>
                      <a:pt x="167" y="94"/>
                    </a:lnTo>
                    <a:lnTo>
                      <a:pt x="167" y="94"/>
                    </a:lnTo>
                    <a:lnTo>
                      <a:pt x="169" y="70"/>
                    </a:lnTo>
                    <a:lnTo>
                      <a:pt x="171" y="45"/>
                    </a:lnTo>
                    <a:lnTo>
                      <a:pt x="171" y="45"/>
                    </a:lnTo>
                    <a:lnTo>
                      <a:pt x="171" y="40"/>
                    </a:lnTo>
                    <a:lnTo>
                      <a:pt x="172" y="36"/>
                    </a:lnTo>
                    <a:lnTo>
                      <a:pt x="177" y="26"/>
                    </a:lnTo>
                    <a:lnTo>
                      <a:pt x="181" y="17"/>
                    </a:lnTo>
                    <a:lnTo>
                      <a:pt x="183" y="12"/>
                    </a:lnTo>
                    <a:lnTo>
                      <a:pt x="185" y="7"/>
                    </a:lnTo>
                    <a:lnTo>
                      <a:pt x="185" y="7"/>
                    </a:lnTo>
                    <a:lnTo>
                      <a:pt x="185" y="5"/>
                    </a:lnTo>
                    <a:lnTo>
                      <a:pt x="183" y="4"/>
                    </a:lnTo>
                    <a:lnTo>
                      <a:pt x="180" y="1"/>
                    </a:lnTo>
                    <a:lnTo>
                      <a:pt x="179" y="0"/>
                    </a:lnTo>
                    <a:lnTo>
                      <a:pt x="177" y="1"/>
                    </a:lnTo>
                    <a:lnTo>
                      <a:pt x="176" y="3"/>
                    </a:lnTo>
                    <a:lnTo>
                      <a:pt x="175" y="5"/>
                    </a:lnTo>
                    <a:lnTo>
                      <a:pt x="175"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7" name="Google Shape;417;p24"/>
              <p:cNvSpPr/>
              <p:nvPr/>
            </p:nvSpPr>
            <p:spPr>
              <a:xfrm>
                <a:off x="5593941" y="1883160"/>
                <a:ext cx="81889" cy="416178"/>
              </a:xfrm>
              <a:custGeom>
                <a:rect b="b" l="l" r="r" t="t"/>
                <a:pathLst>
                  <a:path extrusionOk="0" h="943" w="185">
                    <a:moveTo>
                      <a:pt x="174" y="4"/>
                    </a:moveTo>
                    <a:lnTo>
                      <a:pt x="174" y="4"/>
                    </a:lnTo>
                    <a:lnTo>
                      <a:pt x="174" y="33"/>
                    </a:lnTo>
                    <a:lnTo>
                      <a:pt x="173" y="62"/>
                    </a:lnTo>
                    <a:lnTo>
                      <a:pt x="171" y="90"/>
                    </a:lnTo>
                    <a:lnTo>
                      <a:pt x="167" y="119"/>
                    </a:lnTo>
                    <a:lnTo>
                      <a:pt x="167" y="119"/>
                    </a:lnTo>
                    <a:lnTo>
                      <a:pt x="157" y="179"/>
                    </a:lnTo>
                    <a:lnTo>
                      <a:pt x="147" y="239"/>
                    </a:lnTo>
                    <a:lnTo>
                      <a:pt x="147" y="239"/>
                    </a:lnTo>
                    <a:lnTo>
                      <a:pt x="142" y="271"/>
                    </a:lnTo>
                    <a:lnTo>
                      <a:pt x="136" y="302"/>
                    </a:lnTo>
                    <a:lnTo>
                      <a:pt x="131" y="334"/>
                    </a:lnTo>
                    <a:lnTo>
                      <a:pt x="126" y="365"/>
                    </a:lnTo>
                    <a:lnTo>
                      <a:pt x="126" y="365"/>
                    </a:lnTo>
                    <a:lnTo>
                      <a:pt x="118" y="428"/>
                    </a:lnTo>
                    <a:lnTo>
                      <a:pt x="112" y="459"/>
                    </a:lnTo>
                    <a:lnTo>
                      <a:pt x="107" y="490"/>
                    </a:lnTo>
                    <a:lnTo>
                      <a:pt x="107" y="490"/>
                    </a:lnTo>
                    <a:lnTo>
                      <a:pt x="101" y="519"/>
                    </a:lnTo>
                    <a:lnTo>
                      <a:pt x="94" y="547"/>
                    </a:lnTo>
                    <a:lnTo>
                      <a:pt x="78" y="605"/>
                    </a:lnTo>
                    <a:lnTo>
                      <a:pt x="62" y="662"/>
                    </a:lnTo>
                    <a:lnTo>
                      <a:pt x="47" y="719"/>
                    </a:lnTo>
                    <a:lnTo>
                      <a:pt x="47" y="719"/>
                    </a:lnTo>
                    <a:lnTo>
                      <a:pt x="41" y="747"/>
                    </a:lnTo>
                    <a:lnTo>
                      <a:pt x="36" y="776"/>
                    </a:lnTo>
                    <a:lnTo>
                      <a:pt x="32" y="806"/>
                    </a:lnTo>
                    <a:lnTo>
                      <a:pt x="27" y="835"/>
                    </a:lnTo>
                    <a:lnTo>
                      <a:pt x="27" y="835"/>
                    </a:lnTo>
                    <a:lnTo>
                      <a:pt x="24" y="848"/>
                    </a:lnTo>
                    <a:lnTo>
                      <a:pt x="20" y="859"/>
                    </a:lnTo>
                    <a:lnTo>
                      <a:pt x="12" y="883"/>
                    </a:lnTo>
                    <a:lnTo>
                      <a:pt x="5" y="907"/>
                    </a:lnTo>
                    <a:lnTo>
                      <a:pt x="2" y="919"/>
                    </a:lnTo>
                    <a:lnTo>
                      <a:pt x="0" y="931"/>
                    </a:lnTo>
                    <a:lnTo>
                      <a:pt x="0" y="931"/>
                    </a:lnTo>
                    <a:lnTo>
                      <a:pt x="0" y="933"/>
                    </a:lnTo>
                    <a:lnTo>
                      <a:pt x="0" y="939"/>
                    </a:lnTo>
                    <a:lnTo>
                      <a:pt x="0" y="939"/>
                    </a:lnTo>
                    <a:lnTo>
                      <a:pt x="0" y="940"/>
                    </a:lnTo>
                    <a:lnTo>
                      <a:pt x="1" y="942"/>
                    </a:lnTo>
                    <a:lnTo>
                      <a:pt x="2" y="943"/>
                    </a:lnTo>
                    <a:lnTo>
                      <a:pt x="4" y="943"/>
                    </a:lnTo>
                    <a:lnTo>
                      <a:pt x="6" y="943"/>
                    </a:lnTo>
                    <a:lnTo>
                      <a:pt x="7" y="942"/>
                    </a:lnTo>
                    <a:lnTo>
                      <a:pt x="8" y="940"/>
                    </a:lnTo>
                    <a:lnTo>
                      <a:pt x="9" y="939"/>
                    </a:lnTo>
                    <a:lnTo>
                      <a:pt x="9" y="939"/>
                    </a:lnTo>
                    <a:lnTo>
                      <a:pt x="10" y="924"/>
                    </a:lnTo>
                    <a:lnTo>
                      <a:pt x="13" y="911"/>
                    </a:lnTo>
                    <a:lnTo>
                      <a:pt x="16" y="897"/>
                    </a:lnTo>
                    <a:lnTo>
                      <a:pt x="21" y="884"/>
                    </a:lnTo>
                    <a:lnTo>
                      <a:pt x="30" y="857"/>
                    </a:lnTo>
                    <a:lnTo>
                      <a:pt x="34" y="843"/>
                    </a:lnTo>
                    <a:lnTo>
                      <a:pt x="37" y="829"/>
                    </a:lnTo>
                    <a:lnTo>
                      <a:pt x="37" y="829"/>
                    </a:lnTo>
                    <a:lnTo>
                      <a:pt x="42" y="800"/>
                    </a:lnTo>
                    <a:lnTo>
                      <a:pt x="47" y="771"/>
                    </a:lnTo>
                    <a:lnTo>
                      <a:pt x="52" y="741"/>
                    </a:lnTo>
                    <a:lnTo>
                      <a:pt x="58" y="712"/>
                    </a:lnTo>
                    <a:lnTo>
                      <a:pt x="58" y="712"/>
                    </a:lnTo>
                    <a:lnTo>
                      <a:pt x="73" y="653"/>
                    </a:lnTo>
                    <a:lnTo>
                      <a:pt x="90" y="595"/>
                    </a:lnTo>
                    <a:lnTo>
                      <a:pt x="106" y="535"/>
                    </a:lnTo>
                    <a:lnTo>
                      <a:pt x="113" y="506"/>
                    </a:lnTo>
                    <a:lnTo>
                      <a:pt x="120" y="476"/>
                    </a:lnTo>
                    <a:lnTo>
                      <a:pt x="120" y="476"/>
                    </a:lnTo>
                    <a:lnTo>
                      <a:pt x="125" y="447"/>
                    </a:lnTo>
                    <a:lnTo>
                      <a:pt x="129" y="417"/>
                    </a:lnTo>
                    <a:lnTo>
                      <a:pt x="136" y="359"/>
                    </a:lnTo>
                    <a:lnTo>
                      <a:pt x="136" y="359"/>
                    </a:lnTo>
                    <a:lnTo>
                      <a:pt x="141" y="327"/>
                    </a:lnTo>
                    <a:lnTo>
                      <a:pt x="146" y="296"/>
                    </a:lnTo>
                    <a:lnTo>
                      <a:pt x="153" y="264"/>
                    </a:lnTo>
                    <a:lnTo>
                      <a:pt x="158" y="233"/>
                    </a:lnTo>
                    <a:lnTo>
                      <a:pt x="158" y="233"/>
                    </a:lnTo>
                    <a:lnTo>
                      <a:pt x="168" y="173"/>
                    </a:lnTo>
                    <a:lnTo>
                      <a:pt x="178" y="113"/>
                    </a:lnTo>
                    <a:lnTo>
                      <a:pt x="178" y="113"/>
                    </a:lnTo>
                    <a:lnTo>
                      <a:pt x="182" y="86"/>
                    </a:lnTo>
                    <a:lnTo>
                      <a:pt x="184" y="58"/>
                    </a:lnTo>
                    <a:lnTo>
                      <a:pt x="184" y="32"/>
                    </a:lnTo>
                    <a:lnTo>
                      <a:pt x="185" y="4"/>
                    </a:lnTo>
                    <a:lnTo>
                      <a:pt x="185" y="4"/>
                    </a:lnTo>
                    <a:lnTo>
                      <a:pt x="184" y="2"/>
                    </a:lnTo>
                    <a:lnTo>
                      <a:pt x="183" y="1"/>
                    </a:lnTo>
                    <a:lnTo>
                      <a:pt x="182" y="0"/>
                    </a:lnTo>
                    <a:lnTo>
                      <a:pt x="180" y="0"/>
                    </a:lnTo>
                    <a:lnTo>
                      <a:pt x="177" y="0"/>
                    </a:lnTo>
                    <a:lnTo>
                      <a:pt x="176" y="1"/>
                    </a:lnTo>
                    <a:lnTo>
                      <a:pt x="175" y="2"/>
                    </a:lnTo>
                    <a:lnTo>
                      <a:pt x="174" y="4"/>
                    </a:lnTo>
                    <a:lnTo>
                      <a:pt x="17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8" name="Google Shape;418;p24"/>
              <p:cNvSpPr/>
              <p:nvPr/>
            </p:nvSpPr>
            <p:spPr>
              <a:xfrm>
                <a:off x="5630923" y="1908264"/>
                <a:ext cx="75286" cy="409572"/>
              </a:xfrm>
              <a:custGeom>
                <a:rect b="b" l="l" r="r" t="t"/>
                <a:pathLst>
                  <a:path extrusionOk="0" h="929" w="171">
                    <a:moveTo>
                      <a:pt x="162" y="5"/>
                    </a:moveTo>
                    <a:lnTo>
                      <a:pt x="162" y="5"/>
                    </a:lnTo>
                    <a:lnTo>
                      <a:pt x="162" y="36"/>
                    </a:lnTo>
                    <a:lnTo>
                      <a:pt x="161" y="67"/>
                    </a:lnTo>
                    <a:lnTo>
                      <a:pt x="160" y="97"/>
                    </a:lnTo>
                    <a:lnTo>
                      <a:pt x="155" y="128"/>
                    </a:lnTo>
                    <a:lnTo>
                      <a:pt x="155" y="128"/>
                    </a:lnTo>
                    <a:lnTo>
                      <a:pt x="151" y="156"/>
                    </a:lnTo>
                    <a:lnTo>
                      <a:pt x="146" y="185"/>
                    </a:lnTo>
                    <a:lnTo>
                      <a:pt x="141" y="214"/>
                    </a:lnTo>
                    <a:lnTo>
                      <a:pt x="137" y="243"/>
                    </a:lnTo>
                    <a:lnTo>
                      <a:pt x="137" y="243"/>
                    </a:lnTo>
                    <a:lnTo>
                      <a:pt x="129" y="305"/>
                    </a:lnTo>
                    <a:lnTo>
                      <a:pt x="123" y="335"/>
                    </a:lnTo>
                    <a:lnTo>
                      <a:pt x="117" y="366"/>
                    </a:lnTo>
                    <a:lnTo>
                      <a:pt x="111" y="397"/>
                    </a:lnTo>
                    <a:lnTo>
                      <a:pt x="104" y="427"/>
                    </a:lnTo>
                    <a:lnTo>
                      <a:pt x="97" y="457"/>
                    </a:lnTo>
                    <a:lnTo>
                      <a:pt x="87" y="487"/>
                    </a:lnTo>
                    <a:lnTo>
                      <a:pt x="87" y="487"/>
                    </a:lnTo>
                    <a:lnTo>
                      <a:pt x="78" y="515"/>
                    </a:lnTo>
                    <a:lnTo>
                      <a:pt x="69" y="543"/>
                    </a:lnTo>
                    <a:lnTo>
                      <a:pt x="59" y="572"/>
                    </a:lnTo>
                    <a:lnTo>
                      <a:pt x="51" y="599"/>
                    </a:lnTo>
                    <a:lnTo>
                      <a:pt x="51" y="599"/>
                    </a:lnTo>
                    <a:lnTo>
                      <a:pt x="48" y="614"/>
                    </a:lnTo>
                    <a:lnTo>
                      <a:pt x="46" y="628"/>
                    </a:lnTo>
                    <a:lnTo>
                      <a:pt x="44" y="658"/>
                    </a:lnTo>
                    <a:lnTo>
                      <a:pt x="42" y="687"/>
                    </a:lnTo>
                    <a:lnTo>
                      <a:pt x="40" y="702"/>
                    </a:lnTo>
                    <a:lnTo>
                      <a:pt x="38" y="717"/>
                    </a:lnTo>
                    <a:lnTo>
                      <a:pt x="38" y="717"/>
                    </a:lnTo>
                    <a:lnTo>
                      <a:pt x="28" y="769"/>
                    </a:lnTo>
                    <a:lnTo>
                      <a:pt x="23" y="796"/>
                    </a:lnTo>
                    <a:lnTo>
                      <a:pt x="17" y="822"/>
                    </a:lnTo>
                    <a:lnTo>
                      <a:pt x="17" y="822"/>
                    </a:lnTo>
                    <a:lnTo>
                      <a:pt x="15" y="834"/>
                    </a:lnTo>
                    <a:lnTo>
                      <a:pt x="12" y="846"/>
                    </a:lnTo>
                    <a:lnTo>
                      <a:pt x="9" y="872"/>
                    </a:lnTo>
                    <a:lnTo>
                      <a:pt x="6" y="898"/>
                    </a:lnTo>
                    <a:lnTo>
                      <a:pt x="4" y="910"/>
                    </a:lnTo>
                    <a:lnTo>
                      <a:pt x="0" y="924"/>
                    </a:lnTo>
                    <a:lnTo>
                      <a:pt x="0" y="924"/>
                    </a:lnTo>
                    <a:lnTo>
                      <a:pt x="0" y="926"/>
                    </a:lnTo>
                    <a:lnTo>
                      <a:pt x="2" y="927"/>
                    </a:lnTo>
                    <a:lnTo>
                      <a:pt x="3" y="928"/>
                    </a:lnTo>
                    <a:lnTo>
                      <a:pt x="5" y="929"/>
                    </a:lnTo>
                    <a:lnTo>
                      <a:pt x="6" y="929"/>
                    </a:lnTo>
                    <a:lnTo>
                      <a:pt x="8" y="929"/>
                    </a:lnTo>
                    <a:lnTo>
                      <a:pt x="9" y="928"/>
                    </a:lnTo>
                    <a:lnTo>
                      <a:pt x="10" y="926"/>
                    </a:lnTo>
                    <a:lnTo>
                      <a:pt x="10" y="926"/>
                    </a:lnTo>
                    <a:lnTo>
                      <a:pt x="13" y="915"/>
                    </a:lnTo>
                    <a:lnTo>
                      <a:pt x="14" y="902"/>
                    </a:lnTo>
                    <a:lnTo>
                      <a:pt x="17" y="878"/>
                    </a:lnTo>
                    <a:lnTo>
                      <a:pt x="20" y="855"/>
                    </a:lnTo>
                    <a:lnTo>
                      <a:pt x="22" y="842"/>
                    </a:lnTo>
                    <a:lnTo>
                      <a:pt x="25" y="831"/>
                    </a:lnTo>
                    <a:lnTo>
                      <a:pt x="25" y="831"/>
                    </a:lnTo>
                    <a:lnTo>
                      <a:pt x="30" y="805"/>
                    </a:lnTo>
                    <a:lnTo>
                      <a:pt x="36" y="778"/>
                    </a:lnTo>
                    <a:lnTo>
                      <a:pt x="45" y="727"/>
                    </a:lnTo>
                    <a:lnTo>
                      <a:pt x="45" y="727"/>
                    </a:lnTo>
                    <a:lnTo>
                      <a:pt x="49" y="698"/>
                    </a:lnTo>
                    <a:lnTo>
                      <a:pt x="52" y="669"/>
                    </a:lnTo>
                    <a:lnTo>
                      <a:pt x="54" y="640"/>
                    </a:lnTo>
                    <a:lnTo>
                      <a:pt x="58" y="610"/>
                    </a:lnTo>
                    <a:lnTo>
                      <a:pt x="58" y="610"/>
                    </a:lnTo>
                    <a:lnTo>
                      <a:pt x="61" y="595"/>
                    </a:lnTo>
                    <a:lnTo>
                      <a:pt x="66" y="580"/>
                    </a:lnTo>
                    <a:lnTo>
                      <a:pt x="76" y="550"/>
                    </a:lnTo>
                    <a:lnTo>
                      <a:pt x="86" y="519"/>
                    </a:lnTo>
                    <a:lnTo>
                      <a:pt x="97" y="490"/>
                    </a:lnTo>
                    <a:lnTo>
                      <a:pt x="97" y="490"/>
                    </a:lnTo>
                    <a:lnTo>
                      <a:pt x="106" y="461"/>
                    </a:lnTo>
                    <a:lnTo>
                      <a:pt x="113" y="431"/>
                    </a:lnTo>
                    <a:lnTo>
                      <a:pt x="120" y="402"/>
                    </a:lnTo>
                    <a:lnTo>
                      <a:pt x="126" y="372"/>
                    </a:lnTo>
                    <a:lnTo>
                      <a:pt x="132" y="342"/>
                    </a:lnTo>
                    <a:lnTo>
                      <a:pt x="137" y="312"/>
                    </a:lnTo>
                    <a:lnTo>
                      <a:pt x="145" y="252"/>
                    </a:lnTo>
                    <a:lnTo>
                      <a:pt x="145" y="252"/>
                    </a:lnTo>
                    <a:lnTo>
                      <a:pt x="149" y="219"/>
                    </a:lnTo>
                    <a:lnTo>
                      <a:pt x="155" y="186"/>
                    </a:lnTo>
                    <a:lnTo>
                      <a:pt x="161" y="154"/>
                    </a:lnTo>
                    <a:lnTo>
                      <a:pt x="166" y="121"/>
                    </a:lnTo>
                    <a:lnTo>
                      <a:pt x="166" y="121"/>
                    </a:lnTo>
                    <a:lnTo>
                      <a:pt x="169" y="92"/>
                    </a:lnTo>
                    <a:lnTo>
                      <a:pt x="171" y="63"/>
                    </a:lnTo>
                    <a:lnTo>
                      <a:pt x="171" y="34"/>
                    </a:lnTo>
                    <a:lnTo>
                      <a:pt x="171" y="5"/>
                    </a:lnTo>
                    <a:lnTo>
                      <a:pt x="171" y="5"/>
                    </a:lnTo>
                    <a:lnTo>
                      <a:pt x="171" y="2"/>
                    </a:lnTo>
                    <a:lnTo>
                      <a:pt x="170" y="1"/>
                    </a:lnTo>
                    <a:lnTo>
                      <a:pt x="168" y="0"/>
                    </a:lnTo>
                    <a:lnTo>
                      <a:pt x="167" y="0"/>
                    </a:lnTo>
                    <a:lnTo>
                      <a:pt x="165" y="0"/>
                    </a:lnTo>
                    <a:lnTo>
                      <a:pt x="164" y="1"/>
                    </a:lnTo>
                    <a:lnTo>
                      <a:pt x="163" y="2"/>
                    </a:lnTo>
                    <a:lnTo>
                      <a:pt x="162" y="5"/>
                    </a:lnTo>
                    <a:lnTo>
                      <a:pt x="162"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19" name="Google Shape;419;p24"/>
              <p:cNvSpPr/>
              <p:nvPr/>
            </p:nvSpPr>
            <p:spPr>
              <a:xfrm>
                <a:off x="5666584" y="1937330"/>
                <a:ext cx="75286" cy="363330"/>
              </a:xfrm>
              <a:custGeom>
                <a:rect b="b" l="l" r="r" t="t"/>
                <a:pathLst>
                  <a:path extrusionOk="0" h="825" w="170">
                    <a:moveTo>
                      <a:pt x="161" y="5"/>
                    </a:moveTo>
                    <a:lnTo>
                      <a:pt x="161" y="5"/>
                    </a:lnTo>
                    <a:lnTo>
                      <a:pt x="160" y="34"/>
                    </a:lnTo>
                    <a:lnTo>
                      <a:pt x="157" y="61"/>
                    </a:lnTo>
                    <a:lnTo>
                      <a:pt x="153" y="90"/>
                    </a:lnTo>
                    <a:lnTo>
                      <a:pt x="148" y="118"/>
                    </a:lnTo>
                    <a:lnTo>
                      <a:pt x="148" y="118"/>
                    </a:lnTo>
                    <a:lnTo>
                      <a:pt x="143" y="143"/>
                    </a:lnTo>
                    <a:lnTo>
                      <a:pt x="136" y="168"/>
                    </a:lnTo>
                    <a:lnTo>
                      <a:pt x="130" y="192"/>
                    </a:lnTo>
                    <a:lnTo>
                      <a:pt x="126" y="216"/>
                    </a:lnTo>
                    <a:lnTo>
                      <a:pt x="126" y="216"/>
                    </a:lnTo>
                    <a:lnTo>
                      <a:pt x="124" y="227"/>
                    </a:lnTo>
                    <a:lnTo>
                      <a:pt x="124" y="236"/>
                    </a:lnTo>
                    <a:lnTo>
                      <a:pt x="124" y="257"/>
                    </a:lnTo>
                    <a:lnTo>
                      <a:pt x="124" y="257"/>
                    </a:lnTo>
                    <a:lnTo>
                      <a:pt x="123" y="271"/>
                    </a:lnTo>
                    <a:lnTo>
                      <a:pt x="120" y="285"/>
                    </a:lnTo>
                    <a:lnTo>
                      <a:pt x="115" y="314"/>
                    </a:lnTo>
                    <a:lnTo>
                      <a:pt x="115" y="314"/>
                    </a:lnTo>
                    <a:lnTo>
                      <a:pt x="102" y="367"/>
                    </a:lnTo>
                    <a:lnTo>
                      <a:pt x="97" y="395"/>
                    </a:lnTo>
                    <a:lnTo>
                      <a:pt x="93" y="422"/>
                    </a:lnTo>
                    <a:lnTo>
                      <a:pt x="93" y="422"/>
                    </a:lnTo>
                    <a:lnTo>
                      <a:pt x="91" y="447"/>
                    </a:lnTo>
                    <a:lnTo>
                      <a:pt x="88" y="472"/>
                    </a:lnTo>
                    <a:lnTo>
                      <a:pt x="86" y="495"/>
                    </a:lnTo>
                    <a:lnTo>
                      <a:pt x="82" y="520"/>
                    </a:lnTo>
                    <a:lnTo>
                      <a:pt x="82" y="520"/>
                    </a:lnTo>
                    <a:lnTo>
                      <a:pt x="74" y="547"/>
                    </a:lnTo>
                    <a:lnTo>
                      <a:pt x="65" y="573"/>
                    </a:lnTo>
                    <a:lnTo>
                      <a:pt x="56" y="599"/>
                    </a:lnTo>
                    <a:lnTo>
                      <a:pt x="47" y="624"/>
                    </a:lnTo>
                    <a:lnTo>
                      <a:pt x="47" y="624"/>
                    </a:lnTo>
                    <a:lnTo>
                      <a:pt x="31" y="672"/>
                    </a:lnTo>
                    <a:lnTo>
                      <a:pt x="24" y="696"/>
                    </a:lnTo>
                    <a:lnTo>
                      <a:pt x="17" y="720"/>
                    </a:lnTo>
                    <a:lnTo>
                      <a:pt x="10" y="745"/>
                    </a:lnTo>
                    <a:lnTo>
                      <a:pt x="5" y="770"/>
                    </a:lnTo>
                    <a:lnTo>
                      <a:pt x="2" y="795"/>
                    </a:lnTo>
                    <a:lnTo>
                      <a:pt x="0" y="820"/>
                    </a:lnTo>
                    <a:lnTo>
                      <a:pt x="0" y="820"/>
                    </a:lnTo>
                    <a:lnTo>
                      <a:pt x="1" y="822"/>
                    </a:lnTo>
                    <a:lnTo>
                      <a:pt x="2" y="823"/>
                    </a:lnTo>
                    <a:lnTo>
                      <a:pt x="3" y="824"/>
                    </a:lnTo>
                    <a:lnTo>
                      <a:pt x="5" y="825"/>
                    </a:lnTo>
                    <a:lnTo>
                      <a:pt x="6" y="824"/>
                    </a:lnTo>
                    <a:lnTo>
                      <a:pt x="8" y="823"/>
                    </a:lnTo>
                    <a:lnTo>
                      <a:pt x="9" y="822"/>
                    </a:lnTo>
                    <a:lnTo>
                      <a:pt x="9" y="820"/>
                    </a:lnTo>
                    <a:lnTo>
                      <a:pt x="9" y="820"/>
                    </a:lnTo>
                    <a:lnTo>
                      <a:pt x="11" y="794"/>
                    </a:lnTo>
                    <a:lnTo>
                      <a:pt x="15" y="769"/>
                    </a:lnTo>
                    <a:lnTo>
                      <a:pt x="21" y="743"/>
                    </a:lnTo>
                    <a:lnTo>
                      <a:pt x="27" y="717"/>
                    </a:lnTo>
                    <a:lnTo>
                      <a:pt x="34" y="693"/>
                    </a:lnTo>
                    <a:lnTo>
                      <a:pt x="42" y="668"/>
                    </a:lnTo>
                    <a:lnTo>
                      <a:pt x="58" y="618"/>
                    </a:lnTo>
                    <a:lnTo>
                      <a:pt x="58" y="618"/>
                    </a:lnTo>
                    <a:lnTo>
                      <a:pt x="66" y="594"/>
                    </a:lnTo>
                    <a:lnTo>
                      <a:pt x="75" y="571"/>
                    </a:lnTo>
                    <a:lnTo>
                      <a:pt x="84" y="547"/>
                    </a:lnTo>
                    <a:lnTo>
                      <a:pt x="90" y="522"/>
                    </a:lnTo>
                    <a:lnTo>
                      <a:pt x="90" y="522"/>
                    </a:lnTo>
                    <a:lnTo>
                      <a:pt x="93" y="510"/>
                    </a:lnTo>
                    <a:lnTo>
                      <a:pt x="95" y="496"/>
                    </a:lnTo>
                    <a:lnTo>
                      <a:pt x="98" y="469"/>
                    </a:lnTo>
                    <a:lnTo>
                      <a:pt x="100" y="443"/>
                    </a:lnTo>
                    <a:lnTo>
                      <a:pt x="103" y="416"/>
                    </a:lnTo>
                    <a:lnTo>
                      <a:pt x="103" y="416"/>
                    </a:lnTo>
                    <a:lnTo>
                      <a:pt x="107" y="391"/>
                    </a:lnTo>
                    <a:lnTo>
                      <a:pt x="113" y="366"/>
                    </a:lnTo>
                    <a:lnTo>
                      <a:pt x="123" y="316"/>
                    </a:lnTo>
                    <a:lnTo>
                      <a:pt x="123" y="316"/>
                    </a:lnTo>
                    <a:lnTo>
                      <a:pt x="128" y="291"/>
                    </a:lnTo>
                    <a:lnTo>
                      <a:pt x="133" y="266"/>
                    </a:lnTo>
                    <a:lnTo>
                      <a:pt x="133" y="266"/>
                    </a:lnTo>
                    <a:lnTo>
                      <a:pt x="134" y="253"/>
                    </a:lnTo>
                    <a:lnTo>
                      <a:pt x="134" y="239"/>
                    </a:lnTo>
                    <a:lnTo>
                      <a:pt x="134" y="226"/>
                    </a:lnTo>
                    <a:lnTo>
                      <a:pt x="136" y="212"/>
                    </a:lnTo>
                    <a:lnTo>
                      <a:pt x="136" y="212"/>
                    </a:lnTo>
                    <a:lnTo>
                      <a:pt x="141" y="186"/>
                    </a:lnTo>
                    <a:lnTo>
                      <a:pt x="147" y="162"/>
                    </a:lnTo>
                    <a:lnTo>
                      <a:pt x="153" y="137"/>
                    </a:lnTo>
                    <a:lnTo>
                      <a:pt x="159" y="112"/>
                    </a:lnTo>
                    <a:lnTo>
                      <a:pt x="159" y="112"/>
                    </a:lnTo>
                    <a:lnTo>
                      <a:pt x="163" y="85"/>
                    </a:lnTo>
                    <a:lnTo>
                      <a:pt x="167" y="58"/>
                    </a:lnTo>
                    <a:lnTo>
                      <a:pt x="169" y="32"/>
                    </a:lnTo>
                    <a:lnTo>
                      <a:pt x="170" y="5"/>
                    </a:lnTo>
                    <a:lnTo>
                      <a:pt x="170" y="5"/>
                    </a:lnTo>
                    <a:lnTo>
                      <a:pt x="170" y="3"/>
                    </a:lnTo>
                    <a:lnTo>
                      <a:pt x="169" y="1"/>
                    </a:lnTo>
                    <a:lnTo>
                      <a:pt x="168" y="0"/>
                    </a:lnTo>
                    <a:lnTo>
                      <a:pt x="166" y="0"/>
                    </a:lnTo>
                    <a:lnTo>
                      <a:pt x="164" y="0"/>
                    </a:lnTo>
                    <a:lnTo>
                      <a:pt x="163" y="1"/>
                    </a:lnTo>
                    <a:lnTo>
                      <a:pt x="162" y="3"/>
                    </a:lnTo>
                    <a:lnTo>
                      <a:pt x="161" y="5"/>
                    </a:lnTo>
                    <a:lnTo>
                      <a:pt x="161"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0" name="Google Shape;420;p24"/>
              <p:cNvSpPr/>
              <p:nvPr/>
            </p:nvSpPr>
            <p:spPr>
              <a:xfrm>
                <a:off x="5715454" y="1971681"/>
                <a:ext cx="55473" cy="299913"/>
              </a:xfrm>
              <a:custGeom>
                <a:rect b="b" l="l" r="r" t="t"/>
                <a:pathLst>
                  <a:path extrusionOk="0" h="682" w="128">
                    <a:moveTo>
                      <a:pt x="117" y="4"/>
                    </a:moveTo>
                    <a:lnTo>
                      <a:pt x="117" y="4"/>
                    </a:lnTo>
                    <a:lnTo>
                      <a:pt x="117" y="27"/>
                    </a:lnTo>
                    <a:lnTo>
                      <a:pt x="116" y="50"/>
                    </a:lnTo>
                    <a:lnTo>
                      <a:pt x="113" y="95"/>
                    </a:lnTo>
                    <a:lnTo>
                      <a:pt x="108" y="139"/>
                    </a:lnTo>
                    <a:lnTo>
                      <a:pt x="101" y="184"/>
                    </a:lnTo>
                    <a:lnTo>
                      <a:pt x="94" y="228"/>
                    </a:lnTo>
                    <a:lnTo>
                      <a:pt x="84" y="273"/>
                    </a:lnTo>
                    <a:lnTo>
                      <a:pt x="68" y="361"/>
                    </a:lnTo>
                    <a:lnTo>
                      <a:pt x="68" y="361"/>
                    </a:lnTo>
                    <a:lnTo>
                      <a:pt x="63" y="383"/>
                    </a:lnTo>
                    <a:lnTo>
                      <a:pt x="57" y="404"/>
                    </a:lnTo>
                    <a:lnTo>
                      <a:pt x="57" y="404"/>
                    </a:lnTo>
                    <a:lnTo>
                      <a:pt x="51" y="422"/>
                    </a:lnTo>
                    <a:lnTo>
                      <a:pt x="48" y="432"/>
                    </a:lnTo>
                    <a:lnTo>
                      <a:pt x="47" y="440"/>
                    </a:lnTo>
                    <a:lnTo>
                      <a:pt x="47" y="440"/>
                    </a:lnTo>
                    <a:lnTo>
                      <a:pt x="46" y="461"/>
                    </a:lnTo>
                    <a:lnTo>
                      <a:pt x="44" y="482"/>
                    </a:lnTo>
                    <a:lnTo>
                      <a:pt x="41" y="503"/>
                    </a:lnTo>
                    <a:lnTo>
                      <a:pt x="38" y="523"/>
                    </a:lnTo>
                    <a:lnTo>
                      <a:pt x="38" y="523"/>
                    </a:lnTo>
                    <a:lnTo>
                      <a:pt x="32" y="542"/>
                    </a:lnTo>
                    <a:lnTo>
                      <a:pt x="24" y="561"/>
                    </a:lnTo>
                    <a:lnTo>
                      <a:pt x="10" y="598"/>
                    </a:lnTo>
                    <a:lnTo>
                      <a:pt x="10" y="598"/>
                    </a:lnTo>
                    <a:lnTo>
                      <a:pt x="7" y="608"/>
                    </a:lnTo>
                    <a:lnTo>
                      <a:pt x="5" y="618"/>
                    </a:lnTo>
                    <a:lnTo>
                      <a:pt x="2" y="637"/>
                    </a:lnTo>
                    <a:lnTo>
                      <a:pt x="0" y="657"/>
                    </a:lnTo>
                    <a:lnTo>
                      <a:pt x="0" y="678"/>
                    </a:lnTo>
                    <a:lnTo>
                      <a:pt x="0" y="678"/>
                    </a:lnTo>
                    <a:lnTo>
                      <a:pt x="0" y="680"/>
                    </a:lnTo>
                    <a:lnTo>
                      <a:pt x="1" y="681"/>
                    </a:lnTo>
                    <a:lnTo>
                      <a:pt x="3" y="682"/>
                    </a:lnTo>
                    <a:lnTo>
                      <a:pt x="4" y="682"/>
                    </a:lnTo>
                    <a:lnTo>
                      <a:pt x="6" y="682"/>
                    </a:lnTo>
                    <a:lnTo>
                      <a:pt x="7" y="681"/>
                    </a:lnTo>
                    <a:lnTo>
                      <a:pt x="9" y="680"/>
                    </a:lnTo>
                    <a:lnTo>
                      <a:pt x="9" y="678"/>
                    </a:lnTo>
                    <a:lnTo>
                      <a:pt x="9" y="678"/>
                    </a:lnTo>
                    <a:lnTo>
                      <a:pt x="10" y="656"/>
                    </a:lnTo>
                    <a:lnTo>
                      <a:pt x="12" y="635"/>
                    </a:lnTo>
                    <a:lnTo>
                      <a:pt x="16" y="615"/>
                    </a:lnTo>
                    <a:lnTo>
                      <a:pt x="22" y="594"/>
                    </a:lnTo>
                    <a:lnTo>
                      <a:pt x="22" y="594"/>
                    </a:lnTo>
                    <a:lnTo>
                      <a:pt x="36" y="556"/>
                    </a:lnTo>
                    <a:lnTo>
                      <a:pt x="43" y="537"/>
                    </a:lnTo>
                    <a:lnTo>
                      <a:pt x="48" y="517"/>
                    </a:lnTo>
                    <a:lnTo>
                      <a:pt x="48" y="517"/>
                    </a:lnTo>
                    <a:lnTo>
                      <a:pt x="51" y="501"/>
                    </a:lnTo>
                    <a:lnTo>
                      <a:pt x="53" y="483"/>
                    </a:lnTo>
                    <a:lnTo>
                      <a:pt x="56" y="448"/>
                    </a:lnTo>
                    <a:lnTo>
                      <a:pt x="56" y="448"/>
                    </a:lnTo>
                    <a:lnTo>
                      <a:pt x="57" y="436"/>
                    </a:lnTo>
                    <a:lnTo>
                      <a:pt x="60" y="422"/>
                    </a:lnTo>
                    <a:lnTo>
                      <a:pt x="67" y="398"/>
                    </a:lnTo>
                    <a:lnTo>
                      <a:pt x="74" y="372"/>
                    </a:lnTo>
                    <a:lnTo>
                      <a:pt x="77" y="359"/>
                    </a:lnTo>
                    <a:lnTo>
                      <a:pt x="80" y="347"/>
                    </a:lnTo>
                    <a:lnTo>
                      <a:pt x="80" y="347"/>
                    </a:lnTo>
                    <a:lnTo>
                      <a:pt x="87" y="305"/>
                    </a:lnTo>
                    <a:lnTo>
                      <a:pt x="96" y="262"/>
                    </a:lnTo>
                    <a:lnTo>
                      <a:pt x="104" y="220"/>
                    </a:lnTo>
                    <a:lnTo>
                      <a:pt x="112" y="178"/>
                    </a:lnTo>
                    <a:lnTo>
                      <a:pt x="112" y="178"/>
                    </a:lnTo>
                    <a:lnTo>
                      <a:pt x="119" y="134"/>
                    </a:lnTo>
                    <a:lnTo>
                      <a:pt x="123" y="92"/>
                    </a:lnTo>
                    <a:lnTo>
                      <a:pt x="127" y="48"/>
                    </a:lnTo>
                    <a:lnTo>
                      <a:pt x="128" y="4"/>
                    </a:lnTo>
                    <a:lnTo>
                      <a:pt x="128" y="4"/>
                    </a:lnTo>
                    <a:lnTo>
                      <a:pt x="127" y="2"/>
                    </a:lnTo>
                    <a:lnTo>
                      <a:pt x="126" y="1"/>
                    </a:lnTo>
                    <a:lnTo>
                      <a:pt x="125" y="0"/>
                    </a:lnTo>
                    <a:lnTo>
                      <a:pt x="122" y="0"/>
                    </a:lnTo>
                    <a:lnTo>
                      <a:pt x="120" y="0"/>
                    </a:lnTo>
                    <a:lnTo>
                      <a:pt x="119" y="1"/>
                    </a:lnTo>
                    <a:lnTo>
                      <a:pt x="118" y="2"/>
                    </a:lnTo>
                    <a:lnTo>
                      <a:pt x="117" y="4"/>
                    </a:lnTo>
                    <a:lnTo>
                      <a:pt x="11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1" name="Google Shape;421;p24"/>
              <p:cNvSpPr/>
              <p:nvPr/>
            </p:nvSpPr>
            <p:spPr>
              <a:xfrm>
                <a:off x="5753756" y="2000748"/>
                <a:ext cx="50190" cy="223283"/>
              </a:xfrm>
              <a:custGeom>
                <a:rect b="b" l="l" r="r" t="t"/>
                <a:pathLst>
                  <a:path extrusionOk="0" h="507" w="114">
                    <a:moveTo>
                      <a:pt x="114" y="4"/>
                    </a:moveTo>
                    <a:lnTo>
                      <a:pt x="114" y="4"/>
                    </a:lnTo>
                    <a:lnTo>
                      <a:pt x="114" y="2"/>
                    </a:lnTo>
                    <a:lnTo>
                      <a:pt x="113" y="1"/>
                    </a:lnTo>
                    <a:lnTo>
                      <a:pt x="111" y="0"/>
                    </a:lnTo>
                    <a:lnTo>
                      <a:pt x="110" y="0"/>
                    </a:lnTo>
                    <a:lnTo>
                      <a:pt x="108" y="0"/>
                    </a:lnTo>
                    <a:lnTo>
                      <a:pt x="106" y="1"/>
                    </a:lnTo>
                    <a:lnTo>
                      <a:pt x="105" y="2"/>
                    </a:lnTo>
                    <a:lnTo>
                      <a:pt x="105" y="4"/>
                    </a:lnTo>
                    <a:lnTo>
                      <a:pt x="105" y="4"/>
                    </a:lnTo>
                    <a:lnTo>
                      <a:pt x="104" y="38"/>
                    </a:lnTo>
                    <a:lnTo>
                      <a:pt x="100" y="71"/>
                    </a:lnTo>
                    <a:lnTo>
                      <a:pt x="94" y="104"/>
                    </a:lnTo>
                    <a:lnTo>
                      <a:pt x="88" y="137"/>
                    </a:lnTo>
                    <a:lnTo>
                      <a:pt x="81" y="170"/>
                    </a:lnTo>
                    <a:lnTo>
                      <a:pt x="74" y="203"/>
                    </a:lnTo>
                    <a:lnTo>
                      <a:pt x="58" y="268"/>
                    </a:lnTo>
                    <a:lnTo>
                      <a:pt x="58" y="268"/>
                    </a:lnTo>
                    <a:lnTo>
                      <a:pt x="47" y="324"/>
                    </a:lnTo>
                    <a:lnTo>
                      <a:pt x="40" y="352"/>
                    </a:lnTo>
                    <a:lnTo>
                      <a:pt x="37" y="366"/>
                    </a:lnTo>
                    <a:lnTo>
                      <a:pt x="31" y="379"/>
                    </a:lnTo>
                    <a:lnTo>
                      <a:pt x="31" y="379"/>
                    </a:lnTo>
                    <a:lnTo>
                      <a:pt x="29" y="385"/>
                    </a:lnTo>
                    <a:lnTo>
                      <a:pt x="28" y="393"/>
                    </a:lnTo>
                    <a:lnTo>
                      <a:pt x="26" y="406"/>
                    </a:lnTo>
                    <a:lnTo>
                      <a:pt x="25" y="419"/>
                    </a:lnTo>
                    <a:lnTo>
                      <a:pt x="22" y="433"/>
                    </a:lnTo>
                    <a:lnTo>
                      <a:pt x="22" y="433"/>
                    </a:lnTo>
                    <a:lnTo>
                      <a:pt x="13" y="467"/>
                    </a:lnTo>
                    <a:lnTo>
                      <a:pt x="8" y="483"/>
                    </a:lnTo>
                    <a:lnTo>
                      <a:pt x="1" y="500"/>
                    </a:lnTo>
                    <a:lnTo>
                      <a:pt x="1" y="500"/>
                    </a:lnTo>
                    <a:lnTo>
                      <a:pt x="0" y="502"/>
                    </a:lnTo>
                    <a:lnTo>
                      <a:pt x="0" y="504"/>
                    </a:lnTo>
                    <a:lnTo>
                      <a:pt x="3" y="506"/>
                    </a:lnTo>
                    <a:lnTo>
                      <a:pt x="5" y="507"/>
                    </a:lnTo>
                    <a:lnTo>
                      <a:pt x="7" y="507"/>
                    </a:lnTo>
                    <a:lnTo>
                      <a:pt x="8" y="506"/>
                    </a:lnTo>
                    <a:lnTo>
                      <a:pt x="10" y="505"/>
                    </a:lnTo>
                    <a:lnTo>
                      <a:pt x="10" y="505"/>
                    </a:lnTo>
                    <a:lnTo>
                      <a:pt x="20" y="479"/>
                    </a:lnTo>
                    <a:lnTo>
                      <a:pt x="25" y="465"/>
                    </a:lnTo>
                    <a:lnTo>
                      <a:pt x="29" y="451"/>
                    </a:lnTo>
                    <a:lnTo>
                      <a:pt x="32" y="437"/>
                    </a:lnTo>
                    <a:lnTo>
                      <a:pt x="36" y="424"/>
                    </a:lnTo>
                    <a:lnTo>
                      <a:pt x="38" y="409"/>
                    </a:lnTo>
                    <a:lnTo>
                      <a:pt x="39" y="396"/>
                    </a:lnTo>
                    <a:lnTo>
                      <a:pt x="39" y="396"/>
                    </a:lnTo>
                    <a:lnTo>
                      <a:pt x="40" y="387"/>
                    </a:lnTo>
                    <a:lnTo>
                      <a:pt x="41" y="380"/>
                    </a:lnTo>
                    <a:lnTo>
                      <a:pt x="45" y="365"/>
                    </a:lnTo>
                    <a:lnTo>
                      <a:pt x="55" y="335"/>
                    </a:lnTo>
                    <a:lnTo>
                      <a:pt x="55" y="335"/>
                    </a:lnTo>
                    <a:lnTo>
                      <a:pt x="59" y="319"/>
                    </a:lnTo>
                    <a:lnTo>
                      <a:pt x="62" y="303"/>
                    </a:lnTo>
                    <a:lnTo>
                      <a:pt x="64" y="286"/>
                    </a:lnTo>
                    <a:lnTo>
                      <a:pt x="68" y="271"/>
                    </a:lnTo>
                    <a:lnTo>
                      <a:pt x="68" y="271"/>
                    </a:lnTo>
                    <a:lnTo>
                      <a:pt x="82" y="206"/>
                    </a:lnTo>
                    <a:lnTo>
                      <a:pt x="96" y="142"/>
                    </a:lnTo>
                    <a:lnTo>
                      <a:pt x="103" y="109"/>
                    </a:lnTo>
                    <a:lnTo>
                      <a:pt x="109" y="76"/>
                    </a:lnTo>
                    <a:lnTo>
                      <a:pt x="112" y="43"/>
                    </a:lnTo>
                    <a:lnTo>
                      <a:pt x="114" y="10"/>
                    </a:lnTo>
                    <a:lnTo>
                      <a:pt x="114" y="10"/>
                    </a:lnTo>
                    <a:lnTo>
                      <a:pt x="114" y="9"/>
                    </a:lnTo>
                    <a:lnTo>
                      <a:pt x="114"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2" name="Google Shape;422;p24"/>
              <p:cNvSpPr/>
              <p:nvPr/>
            </p:nvSpPr>
            <p:spPr>
              <a:xfrm>
                <a:off x="5803946" y="2023207"/>
                <a:ext cx="27737" cy="158544"/>
              </a:xfrm>
              <a:custGeom>
                <a:rect b="b" l="l" r="r" t="t"/>
                <a:pathLst>
                  <a:path extrusionOk="0" h="360" w="62">
                    <a:moveTo>
                      <a:pt x="54" y="2"/>
                    </a:moveTo>
                    <a:lnTo>
                      <a:pt x="54" y="2"/>
                    </a:lnTo>
                    <a:lnTo>
                      <a:pt x="50" y="6"/>
                    </a:lnTo>
                    <a:lnTo>
                      <a:pt x="48" y="11"/>
                    </a:lnTo>
                    <a:lnTo>
                      <a:pt x="46" y="17"/>
                    </a:lnTo>
                    <a:lnTo>
                      <a:pt x="45" y="24"/>
                    </a:lnTo>
                    <a:lnTo>
                      <a:pt x="46" y="38"/>
                    </a:lnTo>
                    <a:lnTo>
                      <a:pt x="46" y="44"/>
                    </a:lnTo>
                    <a:lnTo>
                      <a:pt x="46" y="50"/>
                    </a:lnTo>
                    <a:lnTo>
                      <a:pt x="46" y="50"/>
                    </a:lnTo>
                    <a:lnTo>
                      <a:pt x="44" y="62"/>
                    </a:lnTo>
                    <a:lnTo>
                      <a:pt x="42" y="74"/>
                    </a:lnTo>
                    <a:lnTo>
                      <a:pt x="36" y="99"/>
                    </a:lnTo>
                    <a:lnTo>
                      <a:pt x="31" y="123"/>
                    </a:lnTo>
                    <a:lnTo>
                      <a:pt x="29" y="135"/>
                    </a:lnTo>
                    <a:lnTo>
                      <a:pt x="29" y="147"/>
                    </a:lnTo>
                    <a:lnTo>
                      <a:pt x="29" y="147"/>
                    </a:lnTo>
                    <a:lnTo>
                      <a:pt x="28" y="162"/>
                    </a:lnTo>
                    <a:lnTo>
                      <a:pt x="27" y="177"/>
                    </a:lnTo>
                    <a:lnTo>
                      <a:pt x="24" y="206"/>
                    </a:lnTo>
                    <a:lnTo>
                      <a:pt x="19" y="236"/>
                    </a:lnTo>
                    <a:lnTo>
                      <a:pt x="13" y="265"/>
                    </a:lnTo>
                    <a:lnTo>
                      <a:pt x="13" y="265"/>
                    </a:lnTo>
                    <a:lnTo>
                      <a:pt x="11" y="275"/>
                    </a:lnTo>
                    <a:lnTo>
                      <a:pt x="10" y="286"/>
                    </a:lnTo>
                    <a:lnTo>
                      <a:pt x="9" y="306"/>
                    </a:lnTo>
                    <a:lnTo>
                      <a:pt x="9" y="306"/>
                    </a:lnTo>
                    <a:lnTo>
                      <a:pt x="8" y="319"/>
                    </a:lnTo>
                    <a:lnTo>
                      <a:pt x="5" y="331"/>
                    </a:lnTo>
                    <a:lnTo>
                      <a:pt x="0" y="354"/>
                    </a:lnTo>
                    <a:lnTo>
                      <a:pt x="0" y="354"/>
                    </a:lnTo>
                    <a:lnTo>
                      <a:pt x="0" y="356"/>
                    </a:lnTo>
                    <a:lnTo>
                      <a:pt x="1" y="358"/>
                    </a:lnTo>
                    <a:lnTo>
                      <a:pt x="4" y="360"/>
                    </a:lnTo>
                    <a:lnTo>
                      <a:pt x="6" y="360"/>
                    </a:lnTo>
                    <a:lnTo>
                      <a:pt x="7" y="360"/>
                    </a:lnTo>
                    <a:lnTo>
                      <a:pt x="8" y="359"/>
                    </a:lnTo>
                    <a:lnTo>
                      <a:pt x="9" y="357"/>
                    </a:lnTo>
                    <a:lnTo>
                      <a:pt x="9" y="357"/>
                    </a:lnTo>
                    <a:lnTo>
                      <a:pt x="16" y="325"/>
                    </a:lnTo>
                    <a:lnTo>
                      <a:pt x="18" y="309"/>
                    </a:lnTo>
                    <a:lnTo>
                      <a:pt x="19" y="292"/>
                    </a:lnTo>
                    <a:lnTo>
                      <a:pt x="19" y="292"/>
                    </a:lnTo>
                    <a:lnTo>
                      <a:pt x="20" y="280"/>
                    </a:lnTo>
                    <a:lnTo>
                      <a:pt x="22" y="266"/>
                    </a:lnTo>
                    <a:lnTo>
                      <a:pt x="27" y="240"/>
                    </a:lnTo>
                    <a:lnTo>
                      <a:pt x="33" y="215"/>
                    </a:lnTo>
                    <a:lnTo>
                      <a:pt x="35" y="201"/>
                    </a:lnTo>
                    <a:lnTo>
                      <a:pt x="37" y="188"/>
                    </a:lnTo>
                    <a:lnTo>
                      <a:pt x="37" y="188"/>
                    </a:lnTo>
                    <a:lnTo>
                      <a:pt x="38" y="174"/>
                    </a:lnTo>
                    <a:lnTo>
                      <a:pt x="38" y="161"/>
                    </a:lnTo>
                    <a:lnTo>
                      <a:pt x="39" y="146"/>
                    </a:lnTo>
                    <a:lnTo>
                      <a:pt x="40" y="133"/>
                    </a:lnTo>
                    <a:lnTo>
                      <a:pt x="40" y="133"/>
                    </a:lnTo>
                    <a:lnTo>
                      <a:pt x="44" y="109"/>
                    </a:lnTo>
                    <a:lnTo>
                      <a:pt x="50" y="85"/>
                    </a:lnTo>
                    <a:lnTo>
                      <a:pt x="50" y="85"/>
                    </a:lnTo>
                    <a:lnTo>
                      <a:pt x="55" y="65"/>
                    </a:lnTo>
                    <a:lnTo>
                      <a:pt x="57" y="53"/>
                    </a:lnTo>
                    <a:lnTo>
                      <a:pt x="57" y="43"/>
                    </a:lnTo>
                    <a:lnTo>
                      <a:pt x="57" y="43"/>
                    </a:lnTo>
                    <a:lnTo>
                      <a:pt x="56" y="34"/>
                    </a:lnTo>
                    <a:lnTo>
                      <a:pt x="56" y="24"/>
                    </a:lnTo>
                    <a:lnTo>
                      <a:pt x="56" y="19"/>
                    </a:lnTo>
                    <a:lnTo>
                      <a:pt x="56" y="15"/>
                    </a:lnTo>
                    <a:lnTo>
                      <a:pt x="58" y="11"/>
                    </a:lnTo>
                    <a:lnTo>
                      <a:pt x="60" y="8"/>
                    </a:lnTo>
                    <a:lnTo>
                      <a:pt x="60" y="8"/>
                    </a:lnTo>
                    <a:lnTo>
                      <a:pt x="62" y="7"/>
                    </a:lnTo>
                    <a:lnTo>
                      <a:pt x="62" y="5"/>
                    </a:lnTo>
                    <a:lnTo>
                      <a:pt x="62" y="3"/>
                    </a:lnTo>
                    <a:lnTo>
                      <a:pt x="61" y="2"/>
                    </a:lnTo>
                    <a:lnTo>
                      <a:pt x="58" y="0"/>
                    </a:lnTo>
                    <a:lnTo>
                      <a:pt x="56" y="1"/>
                    </a:lnTo>
                    <a:lnTo>
                      <a:pt x="54" y="2"/>
                    </a:lnTo>
                    <a:lnTo>
                      <a:pt x="54" y="2"/>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3" name="Google Shape;423;p24"/>
              <p:cNvSpPr/>
              <p:nvPr/>
            </p:nvSpPr>
            <p:spPr>
              <a:xfrm>
                <a:off x="5825079" y="2056238"/>
                <a:ext cx="18491" cy="108338"/>
              </a:xfrm>
              <a:custGeom>
                <a:rect b="b" l="l" r="r" t="t"/>
                <a:pathLst>
                  <a:path extrusionOk="0" h="246" w="42">
                    <a:moveTo>
                      <a:pt x="33" y="4"/>
                    </a:moveTo>
                    <a:lnTo>
                      <a:pt x="33" y="4"/>
                    </a:lnTo>
                    <a:lnTo>
                      <a:pt x="33" y="37"/>
                    </a:lnTo>
                    <a:lnTo>
                      <a:pt x="29" y="69"/>
                    </a:lnTo>
                    <a:lnTo>
                      <a:pt x="25" y="101"/>
                    </a:lnTo>
                    <a:lnTo>
                      <a:pt x="23" y="117"/>
                    </a:lnTo>
                    <a:lnTo>
                      <a:pt x="19" y="133"/>
                    </a:lnTo>
                    <a:lnTo>
                      <a:pt x="19" y="133"/>
                    </a:lnTo>
                    <a:lnTo>
                      <a:pt x="13" y="156"/>
                    </a:lnTo>
                    <a:lnTo>
                      <a:pt x="11" y="167"/>
                    </a:lnTo>
                    <a:lnTo>
                      <a:pt x="10" y="179"/>
                    </a:lnTo>
                    <a:lnTo>
                      <a:pt x="10" y="179"/>
                    </a:lnTo>
                    <a:lnTo>
                      <a:pt x="8" y="194"/>
                    </a:lnTo>
                    <a:lnTo>
                      <a:pt x="5" y="210"/>
                    </a:lnTo>
                    <a:lnTo>
                      <a:pt x="2" y="225"/>
                    </a:lnTo>
                    <a:lnTo>
                      <a:pt x="0" y="242"/>
                    </a:lnTo>
                    <a:lnTo>
                      <a:pt x="0" y="242"/>
                    </a:lnTo>
                    <a:lnTo>
                      <a:pt x="0" y="244"/>
                    </a:lnTo>
                    <a:lnTo>
                      <a:pt x="1" y="245"/>
                    </a:lnTo>
                    <a:lnTo>
                      <a:pt x="3" y="246"/>
                    </a:lnTo>
                    <a:lnTo>
                      <a:pt x="4" y="246"/>
                    </a:lnTo>
                    <a:lnTo>
                      <a:pt x="6" y="246"/>
                    </a:lnTo>
                    <a:lnTo>
                      <a:pt x="8" y="245"/>
                    </a:lnTo>
                    <a:lnTo>
                      <a:pt x="9" y="244"/>
                    </a:lnTo>
                    <a:lnTo>
                      <a:pt x="9" y="242"/>
                    </a:lnTo>
                    <a:lnTo>
                      <a:pt x="9" y="242"/>
                    </a:lnTo>
                    <a:lnTo>
                      <a:pt x="11" y="227"/>
                    </a:lnTo>
                    <a:lnTo>
                      <a:pt x="14" y="214"/>
                    </a:lnTo>
                    <a:lnTo>
                      <a:pt x="17" y="199"/>
                    </a:lnTo>
                    <a:lnTo>
                      <a:pt x="18" y="193"/>
                    </a:lnTo>
                    <a:lnTo>
                      <a:pt x="18" y="186"/>
                    </a:lnTo>
                    <a:lnTo>
                      <a:pt x="18" y="186"/>
                    </a:lnTo>
                    <a:lnTo>
                      <a:pt x="19" y="177"/>
                    </a:lnTo>
                    <a:lnTo>
                      <a:pt x="20" y="169"/>
                    </a:lnTo>
                    <a:lnTo>
                      <a:pt x="24" y="152"/>
                    </a:lnTo>
                    <a:lnTo>
                      <a:pt x="28" y="135"/>
                    </a:lnTo>
                    <a:lnTo>
                      <a:pt x="32" y="119"/>
                    </a:lnTo>
                    <a:lnTo>
                      <a:pt x="32" y="119"/>
                    </a:lnTo>
                    <a:lnTo>
                      <a:pt x="37" y="90"/>
                    </a:lnTo>
                    <a:lnTo>
                      <a:pt x="40" y="62"/>
                    </a:lnTo>
                    <a:lnTo>
                      <a:pt x="42" y="33"/>
                    </a:lnTo>
                    <a:lnTo>
                      <a:pt x="42" y="4"/>
                    </a:lnTo>
                    <a:lnTo>
                      <a:pt x="42" y="4"/>
                    </a:lnTo>
                    <a:lnTo>
                      <a:pt x="42" y="2"/>
                    </a:lnTo>
                    <a:lnTo>
                      <a:pt x="41" y="1"/>
                    </a:lnTo>
                    <a:lnTo>
                      <a:pt x="39" y="0"/>
                    </a:lnTo>
                    <a:lnTo>
                      <a:pt x="38" y="0"/>
                    </a:lnTo>
                    <a:lnTo>
                      <a:pt x="36" y="0"/>
                    </a:lnTo>
                    <a:lnTo>
                      <a:pt x="35" y="1"/>
                    </a:lnTo>
                    <a:lnTo>
                      <a:pt x="34" y="2"/>
                    </a:lnTo>
                    <a:lnTo>
                      <a:pt x="33" y="4"/>
                    </a:lnTo>
                    <a:lnTo>
                      <a:pt x="33"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4" name="Google Shape;424;p24"/>
              <p:cNvSpPr/>
              <p:nvPr/>
            </p:nvSpPr>
            <p:spPr>
              <a:xfrm>
                <a:off x="5468465" y="1802568"/>
                <a:ext cx="21133" cy="54170"/>
              </a:xfrm>
              <a:custGeom>
                <a:rect b="b" l="l" r="r" t="t"/>
                <a:pathLst>
                  <a:path extrusionOk="0" h="123" w="47">
                    <a:moveTo>
                      <a:pt x="38" y="4"/>
                    </a:moveTo>
                    <a:lnTo>
                      <a:pt x="38" y="4"/>
                    </a:lnTo>
                    <a:lnTo>
                      <a:pt x="37" y="12"/>
                    </a:lnTo>
                    <a:lnTo>
                      <a:pt x="36" y="19"/>
                    </a:lnTo>
                    <a:lnTo>
                      <a:pt x="31" y="34"/>
                    </a:lnTo>
                    <a:lnTo>
                      <a:pt x="26" y="47"/>
                    </a:lnTo>
                    <a:lnTo>
                      <a:pt x="18" y="62"/>
                    </a:lnTo>
                    <a:lnTo>
                      <a:pt x="12" y="75"/>
                    </a:lnTo>
                    <a:lnTo>
                      <a:pt x="6" y="89"/>
                    </a:lnTo>
                    <a:lnTo>
                      <a:pt x="2" y="103"/>
                    </a:lnTo>
                    <a:lnTo>
                      <a:pt x="1" y="110"/>
                    </a:lnTo>
                    <a:lnTo>
                      <a:pt x="0" y="117"/>
                    </a:lnTo>
                    <a:lnTo>
                      <a:pt x="0" y="117"/>
                    </a:lnTo>
                    <a:lnTo>
                      <a:pt x="0" y="120"/>
                    </a:lnTo>
                    <a:lnTo>
                      <a:pt x="1" y="122"/>
                    </a:lnTo>
                    <a:lnTo>
                      <a:pt x="3" y="123"/>
                    </a:lnTo>
                    <a:lnTo>
                      <a:pt x="4" y="123"/>
                    </a:lnTo>
                    <a:lnTo>
                      <a:pt x="6" y="123"/>
                    </a:lnTo>
                    <a:lnTo>
                      <a:pt x="8" y="122"/>
                    </a:lnTo>
                    <a:lnTo>
                      <a:pt x="9" y="120"/>
                    </a:lnTo>
                    <a:lnTo>
                      <a:pt x="9" y="117"/>
                    </a:lnTo>
                    <a:lnTo>
                      <a:pt x="9" y="117"/>
                    </a:lnTo>
                    <a:lnTo>
                      <a:pt x="10" y="109"/>
                    </a:lnTo>
                    <a:lnTo>
                      <a:pt x="12" y="101"/>
                    </a:lnTo>
                    <a:lnTo>
                      <a:pt x="15" y="94"/>
                    </a:lnTo>
                    <a:lnTo>
                      <a:pt x="19" y="86"/>
                    </a:lnTo>
                    <a:lnTo>
                      <a:pt x="27" y="73"/>
                    </a:lnTo>
                    <a:lnTo>
                      <a:pt x="30" y="65"/>
                    </a:lnTo>
                    <a:lnTo>
                      <a:pt x="33" y="58"/>
                    </a:lnTo>
                    <a:lnTo>
                      <a:pt x="33" y="58"/>
                    </a:lnTo>
                    <a:lnTo>
                      <a:pt x="42" y="32"/>
                    </a:lnTo>
                    <a:lnTo>
                      <a:pt x="45" y="18"/>
                    </a:lnTo>
                    <a:lnTo>
                      <a:pt x="47" y="4"/>
                    </a:lnTo>
                    <a:lnTo>
                      <a:pt x="47" y="4"/>
                    </a:lnTo>
                    <a:lnTo>
                      <a:pt x="47" y="2"/>
                    </a:lnTo>
                    <a:lnTo>
                      <a:pt x="46" y="1"/>
                    </a:lnTo>
                    <a:lnTo>
                      <a:pt x="44" y="0"/>
                    </a:lnTo>
                    <a:lnTo>
                      <a:pt x="43" y="0"/>
                    </a:lnTo>
                    <a:lnTo>
                      <a:pt x="41" y="0"/>
                    </a:lnTo>
                    <a:lnTo>
                      <a:pt x="39" y="1"/>
                    </a:lnTo>
                    <a:lnTo>
                      <a:pt x="38" y="2"/>
                    </a:lnTo>
                    <a:lnTo>
                      <a:pt x="38" y="4"/>
                    </a:lnTo>
                    <a:lnTo>
                      <a:pt x="38"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5" name="Google Shape;425;p24"/>
              <p:cNvSpPr/>
              <p:nvPr/>
            </p:nvSpPr>
            <p:spPr>
              <a:xfrm>
                <a:off x="5482994" y="1803889"/>
                <a:ext cx="22454" cy="64739"/>
              </a:xfrm>
              <a:custGeom>
                <a:rect b="b" l="l" r="r" t="t"/>
                <a:pathLst>
                  <a:path extrusionOk="0" h="146" w="52">
                    <a:moveTo>
                      <a:pt x="43" y="5"/>
                    </a:moveTo>
                    <a:lnTo>
                      <a:pt x="43" y="5"/>
                    </a:lnTo>
                    <a:lnTo>
                      <a:pt x="42" y="13"/>
                    </a:lnTo>
                    <a:lnTo>
                      <a:pt x="40" y="23"/>
                    </a:lnTo>
                    <a:lnTo>
                      <a:pt x="35" y="40"/>
                    </a:lnTo>
                    <a:lnTo>
                      <a:pt x="29" y="57"/>
                    </a:lnTo>
                    <a:lnTo>
                      <a:pt x="21" y="73"/>
                    </a:lnTo>
                    <a:lnTo>
                      <a:pt x="14" y="91"/>
                    </a:lnTo>
                    <a:lnTo>
                      <a:pt x="7" y="107"/>
                    </a:lnTo>
                    <a:lnTo>
                      <a:pt x="3" y="125"/>
                    </a:lnTo>
                    <a:lnTo>
                      <a:pt x="1" y="133"/>
                    </a:lnTo>
                    <a:lnTo>
                      <a:pt x="0" y="142"/>
                    </a:lnTo>
                    <a:lnTo>
                      <a:pt x="0" y="142"/>
                    </a:lnTo>
                    <a:lnTo>
                      <a:pt x="1" y="144"/>
                    </a:lnTo>
                    <a:lnTo>
                      <a:pt x="1" y="145"/>
                    </a:lnTo>
                    <a:lnTo>
                      <a:pt x="3" y="146"/>
                    </a:lnTo>
                    <a:lnTo>
                      <a:pt x="5" y="146"/>
                    </a:lnTo>
                    <a:lnTo>
                      <a:pt x="6" y="146"/>
                    </a:lnTo>
                    <a:lnTo>
                      <a:pt x="8" y="145"/>
                    </a:lnTo>
                    <a:lnTo>
                      <a:pt x="9" y="144"/>
                    </a:lnTo>
                    <a:lnTo>
                      <a:pt x="9" y="142"/>
                    </a:lnTo>
                    <a:lnTo>
                      <a:pt x="9" y="142"/>
                    </a:lnTo>
                    <a:lnTo>
                      <a:pt x="10" y="133"/>
                    </a:lnTo>
                    <a:lnTo>
                      <a:pt x="12" y="125"/>
                    </a:lnTo>
                    <a:lnTo>
                      <a:pt x="17" y="107"/>
                    </a:lnTo>
                    <a:lnTo>
                      <a:pt x="24" y="91"/>
                    </a:lnTo>
                    <a:lnTo>
                      <a:pt x="31" y="73"/>
                    </a:lnTo>
                    <a:lnTo>
                      <a:pt x="38" y="57"/>
                    </a:lnTo>
                    <a:lnTo>
                      <a:pt x="44" y="40"/>
                    </a:lnTo>
                    <a:lnTo>
                      <a:pt x="49" y="23"/>
                    </a:lnTo>
                    <a:lnTo>
                      <a:pt x="51" y="13"/>
                    </a:lnTo>
                    <a:lnTo>
                      <a:pt x="52" y="5"/>
                    </a:lnTo>
                    <a:lnTo>
                      <a:pt x="52" y="5"/>
                    </a:lnTo>
                    <a:lnTo>
                      <a:pt x="51" y="3"/>
                    </a:lnTo>
                    <a:lnTo>
                      <a:pt x="51" y="2"/>
                    </a:lnTo>
                    <a:lnTo>
                      <a:pt x="49" y="1"/>
                    </a:lnTo>
                    <a:lnTo>
                      <a:pt x="47" y="0"/>
                    </a:lnTo>
                    <a:lnTo>
                      <a:pt x="44" y="2"/>
                    </a:lnTo>
                    <a:lnTo>
                      <a:pt x="43" y="3"/>
                    </a:lnTo>
                    <a:lnTo>
                      <a:pt x="43" y="5"/>
                    </a:lnTo>
                    <a:lnTo>
                      <a:pt x="43" y="5"/>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6" name="Google Shape;426;p24"/>
              <p:cNvSpPr/>
              <p:nvPr/>
            </p:nvSpPr>
            <p:spPr>
              <a:xfrm>
                <a:off x="5504127" y="1803889"/>
                <a:ext cx="29057" cy="83236"/>
              </a:xfrm>
              <a:custGeom>
                <a:rect b="b" l="l" r="r" t="t"/>
                <a:pathLst>
                  <a:path extrusionOk="0" h="190" w="66">
                    <a:moveTo>
                      <a:pt x="57" y="4"/>
                    </a:moveTo>
                    <a:lnTo>
                      <a:pt x="57" y="4"/>
                    </a:lnTo>
                    <a:lnTo>
                      <a:pt x="56" y="8"/>
                    </a:lnTo>
                    <a:lnTo>
                      <a:pt x="54" y="12"/>
                    </a:lnTo>
                    <a:lnTo>
                      <a:pt x="50" y="20"/>
                    </a:lnTo>
                    <a:lnTo>
                      <a:pt x="50" y="20"/>
                    </a:lnTo>
                    <a:lnTo>
                      <a:pt x="48" y="26"/>
                    </a:lnTo>
                    <a:lnTo>
                      <a:pt x="47" y="31"/>
                    </a:lnTo>
                    <a:lnTo>
                      <a:pt x="45" y="42"/>
                    </a:lnTo>
                    <a:lnTo>
                      <a:pt x="45" y="42"/>
                    </a:lnTo>
                    <a:lnTo>
                      <a:pt x="35" y="71"/>
                    </a:lnTo>
                    <a:lnTo>
                      <a:pt x="30" y="86"/>
                    </a:lnTo>
                    <a:lnTo>
                      <a:pt x="24" y="99"/>
                    </a:lnTo>
                    <a:lnTo>
                      <a:pt x="24" y="99"/>
                    </a:lnTo>
                    <a:lnTo>
                      <a:pt x="15" y="118"/>
                    </a:lnTo>
                    <a:lnTo>
                      <a:pt x="12" y="128"/>
                    </a:lnTo>
                    <a:lnTo>
                      <a:pt x="9" y="138"/>
                    </a:lnTo>
                    <a:lnTo>
                      <a:pt x="9" y="138"/>
                    </a:lnTo>
                    <a:lnTo>
                      <a:pt x="7" y="142"/>
                    </a:lnTo>
                    <a:lnTo>
                      <a:pt x="7" y="149"/>
                    </a:lnTo>
                    <a:lnTo>
                      <a:pt x="6" y="161"/>
                    </a:lnTo>
                    <a:lnTo>
                      <a:pt x="6" y="167"/>
                    </a:lnTo>
                    <a:lnTo>
                      <a:pt x="5" y="173"/>
                    </a:lnTo>
                    <a:lnTo>
                      <a:pt x="4" y="179"/>
                    </a:lnTo>
                    <a:lnTo>
                      <a:pt x="1" y="182"/>
                    </a:lnTo>
                    <a:lnTo>
                      <a:pt x="1" y="182"/>
                    </a:lnTo>
                    <a:lnTo>
                      <a:pt x="0" y="184"/>
                    </a:lnTo>
                    <a:lnTo>
                      <a:pt x="0" y="185"/>
                    </a:lnTo>
                    <a:lnTo>
                      <a:pt x="0" y="187"/>
                    </a:lnTo>
                    <a:lnTo>
                      <a:pt x="1" y="188"/>
                    </a:lnTo>
                    <a:lnTo>
                      <a:pt x="4" y="190"/>
                    </a:lnTo>
                    <a:lnTo>
                      <a:pt x="6" y="189"/>
                    </a:lnTo>
                    <a:lnTo>
                      <a:pt x="9" y="189"/>
                    </a:lnTo>
                    <a:lnTo>
                      <a:pt x="9" y="189"/>
                    </a:lnTo>
                    <a:lnTo>
                      <a:pt x="13" y="184"/>
                    </a:lnTo>
                    <a:lnTo>
                      <a:pt x="15" y="179"/>
                    </a:lnTo>
                    <a:lnTo>
                      <a:pt x="16" y="173"/>
                    </a:lnTo>
                    <a:lnTo>
                      <a:pt x="16" y="167"/>
                    </a:lnTo>
                    <a:lnTo>
                      <a:pt x="16" y="167"/>
                    </a:lnTo>
                    <a:lnTo>
                      <a:pt x="15" y="159"/>
                    </a:lnTo>
                    <a:lnTo>
                      <a:pt x="16" y="151"/>
                    </a:lnTo>
                    <a:lnTo>
                      <a:pt x="17" y="142"/>
                    </a:lnTo>
                    <a:lnTo>
                      <a:pt x="19" y="134"/>
                    </a:lnTo>
                    <a:lnTo>
                      <a:pt x="25" y="119"/>
                    </a:lnTo>
                    <a:lnTo>
                      <a:pt x="32" y="103"/>
                    </a:lnTo>
                    <a:lnTo>
                      <a:pt x="32" y="103"/>
                    </a:lnTo>
                    <a:lnTo>
                      <a:pt x="37" y="92"/>
                    </a:lnTo>
                    <a:lnTo>
                      <a:pt x="42" y="80"/>
                    </a:lnTo>
                    <a:lnTo>
                      <a:pt x="49" y="58"/>
                    </a:lnTo>
                    <a:lnTo>
                      <a:pt x="49" y="58"/>
                    </a:lnTo>
                    <a:lnTo>
                      <a:pt x="53" y="44"/>
                    </a:lnTo>
                    <a:lnTo>
                      <a:pt x="57" y="30"/>
                    </a:lnTo>
                    <a:lnTo>
                      <a:pt x="57" y="30"/>
                    </a:lnTo>
                    <a:lnTo>
                      <a:pt x="59" y="24"/>
                    </a:lnTo>
                    <a:lnTo>
                      <a:pt x="62" y="18"/>
                    </a:lnTo>
                    <a:lnTo>
                      <a:pt x="64" y="12"/>
                    </a:lnTo>
                    <a:lnTo>
                      <a:pt x="66" y="6"/>
                    </a:lnTo>
                    <a:lnTo>
                      <a:pt x="66" y="6"/>
                    </a:lnTo>
                    <a:lnTo>
                      <a:pt x="66" y="4"/>
                    </a:lnTo>
                    <a:lnTo>
                      <a:pt x="65" y="2"/>
                    </a:lnTo>
                    <a:lnTo>
                      <a:pt x="63" y="1"/>
                    </a:lnTo>
                    <a:lnTo>
                      <a:pt x="61" y="0"/>
                    </a:lnTo>
                    <a:lnTo>
                      <a:pt x="59" y="1"/>
                    </a:lnTo>
                    <a:lnTo>
                      <a:pt x="58" y="2"/>
                    </a:lnTo>
                    <a:lnTo>
                      <a:pt x="57" y="4"/>
                    </a:lnTo>
                    <a:lnTo>
                      <a:pt x="57" y="4"/>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7" name="Google Shape;427;p24"/>
              <p:cNvSpPr/>
              <p:nvPr/>
            </p:nvSpPr>
            <p:spPr>
              <a:xfrm>
                <a:off x="5391859" y="1851452"/>
                <a:ext cx="118871" cy="121550"/>
              </a:xfrm>
              <a:custGeom>
                <a:rect b="b" l="l" r="r" t="t"/>
                <a:pathLst>
                  <a:path extrusionOk="0" h="277" w="271">
                    <a:moveTo>
                      <a:pt x="144" y="277"/>
                    </a:moveTo>
                    <a:lnTo>
                      <a:pt x="144" y="277"/>
                    </a:lnTo>
                    <a:lnTo>
                      <a:pt x="131" y="277"/>
                    </a:lnTo>
                    <a:lnTo>
                      <a:pt x="120" y="276"/>
                    </a:lnTo>
                    <a:lnTo>
                      <a:pt x="108" y="274"/>
                    </a:lnTo>
                    <a:lnTo>
                      <a:pt x="96" y="271"/>
                    </a:lnTo>
                    <a:lnTo>
                      <a:pt x="85" y="267"/>
                    </a:lnTo>
                    <a:lnTo>
                      <a:pt x="73" y="263"/>
                    </a:lnTo>
                    <a:lnTo>
                      <a:pt x="62" y="257"/>
                    </a:lnTo>
                    <a:lnTo>
                      <a:pt x="53" y="251"/>
                    </a:lnTo>
                    <a:lnTo>
                      <a:pt x="42" y="244"/>
                    </a:lnTo>
                    <a:lnTo>
                      <a:pt x="34" y="236"/>
                    </a:lnTo>
                    <a:lnTo>
                      <a:pt x="26" y="226"/>
                    </a:lnTo>
                    <a:lnTo>
                      <a:pt x="19" y="217"/>
                    </a:lnTo>
                    <a:lnTo>
                      <a:pt x="13" y="206"/>
                    </a:lnTo>
                    <a:lnTo>
                      <a:pt x="7" y="194"/>
                    </a:lnTo>
                    <a:lnTo>
                      <a:pt x="3" y="181"/>
                    </a:lnTo>
                    <a:lnTo>
                      <a:pt x="1" y="168"/>
                    </a:lnTo>
                    <a:lnTo>
                      <a:pt x="1" y="168"/>
                    </a:lnTo>
                    <a:lnTo>
                      <a:pt x="0" y="153"/>
                    </a:lnTo>
                    <a:lnTo>
                      <a:pt x="0" y="139"/>
                    </a:lnTo>
                    <a:lnTo>
                      <a:pt x="1" y="125"/>
                    </a:lnTo>
                    <a:lnTo>
                      <a:pt x="4" y="112"/>
                    </a:lnTo>
                    <a:lnTo>
                      <a:pt x="8" y="98"/>
                    </a:lnTo>
                    <a:lnTo>
                      <a:pt x="14" y="86"/>
                    </a:lnTo>
                    <a:lnTo>
                      <a:pt x="20" y="74"/>
                    </a:lnTo>
                    <a:lnTo>
                      <a:pt x="27" y="61"/>
                    </a:lnTo>
                    <a:lnTo>
                      <a:pt x="35" y="51"/>
                    </a:lnTo>
                    <a:lnTo>
                      <a:pt x="45" y="41"/>
                    </a:lnTo>
                    <a:lnTo>
                      <a:pt x="55" y="31"/>
                    </a:lnTo>
                    <a:lnTo>
                      <a:pt x="66" y="23"/>
                    </a:lnTo>
                    <a:lnTo>
                      <a:pt x="78" y="16"/>
                    </a:lnTo>
                    <a:lnTo>
                      <a:pt x="91" y="10"/>
                    </a:lnTo>
                    <a:lnTo>
                      <a:pt x="103" y="4"/>
                    </a:lnTo>
                    <a:lnTo>
                      <a:pt x="118" y="0"/>
                    </a:lnTo>
                    <a:lnTo>
                      <a:pt x="118" y="0"/>
                    </a:lnTo>
                    <a:lnTo>
                      <a:pt x="122" y="0"/>
                    </a:lnTo>
                    <a:lnTo>
                      <a:pt x="122" y="0"/>
                    </a:lnTo>
                    <a:lnTo>
                      <a:pt x="128" y="1"/>
                    </a:lnTo>
                    <a:lnTo>
                      <a:pt x="132" y="2"/>
                    </a:lnTo>
                    <a:lnTo>
                      <a:pt x="135" y="5"/>
                    </a:lnTo>
                    <a:lnTo>
                      <a:pt x="138" y="9"/>
                    </a:lnTo>
                    <a:lnTo>
                      <a:pt x="141" y="13"/>
                    </a:lnTo>
                    <a:lnTo>
                      <a:pt x="146" y="14"/>
                    </a:lnTo>
                    <a:lnTo>
                      <a:pt x="146" y="14"/>
                    </a:lnTo>
                    <a:lnTo>
                      <a:pt x="158" y="17"/>
                    </a:lnTo>
                    <a:lnTo>
                      <a:pt x="171" y="20"/>
                    </a:lnTo>
                    <a:lnTo>
                      <a:pt x="183" y="24"/>
                    </a:lnTo>
                    <a:lnTo>
                      <a:pt x="193" y="29"/>
                    </a:lnTo>
                    <a:lnTo>
                      <a:pt x="204" y="34"/>
                    </a:lnTo>
                    <a:lnTo>
                      <a:pt x="214" y="41"/>
                    </a:lnTo>
                    <a:lnTo>
                      <a:pt x="223" y="48"/>
                    </a:lnTo>
                    <a:lnTo>
                      <a:pt x="232" y="55"/>
                    </a:lnTo>
                    <a:lnTo>
                      <a:pt x="239" y="63"/>
                    </a:lnTo>
                    <a:lnTo>
                      <a:pt x="246" y="72"/>
                    </a:lnTo>
                    <a:lnTo>
                      <a:pt x="252" y="81"/>
                    </a:lnTo>
                    <a:lnTo>
                      <a:pt x="257" y="90"/>
                    </a:lnTo>
                    <a:lnTo>
                      <a:pt x="261" y="100"/>
                    </a:lnTo>
                    <a:lnTo>
                      <a:pt x="266" y="111"/>
                    </a:lnTo>
                    <a:lnTo>
                      <a:pt x="268" y="122"/>
                    </a:lnTo>
                    <a:lnTo>
                      <a:pt x="270" y="134"/>
                    </a:lnTo>
                    <a:lnTo>
                      <a:pt x="270" y="134"/>
                    </a:lnTo>
                    <a:lnTo>
                      <a:pt x="271" y="145"/>
                    </a:lnTo>
                    <a:lnTo>
                      <a:pt x="271" y="156"/>
                    </a:lnTo>
                    <a:lnTo>
                      <a:pt x="270" y="168"/>
                    </a:lnTo>
                    <a:lnTo>
                      <a:pt x="268" y="179"/>
                    </a:lnTo>
                    <a:lnTo>
                      <a:pt x="265" y="190"/>
                    </a:lnTo>
                    <a:lnTo>
                      <a:pt x="260" y="202"/>
                    </a:lnTo>
                    <a:lnTo>
                      <a:pt x="255" y="212"/>
                    </a:lnTo>
                    <a:lnTo>
                      <a:pt x="250" y="222"/>
                    </a:lnTo>
                    <a:lnTo>
                      <a:pt x="243" y="232"/>
                    </a:lnTo>
                    <a:lnTo>
                      <a:pt x="236" y="241"/>
                    </a:lnTo>
                    <a:lnTo>
                      <a:pt x="227" y="249"/>
                    </a:lnTo>
                    <a:lnTo>
                      <a:pt x="218" y="256"/>
                    </a:lnTo>
                    <a:lnTo>
                      <a:pt x="209" y="263"/>
                    </a:lnTo>
                    <a:lnTo>
                      <a:pt x="197" y="268"/>
                    </a:lnTo>
                    <a:lnTo>
                      <a:pt x="186" y="272"/>
                    </a:lnTo>
                    <a:lnTo>
                      <a:pt x="174" y="275"/>
                    </a:lnTo>
                    <a:lnTo>
                      <a:pt x="174" y="275"/>
                    </a:lnTo>
                    <a:lnTo>
                      <a:pt x="159" y="277"/>
                    </a:lnTo>
                    <a:lnTo>
                      <a:pt x="144" y="277"/>
                    </a:lnTo>
                    <a:lnTo>
                      <a:pt x="144" y="277"/>
                    </a:lnTo>
                    <a:close/>
                    <a:moveTo>
                      <a:pt x="101" y="48"/>
                    </a:moveTo>
                    <a:lnTo>
                      <a:pt x="101" y="48"/>
                    </a:lnTo>
                    <a:lnTo>
                      <a:pt x="87" y="56"/>
                    </a:lnTo>
                    <a:lnTo>
                      <a:pt x="73" y="66"/>
                    </a:lnTo>
                    <a:lnTo>
                      <a:pt x="62" y="79"/>
                    </a:lnTo>
                    <a:lnTo>
                      <a:pt x="57" y="86"/>
                    </a:lnTo>
                    <a:lnTo>
                      <a:pt x="52" y="93"/>
                    </a:lnTo>
                    <a:lnTo>
                      <a:pt x="48" y="100"/>
                    </a:lnTo>
                    <a:lnTo>
                      <a:pt x="44" y="109"/>
                    </a:lnTo>
                    <a:lnTo>
                      <a:pt x="40" y="117"/>
                    </a:lnTo>
                    <a:lnTo>
                      <a:pt x="38" y="126"/>
                    </a:lnTo>
                    <a:lnTo>
                      <a:pt x="37" y="135"/>
                    </a:lnTo>
                    <a:lnTo>
                      <a:pt x="36" y="144"/>
                    </a:lnTo>
                    <a:lnTo>
                      <a:pt x="37" y="153"/>
                    </a:lnTo>
                    <a:lnTo>
                      <a:pt x="38" y="163"/>
                    </a:lnTo>
                    <a:lnTo>
                      <a:pt x="38" y="163"/>
                    </a:lnTo>
                    <a:lnTo>
                      <a:pt x="41" y="172"/>
                    </a:lnTo>
                    <a:lnTo>
                      <a:pt x="44" y="180"/>
                    </a:lnTo>
                    <a:lnTo>
                      <a:pt x="48" y="187"/>
                    </a:lnTo>
                    <a:lnTo>
                      <a:pt x="52" y="194"/>
                    </a:lnTo>
                    <a:lnTo>
                      <a:pt x="56" y="202"/>
                    </a:lnTo>
                    <a:lnTo>
                      <a:pt x="62" y="208"/>
                    </a:lnTo>
                    <a:lnTo>
                      <a:pt x="67" y="214"/>
                    </a:lnTo>
                    <a:lnTo>
                      <a:pt x="73" y="219"/>
                    </a:lnTo>
                    <a:lnTo>
                      <a:pt x="81" y="224"/>
                    </a:lnTo>
                    <a:lnTo>
                      <a:pt x="88" y="229"/>
                    </a:lnTo>
                    <a:lnTo>
                      <a:pt x="95" y="232"/>
                    </a:lnTo>
                    <a:lnTo>
                      <a:pt x="103" y="235"/>
                    </a:lnTo>
                    <a:lnTo>
                      <a:pt x="112" y="238"/>
                    </a:lnTo>
                    <a:lnTo>
                      <a:pt x="121" y="239"/>
                    </a:lnTo>
                    <a:lnTo>
                      <a:pt x="129" y="241"/>
                    </a:lnTo>
                    <a:lnTo>
                      <a:pt x="139" y="241"/>
                    </a:lnTo>
                    <a:lnTo>
                      <a:pt x="139" y="241"/>
                    </a:lnTo>
                    <a:lnTo>
                      <a:pt x="147" y="241"/>
                    </a:lnTo>
                    <a:lnTo>
                      <a:pt x="155" y="240"/>
                    </a:lnTo>
                    <a:lnTo>
                      <a:pt x="163" y="238"/>
                    </a:lnTo>
                    <a:lnTo>
                      <a:pt x="171" y="236"/>
                    </a:lnTo>
                    <a:lnTo>
                      <a:pt x="171" y="236"/>
                    </a:lnTo>
                    <a:lnTo>
                      <a:pt x="179" y="233"/>
                    </a:lnTo>
                    <a:lnTo>
                      <a:pt x="187" y="229"/>
                    </a:lnTo>
                    <a:lnTo>
                      <a:pt x="194" y="224"/>
                    </a:lnTo>
                    <a:lnTo>
                      <a:pt x="201" y="219"/>
                    </a:lnTo>
                    <a:lnTo>
                      <a:pt x="207" y="214"/>
                    </a:lnTo>
                    <a:lnTo>
                      <a:pt x="213" y="208"/>
                    </a:lnTo>
                    <a:lnTo>
                      <a:pt x="217" y="202"/>
                    </a:lnTo>
                    <a:lnTo>
                      <a:pt x="222" y="194"/>
                    </a:lnTo>
                    <a:lnTo>
                      <a:pt x="225" y="187"/>
                    </a:lnTo>
                    <a:lnTo>
                      <a:pt x="228" y="180"/>
                    </a:lnTo>
                    <a:lnTo>
                      <a:pt x="230" y="172"/>
                    </a:lnTo>
                    <a:lnTo>
                      <a:pt x="233" y="163"/>
                    </a:lnTo>
                    <a:lnTo>
                      <a:pt x="234" y="155"/>
                    </a:lnTo>
                    <a:lnTo>
                      <a:pt x="234" y="147"/>
                    </a:lnTo>
                    <a:lnTo>
                      <a:pt x="233" y="139"/>
                    </a:lnTo>
                    <a:lnTo>
                      <a:pt x="230" y="130"/>
                    </a:lnTo>
                    <a:lnTo>
                      <a:pt x="230" y="130"/>
                    </a:lnTo>
                    <a:lnTo>
                      <a:pt x="228" y="121"/>
                    </a:lnTo>
                    <a:lnTo>
                      <a:pt x="225" y="113"/>
                    </a:lnTo>
                    <a:lnTo>
                      <a:pt x="221" y="105"/>
                    </a:lnTo>
                    <a:lnTo>
                      <a:pt x="216" y="97"/>
                    </a:lnTo>
                    <a:lnTo>
                      <a:pt x="212" y="90"/>
                    </a:lnTo>
                    <a:lnTo>
                      <a:pt x="206" y="84"/>
                    </a:lnTo>
                    <a:lnTo>
                      <a:pt x="199" y="78"/>
                    </a:lnTo>
                    <a:lnTo>
                      <a:pt x="192" y="73"/>
                    </a:lnTo>
                    <a:lnTo>
                      <a:pt x="185" y="67"/>
                    </a:lnTo>
                    <a:lnTo>
                      <a:pt x="177" y="63"/>
                    </a:lnTo>
                    <a:lnTo>
                      <a:pt x="168" y="59"/>
                    </a:lnTo>
                    <a:lnTo>
                      <a:pt x="160" y="56"/>
                    </a:lnTo>
                    <a:lnTo>
                      <a:pt x="150" y="53"/>
                    </a:lnTo>
                    <a:lnTo>
                      <a:pt x="141" y="51"/>
                    </a:lnTo>
                    <a:lnTo>
                      <a:pt x="129" y="50"/>
                    </a:lnTo>
                    <a:lnTo>
                      <a:pt x="119" y="49"/>
                    </a:lnTo>
                    <a:lnTo>
                      <a:pt x="119" y="49"/>
                    </a:lnTo>
                    <a:lnTo>
                      <a:pt x="115" y="49"/>
                    </a:lnTo>
                    <a:lnTo>
                      <a:pt x="112" y="47"/>
                    </a:lnTo>
                    <a:lnTo>
                      <a:pt x="107" y="45"/>
                    </a:lnTo>
                    <a:lnTo>
                      <a:pt x="101" y="48"/>
                    </a:lnTo>
                    <a:close/>
                  </a:path>
                </a:pathLst>
              </a:custGeom>
              <a:solidFill>
                <a:srgbClr val="005188"/>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8" name="Google Shape;428;p24"/>
              <p:cNvSpPr/>
              <p:nvPr/>
            </p:nvSpPr>
            <p:spPr>
              <a:xfrm>
                <a:off x="5325819" y="1791998"/>
                <a:ext cx="536242" cy="535086"/>
              </a:xfrm>
              <a:custGeom>
                <a:rect b="b" l="l" r="r" t="t"/>
                <a:pathLst>
                  <a:path extrusionOk="0" h="1215" w="1220">
                    <a:moveTo>
                      <a:pt x="706" y="1215"/>
                    </a:moveTo>
                    <a:lnTo>
                      <a:pt x="706" y="1215"/>
                    </a:lnTo>
                    <a:lnTo>
                      <a:pt x="688" y="1214"/>
                    </a:lnTo>
                    <a:lnTo>
                      <a:pt x="671" y="1211"/>
                    </a:lnTo>
                    <a:lnTo>
                      <a:pt x="653" y="1206"/>
                    </a:lnTo>
                    <a:lnTo>
                      <a:pt x="636" y="1200"/>
                    </a:lnTo>
                    <a:lnTo>
                      <a:pt x="617" y="1193"/>
                    </a:lnTo>
                    <a:lnTo>
                      <a:pt x="599" y="1184"/>
                    </a:lnTo>
                    <a:lnTo>
                      <a:pt x="581" y="1172"/>
                    </a:lnTo>
                    <a:lnTo>
                      <a:pt x="563" y="1160"/>
                    </a:lnTo>
                    <a:lnTo>
                      <a:pt x="561" y="1158"/>
                    </a:lnTo>
                    <a:lnTo>
                      <a:pt x="558" y="1158"/>
                    </a:lnTo>
                    <a:lnTo>
                      <a:pt x="558" y="1158"/>
                    </a:lnTo>
                    <a:lnTo>
                      <a:pt x="554" y="1156"/>
                    </a:lnTo>
                    <a:lnTo>
                      <a:pt x="550" y="1153"/>
                    </a:lnTo>
                    <a:lnTo>
                      <a:pt x="307" y="910"/>
                    </a:lnTo>
                    <a:lnTo>
                      <a:pt x="307" y="910"/>
                    </a:lnTo>
                    <a:lnTo>
                      <a:pt x="290" y="891"/>
                    </a:lnTo>
                    <a:lnTo>
                      <a:pt x="271" y="872"/>
                    </a:lnTo>
                    <a:lnTo>
                      <a:pt x="236" y="832"/>
                    </a:lnTo>
                    <a:lnTo>
                      <a:pt x="236" y="832"/>
                    </a:lnTo>
                    <a:lnTo>
                      <a:pt x="200" y="790"/>
                    </a:lnTo>
                    <a:lnTo>
                      <a:pt x="181" y="771"/>
                    </a:lnTo>
                    <a:lnTo>
                      <a:pt x="163" y="751"/>
                    </a:lnTo>
                    <a:lnTo>
                      <a:pt x="143" y="731"/>
                    </a:lnTo>
                    <a:lnTo>
                      <a:pt x="123" y="714"/>
                    </a:lnTo>
                    <a:lnTo>
                      <a:pt x="102" y="697"/>
                    </a:lnTo>
                    <a:lnTo>
                      <a:pt x="80" y="682"/>
                    </a:lnTo>
                    <a:lnTo>
                      <a:pt x="80" y="682"/>
                    </a:lnTo>
                    <a:lnTo>
                      <a:pt x="77" y="679"/>
                    </a:lnTo>
                    <a:lnTo>
                      <a:pt x="74" y="677"/>
                    </a:lnTo>
                    <a:lnTo>
                      <a:pt x="72" y="670"/>
                    </a:lnTo>
                    <a:lnTo>
                      <a:pt x="71" y="665"/>
                    </a:lnTo>
                    <a:lnTo>
                      <a:pt x="71" y="661"/>
                    </a:lnTo>
                    <a:lnTo>
                      <a:pt x="72" y="657"/>
                    </a:lnTo>
                    <a:lnTo>
                      <a:pt x="71" y="654"/>
                    </a:lnTo>
                    <a:lnTo>
                      <a:pt x="71" y="654"/>
                    </a:lnTo>
                    <a:lnTo>
                      <a:pt x="59" y="626"/>
                    </a:lnTo>
                    <a:lnTo>
                      <a:pt x="49" y="598"/>
                    </a:lnTo>
                    <a:lnTo>
                      <a:pt x="40" y="570"/>
                    </a:lnTo>
                    <a:lnTo>
                      <a:pt x="32" y="541"/>
                    </a:lnTo>
                    <a:lnTo>
                      <a:pt x="25" y="512"/>
                    </a:lnTo>
                    <a:lnTo>
                      <a:pt x="19" y="483"/>
                    </a:lnTo>
                    <a:lnTo>
                      <a:pt x="15" y="453"/>
                    </a:lnTo>
                    <a:lnTo>
                      <a:pt x="11" y="425"/>
                    </a:lnTo>
                    <a:lnTo>
                      <a:pt x="7" y="396"/>
                    </a:lnTo>
                    <a:lnTo>
                      <a:pt x="4" y="368"/>
                    </a:lnTo>
                    <a:lnTo>
                      <a:pt x="1" y="312"/>
                    </a:lnTo>
                    <a:lnTo>
                      <a:pt x="0" y="259"/>
                    </a:lnTo>
                    <a:lnTo>
                      <a:pt x="1" y="212"/>
                    </a:lnTo>
                    <a:lnTo>
                      <a:pt x="1" y="212"/>
                    </a:lnTo>
                    <a:lnTo>
                      <a:pt x="1" y="207"/>
                    </a:lnTo>
                    <a:lnTo>
                      <a:pt x="3" y="202"/>
                    </a:lnTo>
                    <a:lnTo>
                      <a:pt x="6" y="198"/>
                    </a:lnTo>
                    <a:lnTo>
                      <a:pt x="10" y="196"/>
                    </a:lnTo>
                    <a:lnTo>
                      <a:pt x="14" y="193"/>
                    </a:lnTo>
                    <a:lnTo>
                      <a:pt x="16" y="188"/>
                    </a:lnTo>
                    <a:lnTo>
                      <a:pt x="16" y="188"/>
                    </a:lnTo>
                    <a:lnTo>
                      <a:pt x="17" y="185"/>
                    </a:lnTo>
                    <a:lnTo>
                      <a:pt x="19" y="182"/>
                    </a:lnTo>
                    <a:lnTo>
                      <a:pt x="19" y="182"/>
                    </a:lnTo>
                    <a:lnTo>
                      <a:pt x="41" y="154"/>
                    </a:lnTo>
                    <a:lnTo>
                      <a:pt x="63" y="127"/>
                    </a:lnTo>
                    <a:lnTo>
                      <a:pt x="86" y="103"/>
                    </a:lnTo>
                    <a:lnTo>
                      <a:pt x="110" y="81"/>
                    </a:lnTo>
                    <a:lnTo>
                      <a:pt x="135" y="60"/>
                    </a:lnTo>
                    <a:lnTo>
                      <a:pt x="159" y="41"/>
                    </a:lnTo>
                    <a:lnTo>
                      <a:pt x="185" y="25"/>
                    </a:lnTo>
                    <a:lnTo>
                      <a:pt x="210" y="10"/>
                    </a:lnTo>
                    <a:lnTo>
                      <a:pt x="210" y="10"/>
                    </a:lnTo>
                    <a:lnTo>
                      <a:pt x="215" y="8"/>
                    </a:lnTo>
                    <a:lnTo>
                      <a:pt x="219" y="7"/>
                    </a:lnTo>
                    <a:lnTo>
                      <a:pt x="219" y="7"/>
                    </a:lnTo>
                    <a:lnTo>
                      <a:pt x="222" y="8"/>
                    </a:lnTo>
                    <a:lnTo>
                      <a:pt x="228" y="8"/>
                    </a:lnTo>
                    <a:lnTo>
                      <a:pt x="232" y="5"/>
                    </a:lnTo>
                    <a:lnTo>
                      <a:pt x="232" y="5"/>
                    </a:lnTo>
                    <a:lnTo>
                      <a:pt x="236" y="3"/>
                    </a:lnTo>
                    <a:lnTo>
                      <a:pt x="242" y="2"/>
                    </a:lnTo>
                    <a:lnTo>
                      <a:pt x="242" y="2"/>
                    </a:lnTo>
                    <a:lnTo>
                      <a:pt x="291" y="0"/>
                    </a:lnTo>
                    <a:lnTo>
                      <a:pt x="335" y="0"/>
                    </a:lnTo>
                    <a:lnTo>
                      <a:pt x="335" y="0"/>
                    </a:lnTo>
                    <a:lnTo>
                      <a:pt x="377" y="0"/>
                    </a:lnTo>
                    <a:lnTo>
                      <a:pt x="419" y="2"/>
                    </a:lnTo>
                    <a:lnTo>
                      <a:pt x="458" y="5"/>
                    </a:lnTo>
                    <a:lnTo>
                      <a:pt x="495" y="8"/>
                    </a:lnTo>
                    <a:lnTo>
                      <a:pt x="531" y="13"/>
                    </a:lnTo>
                    <a:lnTo>
                      <a:pt x="566" y="20"/>
                    </a:lnTo>
                    <a:lnTo>
                      <a:pt x="599" y="26"/>
                    </a:lnTo>
                    <a:lnTo>
                      <a:pt x="631" y="34"/>
                    </a:lnTo>
                    <a:lnTo>
                      <a:pt x="631" y="34"/>
                    </a:lnTo>
                    <a:lnTo>
                      <a:pt x="634" y="35"/>
                    </a:lnTo>
                    <a:lnTo>
                      <a:pt x="636" y="36"/>
                    </a:lnTo>
                    <a:lnTo>
                      <a:pt x="638" y="36"/>
                    </a:lnTo>
                    <a:lnTo>
                      <a:pt x="638" y="36"/>
                    </a:lnTo>
                    <a:lnTo>
                      <a:pt x="642" y="36"/>
                    </a:lnTo>
                    <a:lnTo>
                      <a:pt x="646" y="38"/>
                    </a:lnTo>
                    <a:lnTo>
                      <a:pt x="656" y="46"/>
                    </a:lnTo>
                    <a:lnTo>
                      <a:pt x="656" y="46"/>
                    </a:lnTo>
                    <a:lnTo>
                      <a:pt x="697" y="80"/>
                    </a:lnTo>
                    <a:lnTo>
                      <a:pt x="736" y="114"/>
                    </a:lnTo>
                    <a:lnTo>
                      <a:pt x="775" y="149"/>
                    </a:lnTo>
                    <a:lnTo>
                      <a:pt x="812" y="184"/>
                    </a:lnTo>
                    <a:lnTo>
                      <a:pt x="887" y="256"/>
                    </a:lnTo>
                    <a:lnTo>
                      <a:pt x="958" y="328"/>
                    </a:lnTo>
                    <a:lnTo>
                      <a:pt x="958" y="328"/>
                    </a:lnTo>
                    <a:lnTo>
                      <a:pt x="1008" y="379"/>
                    </a:lnTo>
                    <a:lnTo>
                      <a:pt x="1057" y="428"/>
                    </a:lnTo>
                    <a:lnTo>
                      <a:pt x="1107" y="475"/>
                    </a:lnTo>
                    <a:lnTo>
                      <a:pt x="1156" y="521"/>
                    </a:lnTo>
                    <a:lnTo>
                      <a:pt x="1159" y="524"/>
                    </a:lnTo>
                    <a:lnTo>
                      <a:pt x="1163" y="524"/>
                    </a:lnTo>
                    <a:lnTo>
                      <a:pt x="1163" y="524"/>
                    </a:lnTo>
                    <a:lnTo>
                      <a:pt x="1167" y="525"/>
                    </a:lnTo>
                    <a:lnTo>
                      <a:pt x="1171" y="527"/>
                    </a:lnTo>
                    <a:lnTo>
                      <a:pt x="1173" y="529"/>
                    </a:lnTo>
                    <a:lnTo>
                      <a:pt x="1175" y="533"/>
                    </a:lnTo>
                    <a:lnTo>
                      <a:pt x="1175" y="533"/>
                    </a:lnTo>
                    <a:lnTo>
                      <a:pt x="1185" y="553"/>
                    </a:lnTo>
                    <a:lnTo>
                      <a:pt x="1193" y="571"/>
                    </a:lnTo>
                    <a:lnTo>
                      <a:pt x="1201" y="590"/>
                    </a:lnTo>
                    <a:lnTo>
                      <a:pt x="1207" y="607"/>
                    </a:lnTo>
                    <a:lnTo>
                      <a:pt x="1211" y="626"/>
                    </a:lnTo>
                    <a:lnTo>
                      <a:pt x="1215" y="644"/>
                    </a:lnTo>
                    <a:lnTo>
                      <a:pt x="1218" y="660"/>
                    </a:lnTo>
                    <a:lnTo>
                      <a:pt x="1220" y="677"/>
                    </a:lnTo>
                    <a:lnTo>
                      <a:pt x="1220" y="693"/>
                    </a:lnTo>
                    <a:lnTo>
                      <a:pt x="1220" y="710"/>
                    </a:lnTo>
                    <a:lnTo>
                      <a:pt x="1218" y="725"/>
                    </a:lnTo>
                    <a:lnTo>
                      <a:pt x="1216" y="741"/>
                    </a:lnTo>
                    <a:lnTo>
                      <a:pt x="1212" y="755"/>
                    </a:lnTo>
                    <a:lnTo>
                      <a:pt x="1208" y="771"/>
                    </a:lnTo>
                    <a:lnTo>
                      <a:pt x="1202" y="785"/>
                    </a:lnTo>
                    <a:lnTo>
                      <a:pt x="1194" y="798"/>
                    </a:lnTo>
                    <a:lnTo>
                      <a:pt x="1192" y="804"/>
                    </a:lnTo>
                    <a:lnTo>
                      <a:pt x="1193" y="809"/>
                    </a:lnTo>
                    <a:lnTo>
                      <a:pt x="1193" y="809"/>
                    </a:lnTo>
                    <a:lnTo>
                      <a:pt x="1194" y="813"/>
                    </a:lnTo>
                    <a:lnTo>
                      <a:pt x="1193" y="817"/>
                    </a:lnTo>
                    <a:lnTo>
                      <a:pt x="1191" y="821"/>
                    </a:lnTo>
                    <a:lnTo>
                      <a:pt x="1188" y="826"/>
                    </a:lnTo>
                    <a:lnTo>
                      <a:pt x="1188" y="826"/>
                    </a:lnTo>
                    <a:lnTo>
                      <a:pt x="1147" y="869"/>
                    </a:lnTo>
                    <a:lnTo>
                      <a:pt x="1109" y="909"/>
                    </a:lnTo>
                    <a:lnTo>
                      <a:pt x="1070" y="948"/>
                    </a:lnTo>
                    <a:lnTo>
                      <a:pt x="1031" y="985"/>
                    </a:lnTo>
                    <a:lnTo>
                      <a:pt x="952" y="1062"/>
                    </a:lnTo>
                    <a:lnTo>
                      <a:pt x="862" y="1146"/>
                    </a:lnTo>
                    <a:lnTo>
                      <a:pt x="862" y="1146"/>
                    </a:lnTo>
                    <a:lnTo>
                      <a:pt x="858" y="1151"/>
                    </a:lnTo>
                    <a:lnTo>
                      <a:pt x="857" y="1152"/>
                    </a:lnTo>
                    <a:lnTo>
                      <a:pt x="857" y="1152"/>
                    </a:lnTo>
                    <a:lnTo>
                      <a:pt x="853" y="1157"/>
                    </a:lnTo>
                    <a:lnTo>
                      <a:pt x="853" y="1157"/>
                    </a:lnTo>
                    <a:lnTo>
                      <a:pt x="834" y="1170"/>
                    </a:lnTo>
                    <a:lnTo>
                      <a:pt x="815" y="1182"/>
                    </a:lnTo>
                    <a:lnTo>
                      <a:pt x="798" y="1192"/>
                    </a:lnTo>
                    <a:lnTo>
                      <a:pt x="779" y="1200"/>
                    </a:lnTo>
                    <a:lnTo>
                      <a:pt x="761" y="1206"/>
                    </a:lnTo>
                    <a:lnTo>
                      <a:pt x="743" y="1211"/>
                    </a:lnTo>
                    <a:lnTo>
                      <a:pt x="724" y="1214"/>
                    </a:lnTo>
                    <a:lnTo>
                      <a:pt x="706" y="1215"/>
                    </a:lnTo>
                    <a:lnTo>
                      <a:pt x="706" y="1215"/>
                    </a:lnTo>
                    <a:close/>
                    <a:moveTo>
                      <a:pt x="231" y="43"/>
                    </a:moveTo>
                    <a:lnTo>
                      <a:pt x="231" y="43"/>
                    </a:lnTo>
                    <a:lnTo>
                      <a:pt x="206" y="57"/>
                    </a:lnTo>
                    <a:lnTo>
                      <a:pt x="182" y="72"/>
                    </a:lnTo>
                    <a:lnTo>
                      <a:pt x="159" y="90"/>
                    </a:lnTo>
                    <a:lnTo>
                      <a:pt x="137" y="108"/>
                    </a:lnTo>
                    <a:lnTo>
                      <a:pt x="114" y="129"/>
                    </a:lnTo>
                    <a:lnTo>
                      <a:pt x="93" y="151"/>
                    </a:lnTo>
                    <a:lnTo>
                      <a:pt x="73" y="175"/>
                    </a:lnTo>
                    <a:lnTo>
                      <a:pt x="54" y="198"/>
                    </a:lnTo>
                    <a:lnTo>
                      <a:pt x="54" y="198"/>
                    </a:lnTo>
                    <a:lnTo>
                      <a:pt x="50" y="202"/>
                    </a:lnTo>
                    <a:lnTo>
                      <a:pt x="46" y="205"/>
                    </a:lnTo>
                    <a:lnTo>
                      <a:pt x="40" y="208"/>
                    </a:lnTo>
                    <a:lnTo>
                      <a:pt x="40" y="216"/>
                    </a:lnTo>
                    <a:lnTo>
                      <a:pt x="40" y="216"/>
                    </a:lnTo>
                    <a:lnTo>
                      <a:pt x="39" y="280"/>
                    </a:lnTo>
                    <a:lnTo>
                      <a:pt x="40" y="311"/>
                    </a:lnTo>
                    <a:lnTo>
                      <a:pt x="41" y="342"/>
                    </a:lnTo>
                    <a:lnTo>
                      <a:pt x="43" y="371"/>
                    </a:lnTo>
                    <a:lnTo>
                      <a:pt x="45" y="400"/>
                    </a:lnTo>
                    <a:lnTo>
                      <a:pt x="49" y="427"/>
                    </a:lnTo>
                    <a:lnTo>
                      <a:pt x="52" y="453"/>
                    </a:lnTo>
                    <a:lnTo>
                      <a:pt x="56" y="479"/>
                    </a:lnTo>
                    <a:lnTo>
                      <a:pt x="61" y="504"/>
                    </a:lnTo>
                    <a:lnTo>
                      <a:pt x="68" y="529"/>
                    </a:lnTo>
                    <a:lnTo>
                      <a:pt x="74" y="552"/>
                    </a:lnTo>
                    <a:lnTo>
                      <a:pt x="80" y="574"/>
                    </a:lnTo>
                    <a:lnTo>
                      <a:pt x="88" y="596"/>
                    </a:lnTo>
                    <a:lnTo>
                      <a:pt x="96" y="618"/>
                    </a:lnTo>
                    <a:lnTo>
                      <a:pt x="105" y="637"/>
                    </a:lnTo>
                    <a:lnTo>
                      <a:pt x="105" y="637"/>
                    </a:lnTo>
                    <a:lnTo>
                      <a:pt x="107" y="642"/>
                    </a:lnTo>
                    <a:lnTo>
                      <a:pt x="107" y="648"/>
                    </a:lnTo>
                    <a:lnTo>
                      <a:pt x="107" y="654"/>
                    </a:lnTo>
                    <a:lnTo>
                      <a:pt x="112" y="658"/>
                    </a:lnTo>
                    <a:lnTo>
                      <a:pt x="112" y="658"/>
                    </a:lnTo>
                    <a:lnTo>
                      <a:pt x="131" y="671"/>
                    </a:lnTo>
                    <a:lnTo>
                      <a:pt x="148" y="686"/>
                    </a:lnTo>
                    <a:lnTo>
                      <a:pt x="165" y="701"/>
                    </a:lnTo>
                    <a:lnTo>
                      <a:pt x="181" y="718"/>
                    </a:lnTo>
                    <a:lnTo>
                      <a:pt x="213" y="751"/>
                    </a:lnTo>
                    <a:lnTo>
                      <a:pt x="243" y="785"/>
                    </a:lnTo>
                    <a:lnTo>
                      <a:pt x="243" y="785"/>
                    </a:lnTo>
                    <a:lnTo>
                      <a:pt x="276" y="822"/>
                    </a:lnTo>
                    <a:lnTo>
                      <a:pt x="294" y="841"/>
                    </a:lnTo>
                    <a:lnTo>
                      <a:pt x="311" y="859"/>
                    </a:lnTo>
                    <a:lnTo>
                      <a:pt x="579" y="1127"/>
                    </a:lnTo>
                    <a:lnTo>
                      <a:pt x="582" y="1128"/>
                    </a:lnTo>
                    <a:lnTo>
                      <a:pt x="582" y="1128"/>
                    </a:lnTo>
                    <a:lnTo>
                      <a:pt x="585" y="1129"/>
                    </a:lnTo>
                    <a:lnTo>
                      <a:pt x="588" y="1131"/>
                    </a:lnTo>
                    <a:lnTo>
                      <a:pt x="588" y="1131"/>
                    </a:lnTo>
                    <a:lnTo>
                      <a:pt x="604" y="1142"/>
                    </a:lnTo>
                    <a:lnTo>
                      <a:pt x="618" y="1152"/>
                    </a:lnTo>
                    <a:lnTo>
                      <a:pt x="633" y="1159"/>
                    </a:lnTo>
                    <a:lnTo>
                      <a:pt x="647" y="1165"/>
                    </a:lnTo>
                    <a:lnTo>
                      <a:pt x="662" y="1170"/>
                    </a:lnTo>
                    <a:lnTo>
                      <a:pt x="677" y="1174"/>
                    </a:lnTo>
                    <a:lnTo>
                      <a:pt x="691" y="1177"/>
                    </a:lnTo>
                    <a:lnTo>
                      <a:pt x="706" y="1177"/>
                    </a:lnTo>
                    <a:lnTo>
                      <a:pt x="706" y="1177"/>
                    </a:lnTo>
                    <a:lnTo>
                      <a:pt x="720" y="1177"/>
                    </a:lnTo>
                    <a:lnTo>
                      <a:pt x="735" y="1174"/>
                    </a:lnTo>
                    <a:lnTo>
                      <a:pt x="750" y="1170"/>
                    </a:lnTo>
                    <a:lnTo>
                      <a:pt x="765" y="1165"/>
                    </a:lnTo>
                    <a:lnTo>
                      <a:pt x="779" y="1159"/>
                    </a:lnTo>
                    <a:lnTo>
                      <a:pt x="794" y="1152"/>
                    </a:lnTo>
                    <a:lnTo>
                      <a:pt x="808" y="1142"/>
                    </a:lnTo>
                    <a:lnTo>
                      <a:pt x="823" y="1131"/>
                    </a:lnTo>
                    <a:lnTo>
                      <a:pt x="823" y="1131"/>
                    </a:lnTo>
                    <a:lnTo>
                      <a:pt x="824" y="1130"/>
                    </a:lnTo>
                    <a:lnTo>
                      <a:pt x="825" y="1130"/>
                    </a:lnTo>
                    <a:lnTo>
                      <a:pt x="826" y="1129"/>
                    </a:lnTo>
                    <a:lnTo>
                      <a:pt x="865" y="1090"/>
                    </a:lnTo>
                    <a:lnTo>
                      <a:pt x="865" y="1090"/>
                    </a:lnTo>
                    <a:lnTo>
                      <a:pt x="934" y="1017"/>
                    </a:lnTo>
                    <a:lnTo>
                      <a:pt x="1002" y="949"/>
                    </a:lnTo>
                    <a:lnTo>
                      <a:pt x="1069" y="883"/>
                    </a:lnTo>
                    <a:lnTo>
                      <a:pt x="1105" y="850"/>
                    </a:lnTo>
                    <a:lnTo>
                      <a:pt x="1140" y="817"/>
                    </a:lnTo>
                    <a:lnTo>
                      <a:pt x="1143" y="815"/>
                    </a:lnTo>
                    <a:lnTo>
                      <a:pt x="1144" y="811"/>
                    </a:lnTo>
                    <a:lnTo>
                      <a:pt x="1144" y="811"/>
                    </a:lnTo>
                    <a:lnTo>
                      <a:pt x="1145" y="807"/>
                    </a:lnTo>
                    <a:lnTo>
                      <a:pt x="1147" y="803"/>
                    </a:lnTo>
                    <a:lnTo>
                      <a:pt x="1147" y="803"/>
                    </a:lnTo>
                    <a:lnTo>
                      <a:pt x="1157" y="786"/>
                    </a:lnTo>
                    <a:lnTo>
                      <a:pt x="1165" y="770"/>
                    </a:lnTo>
                    <a:lnTo>
                      <a:pt x="1173" y="753"/>
                    </a:lnTo>
                    <a:lnTo>
                      <a:pt x="1177" y="736"/>
                    </a:lnTo>
                    <a:lnTo>
                      <a:pt x="1180" y="720"/>
                    </a:lnTo>
                    <a:lnTo>
                      <a:pt x="1182" y="703"/>
                    </a:lnTo>
                    <a:lnTo>
                      <a:pt x="1182" y="688"/>
                    </a:lnTo>
                    <a:lnTo>
                      <a:pt x="1181" y="672"/>
                    </a:lnTo>
                    <a:lnTo>
                      <a:pt x="1179" y="657"/>
                    </a:lnTo>
                    <a:lnTo>
                      <a:pt x="1176" y="642"/>
                    </a:lnTo>
                    <a:lnTo>
                      <a:pt x="1173" y="628"/>
                    </a:lnTo>
                    <a:lnTo>
                      <a:pt x="1169" y="614"/>
                    </a:lnTo>
                    <a:lnTo>
                      <a:pt x="1158" y="588"/>
                    </a:lnTo>
                    <a:lnTo>
                      <a:pt x="1148" y="564"/>
                    </a:lnTo>
                    <a:lnTo>
                      <a:pt x="1146" y="560"/>
                    </a:lnTo>
                    <a:lnTo>
                      <a:pt x="1143" y="558"/>
                    </a:lnTo>
                    <a:lnTo>
                      <a:pt x="1143" y="558"/>
                    </a:lnTo>
                    <a:lnTo>
                      <a:pt x="1140" y="556"/>
                    </a:lnTo>
                    <a:lnTo>
                      <a:pt x="1140" y="556"/>
                    </a:lnTo>
                    <a:lnTo>
                      <a:pt x="1089" y="514"/>
                    </a:lnTo>
                    <a:lnTo>
                      <a:pt x="1039" y="471"/>
                    </a:lnTo>
                    <a:lnTo>
                      <a:pt x="991" y="427"/>
                    </a:lnTo>
                    <a:lnTo>
                      <a:pt x="942" y="381"/>
                    </a:lnTo>
                    <a:lnTo>
                      <a:pt x="894" y="335"/>
                    </a:lnTo>
                    <a:lnTo>
                      <a:pt x="846" y="289"/>
                    </a:lnTo>
                    <a:lnTo>
                      <a:pt x="752" y="196"/>
                    </a:lnTo>
                    <a:lnTo>
                      <a:pt x="752" y="196"/>
                    </a:lnTo>
                    <a:lnTo>
                      <a:pt x="629" y="75"/>
                    </a:lnTo>
                    <a:lnTo>
                      <a:pt x="627" y="72"/>
                    </a:lnTo>
                    <a:lnTo>
                      <a:pt x="623" y="72"/>
                    </a:lnTo>
                    <a:lnTo>
                      <a:pt x="622" y="71"/>
                    </a:lnTo>
                    <a:lnTo>
                      <a:pt x="622" y="71"/>
                    </a:lnTo>
                    <a:lnTo>
                      <a:pt x="590" y="64"/>
                    </a:lnTo>
                    <a:lnTo>
                      <a:pt x="558" y="57"/>
                    </a:lnTo>
                    <a:lnTo>
                      <a:pt x="525" y="52"/>
                    </a:lnTo>
                    <a:lnTo>
                      <a:pt x="491" y="46"/>
                    </a:lnTo>
                    <a:lnTo>
                      <a:pt x="455" y="43"/>
                    </a:lnTo>
                    <a:lnTo>
                      <a:pt x="417" y="40"/>
                    </a:lnTo>
                    <a:lnTo>
                      <a:pt x="377" y="39"/>
                    </a:lnTo>
                    <a:lnTo>
                      <a:pt x="336" y="38"/>
                    </a:lnTo>
                    <a:lnTo>
                      <a:pt x="336" y="38"/>
                    </a:lnTo>
                    <a:lnTo>
                      <a:pt x="291" y="39"/>
                    </a:lnTo>
                    <a:lnTo>
                      <a:pt x="241" y="40"/>
                    </a:lnTo>
                    <a:lnTo>
                      <a:pt x="236" y="40"/>
                    </a:lnTo>
                    <a:lnTo>
                      <a:pt x="232" y="42"/>
                    </a:lnTo>
                    <a:lnTo>
                      <a:pt x="232" y="42"/>
                    </a:lnTo>
                    <a:lnTo>
                      <a:pt x="231" y="43"/>
                    </a:lnTo>
                    <a:lnTo>
                      <a:pt x="231" y="43"/>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sp>
            <p:nvSpPr>
              <p:cNvPr id="429" name="Google Shape;429;p24"/>
              <p:cNvSpPr/>
              <p:nvPr/>
            </p:nvSpPr>
            <p:spPr>
              <a:xfrm>
                <a:off x="5443370" y="1731223"/>
                <a:ext cx="463599" cy="187610"/>
              </a:xfrm>
              <a:custGeom>
                <a:rect b="b" l="l" r="r" t="t"/>
                <a:pathLst>
                  <a:path extrusionOk="0" h="426" w="1052">
                    <a:moveTo>
                      <a:pt x="96" y="426"/>
                    </a:moveTo>
                    <a:lnTo>
                      <a:pt x="96" y="426"/>
                    </a:lnTo>
                    <a:lnTo>
                      <a:pt x="90" y="425"/>
                    </a:lnTo>
                    <a:lnTo>
                      <a:pt x="85" y="425"/>
                    </a:lnTo>
                    <a:lnTo>
                      <a:pt x="80" y="423"/>
                    </a:lnTo>
                    <a:lnTo>
                      <a:pt x="77" y="421"/>
                    </a:lnTo>
                    <a:lnTo>
                      <a:pt x="74" y="418"/>
                    </a:lnTo>
                    <a:lnTo>
                      <a:pt x="68" y="423"/>
                    </a:lnTo>
                    <a:lnTo>
                      <a:pt x="68" y="421"/>
                    </a:lnTo>
                    <a:lnTo>
                      <a:pt x="68" y="421"/>
                    </a:lnTo>
                    <a:lnTo>
                      <a:pt x="65" y="420"/>
                    </a:lnTo>
                    <a:lnTo>
                      <a:pt x="65" y="420"/>
                    </a:lnTo>
                    <a:lnTo>
                      <a:pt x="59" y="417"/>
                    </a:lnTo>
                    <a:lnTo>
                      <a:pt x="53" y="413"/>
                    </a:lnTo>
                    <a:lnTo>
                      <a:pt x="53" y="413"/>
                    </a:lnTo>
                    <a:lnTo>
                      <a:pt x="44" y="405"/>
                    </a:lnTo>
                    <a:lnTo>
                      <a:pt x="36" y="396"/>
                    </a:lnTo>
                    <a:lnTo>
                      <a:pt x="28" y="385"/>
                    </a:lnTo>
                    <a:lnTo>
                      <a:pt x="21" y="373"/>
                    </a:lnTo>
                    <a:lnTo>
                      <a:pt x="14" y="361"/>
                    </a:lnTo>
                    <a:lnTo>
                      <a:pt x="9" y="349"/>
                    </a:lnTo>
                    <a:lnTo>
                      <a:pt x="5" y="336"/>
                    </a:lnTo>
                    <a:lnTo>
                      <a:pt x="2" y="324"/>
                    </a:lnTo>
                    <a:lnTo>
                      <a:pt x="2" y="324"/>
                    </a:lnTo>
                    <a:lnTo>
                      <a:pt x="0" y="313"/>
                    </a:lnTo>
                    <a:lnTo>
                      <a:pt x="0" y="300"/>
                    </a:lnTo>
                    <a:lnTo>
                      <a:pt x="0" y="275"/>
                    </a:lnTo>
                    <a:lnTo>
                      <a:pt x="0" y="275"/>
                    </a:lnTo>
                    <a:lnTo>
                      <a:pt x="1" y="253"/>
                    </a:lnTo>
                    <a:lnTo>
                      <a:pt x="1" y="253"/>
                    </a:lnTo>
                    <a:lnTo>
                      <a:pt x="1" y="234"/>
                    </a:lnTo>
                    <a:lnTo>
                      <a:pt x="1" y="234"/>
                    </a:lnTo>
                    <a:lnTo>
                      <a:pt x="0" y="210"/>
                    </a:lnTo>
                    <a:lnTo>
                      <a:pt x="1" y="198"/>
                    </a:lnTo>
                    <a:lnTo>
                      <a:pt x="3" y="188"/>
                    </a:lnTo>
                    <a:lnTo>
                      <a:pt x="3" y="188"/>
                    </a:lnTo>
                    <a:lnTo>
                      <a:pt x="8" y="166"/>
                    </a:lnTo>
                    <a:lnTo>
                      <a:pt x="13" y="153"/>
                    </a:lnTo>
                    <a:lnTo>
                      <a:pt x="18" y="139"/>
                    </a:lnTo>
                    <a:lnTo>
                      <a:pt x="25" y="126"/>
                    </a:lnTo>
                    <a:lnTo>
                      <a:pt x="32" y="112"/>
                    </a:lnTo>
                    <a:lnTo>
                      <a:pt x="40" y="100"/>
                    </a:lnTo>
                    <a:lnTo>
                      <a:pt x="44" y="95"/>
                    </a:lnTo>
                    <a:lnTo>
                      <a:pt x="49" y="89"/>
                    </a:lnTo>
                    <a:lnTo>
                      <a:pt x="49" y="89"/>
                    </a:lnTo>
                    <a:lnTo>
                      <a:pt x="62" y="80"/>
                    </a:lnTo>
                    <a:lnTo>
                      <a:pt x="73" y="72"/>
                    </a:lnTo>
                    <a:lnTo>
                      <a:pt x="87" y="65"/>
                    </a:lnTo>
                    <a:lnTo>
                      <a:pt x="100" y="58"/>
                    </a:lnTo>
                    <a:lnTo>
                      <a:pt x="114" y="53"/>
                    </a:lnTo>
                    <a:lnTo>
                      <a:pt x="127" y="47"/>
                    </a:lnTo>
                    <a:lnTo>
                      <a:pt x="156" y="38"/>
                    </a:lnTo>
                    <a:lnTo>
                      <a:pt x="160" y="37"/>
                    </a:lnTo>
                    <a:lnTo>
                      <a:pt x="160" y="37"/>
                    </a:lnTo>
                    <a:lnTo>
                      <a:pt x="180" y="31"/>
                    </a:lnTo>
                    <a:lnTo>
                      <a:pt x="198" y="27"/>
                    </a:lnTo>
                    <a:lnTo>
                      <a:pt x="218" y="24"/>
                    </a:lnTo>
                    <a:lnTo>
                      <a:pt x="236" y="24"/>
                    </a:lnTo>
                    <a:lnTo>
                      <a:pt x="236" y="24"/>
                    </a:lnTo>
                    <a:lnTo>
                      <a:pt x="250" y="24"/>
                    </a:lnTo>
                    <a:lnTo>
                      <a:pt x="262" y="25"/>
                    </a:lnTo>
                    <a:lnTo>
                      <a:pt x="275" y="27"/>
                    </a:lnTo>
                    <a:lnTo>
                      <a:pt x="287" y="31"/>
                    </a:lnTo>
                    <a:lnTo>
                      <a:pt x="287" y="31"/>
                    </a:lnTo>
                    <a:lnTo>
                      <a:pt x="309" y="36"/>
                    </a:lnTo>
                    <a:lnTo>
                      <a:pt x="311" y="37"/>
                    </a:lnTo>
                    <a:lnTo>
                      <a:pt x="311" y="37"/>
                    </a:lnTo>
                    <a:lnTo>
                      <a:pt x="338" y="44"/>
                    </a:lnTo>
                    <a:lnTo>
                      <a:pt x="362" y="51"/>
                    </a:lnTo>
                    <a:lnTo>
                      <a:pt x="387" y="60"/>
                    </a:lnTo>
                    <a:lnTo>
                      <a:pt x="400" y="66"/>
                    </a:lnTo>
                    <a:lnTo>
                      <a:pt x="412" y="72"/>
                    </a:lnTo>
                    <a:lnTo>
                      <a:pt x="412" y="72"/>
                    </a:lnTo>
                    <a:lnTo>
                      <a:pt x="438" y="85"/>
                    </a:lnTo>
                    <a:lnTo>
                      <a:pt x="464" y="100"/>
                    </a:lnTo>
                    <a:lnTo>
                      <a:pt x="513" y="130"/>
                    </a:lnTo>
                    <a:lnTo>
                      <a:pt x="523" y="136"/>
                    </a:lnTo>
                    <a:lnTo>
                      <a:pt x="529" y="127"/>
                    </a:lnTo>
                    <a:lnTo>
                      <a:pt x="529" y="127"/>
                    </a:lnTo>
                    <a:lnTo>
                      <a:pt x="540" y="113"/>
                    </a:lnTo>
                    <a:lnTo>
                      <a:pt x="551" y="101"/>
                    </a:lnTo>
                    <a:lnTo>
                      <a:pt x="563" y="89"/>
                    </a:lnTo>
                    <a:lnTo>
                      <a:pt x="574" y="79"/>
                    </a:lnTo>
                    <a:lnTo>
                      <a:pt x="587" y="70"/>
                    </a:lnTo>
                    <a:lnTo>
                      <a:pt x="599" y="60"/>
                    </a:lnTo>
                    <a:lnTo>
                      <a:pt x="611" y="52"/>
                    </a:lnTo>
                    <a:lnTo>
                      <a:pt x="625" y="45"/>
                    </a:lnTo>
                    <a:lnTo>
                      <a:pt x="625" y="45"/>
                    </a:lnTo>
                    <a:lnTo>
                      <a:pt x="642" y="37"/>
                    </a:lnTo>
                    <a:lnTo>
                      <a:pt x="661" y="29"/>
                    </a:lnTo>
                    <a:lnTo>
                      <a:pt x="680" y="23"/>
                    </a:lnTo>
                    <a:lnTo>
                      <a:pt x="698" y="18"/>
                    </a:lnTo>
                    <a:lnTo>
                      <a:pt x="734" y="10"/>
                    </a:lnTo>
                    <a:lnTo>
                      <a:pt x="767" y="4"/>
                    </a:lnTo>
                    <a:lnTo>
                      <a:pt x="767" y="4"/>
                    </a:lnTo>
                    <a:lnTo>
                      <a:pt x="790" y="1"/>
                    </a:lnTo>
                    <a:lnTo>
                      <a:pt x="813" y="0"/>
                    </a:lnTo>
                    <a:lnTo>
                      <a:pt x="813" y="0"/>
                    </a:lnTo>
                    <a:lnTo>
                      <a:pt x="826" y="0"/>
                    </a:lnTo>
                    <a:lnTo>
                      <a:pt x="841" y="1"/>
                    </a:lnTo>
                    <a:lnTo>
                      <a:pt x="868" y="5"/>
                    </a:lnTo>
                    <a:lnTo>
                      <a:pt x="894" y="10"/>
                    </a:lnTo>
                    <a:lnTo>
                      <a:pt x="922" y="16"/>
                    </a:lnTo>
                    <a:lnTo>
                      <a:pt x="922" y="16"/>
                    </a:lnTo>
                    <a:lnTo>
                      <a:pt x="935" y="19"/>
                    </a:lnTo>
                    <a:lnTo>
                      <a:pt x="947" y="23"/>
                    </a:lnTo>
                    <a:lnTo>
                      <a:pt x="959" y="28"/>
                    </a:lnTo>
                    <a:lnTo>
                      <a:pt x="971" y="35"/>
                    </a:lnTo>
                    <a:lnTo>
                      <a:pt x="982" y="42"/>
                    </a:lnTo>
                    <a:lnTo>
                      <a:pt x="994" y="49"/>
                    </a:lnTo>
                    <a:lnTo>
                      <a:pt x="1004" y="57"/>
                    </a:lnTo>
                    <a:lnTo>
                      <a:pt x="1013" y="67"/>
                    </a:lnTo>
                    <a:lnTo>
                      <a:pt x="1022" y="77"/>
                    </a:lnTo>
                    <a:lnTo>
                      <a:pt x="1030" y="87"/>
                    </a:lnTo>
                    <a:lnTo>
                      <a:pt x="1037" y="99"/>
                    </a:lnTo>
                    <a:lnTo>
                      <a:pt x="1043" y="110"/>
                    </a:lnTo>
                    <a:lnTo>
                      <a:pt x="1047" y="122"/>
                    </a:lnTo>
                    <a:lnTo>
                      <a:pt x="1050" y="135"/>
                    </a:lnTo>
                    <a:lnTo>
                      <a:pt x="1052" y="148"/>
                    </a:lnTo>
                    <a:lnTo>
                      <a:pt x="1052" y="163"/>
                    </a:lnTo>
                    <a:lnTo>
                      <a:pt x="1052" y="163"/>
                    </a:lnTo>
                    <a:lnTo>
                      <a:pt x="1050" y="183"/>
                    </a:lnTo>
                    <a:lnTo>
                      <a:pt x="1047" y="203"/>
                    </a:lnTo>
                    <a:lnTo>
                      <a:pt x="1041" y="221"/>
                    </a:lnTo>
                    <a:lnTo>
                      <a:pt x="1034" y="237"/>
                    </a:lnTo>
                    <a:lnTo>
                      <a:pt x="1025" y="252"/>
                    </a:lnTo>
                    <a:lnTo>
                      <a:pt x="1014" y="264"/>
                    </a:lnTo>
                    <a:lnTo>
                      <a:pt x="1003" y="275"/>
                    </a:lnTo>
                    <a:lnTo>
                      <a:pt x="991" y="285"/>
                    </a:lnTo>
                    <a:lnTo>
                      <a:pt x="978" y="293"/>
                    </a:lnTo>
                    <a:lnTo>
                      <a:pt x="965" y="300"/>
                    </a:lnTo>
                    <a:lnTo>
                      <a:pt x="951" y="306"/>
                    </a:lnTo>
                    <a:lnTo>
                      <a:pt x="938" y="311"/>
                    </a:lnTo>
                    <a:lnTo>
                      <a:pt x="924" y="316"/>
                    </a:lnTo>
                    <a:lnTo>
                      <a:pt x="912" y="320"/>
                    </a:lnTo>
                    <a:lnTo>
                      <a:pt x="887" y="324"/>
                    </a:lnTo>
                    <a:lnTo>
                      <a:pt x="887" y="324"/>
                    </a:lnTo>
                    <a:lnTo>
                      <a:pt x="871" y="326"/>
                    </a:lnTo>
                    <a:lnTo>
                      <a:pt x="854" y="327"/>
                    </a:lnTo>
                    <a:lnTo>
                      <a:pt x="854" y="327"/>
                    </a:lnTo>
                    <a:lnTo>
                      <a:pt x="841" y="326"/>
                    </a:lnTo>
                    <a:lnTo>
                      <a:pt x="827" y="325"/>
                    </a:lnTo>
                    <a:lnTo>
                      <a:pt x="799" y="321"/>
                    </a:lnTo>
                    <a:lnTo>
                      <a:pt x="769" y="315"/>
                    </a:lnTo>
                    <a:lnTo>
                      <a:pt x="740" y="305"/>
                    </a:lnTo>
                    <a:lnTo>
                      <a:pt x="711" y="294"/>
                    </a:lnTo>
                    <a:lnTo>
                      <a:pt x="681" y="281"/>
                    </a:lnTo>
                    <a:lnTo>
                      <a:pt x="652" y="265"/>
                    </a:lnTo>
                    <a:lnTo>
                      <a:pt x="623" y="246"/>
                    </a:lnTo>
                    <a:lnTo>
                      <a:pt x="623" y="246"/>
                    </a:lnTo>
                    <a:lnTo>
                      <a:pt x="597" y="229"/>
                    </a:lnTo>
                    <a:lnTo>
                      <a:pt x="571" y="209"/>
                    </a:lnTo>
                    <a:lnTo>
                      <a:pt x="571" y="209"/>
                    </a:lnTo>
                    <a:lnTo>
                      <a:pt x="541" y="187"/>
                    </a:lnTo>
                    <a:lnTo>
                      <a:pt x="531" y="179"/>
                    </a:lnTo>
                    <a:lnTo>
                      <a:pt x="524" y="190"/>
                    </a:lnTo>
                    <a:lnTo>
                      <a:pt x="524" y="190"/>
                    </a:lnTo>
                    <a:lnTo>
                      <a:pt x="500" y="227"/>
                    </a:lnTo>
                    <a:lnTo>
                      <a:pt x="500" y="227"/>
                    </a:lnTo>
                    <a:lnTo>
                      <a:pt x="482" y="256"/>
                    </a:lnTo>
                    <a:lnTo>
                      <a:pt x="482" y="256"/>
                    </a:lnTo>
                    <a:lnTo>
                      <a:pt x="479" y="259"/>
                    </a:lnTo>
                    <a:lnTo>
                      <a:pt x="476" y="262"/>
                    </a:lnTo>
                    <a:lnTo>
                      <a:pt x="473" y="263"/>
                    </a:lnTo>
                    <a:lnTo>
                      <a:pt x="469" y="263"/>
                    </a:lnTo>
                    <a:lnTo>
                      <a:pt x="469" y="263"/>
                    </a:lnTo>
                    <a:lnTo>
                      <a:pt x="464" y="263"/>
                    </a:lnTo>
                    <a:lnTo>
                      <a:pt x="458" y="261"/>
                    </a:lnTo>
                    <a:lnTo>
                      <a:pt x="455" y="258"/>
                    </a:lnTo>
                    <a:lnTo>
                      <a:pt x="452" y="254"/>
                    </a:lnTo>
                    <a:lnTo>
                      <a:pt x="452" y="254"/>
                    </a:lnTo>
                    <a:lnTo>
                      <a:pt x="451" y="251"/>
                    </a:lnTo>
                    <a:lnTo>
                      <a:pt x="450" y="247"/>
                    </a:lnTo>
                    <a:lnTo>
                      <a:pt x="451" y="244"/>
                    </a:lnTo>
                    <a:lnTo>
                      <a:pt x="453" y="240"/>
                    </a:lnTo>
                    <a:lnTo>
                      <a:pt x="453" y="240"/>
                    </a:lnTo>
                    <a:lnTo>
                      <a:pt x="474" y="208"/>
                    </a:lnTo>
                    <a:lnTo>
                      <a:pt x="474" y="208"/>
                    </a:lnTo>
                    <a:lnTo>
                      <a:pt x="498" y="172"/>
                    </a:lnTo>
                    <a:lnTo>
                      <a:pt x="504" y="162"/>
                    </a:lnTo>
                    <a:lnTo>
                      <a:pt x="477" y="144"/>
                    </a:lnTo>
                    <a:lnTo>
                      <a:pt x="477" y="144"/>
                    </a:lnTo>
                    <a:lnTo>
                      <a:pt x="445" y="123"/>
                    </a:lnTo>
                    <a:lnTo>
                      <a:pt x="429" y="113"/>
                    </a:lnTo>
                    <a:lnTo>
                      <a:pt x="412" y="104"/>
                    </a:lnTo>
                    <a:lnTo>
                      <a:pt x="394" y="95"/>
                    </a:lnTo>
                    <a:lnTo>
                      <a:pt x="377" y="86"/>
                    </a:lnTo>
                    <a:lnTo>
                      <a:pt x="359" y="80"/>
                    </a:lnTo>
                    <a:lnTo>
                      <a:pt x="343" y="75"/>
                    </a:lnTo>
                    <a:lnTo>
                      <a:pt x="335" y="74"/>
                    </a:lnTo>
                    <a:lnTo>
                      <a:pt x="335" y="74"/>
                    </a:lnTo>
                    <a:lnTo>
                      <a:pt x="310" y="68"/>
                    </a:lnTo>
                    <a:lnTo>
                      <a:pt x="284" y="63"/>
                    </a:lnTo>
                    <a:lnTo>
                      <a:pt x="256" y="58"/>
                    </a:lnTo>
                    <a:lnTo>
                      <a:pt x="243" y="57"/>
                    </a:lnTo>
                    <a:lnTo>
                      <a:pt x="229" y="57"/>
                    </a:lnTo>
                    <a:lnTo>
                      <a:pt x="229" y="57"/>
                    </a:lnTo>
                    <a:lnTo>
                      <a:pt x="213" y="57"/>
                    </a:lnTo>
                    <a:lnTo>
                      <a:pt x="196" y="59"/>
                    </a:lnTo>
                    <a:lnTo>
                      <a:pt x="182" y="64"/>
                    </a:lnTo>
                    <a:lnTo>
                      <a:pt x="167" y="68"/>
                    </a:lnTo>
                    <a:lnTo>
                      <a:pt x="167" y="68"/>
                    </a:lnTo>
                    <a:lnTo>
                      <a:pt x="156" y="72"/>
                    </a:lnTo>
                    <a:lnTo>
                      <a:pt x="142" y="76"/>
                    </a:lnTo>
                    <a:lnTo>
                      <a:pt x="142" y="76"/>
                    </a:lnTo>
                    <a:lnTo>
                      <a:pt x="128" y="81"/>
                    </a:lnTo>
                    <a:lnTo>
                      <a:pt x="115" y="86"/>
                    </a:lnTo>
                    <a:lnTo>
                      <a:pt x="101" y="91"/>
                    </a:lnTo>
                    <a:lnTo>
                      <a:pt x="89" y="99"/>
                    </a:lnTo>
                    <a:lnTo>
                      <a:pt x="89" y="99"/>
                    </a:lnTo>
                    <a:lnTo>
                      <a:pt x="81" y="106"/>
                    </a:lnTo>
                    <a:lnTo>
                      <a:pt x="74" y="112"/>
                    </a:lnTo>
                    <a:lnTo>
                      <a:pt x="68" y="119"/>
                    </a:lnTo>
                    <a:lnTo>
                      <a:pt x="63" y="127"/>
                    </a:lnTo>
                    <a:lnTo>
                      <a:pt x="55" y="143"/>
                    </a:lnTo>
                    <a:lnTo>
                      <a:pt x="47" y="159"/>
                    </a:lnTo>
                    <a:lnTo>
                      <a:pt x="44" y="166"/>
                    </a:lnTo>
                    <a:lnTo>
                      <a:pt x="44" y="166"/>
                    </a:lnTo>
                    <a:lnTo>
                      <a:pt x="40" y="175"/>
                    </a:lnTo>
                    <a:lnTo>
                      <a:pt x="37" y="184"/>
                    </a:lnTo>
                    <a:lnTo>
                      <a:pt x="33" y="207"/>
                    </a:lnTo>
                    <a:lnTo>
                      <a:pt x="30" y="231"/>
                    </a:lnTo>
                    <a:lnTo>
                      <a:pt x="29" y="256"/>
                    </a:lnTo>
                    <a:lnTo>
                      <a:pt x="30" y="281"/>
                    </a:lnTo>
                    <a:lnTo>
                      <a:pt x="33" y="304"/>
                    </a:lnTo>
                    <a:lnTo>
                      <a:pt x="35" y="316"/>
                    </a:lnTo>
                    <a:lnTo>
                      <a:pt x="38" y="326"/>
                    </a:lnTo>
                    <a:lnTo>
                      <a:pt x="41" y="335"/>
                    </a:lnTo>
                    <a:lnTo>
                      <a:pt x="45" y="344"/>
                    </a:lnTo>
                    <a:lnTo>
                      <a:pt x="45" y="344"/>
                    </a:lnTo>
                    <a:lnTo>
                      <a:pt x="49" y="353"/>
                    </a:lnTo>
                    <a:lnTo>
                      <a:pt x="55" y="360"/>
                    </a:lnTo>
                    <a:lnTo>
                      <a:pt x="60" y="366"/>
                    </a:lnTo>
                    <a:lnTo>
                      <a:pt x="65" y="372"/>
                    </a:lnTo>
                    <a:lnTo>
                      <a:pt x="71" y="378"/>
                    </a:lnTo>
                    <a:lnTo>
                      <a:pt x="77" y="382"/>
                    </a:lnTo>
                    <a:lnTo>
                      <a:pt x="92" y="391"/>
                    </a:lnTo>
                    <a:lnTo>
                      <a:pt x="92" y="391"/>
                    </a:lnTo>
                    <a:lnTo>
                      <a:pt x="97" y="394"/>
                    </a:lnTo>
                    <a:lnTo>
                      <a:pt x="101" y="397"/>
                    </a:lnTo>
                    <a:lnTo>
                      <a:pt x="108" y="390"/>
                    </a:lnTo>
                    <a:lnTo>
                      <a:pt x="109" y="393"/>
                    </a:lnTo>
                    <a:lnTo>
                      <a:pt x="109" y="393"/>
                    </a:lnTo>
                    <a:lnTo>
                      <a:pt x="112" y="393"/>
                    </a:lnTo>
                    <a:lnTo>
                      <a:pt x="112" y="393"/>
                    </a:lnTo>
                    <a:lnTo>
                      <a:pt x="117" y="394"/>
                    </a:lnTo>
                    <a:lnTo>
                      <a:pt x="121" y="395"/>
                    </a:lnTo>
                    <a:lnTo>
                      <a:pt x="123" y="397"/>
                    </a:lnTo>
                    <a:lnTo>
                      <a:pt x="125" y="400"/>
                    </a:lnTo>
                    <a:lnTo>
                      <a:pt x="127" y="405"/>
                    </a:lnTo>
                    <a:lnTo>
                      <a:pt x="127" y="410"/>
                    </a:lnTo>
                    <a:lnTo>
                      <a:pt x="127" y="410"/>
                    </a:lnTo>
                    <a:lnTo>
                      <a:pt x="127" y="413"/>
                    </a:lnTo>
                    <a:lnTo>
                      <a:pt x="125" y="419"/>
                    </a:lnTo>
                    <a:lnTo>
                      <a:pt x="123" y="421"/>
                    </a:lnTo>
                    <a:lnTo>
                      <a:pt x="121" y="423"/>
                    </a:lnTo>
                    <a:lnTo>
                      <a:pt x="117" y="425"/>
                    </a:lnTo>
                    <a:lnTo>
                      <a:pt x="112" y="425"/>
                    </a:lnTo>
                    <a:lnTo>
                      <a:pt x="112" y="425"/>
                    </a:lnTo>
                    <a:lnTo>
                      <a:pt x="103" y="426"/>
                    </a:lnTo>
                    <a:lnTo>
                      <a:pt x="103" y="426"/>
                    </a:lnTo>
                    <a:lnTo>
                      <a:pt x="96" y="426"/>
                    </a:lnTo>
                    <a:lnTo>
                      <a:pt x="96" y="426"/>
                    </a:lnTo>
                    <a:close/>
                    <a:moveTo>
                      <a:pt x="819" y="29"/>
                    </a:moveTo>
                    <a:lnTo>
                      <a:pt x="819" y="29"/>
                    </a:lnTo>
                    <a:lnTo>
                      <a:pt x="805" y="31"/>
                    </a:lnTo>
                    <a:lnTo>
                      <a:pt x="788" y="32"/>
                    </a:lnTo>
                    <a:lnTo>
                      <a:pt x="771" y="34"/>
                    </a:lnTo>
                    <a:lnTo>
                      <a:pt x="754" y="37"/>
                    </a:lnTo>
                    <a:lnTo>
                      <a:pt x="736" y="41"/>
                    </a:lnTo>
                    <a:lnTo>
                      <a:pt x="717" y="46"/>
                    </a:lnTo>
                    <a:lnTo>
                      <a:pt x="675" y="58"/>
                    </a:lnTo>
                    <a:lnTo>
                      <a:pt x="675" y="58"/>
                    </a:lnTo>
                    <a:lnTo>
                      <a:pt x="659" y="65"/>
                    </a:lnTo>
                    <a:lnTo>
                      <a:pt x="643" y="72"/>
                    </a:lnTo>
                    <a:lnTo>
                      <a:pt x="628" y="80"/>
                    </a:lnTo>
                    <a:lnTo>
                      <a:pt x="613" y="90"/>
                    </a:lnTo>
                    <a:lnTo>
                      <a:pt x="599" y="101"/>
                    </a:lnTo>
                    <a:lnTo>
                      <a:pt x="586" y="113"/>
                    </a:lnTo>
                    <a:lnTo>
                      <a:pt x="572" y="127"/>
                    </a:lnTo>
                    <a:lnTo>
                      <a:pt x="559" y="142"/>
                    </a:lnTo>
                    <a:lnTo>
                      <a:pt x="550" y="152"/>
                    </a:lnTo>
                    <a:lnTo>
                      <a:pt x="562" y="160"/>
                    </a:lnTo>
                    <a:lnTo>
                      <a:pt x="562" y="160"/>
                    </a:lnTo>
                    <a:lnTo>
                      <a:pt x="582" y="174"/>
                    </a:lnTo>
                    <a:lnTo>
                      <a:pt x="602" y="190"/>
                    </a:lnTo>
                    <a:lnTo>
                      <a:pt x="602" y="190"/>
                    </a:lnTo>
                    <a:lnTo>
                      <a:pt x="632" y="213"/>
                    </a:lnTo>
                    <a:lnTo>
                      <a:pt x="648" y="224"/>
                    </a:lnTo>
                    <a:lnTo>
                      <a:pt x="664" y="234"/>
                    </a:lnTo>
                    <a:lnTo>
                      <a:pt x="664" y="234"/>
                    </a:lnTo>
                    <a:lnTo>
                      <a:pt x="688" y="246"/>
                    </a:lnTo>
                    <a:lnTo>
                      <a:pt x="704" y="255"/>
                    </a:lnTo>
                    <a:lnTo>
                      <a:pt x="723" y="264"/>
                    </a:lnTo>
                    <a:lnTo>
                      <a:pt x="744" y="272"/>
                    </a:lnTo>
                    <a:lnTo>
                      <a:pt x="765" y="279"/>
                    </a:lnTo>
                    <a:lnTo>
                      <a:pt x="787" y="286"/>
                    </a:lnTo>
                    <a:lnTo>
                      <a:pt x="797" y="288"/>
                    </a:lnTo>
                    <a:lnTo>
                      <a:pt x="808" y="289"/>
                    </a:lnTo>
                    <a:lnTo>
                      <a:pt x="808" y="289"/>
                    </a:lnTo>
                    <a:lnTo>
                      <a:pt x="834" y="291"/>
                    </a:lnTo>
                    <a:lnTo>
                      <a:pt x="859" y="292"/>
                    </a:lnTo>
                    <a:lnTo>
                      <a:pt x="859" y="292"/>
                    </a:lnTo>
                    <a:lnTo>
                      <a:pt x="882" y="291"/>
                    </a:lnTo>
                    <a:lnTo>
                      <a:pt x="903" y="289"/>
                    </a:lnTo>
                    <a:lnTo>
                      <a:pt x="922" y="285"/>
                    </a:lnTo>
                    <a:lnTo>
                      <a:pt x="940" y="279"/>
                    </a:lnTo>
                    <a:lnTo>
                      <a:pt x="955" y="273"/>
                    </a:lnTo>
                    <a:lnTo>
                      <a:pt x="970" y="265"/>
                    </a:lnTo>
                    <a:lnTo>
                      <a:pt x="983" y="255"/>
                    </a:lnTo>
                    <a:lnTo>
                      <a:pt x="994" y="243"/>
                    </a:lnTo>
                    <a:lnTo>
                      <a:pt x="994" y="243"/>
                    </a:lnTo>
                    <a:lnTo>
                      <a:pt x="1001" y="233"/>
                    </a:lnTo>
                    <a:lnTo>
                      <a:pt x="1007" y="222"/>
                    </a:lnTo>
                    <a:lnTo>
                      <a:pt x="1012" y="209"/>
                    </a:lnTo>
                    <a:lnTo>
                      <a:pt x="1016" y="197"/>
                    </a:lnTo>
                    <a:lnTo>
                      <a:pt x="1019" y="182"/>
                    </a:lnTo>
                    <a:lnTo>
                      <a:pt x="1021" y="169"/>
                    </a:lnTo>
                    <a:lnTo>
                      <a:pt x="1021" y="156"/>
                    </a:lnTo>
                    <a:lnTo>
                      <a:pt x="1020" y="142"/>
                    </a:lnTo>
                    <a:lnTo>
                      <a:pt x="1020" y="142"/>
                    </a:lnTo>
                    <a:lnTo>
                      <a:pt x="1019" y="134"/>
                    </a:lnTo>
                    <a:lnTo>
                      <a:pt x="1016" y="127"/>
                    </a:lnTo>
                    <a:lnTo>
                      <a:pt x="1014" y="119"/>
                    </a:lnTo>
                    <a:lnTo>
                      <a:pt x="1010" y="113"/>
                    </a:lnTo>
                    <a:lnTo>
                      <a:pt x="1007" y="107"/>
                    </a:lnTo>
                    <a:lnTo>
                      <a:pt x="1002" y="101"/>
                    </a:lnTo>
                    <a:lnTo>
                      <a:pt x="997" y="96"/>
                    </a:lnTo>
                    <a:lnTo>
                      <a:pt x="991" y="91"/>
                    </a:lnTo>
                    <a:lnTo>
                      <a:pt x="991" y="91"/>
                    </a:lnTo>
                    <a:lnTo>
                      <a:pt x="973" y="79"/>
                    </a:lnTo>
                    <a:lnTo>
                      <a:pt x="973" y="79"/>
                    </a:lnTo>
                    <a:lnTo>
                      <a:pt x="956" y="67"/>
                    </a:lnTo>
                    <a:lnTo>
                      <a:pt x="947" y="60"/>
                    </a:lnTo>
                    <a:lnTo>
                      <a:pt x="938" y="55"/>
                    </a:lnTo>
                    <a:lnTo>
                      <a:pt x="938" y="55"/>
                    </a:lnTo>
                    <a:lnTo>
                      <a:pt x="926" y="50"/>
                    </a:lnTo>
                    <a:lnTo>
                      <a:pt x="914" y="46"/>
                    </a:lnTo>
                    <a:lnTo>
                      <a:pt x="889" y="39"/>
                    </a:lnTo>
                    <a:lnTo>
                      <a:pt x="865" y="35"/>
                    </a:lnTo>
                    <a:lnTo>
                      <a:pt x="849" y="32"/>
                    </a:lnTo>
                    <a:lnTo>
                      <a:pt x="849" y="32"/>
                    </a:lnTo>
                    <a:lnTo>
                      <a:pt x="834" y="31"/>
                    </a:lnTo>
                    <a:lnTo>
                      <a:pt x="819" y="29"/>
                    </a:lnTo>
                    <a:lnTo>
                      <a:pt x="819" y="29"/>
                    </a:lnTo>
                    <a:close/>
                  </a:path>
                </a:pathLst>
              </a:custGeom>
              <a:solidFill>
                <a:srgbClr val="7F7F7F"/>
              </a:solidFill>
              <a:ln cap="flat" cmpd="sng" w="9525">
                <a:solidFill>
                  <a:schemeClr val="lt1"/>
                </a:solidFill>
                <a:prstDash val="solid"/>
                <a:round/>
                <a:headEnd len="sm" w="sm" type="none"/>
                <a:tailEnd len="sm" w="sm" type="none"/>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1800">
                  <a:solidFill>
                    <a:srgbClr val="605448"/>
                  </a:solidFill>
                  <a:latin typeface="Arial"/>
                  <a:ea typeface="Arial"/>
                  <a:cs typeface="Arial"/>
                  <a:sym typeface="Arial"/>
                </a:endParaRPr>
              </a:p>
            </p:txBody>
          </p:sp>
        </p:grpSp>
      </p:grpSp>
      <p:grpSp>
        <p:nvGrpSpPr>
          <p:cNvPr id="430" name="Google Shape;430;p24"/>
          <p:cNvGrpSpPr/>
          <p:nvPr/>
        </p:nvGrpSpPr>
        <p:grpSpPr>
          <a:xfrm>
            <a:off x="705688" y="1791996"/>
            <a:ext cx="1788460" cy="853306"/>
            <a:chOff x="705688" y="1791996"/>
            <a:chExt cx="1788460" cy="853306"/>
          </a:xfrm>
        </p:grpSpPr>
        <p:sp>
          <p:nvSpPr>
            <p:cNvPr id="431" name="Google Shape;431;p24"/>
            <p:cNvSpPr txBox="1"/>
            <p:nvPr/>
          </p:nvSpPr>
          <p:spPr>
            <a:xfrm>
              <a:off x="705688" y="2137471"/>
              <a:ext cx="1780092"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Take calculated risks. That is quite different from being rash.</a:t>
              </a:r>
              <a:endParaRPr sz="1000">
                <a:solidFill>
                  <a:srgbClr val="FFF5E1"/>
                </a:solidFill>
                <a:latin typeface="Arial"/>
                <a:ea typeface="Arial"/>
                <a:cs typeface="Arial"/>
                <a:sym typeface="Arial"/>
              </a:endParaRPr>
            </a:p>
          </p:txBody>
        </p:sp>
        <p:sp>
          <p:nvSpPr>
            <p:cNvPr id="432" name="Google Shape;432;p24"/>
            <p:cNvSpPr txBox="1"/>
            <p:nvPr/>
          </p:nvSpPr>
          <p:spPr>
            <a:xfrm>
              <a:off x="1425781" y="1791996"/>
              <a:ext cx="1068367"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Briefing</a:t>
              </a:r>
              <a:endParaRPr b="1" sz="1500">
                <a:solidFill>
                  <a:srgbClr val="FFF5E1"/>
                </a:solidFill>
                <a:latin typeface="Arial"/>
                <a:ea typeface="Arial"/>
                <a:cs typeface="Arial"/>
                <a:sym typeface="Arial"/>
              </a:endParaRPr>
            </a:p>
          </p:txBody>
        </p:sp>
      </p:grpSp>
      <p:grpSp>
        <p:nvGrpSpPr>
          <p:cNvPr id="433" name="Google Shape;433;p24"/>
          <p:cNvGrpSpPr/>
          <p:nvPr/>
        </p:nvGrpSpPr>
        <p:grpSpPr>
          <a:xfrm>
            <a:off x="1843663" y="3084194"/>
            <a:ext cx="1921643" cy="841425"/>
            <a:chOff x="1843663" y="3084194"/>
            <a:chExt cx="1921643" cy="841425"/>
          </a:xfrm>
        </p:grpSpPr>
        <p:sp>
          <p:nvSpPr>
            <p:cNvPr id="434" name="Google Shape;434;p24"/>
            <p:cNvSpPr txBox="1"/>
            <p:nvPr/>
          </p:nvSpPr>
          <p:spPr>
            <a:xfrm>
              <a:off x="1843663" y="3417788"/>
              <a:ext cx="1755350"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There is only one difference between a madman and me. I am not mad.</a:t>
              </a:r>
              <a:endParaRPr sz="1000">
                <a:solidFill>
                  <a:srgbClr val="FFF5E1"/>
                </a:solidFill>
                <a:latin typeface="Arial"/>
                <a:ea typeface="Arial"/>
                <a:cs typeface="Arial"/>
                <a:sym typeface="Arial"/>
              </a:endParaRPr>
            </a:p>
          </p:txBody>
        </p:sp>
        <p:sp>
          <p:nvSpPr>
            <p:cNvPr id="435" name="Google Shape;435;p24"/>
            <p:cNvSpPr txBox="1"/>
            <p:nvPr/>
          </p:nvSpPr>
          <p:spPr>
            <a:xfrm>
              <a:off x="2543618" y="3084194"/>
              <a:ext cx="1221688" cy="323165"/>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b="1" lang="tr-TR" sz="1500">
                  <a:solidFill>
                    <a:srgbClr val="FFF5E1"/>
                  </a:solidFill>
                  <a:latin typeface="Arial"/>
                  <a:ea typeface="Arial"/>
                  <a:cs typeface="Arial"/>
                  <a:sym typeface="Arial"/>
                </a:rPr>
                <a:t>Milestone</a:t>
              </a:r>
              <a:endParaRPr b="1" sz="1500">
                <a:solidFill>
                  <a:srgbClr val="FFF5E1"/>
                </a:solidFill>
                <a:latin typeface="Arial"/>
                <a:ea typeface="Arial"/>
                <a:cs typeface="Arial"/>
                <a:sym typeface="Arial"/>
              </a:endParaRPr>
            </a:p>
          </p:txBody>
        </p:sp>
      </p:grpSp>
      <p:grpSp>
        <p:nvGrpSpPr>
          <p:cNvPr id="436" name="Google Shape;436;p24"/>
          <p:cNvGrpSpPr/>
          <p:nvPr/>
        </p:nvGrpSpPr>
        <p:grpSpPr>
          <a:xfrm>
            <a:off x="6279317" y="1534883"/>
            <a:ext cx="2000316" cy="811447"/>
            <a:chOff x="6279317" y="1534883"/>
            <a:chExt cx="2000316" cy="811447"/>
          </a:xfrm>
        </p:grpSpPr>
        <p:sp>
          <p:nvSpPr>
            <p:cNvPr id="437" name="Google Shape;437;p24"/>
            <p:cNvSpPr txBox="1"/>
            <p:nvPr/>
          </p:nvSpPr>
          <p:spPr>
            <a:xfrm>
              <a:off x="6388894" y="1838499"/>
              <a:ext cx="1890739" cy="507831"/>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1000"/>
                <a:buFont typeface="Arial"/>
                <a:buNone/>
              </a:pPr>
              <a:r>
                <a:rPr lang="tr-TR" sz="1000">
                  <a:solidFill>
                    <a:srgbClr val="FFF5E1"/>
                  </a:solidFill>
                  <a:latin typeface="Arial"/>
                  <a:ea typeface="Arial"/>
                  <a:cs typeface="Arial"/>
                  <a:sym typeface="Arial"/>
                </a:rPr>
                <a:t>To see what is in front of one's nose needs a constant struggle.</a:t>
              </a:r>
              <a:endParaRPr sz="1000">
                <a:solidFill>
                  <a:srgbClr val="FFF5E1"/>
                </a:solidFill>
                <a:latin typeface="Arial"/>
                <a:ea typeface="Arial"/>
                <a:cs typeface="Arial"/>
                <a:sym typeface="Arial"/>
              </a:endParaRPr>
            </a:p>
          </p:txBody>
        </p:sp>
        <p:sp>
          <p:nvSpPr>
            <p:cNvPr id="438" name="Google Shape;438;p24"/>
            <p:cNvSpPr txBox="1"/>
            <p:nvPr/>
          </p:nvSpPr>
          <p:spPr>
            <a:xfrm>
              <a:off x="6279317" y="1534883"/>
              <a:ext cx="130142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Workshops</a:t>
              </a:r>
              <a:endParaRPr b="1" sz="1500">
                <a:solidFill>
                  <a:srgbClr val="FFF5E1"/>
                </a:solidFill>
                <a:latin typeface="Arial"/>
                <a:ea typeface="Arial"/>
                <a:cs typeface="Arial"/>
                <a:sym typeface="Arial"/>
              </a:endParaRPr>
            </a:p>
          </p:txBody>
        </p:sp>
      </p:grpSp>
      <p:grpSp>
        <p:nvGrpSpPr>
          <p:cNvPr id="439" name="Google Shape;439;p24"/>
          <p:cNvGrpSpPr/>
          <p:nvPr/>
        </p:nvGrpSpPr>
        <p:grpSpPr>
          <a:xfrm>
            <a:off x="6327844" y="3215550"/>
            <a:ext cx="1951789" cy="754267"/>
            <a:chOff x="6327844" y="3215550"/>
            <a:chExt cx="1951789" cy="754267"/>
          </a:xfrm>
        </p:grpSpPr>
        <p:sp>
          <p:nvSpPr>
            <p:cNvPr id="440" name="Google Shape;440;p24"/>
            <p:cNvSpPr txBox="1"/>
            <p:nvPr/>
          </p:nvSpPr>
          <p:spPr>
            <a:xfrm>
              <a:off x="6382941" y="3503537"/>
              <a:ext cx="1896692" cy="46628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441" name="Google Shape;441;p24"/>
            <p:cNvSpPr txBox="1"/>
            <p:nvPr/>
          </p:nvSpPr>
          <p:spPr>
            <a:xfrm>
              <a:off x="6327844" y="3215550"/>
              <a:ext cx="1068367" cy="3231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500">
                  <a:solidFill>
                    <a:srgbClr val="FFF5E1"/>
                  </a:solidFill>
                  <a:latin typeface="Arial"/>
                  <a:ea typeface="Arial"/>
                  <a:cs typeface="Arial"/>
                  <a:sym typeface="Arial"/>
                </a:rPr>
                <a:t>Design</a:t>
              </a:r>
              <a:endParaRPr b="1" sz="15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6"/>
                                        </p:tgtEl>
                                        <p:attrNameLst>
                                          <p:attrName>style.visibility</p:attrName>
                                        </p:attrNameLst>
                                      </p:cBhvr>
                                      <p:to>
                                        <p:strVal val="visible"/>
                                      </p:to>
                                    </p:set>
                                    <p:animEffect filter="fade" transition="in">
                                      <p:cBhvr>
                                        <p:cTn dur="1000"/>
                                        <p:tgtEl>
                                          <p:spTgt spid="2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7"/>
                                        </p:tgtEl>
                                        <p:attrNameLst>
                                          <p:attrName>style.visibility</p:attrName>
                                        </p:attrNameLst>
                                      </p:cBhvr>
                                      <p:to>
                                        <p:strVal val="visible"/>
                                      </p:to>
                                    </p:set>
                                    <p:animEffect filter="fade" transition="in">
                                      <p:cBhvr>
                                        <p:cTn dur="500"/>
                                        <p:tgtEl>
                                          <p:spTgt spid="2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98"/>
                                        </p:tgtEl>
                                        <p:attrNameLst>
                                          <p:attrName>style.visibility</p:attrName>
                                        </p:attrNameLst>
                                      </p:cBhvr>
                                      <p:to>
                                        <p:strVal val="visible"/>
                                      </p:to>
                                    </p:set>
                                    <p:animEffect filter="fade" transition="in">
                                      <p:cBhvr>
                                        <p:cTn dur="500"/>
                                        <p:tgtEl>
                                          <p:spTgt spid="29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4"/>
                                        </p:tgtEl>
                                        <p:attrNameLst>
                                          <p:attrName>style.visibility</p:attrName>
                                        </p:attrNameLst>
                                      </p:cBhvr>
                                      <p:to>
                                        <p:strVal val="visible"/>
                                      </p:to>
                                    </p:set>
                                    <p:animEffect filter="fade" transition="in">
                                      <p:cBhvr>
                                        <p:cTn dur="1000"/>
                                        <p:tgtEl>
                                          <p:spTgt spid="4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03"/>
                                        </p:tgtEl>
                                        <p:attrNameLst>
                                          <p:attrName>style.visibility</p:attrName>
                                        </p:attrNameLst>
                                      </p:cBhvr>
                                      <p:to>
                                        <p:strVal val="visible"/>
                                      </p:to>
                                    </p:set>
                                    <p:animEffect filter="fade" transition="in">
                                      <p:cBhvr>
                                        <p:cTn dur="1000"/>
                                        <p:tgtEl>
                                          <p:spTgt spid="3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63"/>
                                        </p:tgtEl>
                                        <p:attrNameLst>
                                          <p:attrName>style.visibility</p:attrName>
                                        </p:attrNameLst>
                                      </p:cBhvr>
                                      <p:to>
                                        <p:strVal val="visible"/>
                                      </p:to>
                                    </p:set>
                                    <p:animEffect filter="fade" transition="in">
                                      <p:cBhvr>
                                        <p:cTn dur="1000"/>
                                        <p:tgtEl>
                                          <p:spTgt spid="36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3"/>
                                        </p:tgtEl>
                                        <p:attrNameLst>
                                          <p:attrName>style.visibility</p:attrName>
                                        </p:attrNameLst>
                                      </p:cBhvr>
                                      <p:to>
                                        <p:strVal val="visible"/>
                                      </p:to>
                                    </p:set>
                                    <p:animEffect filter="fade" transition="in">
                                      <p:cBhvr>
                                        <p:cTn dur="500"/>
                                        <p:tgtEl>
                                          <p:spTgt spid="4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6" name="Shape 446"/>
        <p:cNvGrpSpPr/>
        <p:nvPr/>
      </p:nvGrpSpPr>
      <p:grpSpPr>
        <a:xfrm>
          <a:off x="0" y="0"/>
          <a:ext cx="0" cy="0"/>
          <a:chOff x="0" y="0"/>
          <a:chExt cx="0" cy="0"/>
        </a:xfrm>
      </p:grpSpPr>
      <p:sp>
        <p:nvSpPr>
          <p:cNvPr id="447" name="Google Shape;447;p2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48" name="Google Shape;448;p25"/>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49" name="Google Shape;449;p2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50" name="Google Shape;450;p25"/>
          <p:cNvGrpSpPr/>
          <p:nvPr/>
        </p:nvGrpSpPr>
        <p:grpSpPr>
          <a:xfrm>
            <a:off x="291975" y="255126"/>
            <a:ext cx="226142" cy="147974"/>
            <a:chOff x="4935793" y="-737419"/>
            <a:chExt cx="226142" cy="147974"/>
          </a:xfrm>
        </p:grpSpPr>
        <p:cxnSp>
          <p:nvCxnSpPr>
            <p:cNvPr id="451" name="Google Shape;451;p25"/>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2" name="Google Shape;452;p25"/>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53" name="Google Shape;453;p25"/>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454" name="Google Shape;454;p25"/>
          <p:cNvGrpSpPr/>
          <p:nvPr/>
        </p:nvGrpSpPr>
        <p:grpSpPr>
          <a:xfrm>
            <a:off x="1883565" y="1419662"/>
            <a:ext cx="2030412" cy="685766"/>
            <a:chOff x="783626" y="3401046"/>
            <a:chExt cx="2030981" cy="685662"/>
          </a:xfrm>
        </p:grpSpPr>
        <p:sp>
          <p:nvSpPr>
            <p:cNvPr id="455" name="Google Shape;455;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A large income is the best recipe for happiness I ever heard of.</a:t>
              </a:r>
              <a:endParaRPr sz="900">
                <a:solidFill>
                  <a:srgbClr val="FFF5E1"/>
                </a:solidFill>
                <a:latin typeface="Arial"/>
                <a:ea typeface="Arial"/>
                <a:cs typeface="Arial"/>
                <a:sym typeface="Arial"/>
              </a:endParaRPr>
            </a:p>
          </p:txBody>
        </p:sp>
        <p:sp>
          <p:nvSpPr>
            <p:cNvPr id="456" name="Google Shape;456;p25"/>
            <p:cNvSpPr/>
            <p:nvPr/>
          </p:nvSpPr>
          <p:spPr>
            <a:xfrm>
              <a:off x="1057662" y="3401046"/>
              <a:ext cx="109227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Trends</a:t>
              </a:r>
              <a:endParaRPr sz="1100">
                <a:solidFill>
                  <a:srgbClr val="FFF5E1"/>
                </a:solidFill>
                <a:latin typeface="Arial"/>
                <a:ea typeface="Arial"/>
                <a:cs typeface="Arial"/>
                <a:sym typeface="Arial"/>
              </a:endParaRPr>
            </a:p>
          </p:txBody>
        </p:sp>
      </p:grpSp>
      <p:sp>
        <p:nvSpPr>
          <p:cNvPr id="457" name="Google Shape;457;p25"/>
          <p:cNvSpPr txBox="1"/>
          <p:nvPr/>
        </p:nvSpPr>
        <p:spPr>
          <a:xfrm>
            <a:off x="1450996"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58" name="Google Shape;458;p25"/>
          <p:cNvGrpSpPr/>
          <p:nvPr/>
        </p:nvGrpSpPr>
        <p:grpSpPr>
          <a:xfrm>
            <a:off x="1883565" y="2212069"/>
            <a:ext cx="2154584" cy="685766"/>
            <a:chOff x="783626" y="3401046"/>
            <a:chExt cx="2155188" cy="685662"/>
          </a:xfrm>
        </p:grpSpPr>
        <p:sp>
          <p:nvSpPr>
            <p:cNvPr id="459" name="Google Shape;459;p25"/>
            <p:cNvSpPr/>
            <p:nvPr/>
          </p:nvSpPr>
          <p:spPr>
            <a:xfrm>
              <a:off x="783626" y="3651911"/>
              <a:ext cx="2155188"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feel very strongly that change is good because it stirs up the system.</a:t>
              </a:r>
              <a:endParaRPr sz="900">
                <a:solidFill>
                  <a:srgbClr val="FFF5E1"/>
                </a:solidFill>
                <a:latin typeface="Arial"/>
                <a:ea typeface="Arial"/>
                <a:cs typeface="Arial"/>
                <a:sym typeface="Arial"/>
              </a:endParaRPr>
            </a:p>
          </p:txBody>
        </p:sp>
        <p:sp>
          <p:nvSpPr>
            <p:cNvPr id="460" name="Google Shape;460;p25"/>
            <p:cNvSpPr/>
            <p:nvPr/>
          </p:nvSpPr>
          <p:spPr>
            <a:xfrm>
              <a:off x="966266" y="3401046"/>
              <a:ext cx="1275065"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Validation</a:t>
              </a:r>
              <a:endParaRPr sz="1100">
                <a:solidFill>
                  <a:srgbClr val="FFF5E1"/>
                </a:solidFill>
                <a:latin typeface="Arial"/>
                <a:ea typeface="Arial"/>
                <a:cs typeface="Arial"/>
                <a:sym typeface="Arial"/>
              </a:endParaRPr>
            </a:p>
          </p:txBody>
        </p:sp>
      </p:grpSp>
      <p:sp>
        <p:nvSpPr>
          <p:cNvPr id="461" name="Google Shape;461;p25"/>
          <p:cNvSpPr txBox="1"/>
          <p:nvPr/>
        </p:nvSpPr>
        <p:spPr>
          <a:xfrm>
            <a:off x="1450996"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3600">
              <a:solidFill>
                <a:srgbClr val="FFF5E1"/>
              </a:solidFill>
              <a:latin typeface="Arial"/>
              <a:ea typeface="Arial"/>
              <a:cs typeface="Arial"/>
              <a:sym typeface="Arial"/>
            </a:endParaRPr>
          </a:p>
        </p:txBody>
      </p:sp>
      <p:grpSp>
        <p:nvGrpSpPr>
          <p:cNvPr id="462" name="Google Shape;462;p25"/>
          <p:cNvGrpSpPr/>
          <p:nvPr/>
        </p:nvGrpSpPr>
        <p:grpSpPr>
          <a:xfrm>
            <a:off x="1883565" y="3006064"/>
            <a:ext cx="2030412" cy="685766"/>
            <a:chOff x="783626" y="3401046"/>
            <a:chExt cx="2030981" cy="685662"/>
          </a:xfrm>
        </p:grpSpPr>
        <p:sp>
          <p:nvSpPr>
            <p:cNvPr id="463" name="Google Shape;463;p25"/>
            <p:cNvSpPr/>
            <p:nvPr/>
          </p:nvSpPr>
          <p:spPr>
            <a:xfrm>
              <a:off x="783626" y="3651911"/>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Genius hath electric power which earth can never tame.</a:t>
              </a:r>
              <a:endParaRPr sz="900">
                <a:solidFill>
                  <a:srgbClr val="FFF5E1"/>
                </a:solidFill>
                <a:latin typeface="Arial"/>
                <a:ea typeface="Arial"/>
                <a:cs typeface="Arial"/>
                <a:sym typeface="Arial"/>
              </a:endParaRPr>
            </a:p>
          </p:txBody>
        </p:sp>
        <p:sp>
          <p:nvSpPr>
            <p:cNvPr id="464" name="Google Shape;464;p25"/>
            <p:cNvSpPr/>
            <p:nvPr/>
          </p:nvSpPr>
          <p:spPr>
            <a:xfrm>
              <a:off x="1139439" y="3401046"/>
              <a:ext cx="928719"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sp>
        <p:nvSpPr>
          <p:cNvPr id="465" name="Google Shape;465;p25"/>
          <p:cNvSpPr txBox="1"/>
          <p:nvPr/>
        </p:nvSpPr>
        <p:spPr>
          <a:xfrm>
            <a:off x="1450996"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66" name="Google Shape;466;p25"/>
          <p:cNvGrpSpPr/>
          <p:nvPr/>
        </p:nvGrpSpPr>
        <p:grpSpPr>
          <a:xfrm>
            <a:off x="1883565" y="3798473"/>
            <a:ext cx="2030412" cy="684549"/>
            <a:chOff x="783626" y="3401046"/>
            <a:chExt cx="2030981" cy="684445"/>
          </a:xfrm>
        </p:grpSpPr>
        <p:sp>
          <p:nvSpPr>
            <p:cNvPr id="467" name="Google Shape;467;p25"/>
            <p:cNvSpPr/>
            <p:nvPr/>
          </p:nvSpPr>
          <p:spPr>
            <a:xfrm>
              <a:off x="783626" y="3651912"/>
              <a:ext cx="2030981" cy="43357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468" name="Google Shape;468;p25"/>
            <p:cNvSpPr/>
            <p:nvPr/>
          </p:nvSpPr>
          <p:spPr>
            <a:xfrm>
              <a:off x="982301" y="3401046"/>
              <a:ext cx="124299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Definition</a:t>
              </a:r>
              <a:endParaRPr sz="1100">
                <a:solidFill>
                  <a:srgbClr val="FFF5E1"/>
                </a:solidFill>
                <a:latin typeface="Arial"/>
                <a:ea typeface="Arial"/>
                <a:cs typeface="Arial"/>
                <a:sym typeface="Arial"/>
              </a:endParaRPr>
            </a:p>
          </p:txBody>
        </p:sp>
      </p:grpSp>
      <p:sp>
        <p:nvSpPr>
          <p:cNvPr id="469" name="Google Shape;469;p25"/>
          <p:cNvSpPr txBox="1"/>
          <p:nvPr/>
        </p:nvSpPr>
        <p:spPr>
          <a:xfrm>
            <a:off x="1450996"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grpSp>
        <p:nvGrpSpPr>
          <p:cNvPr id="470" name="Google Shape;470;p25"/>
          <p:cNvGrpSpPr/>
          <p:nvPr/>
        </p:nvGrpSpPr>
        <p:grpSpPr>
          <a:xfrm>
            <a:off x="5382477" y="1419663"/>
            <a:ext cx="2032000" cy="685767"/>
            <a:chOff x="783626" y="3401047"/>
            <a:chExt cx="2030981" cy="685663"/>
          </a:xfrm>
        </p:grpSpPr>
        <p:sp>
          <p:nvSpPr>
            <p:cNvPr id="471" name="Google Shape;471;p25"/>
            <p:cNvSpPr/>
            <p:nvPr/>
          </p:nvSpPr>
          <p:spPr>
            <a:xfrm>
              <a:off x="783626" y="3651913"/>
              <a:ext cx="2030981"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We certainly do not forget you as soon as you forget us.</a:t>
              </a:r>
              <a:endParaRPr sz="900">
                <a:solidFill>
                  <a:srgbClr val="FFF5E1"/>
                </a:solidFill>
                <a:latin typeface="Arial"/>
                <a:ea typeface="Arial"/>
                <a:cs typeface="Arial"/>
                <a:sym typeface="Arial"/>
              </a:endParaRPr>
            </a:p>
          </p:txBody>
        </p:sp>
        <p:sp>
          <p:nvSpPr>
            <p:cNvPr id="472" name="Google Shape;472;p25"/>
            <p:cNvSpPr/>
            <p:nvPr/>
          </p:nvSpPr>
          <p:spPr>
            <a:xfrm>
              <a:off x="1501436" y="3401047"/>
              <a:ext cx="98727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Value Chain</a:t>
              </a:r>
              <a:endParaRPr sz="1100">
                <a:solidFill>
                  <a:srgbClr val="FFF5E1"/>
                </a:solidFill>
                <a:latin typeface="Arial"/>
                <a:ea typeface="Arial"/>
                <a:cs typeface="Arial"/>
                <a:sym typeface="Arial"/>
              </a:endParaRPr>
            </a:p>
          </p:txBody>
        </p:sp>
      </p:grpSp>
      <p:sp>
        <p:nvSpPr>
          <p:cNvPr id="473" name="Google Shape;473;p25"/>
          <p:cNvSpPr txBox="1"/>
          <p:nvPr/>
        </p:nvSpPr>
        <p:spPr>
          <a:xfrm>
            <a:off x="7443014" y="123434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1</a:t>
            </a:r>
            <a:endParaRPr sz="3600">
              <a:solidFill>
                <a:srgbClr val="FFF5E1"/>
              </a:solidFill>
              <a:latin typeface="Arial"/>
              <a:ea typeface="Arial"/>
              <a:cs typeface="Arial"/>
              <a:sym typeface="Arial"/>
            </a:endParaRPr>
          </a:p>
        </p:txBody>
      </p:sp>
      <p:grpSp>
        <p:nvGrpSpPr>
          <p:cNvPr id="474" name="Google Shape;474;p25"/>
          <p:cNvGrpSpPr/>
          <p:nvPr/>
        </p:nvGrpSpPr>
        <p:grpSpPr>
          <a:xfrm>
            <a:off x="5382476" y="2212070"/>
            <a:ext cx="2212123" cy="685767"/>
            <a:chOff x="783625" y="3401047"/>
            <a:chExt cx="2211014" cy="685663"/>
          </a:xfrm>
        </p:grpSpPr>
        <p:sp>
          <p:nvSpPr>
            <p:cNvPr id="475" name="Google Shape;475;p25"/>
            <p:cNvSpPr/>
            <p:nvPr/>
          </p:nvSpPr>
          <p:spPr>
            <a:xfrm>
              <a:off x="783625" y="3651913"/>
              <a:ext cx="2211014"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perhaps, our fate rather than our merit. We cannot help ourselves.</a:t>
              </a:r>
              <a:endParaRPr sz="900">
                <a:solidFill>
                  <a:srgbClr val="FFF5E1"/>
                </a:solidFill>
                <a:latin typeface="Arial"/>
                <a:ea typeface="Arial"/>
                <a:cs typeface="Arial"/>
                <a:sym typeface="Arial"/>
              </a:endParaRPr>
            </a:p>
          </p:txBody>
        </p:sp>
        <p:sp>
          <p:nvSpPr>
            <p:cNvPr id="476" name="Google Shape;476;p25"/>
            <p:cNvSpPr/>
            <p:nvPr/>
          </p:nvSpPr>
          <p:spPr>
            <a:xfrm>
              <a:off x="1577541" y="3401047"/>
              <a:ext cx="835066"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Web Apps</a:t>
              </a:r>
              <a:endParaRPr sz="1100">
                <a:solidFill>
                  <a:srgbClr val="FFF5E1"/>
                </a:solidFill>
                <a:latin typeface="Arial"/>
                <a:ea typeface="Arial"/>
                <a:cs typeface="Arial"/>
                <a:sym typeface="Arial"/>
              </a:endParaRPr>
            </a:p>
          </p:txBody>
        </p:sp>
      </p:grpSp>
      <p:sp>
        <p:nvSpPr>
          <p:cNvPr id="477" name="Google Shape;477;p25"/>
          <p:cNvSpPr txBox="1"/>
          <p:nvPr/>
        </p:nvSpPr>
        <p:spPr>
          <a:xfrm>
            <a:off x="7443014" y="202766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grpSp>
        <p:nvGrpSpPr>
          <p:cNvPr id="478" name="Google Shape;478;p25"/>
          <p:cNvGrpSpPr/>
          <p:nvPr/>
        </p:nvGrpSpPr>
        <p:grpSpPr>
          <a:xfrm>
            <a:off x="5382476" y="3006065"/>
            <a:ext cx="2135923" cy="685767"/>
            <a:chOff x="783625" y="3401047"/>
            <a:chExt cx="2134852" cy="685663"/>
          </a:xfrm>
        </p:grpSpPr>
        <p:sp>
          <p:nvSpPr>
            <p:cNvPr id="479" name="Google Shape;479;p25"/>
            <p:cNvSpPr/>
            <p:nvPr/>
          </p:nvSpPr>
          <p:spPr>
            <a:xfrm>
              <a:off x="783625" y="3651913"/>
              <a:ext cx="2134852"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 Simple &amp; Smooth, exactly how purchasing experiences should be.</a:t>
              </a:r>
              <a:endParaRPr sz="900">
                <a:solidFill>
                  <a:srgbClr val="FFF5E1"/>
                </a:solidFill>
                <a:latin typeface="Arial"/>
                <a:ea typeface="Arial"/>
                <a:cs typeface="Arial"/>
                <a:sym typeface="Arial"/>
              </a:endParaRPr>
            </a:p>
          </p:txBody>
        </p:sp>
        <p:sp>
          <p:nvSpPr>
            <p:cNvPr id="480" name="Google Shape;480;p25"/>
            <p:cNvSpPr/>
            <p:nvPr/>
          </p:nvSpPr>
          <p:spPr>
            <a:xfrm>
              <a:off x="1514253" y="3401047"/>
              <a:ext cx="961641"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Mobile Apps</a:t>
              </a:r>
              <a:endParaRPr sz="1100">
                <a:solidFill>
                  <a:srgbClr val="FFF5E1"/>
                </a:solidFill>
                <a:latin typeface="Arial"/>
                <a:ea typeface="Arial"/>
                <a:cs typeface="Arial"/>
                <a:sym typeface="Arial"/>
              </a:endParaRPr>
            </a:p>
          </p:txBody>
        </p:sp>
      </p:grpSp>
      <p:sp>
        <p:nvSpPr>
          <p:cNvPr id="481" name="Google Shape;481;p25"/>
          <p:cNvSpPr txBox="1"/>
          <p:nvPr/>
        </p:nvSpPr>
        <p:spPr>
          <a:xfrm>
            <a:off x="7443014" y="2820994"/>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3</a:t>
            </a:r>
            <a:endParaRPr sz="3600">
              <a:solidFill>
                <a:srgbClr val="FFF5E1"/>
              </a:solidFill>
              <a:latin typeface="Arial"/>
              <a:ea typeface="Arial"/>
              <a:cs typeface="Arial"/>
              <a:sym typeface="Arial"/>
            </a:endParaRPr>
          </a:p>
        </p:txBody>
      </p:sp>
      <p:grpSp>
        <p:nvGrpSpPr>
          <p:cNvPr id="482" name="Google Shape;482;p25"/>
          <p:cNvGrpSpPr/>
          <p:nvPr/>
        </p:nvGrpSpPr>
        <p:grpSpPr>
          <a:xfrm>
            <a:off x="5382477" y="3798472"/>
            <a:ext cx="2212122" cy="685768"/>
            <a:chOff x="783626" y="3401046"/>
            <a:chExt cx="2211013" cy="685664"/>
          </a:xfrm>
        </p:grpSpPr>
        <p:sp>
          <p:nvSpPr>
            <p:cNvPr id="483" name="Google Shape;483;p25"/>
            <p:cNvSpPr/>
            <p:nvPr/>
          </p:nvSpPr>
          <p:spPr>
            <a:xfrm>
              <a:off x="783626" y="3651913"/>
              <a:ext cx="2211013" cy="43479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Clr>
                  <a:srgbClr val="FFF5E1"/>
                </a:buClr>
                <a:buSzPts val="900"/>
                <a:buFont typeface="Arial"/>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484" name="Google Shape;484;p25"/>
            <p:cNvSpPr/>
            <p:nvPr/>
          </p:nvSpPr>
          <p:spPr>
            <a:xfrm>
              <a:off x="1586352" y="3401046"/>
              <a:ext cx="817442" cy="26157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Our Team</a:t>
              </a:r>
              <a:endParaRPr sz="1100">
                <a:solidFill>
                  <a:srgbClr val="FFF5E1"/>
                </a:solidFill>
                <a:latin typeface="Arial"/>
                <a:ea typeface="Arial"/>
                <a:cs typeface="Arial"/>
                <a:sym typeface="Arial"/>
              </a:endParaRPr>
            </a:p>
          </p:txBody>
        </p:sp>
      </p:grpSp>
      <p:sp>
        <p:nvSpPr>
          <p:cNvPr id="485" name="Google Shape;485;p25"/>
          <p:cNvSpPr txBox="1"/>
          <p:nvPr/>
        </p:nvSpPr>
        <p:spPr>
          <a:xfrm>
            <a:off x="7443014" y="3614319"/>
            <a:ext cx="432048" cy="64653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3600">
                <a:solidFill>
                  <a:srgbClr val="FFF5E1"/>
                </a:solidFill>
                <a:latin typeface="Arial"/>
                <a:ea typeface="Arial"/>
                <a:cs typeface="Arial"/>
                <a:sym typeface="Arial"/>
              </a:rPr>
              <a:t>4</a:t>
            </a:r>
            <a:endParaRPr sz="3600">
              <a:solidFill>
                <a:srgbClr val="FFF5E1"/>
              </a:solidFill>
              <a:latin typeface="Arial"/>
              <a:ea typeface="Arial"/>
              <a:cs typeface="Arial"/>
              <a:sym typeface="Arial"/>
            </a:endParaRPr>
          </a:p>
        </p:txBody>
      </p:sp>
      <p:sp>
        <p:nvSpPr>
          <p:cNvPr id="486" name="Google Shape;486;p25"/>
          <p:cNvSpPr/>
          <p:nvPr/>
        </p:nvSpPr>
        <p:spPr>
          <a:xfrm>
            <a:off x="4336957" y="1393235"/>
            <a:ext cx="571500" cy="3181341"/>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1000"/>
                                        <p:tgtEl>
                                          <p:spTgt spid="4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500"/>
                                        <p:tgtEl>
                                          <p:spTgt spid="44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9"/>
                                        </p:tgtEl>
                                        <p:attrNameLst>
                                          <p:attrName>style.visibility</p:attrName>
                                        </p:attrNameLst>
                                      </p:cBhvr>
                                      <p:to>
                                        <p:strVal val="visible"/>
                                      </p:to>
                                    </p:set>
                                    <p:animEffect filter="fade" transition="in">
                                      <p:cBhvr>
                                        <p:cTn dur="500"/>
                                        <p:tgtEl>
                                          <p:spTgt spid="44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86"/>
                                        </p:tgtEl>
                                        <p:attrNameLst>
                                          <p:attrName>style.visibility</p:attrName>
                                        </p:attrNameLst>
                                      </p:cBhvr>
                                      <p:to>
                                        <p:strVal val="visible"/>
                                      </p:to>
                                    </p:set>
                                    <p:animEffect filter="fade" transition="in">
                                      <p:cBhvr>
                                        <p:cTn dur="500"/>
                                        <p:tgtEl>
                                          <p:spTgt spid="486"/>
                                        </p:tgtEl>
                                      </p:cBhvr>
                                    </p:animEffect>
                                  </p:childTnLst>
                                </p:cTn>
                              </p:par>
                              <p:par>
                                <p:cTn fill="hold" nodeType="withEffect" presetClass="entr" presetID="10" presetSubtype="0">
                                  <p:stCondLst>
                                    <p:cond delay="300"/>
                                  </p:stCondLst>
                                  <p:childTnLst>
                                    <p:set>
                                      <p:cBhvr>
                                        <p:cTn dur="1" fill="hold">
                                          <p:stCondLst>
                                            <p:cond delay="0"/>
                                          </p:stCondLst>
                                        </p:cTn>
                                        <p:tgtEl>
                                          <p:spTgt spid="454"/>
                                        </p:tgtEl>
                                        <p:attrNameLst>
                                          <p:attrName>style.visibility</p:attrName>
                                        </p:attrNameLst>
                                      </p:cBhvr>
                                      <p:to>
                                        <p:strVal val="visible"/>
                                      </p:to>
                                    </p:set>
                                    <p:animEffect filter="fade" transition="in">
                                      <p:cBhvr>
                                        <p:cTn dur="500"/>
                                        <p:tgtEl>
                                          <p:spTgt spid="454"/>
                                        </p:tgtEl>
                                      </p:cBhvr>
                                    </p:animEffect>
                                  </p:childTnLst>
                                </p:cTn>
                              </p:par>
                              <p:par>
                                <p:cTn fill="hold" nodeType="withEffect" presetClass="entr" presetID="10" presetSubtype="0">
                                  <p:stCondLst>
                                    <p:cond delay="1200"/>
                                  </p:stCondLst>
                                  <p:childTnLst>
                                    <p:set>
                                      <p:cBhvr>
                                        <p:cTn dur="1" fill="hold">
                                          <p:stCondLst>
                                            <p:cond delay="0"/>
                                          </p:stCondLst>
                                        </p:cTn>
                                        <p:tgtEl>
                                          <p:spTgt spid="457"/>
                                        </p:tgtEl>
                                        <p:attrNameLst>
                                          <p:attrName>style.visibility</p:attrName>
                                        </p:attrNameLst>
                                      </p:cBhvr>
                                      <p:to>
                                        <p:strVal val="visible"/>
                                      </p:to>
                                    </p:set>
                                    <p:animEffect filter="fade" transition="in">
                                      <p:cBhvr>
                                        <p:cTn dur="500"/>
                                        <p:tgtEl>
                                          <p:spTgt spid="457"/>
                                        </p:tgtEl>
                                      </p:cBhvr>
                                    </p:animEffect>
                                  </p:childTnLst>
                                </p:cTn>
                              </p:par>
                              <p:par>
                                <p:cTn fill="hold" nodeType="withEffect" presetClass="entr" presetID="10" presetSubtype="0">
                                  <p:stCondLst>
                                    <p:cond delay="1500"/>
                                  </p:stCondLst>
                                  <p:childTnLst>
                                    <p:set>
                                      <p:cBhvr>
                                        <p:cTn dur="1" fill="hold">
                                          <p:stCondLst>
                                            <p:cond delay="0"/>
                                          </p:stCondLst>
                                        </p:cTn>
                                        <p:tgtEl>
                                          <p:spTgt spid="458"/>
                                        </p:tgtEl>
                                        <p:attrNameLst>
                                          <p:attrName>style.visibility</p:attrName>
                                        </p:attrNameLst>
                                      </p:cBhvr>
                                      <p:to>
                                        <p:strVal val="visible"/>
                                      </p:to>
                                    </p:set>
                                    <p:animEffect filter="fade" transition="in">
                                      <p:cBhvr>
                                        <p:cTn dur="500"/>
                                        <p:tgtEl>
                                          <p:spTgt spid="458"/>
                                        </p:tgtEl>
                                      </p:cBhvr>
                                    </p:animEffect>
                                  </p:childTnLst>
                                </p:cTn>
                              </p:par>
                              <p:par>
                                <p:cTn fill="hold" nodeType="withEffect" presetClass="entr" presetID="10" presetSubtype="0">
                                  <p:stCondLst>
                                    <p:cond delay="1800"/>
                                  </p:stCondLst>
                                  <p:childTnLst>
                                    <p:set>
                                      <p:cBhvr>
                                        <p:cTn dur="1" fill="hold">
                                          <p:stCondLst>
                                            <p:cond delay="0"/>
                                          </p:stCondLst>
                                        </p:cTn>
                                        <p:tgtEl>
                                          <p:spTgt spid="461"/>
                                        </p:tgtEl>
                                        <p:attrNameLst>
                                          <p:attrName>style.visibility</p:attrName>
                                        </p:attrNameLst>
                                      </p:cBhvr>
                                      <p:to>
                                        <p:strVal val="visible"/>
                                      </p:to>
                                    </p:set>
                                    <p:animEffect filter="fade" transition="in">
                                      <p:cBhvr>
                                        <p:cTn dur="500"/>
                                        <p:tgtEl>
                                          <p:spTgt spid="461"/>
                                        </p:tgtEl>
                                      </p:cBhvr>
                                    </p:animEffect>
                                  </p:childTnLst>
                                </p:cTn>
                              </p:par>
                              <p:par>
                                <p:cTn fill="hold" nodeType="withEffect" presetClass="entr" presetID="10" presetSubtype="0">
                                  <p:stCondLst>
                                    <p:cond delay="2100"/>
                                  </p:stCondLst>
                                  <p:childTnLst>
                                    <p:set>
                                      <p:cBhvr>
                                        <p:cTn dur="1" fill="hold">
                                          <p:stCondLst>
                                            <p:cond delay="0"/>
                                          </p:stCondLst>
                                        </p:cTn>
                                        <p:tgtEl>
                                          <p:spTgt spid="462"/>
                                        </p:tgtEl>
                                        <p:attrNameLst>
                                          <p:attrName>style.visibility</p:attrName>
                                        </p:attrNameLst>
                                      </p:cBhvr>
                                      <p:to>
                                        <p:strVal val="visible"/>
                                      </p:to>
                                    </p:set>
                                    <p:animEffect filter="fade" transition="in">
                                      <p:cBhvr>
                                        <p:cTn dur="500"/>
                                        <p:tgtEl>
                                          <p:spTgt spid="462"/>
                                        </p:tgtEl>
                                      </p:cBhvr>
                                    </p:animEffect>
                                  </p:childTnLst>
                                </p:cTn>
                              </p:par>
                              <p:par>
                                <p:cTn fill="hold" nodeType="withEffect" presetClass="entr" presetID="10" presetSubtype="0">
                                  <p:stCondLst>
                                    <p:cond delay="240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par>
                                <p:cTn fill="hold" nodeType="withEffect" presetClass="entr" presetID="10" presetSubtype="0">
                                  <p:stCondLst>
                                    <p:cond delay="2700"/>
                                  </p:stCondLst>
                                  <p:childTnLst>
                                    <p:set>
                                      <p:cBhvr>
                                        <p:cTn dur="1" fill="hold">
                                          <p:stCondLst>
                                            <p:cond delay="0"/>
                                          </p:stCondLst>
                                        </p:cTn>
                                        <p:tgtEl>
                                          <p:spTgt spid="466"/>
                                        </p:tgtEl>
                                        <p:attrNameLst>
                                          <p:attrName>style.visibility</p:attrName>
                                        </p:attrNameLst>
                                      </p:cBhvr>
                                      <p:to>
                                        <p:strVal val="visible"/>
                                      </p:to>
                                    </p:set>
                                    <p:animEffect filter="fade" transition="in">
                                      <p:cBhvr>
                                        <p:cTn dur="500"/>
                                        <p:tgtEl>
                                          <p:spTgt spid="466"/>
                                        </p:tgtEl>
                                      </p:cBhvr>
                                    </p:animEffect>
                                  </p:childTnLst>
                                </p:cTn>
                              </p:par>
                              <p:par>
                                <p:cTn fill="hold" nodeType="withEffect" presetClass="entr" presetID="10" presetSubtype="0">
                                  <p:stCondLst>
                                    <p:cond delay="3000"/>
                                  </p:stCondLst>
                                  <p:childTnLst>
                                    <p:set>
                                      <p:cBhvr>
                                        <p:cTn dur="1" fill="hold">
                                          <p:stCondLst>
                                            <p:cond delay="0"/>
                                          </p:stCondLst>
                                        </p:cTn>
                                        <p:tgtEl>
                                          <p:spTgt spid="469"/>
                                        </p:tgtEl>
                                        <p:attrNameLst>
                                          <p:attrName>style.visibility</p:attrName>
                                        </p:attrNameLst>
                                      </p:cBhvr>
                                      <p:to>
                                        <p:strVal val="visible"/>
                                      </p:to>
                                    </p:set>
                                    <p:animEffect filter="fade" transition="in">
                                      <p:cBhvr>
                                        <p:cTn dur="500"/>
                                        <p:tgtEl>
                                          <p:spTgt spid="469"/>
                                        </p:tgtEl>
                                      </p:cBhvr>
                                    </p:animEffect>
                                  </p:childTnLst>
                                </p:cTn>
                              </p:par>
                              <p:par>
                                <p:cTn fill="hold" nodeType="withEffect" presetClass="entr" presetID="10" presetSubtype="0">
                                  <p:stCondLst>
                                    <p:cond delay="330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360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par>
                                <p:cTn fill="hold" nodeType="withEffect" presetClass="entr" presetID="10" presetSubtype="0">
                                  <p:stCondLst>
                                    <p:cond delay="3900"/>
                                  </p:stCondLst>
                                  <p:childTnLst>
                                    <p:set>
                                      <p:cBhvr>
                                        <p:cTn dur="1" fill="hold">
                                          <p:stCondLst>
                                            <p:cond delay="0"/>
                                          </p:stCondLst>
                                        </p:cTn>
                                        <p:tgtEl>
                                          <p:spTgt spid="474"/>
                                        </p:tgtEl>
                                        <p:attrNameLst>
                                          <p:attrName>style.visibility</p:attrName>
                                        </p:attrNameLst>
                                      </p:cBhvr>
                                      <p:to>
                                        <p:strVal val="visible"/>
                                      </p:to>
                                    </p:set>
                                    <p:animEffect filter="fade" transition="in">
                                      <p:cBhvr>
                                        <p:cTn dur="500"/>
                                        <p:tgtEl>
                                          <p:spTgt spid="474"/>
                                        </p:tgtEl>
                                      </p:cBhvr>
                                    </p:animEffect>
                                  </p:childTnLst>
                                </p:cTn>
                              </p:par>
                              <p:par>
                                <p:cTn fill="hold" nodeType="withEffect" presetClass="entr" presetID="10" presetSubtype="0">
                                  <p:stCondLst>
                                    <p:cond delay="4200"/>
                                  </p:stCondLst>
                                  <p:childTnLst>
                                    <p:set>
                                      <p:cBhvr>
                                        <p:cTn dur="1" fill="hold">
                                          <p:stCondLst>
                                            <p:cond delay="0"/>
                                          </p:stCondLst>
                                        </p:cTn>
                                        <p:tgtEl>
                                          <p:spTgt spid="477"/>
                                        </p:tgtEl>
                                        <p:attrNameLst>
                                          <p:attrName>style.visibility</p:attrName>
                                        </p:attrNameLst>
                                      </p:cBhvr>
                                      <p:to>
                                        <p:strVal val="visible"/>
                                      </p:to>
                                    </p:set>
                                    <p:animEffect filter="fade" transition="in">
                                      <p:cBhvr>
                                        <p:cTn dur="500"/>
                                        <p:tgtEl>
                                          <p:spTgt spid="477"/>
                                        </p:tgtEl>
                                      </p:cBhvr>
                                    </p:animEffect>
                                  </p:childTnLst>
                                </p:cTn>
                              </p:par>
                              <p:par>
                                <p:cTn fill="hold" nodeType="withEffect" presetClass="entr" presetID="10" presetSubtype="0">
                                  <p:stCondLst>
                                    <p:cond delay="450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4800"/>
                                  </p:stCondLst>
                                  <p:childTnLst>
                                    <p:set>
                                      <p:cBhvr>
                                        <p:cTn dur="1" fill="hold">
                                          <p:stCondLst>
                                            <p:cond delay="0"/>
                                          </p:stCondLst>
                                        </p:cTn>
                                        <p:tgtEl>
                                          <p:spTgt spid="481"/>
                                        </p:tgtEl>
                                        <p:attrNameLst>
                                          <p:attrName>style.visibility</p:attrName>
                                        </p:attrNameLst>
                                      </p:cBhvr>
                                      <p:to>
                                        <p:strVal val="visible"/>
                                      </p:to>
                                    </p:set>
                                    <p:animEffect filter="fade" transition="in">
                                      <p:cBhvr>
                                        <p:cTn dur="500"/>
                                        <p:tgtEl>
                                          <p:spTgt spid="481"/>
                                        </p:tgtEl>
                                      </p:cBhvr>
                                    </p:animEffect>
                                  </p:childTnLst>
                                </p:cTn>
                              </p:par>
                              <p:par>
                                <p:cTn fill="hold" nodeType="withEffect" presetClass="entr" presetID="10" presetSubtype="0">
                                  <p:stCondLst>
                                    <p:cond delay="5100"/>
                                  </p:stCondLst>
                                  <p:childTnLst>
                                    <p:set>
                                      <p:cBhvr>
                                        <p:cTn dur="1" fill="hold">
                                          <p:stCondLst>
                                            <p:cond delay="0"/>
                                          </p:stCondLst>
                                        </p:cTn>
                                        <p:tgtEl>
                                          <p:spTgt spid="482"/>
                                        </p:tgtEl>
                                        <p:attrNameLst>
                                          <p:attrName>style.visibility</p:attrName>
                                        </p:attrNameLst>
                                      </p:cBhvr>
                                      <p:to>
                                        <p:strVal val="visible"/>
                                      </p:to>
                                    </p:set>
                                    <p:animEffect filter="fade" transition="in">
                                      <p:cBhvr>
                                        <p:cTn dur="500"/>
                                        <p:tgtEl>
                                          <p:spTgt spid="482"/>
                                        </p:tgtEl>
                                      </p:cBhvr>
                                    </p:animEffect>
                                  </p:childTnLst>
                                </p:cTn>
                              </p:par>
                              <p:par>
                                <p:cTn fill="hold" nodeType="withEffect" presetClass="entr" presetID="10" presetSubtype="0">
                                  <p:stCondLst>
                                    <p:cond delay="540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1" name="Shape 491"/>
        <p:cNvGrpSpPr/>
        <p:nvPr/>
      </p:nvGrpSpPr>
      <p:grpSpPr>
        <a:xfrm>
          <a:off x="0" y="0"/>
          <a:ext cx="0" cy="0"/>
          <a:chOff x="0" y="0"/>
          <a:chExt cx="0" cy="0"/>
        </a:xfrm>
      </p:grpSpPr>
      <p:sp>
        <p:nvSpPr>
          <p:cNvPr id="492" name="Google Shape;492;p26"/>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493" name="Google Shape;493;p26"/>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494" name="Google Shape;494;p26"/>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495" name="Google Shape;495;p26"/>
          <p:cNvGrpSpPr/>
          <p:nvPr/>
        </p:nvGrpSpPr>
        <p:grpSpPr>
          <a:xfrm>
            <a:off x="291975" y="255126"/>
            <a:ext cx="226142" cy="147974"/>
            <a:chOff x="4935793" y="-737419"/>
            <a:chExt cx="226142" cy="147974"/>
          </a:xfrm>
        </p:grpSpPr>
        <p:cxnSp>
          <p:nvCxnSpPr>
            <p:cNvPr id="496" name="Google Shape;496;p26"/>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7" name="Google Shape;497;p26"/>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498" name="Google Shape;498;p26"/>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499" name="Google Shape;499;p26"/>
          <p:cNvSpPr/>
          <p:nvPr/>
        </p:nvSpPr>
        <p:spPr>
          <a:xfrm>
            <a:off x="1421490"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0" name="Google Shape;500;p26"/>
          <p:cNvSpPr/>
          <p:nvPr/>
        </p:nvSpPr>
        <p:spPr>
          <a:xfrm>
            <a:off x="3623733"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1" name="Google Shape;501;p26"/>
          <p:cNvSpPr/>
          <p:nvPr/>
        </p:nvSpPr>
        <p:spPr>
          <a:xfrm>
            <a:off x="5747208" y="1809750"/>
            <a:ext cx="1896533" cy="2533642"/>
          </a:xfrm>
          <a:prstGeom prst="roundRect">
            <a:avLst>
              <a:gd fmla="val 7738" name="adj"/>
            </a:avLst>
          </a:prstGeom>
          <a:noFill/>
          <a:ln cap="flat" cmpd="sng" w="12700">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02" name="Google Shape;502;p26"/>
          <p:cNvSpPr/>
          <p:nvPr/>
        </p:nvSpPr>
        <p:spPr>
          <a:xfrm>
            <a:off x="1952836" y="2370652"/>
            <a:ext cx="92204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Solutions</a:t>
            </a:r>
            <a:endParaRPr sz="1400">
              <a:solidFill>
                <a:srgbClr val="FFF5E1"/>
              </a:solidFill>
              <a:latin typeface="Arial"/>
              <a:ea typeface="Arial"/>
              <a:cs typeface="Arial"/>
              <a:sym typeface="Arial"/>
            </a:endParaRPr>
          </a:p>
        </p:txBody>
      </p:sp>
      <p:sp>
        <p:nvSpPr>
          <p:cNvPr id="503" name="Google Shape;503;p26"/>
          <p:cNvSpPr/>
          <p:nvPr/>
        </p:nvSpPr>
        <p:spPr>
          <a:xfrm>
            <a:off x="1421490"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4" name="Google Shape;504;p26"/>
          <p:cNvSpPr/>
          <p:nvPr/>
        </p:nvSpPr>
        <p:spPr>
          <a:xfrm>
            <a:off x="4007801" y="2370652"/>
            <a:ext cx="1127168"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Web design</a:t>
            </a:r>
            <a:endParaRPr sz="1400">
              <a:solidFill>
                <a:srgbClr val="FFF5E1"/>
              </a:solidFill>
              <a:latin typeface="Arial"/>
              <a:ea typeface="Arial"/>
              <a:cs typeface="Arial"/>
              <a:sym typeface="Arial"/>
            </a:endParaRPr>
          </a:p>
        </p:txBody>
      </p:sp>
      <p:sp>
        <p:nvSpPr>
          <p:cNvPr id="505" name="Google Shape;505;p26"/>
          <p:cNvSpPr/>
          <p:nvPr/>
        </p:nvSpPr>
        <p:spPr>
          <a:xfrm>
            <a:off x="368105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06" name="Google Shape;506;p26"/>
          <p:cNvSpPr/>
          <p:nvPr/>
        </p:nvSpPr>
        <p:spPr>
          <a:xfrm>
            <a:off x="6212473" y="2370652"/>
            <a:ext cx="931665"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Overview</a:t>
            </a:r>
            <a:endParaRPr sz="1400">
              <a:solidFill>
                <a:srgbClr val="FFF5E1"/>
              </a:solidFill>
              <a:latin typeface="Arial"/>
              <a:ea typeface="Arial"/>
              <a:cs typeface="Arial"/>
              <a:sym typeface="Arial"/>
            </a:endParaRPr>
          </a:p>
        </p:txBody>
      </p:sp>
      <p:sp>
        <p:nvSpPr>
          <p:cNvPr id="507" name="Google Shape;507;p26"/>
          <p:cNvSpPr/>
          <p:nvPr/>
        </p:nvSpPr>
        <p:spPr>
          <a:xfrm>
            <a:off x="5787973" y="2627001"/>
            <a:ext cx="1780665" cy="1477328"/>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99"/>
                                        </p:tgtEl>
                                        <p:attrNameLst>
                                          <p:attrName>style.visibility</p:attrName>
                                        </p:attrNameLst>
                                      </p:cBhvr>
                                      <p:to>
                                        <p:strVal val="visible"/>
                                      </p:to>
                                    </p:set>
                                    <p:animEffect filter="fade" transition="in">
                                      <p:cBhvr>
                                        <p:cTn dur="1000"/>
                                        <p:tgtEl>
                                          <p:spTgt spid="4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2"/>
                                        </p:tgtEl>
                                        <p:attrNameLst>
                                          <p:attrName>style.visibility</p:attrName>
                                        </p:attrNameLst>
                                      </p:cBhvr>
                                      <p:to>
                                        <p:strVal val="visible"/>
                                      </p:to>
                                    </p:set>
                                    <p:animEffect filter="fade" transition="in">
                                      <p:cBhvr>
                                        <p:cTn dur="1000"/>
                                        <p:tgtEl>
                                          <p:spTgt spid="502"/>
                                        </p:tgtEl>
                                      </p:cBhvr>
                                    </p:animEffect>
                                  </p:childTnLst>
                                </p:cTn>
                              </p:par>
                              <p:par>
                                <p:cTn fill="hold" nodeType="withEffect" presetClass="entr" presetID="10" presetSubtype="0">
                                  <p:stCondLst>
                                    <p:cond delay="0"/>
                                  </p:stCondLst>
                                  <p:childTnLst>
                                    <p:set>
                                      <p:cBhvr>
                                        <p:cTn dur="1" fill="hold">
                                          <p:stCondLst>
                                            <p:cond delay="0"/>
                                          </p:stCondLst>
                                        </p:cTn>
                                        <p:tgtEl>
                                          <p:spTgt spid="503"/>
                                        </p:tgtEl>
                                        <p:attrNameLst>
                                          <p:attrName>style.visibility</p:attrName>
                                        </p:attrNameLst>
                                      </p:cBhvr>
                                      <p:to>
                                        <p:strVal val="visible"/>
                                      </p:to>
                                    </p:set>
                                    <p:animEffect filter="fade" transition="in">
                                      <p:cBhvr>
                                        <p:cTn dur="1000"/>
                                        <p:tgtEl>
                                          <p:spTgt spid="5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0"/>
                                        </p:tgtEl>
                                        <p:attrNameLst>
                                          <p:attrName>style.visibility</p:attrName>
                                        </p:attrNameLst>
                                      </p:cBhvr>
                                      <p:to>
                                        <p:strVal val="visible"/>
                                      </p:to>
                                    </p:set>
                                    <p:animEffect filter="fade" transition="in">
                                      <p:cBhvr>
                                        <p:cTn dur="1000"/>
                                        <p:tgtEl>
                                          <p:spTgt spid="5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4"/>
                                        </p:tgtEl>
                                        <p:attrNameLst>
                                          <p:attrName>style.visibility</p:attrName>
                                        </p:attrNameLst>
                                      </p:cBhvr>
                                      <p:to>
                                        <p:strVal val="visible"/>
                                      </p:to>
                                    </p:set>
                                    <p:animEffect filter="fade" transition="in">
                                      <p:cBhvr>
                                        <p:cTn dur="1000"/>
                                        <p:tgtEl>
                                          <p:spTgt spid="504"/>
                                        </p:tgtEl>
                                      </p:cBhvr>
                                    </p:animEffect>
                                  </p:childTnLst>
                                </p:cTn>
                              </p:par>
                              <p:par>
                                <p:cTn fill="hold" nodeType="withEffect" presetClass="entr" presetID="10" presetSubtype="0">
                                  <p:stCondLst>
                                    <p:cond delay="0"/>
                                  </p:stCondLst>
                                  <p:childTnLst>
                                    <p:set>
                                      <p:cBhvr>
                                        <p:cTn dur="1" fill="hold">
                                          <p:stCondLst>
                                            <p:cond delay="0"/>
                                          </p:stCondLst>
                                        </p:cTn>
                                        <p:tgtEl>
                                          <p:spTgt spid="505"/>
                                        </p:tgtEl>
                                        <p:attrNameLst>
                                          <p:attrName>style.visibility</p:attrName>
                                        </p:attrNameLst>
                                      </p:cBhvr>
                                      <p:to>
                                        <p:strVal val="visible"/>
                                      </p:to>
                                    </p:set>
                                    <p:animEffect filter="fade" transition="in">
                                      <p:cBhvr>
                                        <p:cTn dur="1000"/>
                                        <p:tgtEl>
                                          <p:spTgt spid="5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1"/>
                                        </p:tgtEl>
                                        <p:attrNameLst>
                                          <p:attrName>style.visibility</p:attrName>
                                        </p:attrNameLst>
                                      </p:cBhvr>
                                      <p:to>
                                        <p:strVal val="visible"/>
                                      </p:to>
                                    </p:set>
                                    <p:animEffect filter="fade" transition="in">
                                      <p:cBhvr>
                                        <p:cTn dur="1000"/>
                                        <p:tgtEl>
                                          <p:spTgt spid="5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06"/>
                                        </p:tgtEl>
                                        <p:attrNameLst>
                                          <p:attrName>style.visibility</p:attrName>
                                        </p:attrNameLst>
                                      </p:cBhvr>
                                      <p:to>
                                        <p:strVal val="visible"/>
                                      </p:to>
                                    </p:set>
                                    <p:animEffect filter="fade" transition="in">
                                      <p:cBhvr>
                                        <p:cTn dur="1000"/>
                                        <p:tgtEl>
                                          <p:spTgt spid="506"/>
                                        </p:tgtEl>
                                      </p:cBhvr>
                                    </p:animEffect>
                                  </p:childTnLst>
                                </p:cTn>
                              </p:par>
                              <p:par>
                                <p:cTn fill="hold" nodeType="withEffect" presetClass="entr" presetID="10" presetSubtype="0">
                                  <p:stCondLst>
                                    <p:cond delay="0"/>
                                  </p:stCondLst>
                                  <p:childTnLst>
                                    <p:set>
                                      <p:cBhvr>
                                        <p:cTn dur="1" fill="hold">
                                          <p:stCondLst>
                                            <p:cond delay="0"/>
                                          </p:stCondLst>
                                        </p:cTn>
                                        <p:tgtEl>
                                          <p:spTgt spid="507"/>
                                        </p:tgtEl>
                                        <p:attrNameLst>
                                          <p:attrName>style.visibility</p:attrName>
                                        </p:attrNameLst>
                                      </p:cBhvr>
                                      <p:to>
                                        <p:strVal val="visible"/>
                                      </p:to>
                                    </p:set>
                                    <p:animEffect filter="fade" transition="in">
                                      <p:cBhvr>
                                        <p:cTn dur="1000"/>
                                        <p:tgtEl>
                                          <p:spTgt spid="5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2" name="Shape 512"/>
        <p:cNvGrpSpPr/>
        <p:nvPr/>
      </p:nvGrpSpPr>
      <p:grpSpPr>
        <a:xfrm>
          <a:off x="0" y="0"/>
          <a:ext cx="0" cy="0"/>
          <a:chOff x="0" y="0"/>
          <a:chExt cx="0" cy="0"/>
        </a:xfrm>
      </p:grpSpPr>
      <p:sp>
        <p:nvSpPr>
          <p:cNvPr id="513" name="Google Shape;513;p27"/>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514" name="Google Shape;514;p27"/>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515" name="Google Shape;515;p27"/>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A presentation template that helps founders create a visually impressive and effective pitch.</a:t>
            </a:r>
            <a:endParaRPr sz="800">
              <a:solidFill>
                <a:srgbClr val="FFFFFF"/>
              </a:solidFill>
              <a:latin typeface="Arial"/>
              <a:ea typeface="Arial"/>
              <a:cs typeface="Arial"/>
              <a:sym typeface="Arial"/>
            </a:endParaRPr>
          </a:p>
        </p:txBody>
      </p:sp>
      <p:grpSp>
        <p:nvGrpSpPr>
          <p:cNvPr id="516" name="Google Shape;516;p27"/>
          <p:cNvGrpSpPr/>
          <p:nvPr/>
        </p:nvGrpSpPr>
        <p:grpSpPr>
          <a:xfrm>
            <a:off x="3895870" y="351638"/>
            <a:ext cx="1352257" cy="1878815"/>
            <a:chOff x="481770" y="484641"/>
            <a:chExt cx="1602126" cy="2391362"/>
          </a:xfrm>
        </p:grpSpPr>
        <p:grpSp>
          <p:nvGrpSpPr>
            <p:cNvPr id="517" name="Google Shape;517;p27"/>
            <p:cNvGrpSpPr/>
            <p:nvPr/>
          </p:nvGrpSpPr>
          <p:grpSpPr>
            <a:xfrm>
              <a:off x="481770" y="484641"/>
              <a:ext cx="1602126" cy="1980576"/>
              <a:chOff x="1747" y="-199"/>
              <a:chExt cx="2231" cy="2758"/>
            </a:xfrm>
          </p:grpSpPr>
          <p:sp>
            <p:nvSpPr>
              <p:cNvPr id="518" name="Google Shape;518;p2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19" name="Google Shape;519;p2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0" name="Google Shape;520;p2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1" name="Google Shape;521;p2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22" name="Google Shape;522;p2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523" name="Google Shape;523;p2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6"/>
                                        </p:tgtEl>
                                        <p:attrNameLst>
                                          <p:attrName>style.visibility</p:attrName>
                                        </p:attrNameLst>
                                      </p:cBhvr>
                                      <p:to>
                                        <p:strVal val="visible"/>
                                      </p:to>
                                    </p:set>
                                    <p:animEffect filter="fade" transition="in">
                                      <p:cBhvr>
                                        <p:cTn dur="1000"/>
                                        <p:tgtEl>
                                          <p:spTgt spid="5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3"/>
                                        </p:tgtEl>
                                        <p:attrNameLst>
                                          <p:attrName>style.visibility</p:attrName>
                                        </p:attrNameLst>
                                      </p:cBhvr>
                                      <p:to>
                                        <p:strVal val="visible"/>
                                      </p:to>
                                    </p:set>
                                    <p:animEffect filter="fade" transition="in">
                                      <p:cBhvr>
                                        <p:cTn dur="500"/>
                                        <p:tgtEl>
                                          <p:spTgt spid="5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14"/>
                                        </p:tgtEl>
                                        <p:attrNameLst>
                                          <p:attrName>style.visibility</p:attrName>
                                        </p:attrNameLst>
                                      </p:cBhvr>
                                      <p:to>
                                        <p:strVal val="visible"/>
                                      </p:to>
                                    </p:set>
                                    <p:animEffect filter="fade" transition="in">
                                      <p:cBhvr>
                                        <p:cTn dur="1000"/>
                                        <p:tgtEl>
                                          <p:spTgt spid="514"/>
                                        </p:tgtEl>
                                      </p:cBhvr>
                                    </p:animEffect>
                                  </p:childTnLst>
                                </p:cTn>
                              </p:par>
                              <p:par>
                                <p:cTn fill="hold" nodeType="withEffect" presetClass="entr" presetID="10" presetSubtype="0">
                                  <p:stCondLst>
                                    <p:cond delay="0"/>
                                  </p:stCondLst>
                                  <p:childTnLst>
                                    <p:set>
                                      <p:cBhvr>
                                        <p:cTn dur="1" fill="hold">
                                          <p:stCondLst>
                                            <p:cond delay="0"/>
                                          </p:stCondLst>
                                        </p:cTn>
                                        <p:tgtEl>
                                          <p:spTgt spid="515"/>
                                        </p:tgtEl>
                                        <p:attrNameLst>
                                          <p:attrName>style.visibility</p:attrName>
                                        </p:attrNameLst>
                                      </p:cBhvr>
                                      <p:to>
                                        <p:strVal val="visible"/>
                                      </p:to>
                                    </p:set>
                                    <p:animEffect filter="fade" transition="in">
                                      <p:cBhvr>
                                        <p:cTn dur="1000"/>
                                        <p:tgtEl>
                                          <p:spTgt spid="5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8" name="Shape 528"/>
        <p:cNvGrpSpPr/>
        <p:nvPr/>
      </p:nvGrpSpPr>
      <p:grpSpPr>
        <a:xfrm>
          <a:off x="0" y="0"/>
          <a:ext cx="0" cy="0"/>
          <a:chOff x="0" y="0"/>
          <a:chExt cx="0" cy="0"/>
        </a:xfrm>
      </p:grpSpPr>
      <p:sp>
        <p:nvSpPr>
          <p:cNvPr id="529" name="Google Shape;529;p28"/>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30" name="Google Shape;530;p28"/>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31" name="Google Shape;531;p28"/>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32" name="Google Shape;532;p28"/>
          <p:cNvGrpSpPr/>
          <p:nvPr/>
        </p:nvGrpSpPr>
        <p:grpSpPr>
          <a:xfrm>
            <a:off x="291975" y="255126"/>
            <a:ext cx="226142" cy="147974"/>
            <a:chOff x="4935793" y="-737419"/>
            <a:chExt cx="226142" cy="147974"/>
          </a:xfrm>
        </p:grpSpPr>
        <p:cxnSp>
          <p:nvCxnSpPr>
            <p:cNvPr id="533" name="Google Shape;533;p28"/>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4" name="Google Shape;534;p28"/>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35" name="Google Shape;535;p28"/>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36" name="Google Shape;536;p28"/>
          <p:cNvSpPr/>
          <p:nvPr/>
        </p:nvSpPr>
        <p:spPr>
          <a:xfrm>
            <a:off x="2193611" y="1548235"/>
            <a:ext cx="117211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Oscar Wilde</a:t>
            </a:r>
            <a:endParaRPr sz="1400">
              <a:solidFill>
                <a:srgbClr val="FFF5E1"/>
              </a:solidFill>
              <a:latin typeface="Arial"/>
              <a:ea typeface="Arial"/>
              <a:cs typeface="Arial"/>
              <a:sym typeface="Arial"/>
            </a:endParaRPr>
          </a:p>
        </p:txBody>
      </p:sp>
      <p:sp>
        <p:nvSpPr>
          <p:cNvPr id="537" name="Google Shape;537;p28"/>
          <p:cNvSpPr/>
          <p:nvPr/>
        </p:nvSpPr>
        <p:spPr>
          <a:xfrm>
            <a:off x="1975606" y="187732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38" name="Google Shape;538;p28"/>
          <p:cNvGrpSpPr/>
          <p:nvPr/>
        </p:nvGrpSpPr>
        <p:grpSpPr>
          <a:xfrm>
            <a:off x="831656" y="1584635"/>
            <a:ext cx="1050480" cy="862571"/>
            <a:chOff x="621155" y="1638269"/>
            <a:chExt cx="2013376" cy="1387445"/>
          </a:xfrm>
        </p:grpSpPr>
        <p:grpSp>
          <p:nvGrpSpPr>
            <p:cNvPr id="539" name="Google Shape;539;p28"/>
            <p:cNvGrpSpPr/>
            <p:nvPr/>
          </p:nvGrpSpPr>
          <p:grpSpPr>
            <a:xfrm>
              <a:off x="621155" y="1638269"/>
              <a:ext cx="2013376" cy="1387445"/>
              <a:chOff x="660" y="876"/>
              <a:chExt cx="2673" cy="1842"/>
            </a:xfrm>
          </p:grpSpPr>
          <p:sp>
            <p:nvSpPr>
              <p:cNvPr id="540" name="Google Shape;540;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1" name="Google Shape;541;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2" name="Google Shape;542;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43" name="Google Shape;543;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44" name="Google Shape;544;p28"/>
            <p:cNvGrpSpPr/>
            <p:nvPr/>
          </p:nvGrpSpPr>
          <p:grpSpPr>
            <a:xfrm>
              <a:off x="1423237" y="1928491"/>
              <a:ext cx="601989" cy="601989"/>
              <a:chOff x="2473104" y="2145028"/>
              <a:chExt cx="359165" cy="359165"/>
            </a:xfrm>
          </p:grpSpPr>
          <p:sp>
            <p:nvSpPr>
              <p:cNvPr id="545" name="Google Shape;545;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46" name="Google Shape;546;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47" name="Google Shape;547;p28"/>
          <p:cNvCxnSpPr/>
          <p:nvPr/>
        </p:nvCxnSpPr>
        <p:spPr>
          <a:xfrm>
            <a:off x="2090640" y="191344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48" name="Google Shape;548;p28"/>
          <p:cNvSpPr/>
          <p:nvPr/>
        </p:nvSpPr>
        <p:spPr>
          <a:xfrm>
            <a:off x="5879972" y="149418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549" name="Google Shape;549;p28"/>
          <p:cNvSpPr/>
          <p:nvPr/>
        </p:nvSpPr>
        <p:spPr>
          <a:xfrm>
            <a:off x="5706851" y="182328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50" name="Google Shape;550;p28"/>
          <p:cNvGrpSpPr/>
          <p:nvPr/>
        </p:nvGrpSpPr>
        <p:grpSpPr>
          <a:xfrm>
            <a:off x="4562901" y="1530589"/>
            <a:ext cx="1050480" cy="862571"/>
            <a:chOff x="621155" y="1638269"/>
            <a:chExt cx="2013376" cy="1387445"/>
          </a:xfrm>
        </p:grpSpPr>
        <p:grpSp>
          <p:nvGrpSpPr>
            <p:cNvPr id="551" name="Google Shape;551;p28"/>
            <p:cNvGrpSpPr/>
            <p:nvPr/>
          </p:nvGrpSpPr>
          <p:grpSpPr>
            <a:xfrm>
              <a:off x="621155" y="1638269"/>
              <a:ext cx="2013376" cy="1387445"/>
              <a:chOff x="660" y="876"/>
              <a:chExt cx="2673" cy="1842"/>
            </a:xfrm>
          </p:grpSpPr>
          <p:sp>
            <p:nvSpPr>
              <p:cNvPr id="552" name="Google Shape;552;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3" name="Google Shape;553;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4" name="Google Shape;554;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55" name="Google Shape;555;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56" name="Google Shape;556;p28"/>
            <p:cNvGrpSpPr/>
            <p:nvPr/>
          </p:nvGrpSpPr>
          <p:grpSpPr>
            <a:xfrm>
              <a:off x="1423237" y="1928491"/>
              <a:ext cx="601989" cy="601989"/>
              <a:chOff x="2473104" y="2145028"/>
              <a:chExt cx="359165" cy="359165"/>
            </a:xfrm>
          </p:grpSpPr>
          <p:sp>
            <p:nvSpPr>
              <p:cNvPr id="557" name="Google Shape;557;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58" name="Google Shape;558;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59" name="Google Shape;559;p28"/>
          <p:cNvCxnSpPr/>
          <p:nvPr/>
        </p:nvCxnSpPr>
        <p:spPr>
          <a:xfrm>
            <a:off x="5821885" y="1859401"/>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60" name="Google Shape;560;p28"/>
          <p:cNvSpPr/>
          <p:nvPr/>
        </p:nvSpPr>
        <p:spPr>
          <a:xfrm>
            <a:off x="2088611" y="3081505"/>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Nancy Reagan</a:t>
            </a:r>
            <a:endParaRPr/>
          </a:p>
        </p:txBody>
      </p:sp>
      <p:sp>
        <p:nvSpPr>
          <p:cNvPr id="561" name="Google Shape;561;p28"/>
          <p:cNvSpPr/>
          <p:nvPr/>
        </p:nvSpPr>
        <p:spPr>
          <a:xfrm>
            <a:off x="1969191" y="3410599"/>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62" name="Google Shape;562;p28"/>
          <p:cNvGrpSpPr/>
          <p:nvPr/>
        </p:nvGrpSpPr>
        <p:grpSpPr>
          <a:xfrm>
            <a:off x="825241" y="3117906"/>
            <a:ext cx="1050480" cy="862571"/>
            <a:chOff x="621155" y="1638269"/>
            <a:chExt cx="2013376" cy="1387445"/>
          </a:xfrm>
        </p:grpSpPr>
        <p:grpSp>
          <p:nvGrpSpPr>
            <p:cNvPr id="563" name="Google Shape;563;p28"/>
            <p:cNvGrpSpPr/>
            <p:nvPr/>
          </p:nvGrpSpPr>
          <p:grpSpPr>
            <a:xfrm>
              <a:off x="621155" y="1638269"/>
              <a:ext cx="2013376" cy="1387445"/>
              <a:chOff x="660" y="876"/>
              <a:chExt cx="2673" cy="1842"/>
            </a:xfrm>
          </p:grpSpPr>
          <p:sp>
            <p:nvSpPr>
              <p:cNvPr id="564" name="Google Shape;564;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5" name="Google Shape;565;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6" name="Google Shape;566;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67" name="Google Shape;567;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68" name="Google Shape;568;p28"/>
            <p:cNvGrpSpPr/>
            <p:nvPr/>
          </p:nvGrpSpPr>
          <p:grpSpPr>
            <a:xfrm>
              <a:off x="1423237" y="1928491"/>
              <a:ext cx="601989" cy="601989"/>
              <a:chOff x="2473104" y="2145028"/>
              <a:chExt cx="359165" cy="359165"/>
            </a:xfrm>
          </p:grpSpPr>
          <p:sp>
            <p:nvSpPr>
              <p:cNvPr id="569" name="Google Shape;569;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70" name="Google Shape;570;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71" name="Google Shape;571;p28"/>
          <p:cNvCxnSpPr/>
          <p:nvPr/>
        </p:nvCxnSpPr>
        <p:spPr>
          <a:xfrm>
            <a:off x="2084225" y="3446718"/>
            <a:ext cx="1932677" cy="0"/>
          </a:xfrm>
          <a:prstGeom prst="straightConnector1">
            <a:avLst/>
          </a:prstGeom>
          <a:noFill/>
          <a:ln cap="flat" cmpd="sng" w="19050">
            <a:solidFill>
              <a:schemeClr val="lt2"/>
            </a:solidFill>
            <a:prstDash val="solid"/>
            <a:miter lim="800000"/>
            <a:headEnd len="sm" w="sm" type="none"/>
            <a:tailEnd len="sm" w="sm" type="none"/>
          </a:ln>
        </p:spPr>
      </p:cxnSp>
      <p:sp>
        <p:nvSpPr>
          <p:cNvPr id="572" name="Google Shape;572;p28"/>
          <p:cNvSpPr/>
          <p:nvPr/>
        </p:nvSpPr>
        <p:spPr>
          <a:xfrm>
            <a:off x="5848037" y="3027458"/>
            <a:ext cx="131292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Lydia M. Child</a:t>
            </a:r>
            <a:endParaRPr sz="1400">
              <a:solidFill>
                <a:srgbClr val="FFF5E1"/>
              </a:solidFill>
              <a:latin typeface="Arial"/>
              <a:ea typeface="Arial"/>
              <a:cs typeface="Arial"/>
              <a:sym typeface="Arial"/>
            </a:endParaRPr>
          </a:p>
        </p:txBody>
      </p:sp>
      <p:sp>
        <p:nvSpPr>
          <p:cNvPr id="573" name="Google Shape;573;p28"/>
          <p:cNvSpPr/>
          <p:nvPr/>
        </p:nvSpPr>
        <p:spPr>
          <a:xfrm>
            <a:off x="5700436" y="3356552"/>
            <a:ext cx="2588081" cy="69442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Lorem ipsum dolor sit amet, consectetuer adipiscing elit. Aenean commodo ligula eget dolor. </a:t>
            </a:r>
            <a:endParaRPr sz="900">
              <a:solidFill>
                <a:schemeClr val="dk1"/>
              </a:solidFill>
              <a:latin typeface="Arial"/>
              <a:ea typeface="Arial"/>
              <a:cs typeface="Arial"/>
              <a:sym typeface="Arial"/>
            </a:endParaRPr>
          </a:p>
        </p:txBody>
      </p:sp>
      <p:grpSp>
        <p:nvGrpSpPr>
          <p:cNvPr id="574" name="Google Shape;574;p28"/>
          <p:cNvGrpSpPr/>
          <p:nvPr/>
        </p:nvGrpSpPr>
        <p:grpSpPr>
          <a:xfrm>
            <a:off x="4556486" y="3063858"/>
            <a:ext cx="1050480" cy="862571"/>
            <a:chOff x="621155" y="1638269"/>
            <a:chExt cx="2013376" cy="1387445"/>
          </a:xfrm>
        </p:grpSpPr>
        <p:grpSp>
          <p:nvGrpSpPr>
            <p:cNvPr id="575" name="Google Shape;575;p28"/>
            <p:cNvGrpSpPr/>
            <p:nvPr/>
          </p:nvGrpSpPr>
          <p:grpSpPr>
            <a:xfrm>
              <a:off x="621155" y="1638269"/>
              <a:ext cx="2013376" cy="1387445"/>
              <a:chOff x="660" y="876"/>
              <a:chExt cx="2673" cy="1842"/>
            </a:xfrm>
          </p:grpSpPr>
          <p:sp>
            <p:nvSpPr>
              <p:cNvPr id="576" name="Google Shape;576;p28"/>
              <p:cNvSpPr/>
              <p:nvPr/>
            </p:nvSpPr>
            <p:spPr>
              <a:xfrm>
                <a:off x="662" y="878"/>
                <a:ext cx="2657" cy="183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7" name="Google Shape;577;p28"/>
              <p:cNvSpPr/>
              <p:nvPr/>
            </p:nvSpPr>
            <p:spPr>
              <a:xfrm>
                <a:off x="700" y="942"/>
                <a:ext cx="2579" cy="1617"/>
              </a:xfrm>
              <a:prstGeom prst="ellipse">
                <a:avLst/>
              </a:prstGeom>
              <a:solidFill>
                <a:srgbClr val="252833"/>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8" name="Google Shape;578;p28"/>
              <p:cNvSpPr/>
              <p:nvPr/>
            </p:nvSpPr>
            <p:spPr>
              <a:xfrm>
                <a:off x="660" y="876"/>
                <a:ext cx="2659" cy="1695"/>
              </a:xfrm>
              <a:custGeom>
                <a:rect b="b" l="l" r="r" t="t"/>
                <a:pathLst>
                  <a:path extrusionOk="0" h="715" w="1123">
                    <a:moveTo>
                      <a:pt x="561" y="715"/>
                    </a:moveTo>
                    <a:cubicBezTo>
                      <a:pt x="413" y="715"/>
                      <a:pt x="273" y="678"/>
                      <a:pt x="167" y="612"/>
                    </a:cubicBezTo>
                    <a:cubicBezTo>
                      <a:pt x="59" y="545"/>
                      <a:pt x="0" y="454"/>
                      <a:pt x="0" y="357"/>
                    </a:cubicBezTo>
                    <a:cubicBezTo>
                      <a:pt x="0" y="260"/>
                      <a:pt x="59" y="170"/>
                      <a:pt x="167" y="102"/>
                    </a:cubicBezTo>
                    <a:cubicBezTo>
                      <a:pt x="273" y="36"/>
                      <a:pt x="413" y="0"/>
                      <a:pt x="561" y="0"/>
                    </a:cubicBezTo>
                    <a:cubicBezTo>
                      <a:pt x="710" y="0"/>
                      <a:pt x="850" y="36"/>
                      <a:pt x="955" y="102"/>
                    </a:cubicBezTo>
                    <a:cubicBezTo>
                      <a:pt x="1063" y="170"/>
                      <a:pt x="1123" y="260"/>
                      <a:pt x="1123" y="357"/>
                    </a:cubicBezTo>
                    <a:cubicBezTo>
                      <a:pt x="1123" y="454"/>
                      <a:pt x="1063" y="545"/>
                      <a:pt x="955" y="612"/>
                    </a:cubicBezTo>
                    <a:cubicBezTo>
                      <a:pt x="850" y="678"/>
                      <a:pt x="710" y="715"/>
                      <a:pt x="561" y="715"/>
                    </a:cubicBezTo>
                    <a:close/>
                    <a:moveTo>
                      <a:pt x="561" y="33"/>
                    </a:moveTo>
                    <a:cubicBezTo>
                      <a:pt x="270" y="33"/>
                      <a:pt x="33" y="179"/>
                      <a:pt x="33" y="357"/>
                    </a:cubicBezTo>
                    <a:cubicBezTo>
                      <a:pt x="33" y="536"/>
                      <a:pt x="270" y="681"/>
                      <a:pt x="561" y="681"/>
                    </a:cubicBezTo>
                    <a:cubicBezTo>
                      <a:pt x="852" y="681"/>
                      <a:pt x="1089" y="536"/>
                      <a:pt x="1089" y="357"/>
                    </a:cubicBezTo>
                    <a:cubicBezTo>
                      <a:pt x="1089" y="179"/>
                      <a:pt x="852" y="33"/>
                      <a:pt x="561" y="33"/>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579" name="Google Shape;579;p28"/>
              <p:cNvSpPr/>
              <p:nvPr/>
            </p:nvSpPr>
            <p:spPr>
              <a:xfrm>
                <a:off x="721" y="1445"/>
                <a:ext cx="2612" cy="1273"/>
              </a:xfrm>
              <a:custGeom>
                <a:rect b="b" l="l" r="r" t="t"/>
                <a:pathLst>
                  <a:path extrusionOk="0" h="537" w="1103">
                    <a:moveTo>
                      <a:pt x="38" y="372"/>
                    </a:moveTo>
                    <a:cubicBezTo>
                      <a:pt x="39" y="372"/>
                      <a:pt x="39" y="372"/>
                      <a:pt x="39" y="372"/>
                    </a:cubicBezTo>
                    <a:cubicBezTo>
                      <a:pt x="39" y="372"/>
                      <a:pt x="39" y="372"/>
                      <a:pt x="39" y="372"/>
                    </a:cubicBezTo>
                    <a:cubicBezTo>
                      <a:pt x="45" y="376"/>
                      <a:pt x="52" y="379"/>
                      <a:pt x="60" y="384"/>
                    </a:cubicBezTo>
                    <a:cubicBezTo>
                      <a:pt x="78" y="394"/>
                      <a:pt x="99" y="397"/>
                      <a:pt x="118" y="391"/>
                    </a:cubicBezTo>
                    <a:cubicBezTo>
                      <a:pt x="124" y="390"/>
                      <a:pt x="128" y="386"/>
                      <a:pt x="130" y="382"/>
                    </a:cubicBezTo>
                    <a:cubicBezTo>
                      <a:pt x="130" y="382"/>
                      <a:pt x="130" y="382"/>
                      <a:pt x="131" y="381"/>
                    </a:cubicBezTo>
                    <a:cubicBezTo>
                      <a:pt x="133" y="377"/>
                      <a:pt x="133" y="372"/>
                      <a:pt x="133" y="367"/>
                    </a:cubicBezTo>
                    <a:cubicBezTo>
                      <a:pt x="133" y="363"/>
                      <a:pt x="132" y="360"/>
                      <a:pt x="130" y="356"/>
                    </a:cubicBezTo>
                    <a:cubicBezTo>
                      <a:pt x="130" y="356"/>
                      <a:pt x="130" y="356"/>
                      <a:pt x="130" y="356"/>
                    </a:cubicBezTo>
                    <a:cubicBezTo>
                      <a:pt x="130" y="356"/>
                      <a:pt x="130" y="356"/>
                      <a:pt x="130" y="355"/>
                    </a:cubicBezTo>
                    <a:cubicBezTo>
                      <a:pt x="128" y="349"/>
                      <a:pt x="128" y="349"/>
                      <a:pt x="128" y="349"/>
                    </a:cubicBezTo>
                    <a:cubicBezTo>
                      <a:pt x="122" y="350"/>
                      <a:pt x="122" y="350"/>
                      <a:pt x="122" y="350"/>
                    </a:cubicBezTo>
                    <a:cubicBezTo>
                      <a:pt x="101" y="353"/>
                      <a:pt x="76" y="348"/>
                      <a:pt x="59" y="340"/>
                    </a:cubicBezTo>
                    <a:cubicBezTo>
                      <a:pt x="55" y="337"/>
                      <a:pt x="50" y="335"/>
                      <a:pt x="45" y="332"/>
                    </a:cubicBezTo>
                    <a:cubicBezTo>
                      <a:pt x="34" y="326"/>
                      <a:pt x="24" y="320"/>
                      <a:pt x="15" y="311"/>
                    </a:cubicBezTo>
                    <a:cubicBezTo>
                      <a:pt x="9" y="305"/>
                      <a:pt x="9" y="305"/>
                      <a:pt x="9" y="305"/>
                    </a:cubicBezTo>
                    <a:cubicBezTo>
                      <a:pt x="5" y="312"/>
                      <a:pt x="5" y="312"/>
                      <a:pt x="5" y="312"/>
                    </a:cubicBezTo>
                    <a:cubicBezTo>
                      <a:pt x="5" y="312"/>
                      <a:pt x="5" y="312"/>
                      <a:pt x="4" y="313"/>
                    </a:cubicBezTo>
                    <a:cubicBezTo>
                      <a:pt x="10" y="317"/>
                      <a:pt x="10" y="317"/>
                      <a:pt x="10" y="317"/>
                    </a:cubicBezTo>
                    <a:cubicBezTo>
                      <a:pt x="4" y="313"/>
                      <a:pt x="4" y="313"/>
                      <a:pt x="4" y="313"/>
                    </a:cubicBezTo>
                    <a:cubicBezTo>
                      <a:pt x="0" y="320"/>
                      <a:pt x="0" y="327"/>
                      <a:pt x="2" y="334"/>
                    </a:cubicBezTo>
                    <a:cubicBezTo>
                      <a:pt x="4" y="341"/>
                      <a:pt x="9" y="348"/>
                      <a:pt x="16" y="355"/>
                    </a:cubicBezTo>
                    <a:cubicBezTo>
                      <a:pt x="23" y="363"/>
                      <a:pt x="30" y="368"/>
                      <a:pt x="38" y="372"/>
                    </a:cubicBezTo>
                    <a:cubicBezTo>
                      <a:pt x="38" y="372"/>
                      <a:pt x="38" y="372"/>
                      <a:pt x="38" y="372"/>
                    </a:cubicBezTo>
                    <a:close/>
                    <a:moveTo>
                      <a:pt x="50" y="323"/>
                    </a:moveTo>
                    <a:cubicBezTo>
                      <a:pt x="51" y="323"/>
                      <a:pt x="51" y="323"/>
                      <a:pt x="51" y="323"/>
                    </a:cubicBezTo>
                    <a:cubicBezTo>
                      <a:pt x="51" y="323"/>
                      <a:pt x="51" y="323"/>
                      <a:pt x="51" y="323"/>
                    </a:cubicBezTo>
                    <a:cubicBezTo>
                      <a:pt x="55" y="326"/>
                      <a:pt x="60" y="328"/>
                      <a:pt x="64" y="330"/>
                    </a:cubicBezTo>
                    <a:cubicBezTo>
                      <a:pt x="81" y="338"/>
                      <a:pt x="113" y="343"/>
                      <a:pt x="131" y="337"/>
                    </a:cubicBezTo>
                    <a:cubicBezTo>
                      <a:pt x="139" y="334"/>
                      <a:pt x="143" y="330"/>
                      <a:pt x="146" y="325"/>
                    </a:cubicBezTo>
                    <a:cubicBezTo>
                      <a:pt x="146" y="325"/>
                      <a:pt x="146" y="325"/>
                      <a:pt x="146" y="325"/>
                    </a:cubicBezTo>
                    <a:cubicBezTo>
                      <a:pt x="146" y="325"/>
                      <a:pt x="146" y="325"/>
                      <a:pt x="146" y="325"/>
                    </a:cubicBezTo>
                    <a:cubicBezTo>
                      <a:pt x="146" y="325"/>
                      <a:pt x="146" y="325"/>
                      <a:pt x="146" y="325"/>
                    </a:cubicBezTo>
                    <a:cubicBezTo>
                      <a:pt x="149" y="319"/>
                      <a:pt x="149" y="311"/>
                      <a:pt x="147" y="301"/>
                    </a:cubicBezTo>
                    <a:cubicBezTo>
                      <a:pt x="146" y="295"/>
                      <a:pt x="146" y="295"/>
                      <a:pt x="146" y="295"/>
                    </a:cubicBezTo>
                    <a:cubicBezTo>
                      <a:pt x="140" y="296"/>
                      <a:pt x="140" y="296"/>
                      <a:pt x="140" y="296"/>
                    </a:cubicBezTo>
                    <a:cubicBezTo>
                      <a:pt x="133" y="296"/>
                      <a:pt x="126" y="295"/>
                      <a:pt x="119" y="294"/>
                    </a:cubicBezTo>
                    <a:cubicBezTo>
                      <a:pt x="104" y="291"/>
                      <a:pt x="90" y="285"/>
                      <a:pt x="77" y="278"/>
                    </a:cubicBezTo>
                    <a:cubicBezTo>
                      <a:pt x="69" y="273"/>
                      <a:pt x="62" y="268"/>
                      <a:pt x="56" y="263"/>
                    </a:cubicBezTo>
                    <a:cubicBezTo>
                      <a:pt x="42" y="252"/>
                      <a:pt x="33" y="241"/>
                      <a:pt x="26" y="232"/>
                    </a:cubicBezTo>
                    <a:cubicBezTo>
                      <a:pt x="21" y="224"/>
                      <a:pt x="21" y="224"/>
                      <a:pt x="21" y="224"/>
                    </a:cubicBezTo>
                    <a:cubicBezTo>
                      <a:pt x="15" y="231"/>
                      <a:pt x="15" y="231"/>
                      <a:pt x="15" y="231"/>
                    </a:cubicBezTo>
                    <a:cubicBezTo>
                      <a:pt x="14" y="233"/>
                      <a:pt x="12" y="235"/>
                      <a:pt x="11" y="238"/>
                    </a:cubicBezTo>
                    <a:cubicBezTo>
                      <a:pt x="10" y="238"/>
                      <a:pt x="10" y="239"/>
                      <a:pt x="10" y="239"/>
                    </a:cubicBezTo>
                    <a:cubicBezTo>
                      <a:pt x="1" y="256"/>
                      <a:pt x="4" y="276"/>
                      <a:pt x="11" y="288"/>
                    </a:cubicBezTo>
                    <a:cubicBezTo>
                      <a:pt x="20" y="303"/>
                      <a:pt x="34" y="314"/>
                      <a:pt x="50" y="323"/>
                    </a:cubicBezTo>
                    <a:close/>
                    <a:moveTo>
                      <a:pt x="1066" y="100"/>
                    </a:moveTo>
                    <a:cubicBezTo>
                      <a:pt x="1075" y="201"/>
                      <a:pt x="953" y="345"/>
                      <a:pt x="691" y="372"/>
                    </a:cubicBezTo>
                    <a:cubicBezTo>
                      <a:pt x="361" y="405"/>
                      <a:pt x="290" y="303"/>
                      <a:pt x="290" y="300"/>
                    </a:cubicBezTo>
                    <a:cubicBezTo>
                      <a:pt x="294" y="274"/>
                      <a:pt x="299" y="265"/>
                      <a:pt x="303" y="247"/>
                    </a:cubicBezTo>
                    <a:cubicBezTo>
                      <a:pt x="311" y="210"/>
                      <a:pt x="318" y="184"/>
                      <a:pt x="305" y="149"/>
                    </a:cubicBezTo>
                    <a:cubicBezTo>
                      <a:pt x="298" y="131"/>
                      <a:pt x="295" y="118"/>
                      <a:pt x="296" y="105"/>
                    </a:cubicBezTo>
                    <a:cubicBezTo>
                      <a:pt x="298" y="92"/>
                      <a:pt x="303" y="80"/>
                      <a:pt x="309" y="63"/>
                    </a:cubicBezTo>
                    <a:cubicBezTo>
                      <a:pt x="312" y="55"/>
                      <a:pt x="319" y="45"/>
                      <a:pt x="322" y="33"/>
                    </a:cubicBezTo>
                    <a:cubicBezTo>
                      <a:pt x="325" y="22"/>
                      <a:pt x="325" y="11"/>
                      <a:pt x="317" y="2"/>
                    </a:cubicBezTo>
                    <a:cubicBezTo>
                      <a:pt x="316" y="1"/>
                      <a:pt x="316" y="1"/>
                      <a:pt x="316" y="1"/>
                    </a:cubicBezTo>
                    <a:cubicBezTo>
                      <a:pt x="314" y="1"/>
                      <a:pt x="314" y="1"/>
                      <a:pt x="314" y="1"/>
                    </a:cubicBezTo>
                    <a:cubicBezTo>
                      <a:pt x="314" y="0"/>
                      <a:pt x="313" y="0"/>
                      <a:pt x="312" y="0"/>
                    </a:cubicBezTo>
                    <a:cubicBezTo>
                      <a:pt x="310" y="0"/>
                      <a:pt x="308" y="0"/>
                      <a:pt x="306" y="0"/>
                    </a:cubicBezTo>
                    <a:cubicBezTo>
                      <a:pt x="301" y="0"/>
                      <a:pt x="296" y="2"/>
                      <a:pt x="290" y="4"/>
                    </a:cubicBezTo>
                    <a:cubicBezTo>
                      <a:pt x="279" y="7"/>
                      <a:pt x="268" y="14"/>
                      <a:pt x="262" y="19"/>
                    </a:cubicBezTo>
                    <a:cubicBezTo>
                      <a:pt x="255" y="27"/>
                      <a:pt x="249" y="34"/>
                      <a:pt x="245" y="42"/>
                    </a:cubicBezTo>
                    <a:cubicBezTo>
                      <a:pt x="245" y="42"/>
                      <a:pt x="245" y="42"/>
                      <a:pt x="245" y="42"/>
                    </a:cubicBezTo>
                    <a:cubicBezTo>
                      <a:pt x="244" y="42"/>
                      <a:pt x="244" y="42"/>
                      <a:pt x="244" y="42"/>
                    </a:cubicBezTo>
                    <a:cubicBezTo>
                      <a:pt x="235" y="59"/>
                      <a:pt x="232" y="79"/>
                      <a:pt x="231" y="103"/>
                    </a:cubicBezTo>
                    <a:cubicBezTo>
                      <a:pt x="229" y="128"/>
                      <a:pt x="225" y="148"/>
                      <a:pt x="214" y="167"/>
                    </a:cubicBezTo>
                    <a:cubicBezTo>
                      <a:pt x="214" y="167"/>
                      <a:pt x="214" y="167"/>
                      <a:pt x="214" y="167"/>
                    </a:cubicBezTo>
                    <a:cubicBezTo>
                      <a:pt x="210" y="175"/>
                      <a:pt x="205" y="182"/>
                      <a:pt x="198" y="190"/>
                    </a:cubicBezTo>
                    <a:cubicBezTo>
                      <a:pt x="196" y="192"/>
                      <a:pt x="194" y="193"/>
                      <a:pt x="191" y="191"/>
                    </a:cubicBezTo>
                    <a:cubicBezTo>
                      <a:pt x="166" y="178"/>
                      <a:pt x="142" y="163"/>
                      <a:pt x="120" y="155"/>
                    </a:cubicBezTo>
                    <a:cubicBezTo>
                      <a:pt x="97" y="146"/>
                      <a:pt x="78" y="143"/>
                      <a:pt x="61" y="151"/>
                    </a:cubicBezTo>
                    <a:cubicBezTo>
                      <a:pt x="50" y="156"/>
                      <a:pt x="39" y="165"/>
                      <a:pt x="30" y="182"/>
                    </a:cubicBezTo>
                    <a:cubicBezTo>
                      <a:pt x="30" y="182"/>
                      <a:pt x="30" y="182"/>
                      <a:pt x="30" y="182"/>
                    </a:cubicBezTo>
                    <a:cubicBezTo>
                      <a:pt x="30" y="182"/>
                      <a:pt x="30" y="182"/>
                      <a:pt x="30" y="182"/>
                    </a:cubicBezTo>
                    <a:cubicBezTo>
                      <a:pt x="27" y="188"/>
                      <a:pt x="24" y="196"/>
                      <a:pt x="27" y="208"/>
                    </a:cubicBezTo>
                    <a:cubicBezTo>
                      <a:pt x="27" y="209"/>
                      <a:pt x="28" y="209"/>
                      <a:pt x="28" y="210"/>
                    </a:cubicBezTo>
                    <a:cubicBezTo>
                      <a:pt x="30" y="216"/>
                      <a:pt x="30" y="216"/>
                      <a:pt x="30" y="216"/>
                    </a:cubicBezTo>
                    <a:cubicBezTo>
                      <a:pt x="31" y="218"/>
                      <a:pt x="31" y="218"/>
                      <a:pt x="31" y="218"/>
                    </a:cubicBezTo>
                    <a:cubicBezTo>
                      <a:pt x="36" y="228"/>
                      <a:pt x="46" y="240"/>
                      <a:pt x="63" y="255"/>
                    </a:cubicBezTo>
                    <a:cubicBezTo>
                      <a:pt x="68" y="259"/>
                      <a:pt x="75" y="264"/>
                      <a:pt x="82" y="268"/>
                    </a:cubicBezTo>
                    <a:cubicBezTo>
                      <a:pt x="82" y="268"/>
                      <a:pt x="82" y="268"/>
                      <a:pt x="82" y="268"/>
                    </a:cubicBezTo>
                    <a:cubicBezTo>
                      <a:pt x="82" y="268"/>
                      <a:pt x="82" y="268"/>
                      <a:pt x="82" y="268"/>
                    </a:cubicBezTo>
                    <a:cubicBezTo>
                      <a:pt x="82" y="268"/>
                      <a:pt x="82" y="268"/>
                      <a:pt x="82" y="268"/>
                    </a:cubicBezTo>
                    <a:cubicBezTo>
                      <a:pt x="82" y="268"/>
                      <a:pt x="82" y="268"/>
                      <a:pt x="82" y="268"/>
                    </a:cubicBezTo>
                    <a:cubicBezTo>
                      <a:pt x="85" y="270"/>
                      <a:pt x="85" y="270"/>
                      <a:pt x="85" y="270"/>
                    </a:cubicBezTo>
                    <a:cubicBezTo>
                      <a:pt x="85" y="270"/>
                      <a:pt x="85" y="270"/>
                      <a:pt x="85" y="270"/>
                    </a:cubicBezTo>
                    <a:cubicBezTo>
                      <a:pt x="96" y="276"/>
                      <a:pt x="109" y="281"/>
                      <a:pt x="121" y="283"/>
                    </a:cubicBezTo>
                    <a:cubicBezTo>
                      <a:pt x="134" y="286"/>
                      <a:pt x="145" y="286"/>
                      <a:pt x="153" y="281"/>
                    </a:cubicBezTo>
                    <a:cubicBezTo>
                      <a:pt x="162" y="276"/>
                      <a:pt x="167" y="271"/>
                      <a:pt x="170" y="266"/>
                    </a:cubicBezTo>
                    <a:cubicBezTo>
                      <a:pt x="170" y="266"/>
                      <a:pt x="170" y="266"/>
                      <a:pt x="171" y="265"/>
                    </a:cubicBezTo>
                    <a:cubicBezTo>
                      <a:pt x="172" y="263"/>
                      <a:pt x="172" y="262"/>
                      <a:pt x="172" y="260"/>
                    </a:cubicBezTo>
                    <a:cubicBezTo>
                      <a:pt x="173" y="259"/>
                      <a:pt x="172" y="258"/>
                      <a:pt x="172" y="257"/>
                    </a:cubicBezTo>
                    <a:cubicBezTo>
                      <a:pt x="172" y="257"/>
                      <a:pt x="172" y="257"/>
                      <a:pt x="172" y="257"/>
                    </a:cubicBezTo>
                    <a:cubicBezTo>
                      <a:pt x="170" y="252"/>
                      <a:pt x="168" y="250"/>
                      <a:pt x="162" y="246"/>
                    </a:cubicBezTo>
                    <a:cubicBezTo>
                      <a:pt x="162" y="246"/>
                      <a:pt x="161" y="246"/>
                      <a:pt x="161" y="246"/>
                    </a:cubicBezTo>
                    <a:cubicBezTo>
                      <a:pt x="158" y="244"/>
                      <a:pt x="154" y="243"/>
                      <a:pt x="149" y="241"/>
                    </a:cubicBezTo>
                    <a:cubicBezTo>
                      <a:pt x="138" y="237"/>
                      <a:pt x="128" y="234"/>
                      <a:pt x="118" y="228"/>
                    </a:cubicBezTo>
                    <a:cubicBezTo>
                      <a:pt x="110" y="223"/>
                      <a:pt x="102" y="218"/>
                      <a:pt x="94" y="211"/>
                    </a:cubicBezTo>
                    <a:cubicBezTo>
                      <a:pt x="92" y="209"/>
                      <a:pt x="91" y="206"/>
                      <a:pt x="93" y="204"/>
                    </a:cubicBezTo>
                    <a:cubicBezTo>
                      <a:pt x="93" y="204"/>
                      <a:pt x="93" y="203"/>
                      <a:pt x="93" y="203"/>
                    </a:cubicBezTo>
                    <a:cubicBezTo>
                      <a:pt x="95" y="201"/>
                      <a:pt x="98" y="201"/>
                      <a:pt x="100" y="202"/>
                    </a:cubicBezTo>
                    <a:cubicBezTo>
                      <a:pt x="100" y="202"/>
                      <a:pt x="101" y="202"/>
                      <a:pt x="101" y="203"/>
                    </a:cubicBezTo>
                    <a:cubicBezTo>
                      <a:pt x="109" y="209"/>
                      <a:pt x="116" y="214"/>
                      <a:pt x="123" y="218"/>
                    </a:cubicBezTo>
                    <a:cubicBezTo>
                      <a:pt x="132" y="224"/>
                      <a:pt x="142" y="227"/>
                      <a:pt x="153" y="231"/>
                    </a:cubicBezTo>
                    <a:cubicBezTo>
                      <a:pt x="158" y="232"/>
                      <a:pt x="163" y="234"/>
                      <a:pt x="167" y="237"/>
                    </a:cubicBezTo>
                    <a:cubicBezTo>
                      <a:pt x="174" y="241"/>
                      <a:pt x="179" y="246"/>
                      <a:pt x="182" y="252"/>
                    </a:cubicBezTo>
                    <a:cubicBezTo>
                      <a:pt x="184" y="258"/>
                      <a:pt x="183" y="265"/>
                      <a:pt x="180" y="270"/>
                    </a:cubicBezTo>
                    <a:cubicBezTo>
                      <a:pt x="180" y="270"/>
                      <a:pt x="180" y="271"/>
                      <a:pt x="180" y="271"/>
                    </a:cubicBezTo>
                    <a:cubicBezTo>
                      <a:pt x="176" y="278"/>
                      <a:pt x="170" y="284"/>
                      <a:pt x="160" y="289"/>
                    </a:cubicBezTo>
                    <a:cubicBezTo>
                      <a:pt x="156" y="292"/>
                      <a:pt x="156" y="292"/>
                      <a:pt x="156" y="292"/>
                    </a:cubicBezTo>
                    <a:cubicBezTo>
                      <a:pt x="157" y="297"/>
                      <a:pt x="157" y="297"/>
                      <a:pt x="157" y="297"/>
                    </a:cubicBezTo>
                    <a:cubicBezTo>
                      <a:pt x="160" y="309"/>
                      <a:pt x="161" y="320"/>
                      <a:pt x="156" y="330"/>
                    </a:cubicBezTo>
                    <a:cubicBezTo>
                      <a:pt x="156" y="330"/>
                      <a:pt x="156" y="330"/>
                      <a:pt x="156" y="330"/>
                    </a:cubicBezTo>
                    <a:cubicBezTo>
                      <a:pt x="155" y="330"/>
                      <a:pt x="155" y="331"/>
                      <a:pt x="155" y="331"/>
                    </a:cubicBezTo>
                    <a:cubicBezTo>
                      <a:pt x="153" y="335"/>
                      <a:pt x="148" y="340"/>
                      <a:pt x="143" y="343"/>
                    </a:cubicBezTo>
                    <a:cubicBezTo>
                      <a:pt x="137" y="346"/>
                      <a:pt x="137" y="346"/>
                      <a:pt x="137" y="346"/>
                    </a:cubicBezTo>
                    <a:cubicBezTo>
                      <a:pt x="140" y="352"/>
                      <a:pt x="140" y="352"/>
                      <a:pt x="140" y="352"/>
                    </a:cubicBezTo>
                    <a:cubicBezTo>
                      <a:pt x="145" y="361"/>
                      <a:pt x="146" y="374"/>
                      <a:pt x="140" y="387"/>
                    </a:cubicBezTo>
                    <a:cubicBezTo>
                      <a:pt x="140" y="387"/>
                      <a:pt x="140" y="387"/>
                      <a:pt x="140" y="387"/>
                    </a:cubicBezTo>
                    <a:cubicBezTo>
                      <a:pt x="140" y="387"/>
                      <a:pt x="140" y="387"/>
                      <a:pt x="140" y="387"/>
                    </a:cubicBezTo>
                    <a:cubicBezTo>
                      <a:pt x="137" y="391"/>
                      <a:pt x="134" y="395"/>
                      <a:pt x="129" y="398"/>
                    </a:cubicBezTo>
                    <a:cubicBezTo>
                      <a:pt x="124" y="401"/>
                      <a:pt x="124" y="401"/>
                      <a:pt x="124" y="401"/>
                    </a:cubicBezTo>
                    <a:cubicBezTo>
                      <a:pt x="127" y="407"/>
                      <a:pt x="127" y="407"/>
                      <a:pt x="127" y="407"/>
                    </a:cubicBezTo>
                    <a:cubicBezTo>
                      <a:pt x="132" y="416"/>
                      <a:pt x="131" y="428"/>
                      <a:pt x="126" y="438"/>
                    </a:cubicBezTo>
                    <a:cubicBezTo>
                      <a:pt x="126" y="438"/>
                      <a:pt x="126" y="438"/>
                      <a:pt x="126" y="438"/>
                    </a:cubicBezTo>
                    <a:cubicBezTo>
                      <a:pt x="122" y="445"/>
                      <a:pt x="116" y="451"/>
                      <a:pt x="107" y="454"/>
                    </a:cubicBezTo>
                    <a:cubicBezTo>
                      <a:pt x="105" y="455"/>
                      <a:pt x="103" y="455"/>
                      <a:pt x="101" y="456"/>
                    </a:cubicBezTo>
                    <a:cubicBezTo>
                      <a:pt x="80" y="455"/>
                      <a:pt x="80" y="455"/>
                      <a:pt x="80" y="455"/>
                    </a:cubicBezTo>
                    <a:cubicBezTo>
                      <a:pt x="80" y="455"/>
                      <a:pt x="95" y="466"/>
                      <a:pt x="100" y="469"/>
                    </a:cubicBezTo>
                    <a:cubicBezTo>
                      <a:pt x="106" y="472"/>
                      <a:pt x="112" y="474"/>
                      <a:pt x="118" y="476"/>
                    </a:cubicBezTo>
                    <a:cubicBezTo>
                      <a:pt x="127" y="479"/>
                      <a:pt x="135" y="480"/>
                      <a:pt x="138" y="480"/>
                    </a:cubicBezTo>
                    <a:cubicBezTo>
                      <a:pt x="146" y="481"/>
                      <a:pt x="161" y="481"/>
                      <a:pt x="176" y="480"/>
                    </a:cubicBezTo>
                    <a:cubicBezTo>
                      <a:pt x="191" y="479"/>
                      <a:pt x="206" y="476"/>
                      <a:pt x="215" y="470"/>
                    </a:cubicBezTo>
                    <a:cubicBezTo>
                      <a:pt x="216" y="469"/>
                      <a:pt x="218" y="469"/>
                      <a:pt x="220" y="470"/>
                    </a:cubicBezTo>
                    <a:cubicBezTo>
                      <a:pt x="220" y="470"/>
                      <a:pt x="220" y="470"/>
                      <a:pt x="220" y="470"/>
                    </a:cubicBezTo>
                    <a:cubicBezTo>
                      <a:pt x="220" y="470"/>
                      <a:pt x="220" y="470"/>
                      <a:pt x="220" y="470"/>
                    </a:cubicBezTo>
                    <a:cubicBezTo>
                      <a:pt x="220" y="470"/>
                      <a:pt x="220" y="470"/>
                      <a:pt x="220" y="470"/>
                    </a:cubicBezTo>
                    <a:cubicBezTo>
                      <a:pt x="220" y="470"/>
                      <a:pt x="370" y="537"/>
                      <a:pt x="499" y="535"/>
                    </a:cubicBezTo>
                    <a:cubicBezTo>
                      <a:pt x="660" y="532"/>
                      <a:pt x="819" y="494"/>
                      <a:pt x="922" y="422"/>
                    </a:cubicBezTo>
                    <a:cubicBezTo>
                      <a:pt x="1020" y="353"/>
                      <a:pt x="1074" y="261"/>
                      <a:pt x="1089" y="194"/>
                    </a:cubicBezTo>
                    <a:cubicBezTo>
                      <a:pt x="1103" y="126"/>
                      <a:pt x="1062" y="64"/>
                      <a:pt x="1066" y="100"/>
                    </a:cubicBezTo>
                    <a:close/>
                    <a:moveTo>
                      <a:pt x="103" y="444"/>
                    </a:moveTo>
                    <a:cubicBezTo>
                      <a:pt x="109" y="442"/>
                      <a:pt x="114" y="437"/>
                      <a:pt x="116" y="433"/>
                    </a:cubicBezTo>
                    <a:cubicBezTo>
                      <a:pt x="117" y="432"/>
                      <a:pt x="117" y="432"/>
                      <a:pt x="117" y="432"/>
                    </a:cubicBezTo>
                    <a:cubicBezTo>
                      <a:pt x="117" y="432"/>
                      <a:pt x="117" y="432"/>
                      <a:pt x="117" y="432"/>
                    </a:cubicBezTo>
                    <a:cubicBezTo>
                      <a:pt x="121" y="424"/>
                      <a:pt x="120" y="416"/>
                      <a:pt x="116" y="409"/>
                    </a:cubicBezTo>
                    <a:cubicBezTo>
                      <a:pt x="115" y="409"/>
                      <a:pt x="115" y="409"/>
                      <a:pt x="115" y="408"/>
                    </a:cubicBezTo>
                    <a:cubicBezTo>
                      <a:pt x="113" y="404"/>
                      <a:pt x="113" y="404"/>
                      <a:pt x="113" y="404"/>
                    </a:cubicBezTo>
                    <a:cubicBezTo>
                      <a:pt x="108" y="404"/>
                      <a:pt x="108" y="404"/>
                      <a:pt x="108" y="404"/>
                    </a:cubicBezTo>
                    <a:cubicBezTo>
                      <a:pt x="89" y="407"/>
                      <a:pt x="71" y="402"/>
                      <a:pt x="55" y="393"/>
                    </a:cubicBezTo>
                    <a:cubicBezTo>
                      <a:pt x="47" y="389"/>
                      <a:pt x="40" y="386"/>
                      <a:pt x="33" y="382"/>
                    </a:cubicBezTo>
                    <a:cubicBezTo>
                      <a:pt x="33" y="381"/>
                      <a:pt x="33" y="381"/>
                      <a:pt x="33" y="381"/>
                    </a:cubicBezTo>
                    <a:cubicBezTo>
                      <a:pt x="29" y="379"/>
                      <a:pt x="25" y="377"/>
                      <a:pt x="20" y="374"/>
                    </a:cubicBezTo>
                    <a:cubicBezTo>
                      <a:pt x="15" y="369"/>
                      <a:pt x="15" y="369"/>
                      <a:pt x="15" y="369"/>
                    </a:cubicBezTo>
                    <a:cubicBezTo>
                      <a:pt x="11" y="375"/>
                      <a:pt x="11" y="375"/>
                      <a:pt x="11" y="375"/>
                    </a:cubicBezTo>
                    <a:cubicBezTo>
                      <a:pt x="10" y="376"/>
                      <a:pt x="10" y="376"/>
                      <a:pt x="10" y="376"/>
                    </a:cubicBezTo>
                    <a:cubicBezTo>
                      <a:pt x="10" y="377"/>
                      <a:pt x="10" y="377"/>
                      <a:pt x="10" y="377"/>
                    </a:cubicBezTo>
                    <a:cubicBezTo>
                      <a:pt x="9" y="378"/>
                      <a:pt x="8" y="379"/>
                      <a:pt x="8" y="380"/>
                    </a:cubicBezTo>
                    <a:cubicBezTo>
                      <a:pt x="4" y="387"/>
                      <a:pt x="5" y="395"/>
                      <a:pt x="10" y="406"/>
                    </a:cubicBezTo>
                    <a:cubicBezTo>
                      <a:pt x="11" y="406"/>
                      <a:pt x="11" y="406"/>
                      <a:pt x="11" y="406"/>
                    </a:cubicBezTo>
                    <a:cubicBezTo>
                      <a:pt x="15" y="415"/>
                      <a:pt x="23" y="424"/>
                      <a:pt x="37" y="432"/>
                    </a:cubicBezTo>
                    <a:cubicBezTo>
                      <a:pt x="42" y="435"/>
                      <a:pt x="48" y="437"/>
                      <a:pt x="55" y="440"/>
                    </a:cubicBezTo>
                    <a:cubicBezTo>
                      <a:pt x="70" y="445"/>
                      <a:pt x="88" y="450"/>
                      <a:pt x="103" y="444"/>
                    </a:cubicBezTo>
                    <a:close/>
                  </a:path>
                </a:pathLst>
              </a:custGeom>
              <a:solidFill>
                <a:srgbClr val="FFF5E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580" name="Google Shape;580;p28"/>
            <p:cNvGrpSpPr/>
            <p:nvPr/>
          </p:nvGrpSpPr>
          <p:grpSpPr>
            <a:xfrm>
              <a:off x="1423237" y="1928491"/>
              <a:ext cx="601989" cy="601989"/>
              <a:chOff x="2473104" y="2145028"/>
              <a:chExt cx="359165" cy="359165"/>
            </a:xfrm>
          </p:grpSpPr>
          <p:sp>
            <p:nvSpPr>
              <p:cNvPr id="581" name="Google Shape;581;p28"/>
              <p:cNvSpPr/>
              <p:nvPr/>
            </p:nvSpPr>
            <p:spPr>
              <a:xfrm>
                <a:off x="2473104" y="2145028"/>
                <a:ext cx="359165" cy="359165"/>
              </a:xfrm>
              <a:custGeom>
                <a:rect b="b" l="l" r="r" t="t"/>
                <a:pathLst>
                  <a:path extrusionOk="0" h="21600" w="21600">
                    <a:moveTo>
                      <a:pt x="13499" y="14850"/>
                    </a:moveTo>
                    <a:cubicBezTo>
                      <a:pt x="9772" y="14850"/>
                      <a:pt x="6749" y="11827"/>
                      <a:pt x="6749" y="8100"/>
                    </a:cubicBezTo>
                    <a:cubicBezTo>
                      <a:pt x="6749" y="4372"/>
                      <a:pt x="9772" y="1350"/>
                      <a:pt x="13499" y="1350"/>
                    </a:cubicBezTo>
                    <a:cubicBezTo>
                      <a:pt x="17227" y="1350"/>
                      <a:pt x="20249" y="4372"/>
                      <a:pt x="20249" y="8100"/>
                    </a:cubicBezTo>
                    <a:cubicBezTo>
                      <a:pt x="20249" y="11827"/>
                      <a:pt x="17227" y="14850"/>
                      <a:pt x="13499" y="14850"/>
                    </a:cubicBezTo>
                    <a:moveTo>
                      <a:pt x="3236" y="20042"/>
                    </a:moveTo>
                    <a:cubicBezTo>
                      <a:pt x="3019" y="20266"/>
                      <a:pt x="2718" y="20408"/>
                      <a:pt x="2382" y="20408"/>
                    </a:cubicBezTo>
                    <a:cubicBezTo>
                      <a:pt x="1724" y="20408"/>
                      <a:pt x="1191" y="19875"/>
                      <a:pt x="1191" y="19218"/>
                    </a:cubicBezTo>
                    <a:cubicBezTo>
                      <a:pt x="1191" y="18881"/>
                      <a:pt x="1332" y="18580"/>
                      <a:pt x="1557" y="18363"/>
                    </a:cubicBezTo>
                    <a:lnTo>
                      <a:pt x="1551" y="18358"/>
                    </a:lnTo>
                    <a:lnTo>
                      <a:pt x="6996" y="12913"/>
                    </a:lnTo>
                    <a:cubicBezTo>
                      <a:pt x="7472" y="13555"/>
                      <a:pt x="8039" y="14122"/>
                      <a:pt x="8680" y="14599"/>
                    </a:cubicBezTo>
                    <a:cubicBezTo>
                      <a:pt x="8680" y="14599"/>
                      <a:pt x="3236" y="20042"/>
                      <a:pt x="3236" y="20042"/>
                    </a:cubicBezTo>
                    <a:close/>
                    <a:moveTo>
                      <a:pt x="13499" y="0"/>
                    </a:moveTo>
                    <a:cubicBezTo>
                      <a:pt x="9026" y="0"/>
                      <a:pt x="5399" y="3626"/>
                      <a:pt x="5399" y="8100"/>
                    </a:cubicBezTo>
                    <a:cubicBezTo>
                      <a:pt x="5399" y="9467"/>
                      <a:pt x="5742" y="10754"/>
                      <a:pt x="6341" y="11884"/>
                    </a:cubicBezTo>
                    <a:lnTo>
                      <a:pt x="709" y="17515"/>
                    </a:lnTo>
                    <a:lnTo>
                      <a:pt x="713" y="17520"/>
                    </a:lnTo>
                    <a:cubicBezTo>
                      <a:pt x="274" y="17953"/>
                      <a:pt x="0" y="18552"/>
                      <a:pt x="0" y="19218"/>
                    </a:cubicBezTo>
                    <a:cubicBezTo>
                      <a:pt x="0" y="20533"/>
                      <a:pt x="1066" y="21599"/>
                      <a:pt x="2382" y="21599"/>
                    </a:cubicBezTo>
                    <a:cubicBezTo>
                      <a:pt x="3047" y="21599"/>
                      <a:pt x="3647" y="21326"/>
                      <a:pt x="4079" y="20885"/>
                    </a:cubicBezTo>
                    <a:lnTo>
                      <a:pt x="4078" y="20884"/>
                    </a:lnTo>
                    <a:lnTo>
                      <a:pt x="9708" y="15255"/>
                    </a:lnTo>
                    <a:cubicBezTo>
                      <a:pt x="10839" y="15856"/>
                      <a:pt x="12128" y="16200"/>
                      <a:pt x="13499" y="16200"/>
                    </a:cubicBezTo>
                    <a:cubicBezTo>
                      <a:pt x="17973" y="16200"/>
                      <a:pt x="21600" y="12573"/>
                      <a:pt x="21600" y="8100"/>
                    </a:cubicBezTo>
                    <a:cubicBezTo>
                      <a:pt x="21600" y="3626"/>
                      <a:pt x="17973" y="0"/>
                      <a:pt x="13499"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582" name="Google Shape;582;p28"/>
              <p:cNvSpPr/>
              <p:nvPr/>
            </p:nvSpPr>
            <p:spPr>
              <a:xfrm>
                <a:off x="2618611" y="2200897"/>
                <a:ext cx="84727" cy="84112"/>
              </a:xfrm>
              <a:custGeom>
                <a:rect b="b" l="l" r="r" t="t"/>
                <a:pathLst>
                  <a:path extrusionOk="0" h="21600" w="21600">
                    <a:moveTo>
                      <a:pt x="20160" y="0"/>
                    </a:moveTo>
                    <a:cubicBezTo>
                      <a:pt x="9025" y="0"/>
                      <a:pt x="0" y="9025"/>
                      <a:pt x="0" y="20160"/>
                    </a:cubicBezTo>
                    <a:cubicBezTo>
                      <a:pt x="0" y="20954"/>
                      <a:pt x="644" y="21600"/>
                      <a:pt x="1440" y="21600"/>
                    </a:cubicBezTo>
                    <a:cubicBezTo>
                      <a:pt x="2235" y="21600"/>
                      <a:pt x="2880" y="20954"/>
                      <a:pt x="2880" y="20160"/>
                    </a:cubicBezTo>
                    <a:cubicBezTo>
                      <a:pt x="2880" y="10618"/>
                      <a:pt x="10617" y="2880"/>
                      <a:pt x="20160" y="2880"/>
                    </a:cubicBezTo>
                    <a:cubicBezTo>
                      <a:pt x="20955" y="2880"/>
                      <a:pt x="21599" y="2234"/>
                      <a:pt x="21599" y="1440"/>
                    </a:cubicBezTo>
                    <a:cubicBezTo>
                      <a:pt x="21599" y="645"/>
                      <a:pt x="20955" y="0"/>
                      <a:pt x="20160" y="0"/>
                    </a:cubicBezTo>
                  </a:path>
                </a:pathLst>
              </a:custGeom>
              <a:solidFill>
                <a:schemeClr val="lt2"/>
              </a:solidFill>
              <a:ln>
                <a:noFill/>
              </a:ln>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cxnSp>
        <p:nvCxnSpPr>
          <p:cNvPr id="583" name="Google Shape;583;p28"/>
          <p:cNvCxnSpPr/>
          <p:nvPr/>
        </p:nvCxnSpPr>
        <p:spPr>
          <a:xfrm>
            <a:off x="5815470" y="3392671"/>
            <a:ext cx="1932677"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1000"/>
                                        <p:tgtEl>
                                          <p:spTgt spid="5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1"/>
                                        </p:tgtEl>
                                        <p:attrNameLst>
                                          <p:attrName>style.visibility</p:attrName>
                                        </p:attrNameLst>
                                      </p:cBhvr>
                                      <p:to>
                                        <p:strVal val="visible"/>
                                      </p:to>
                                    </p:set>
                                    <p:animEffect filter="fade" transition="in">
                                      <p:cBhvr>
                                        <p:cTn dur="500"/>
                                        <p:tgtEl>
                                          <p:spTgt spid="5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8"/>
                                        </p:tgtEl>
                                        <p:attrNameLst>
                                          <p:attrName>style.visibility</p:attrName>
                                        </p:attrNameLst>
                                      </p:cBhvr>
                                      <p:to>
                                        <p:strVal val="visible"/>
                                      </p:to>
                                    </p:set>
                                    <p:animEffect filter="fade" transition="in">
                                      <p:cBhvr>
                                        <p:cTn dur="1000"/>
                                        <p:tgtEl>
                                          <p:spTgt spid="5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36"/>
                                        </p:tgtEl>
                                        <p:attrNameLst>
                                          <p:attrName>style.visibility</p:attrName>
                                        </p:attrNameLst>
                                      </p:cBhvr>
                                      <p:to>
                                        <p:strVal val="visible"/>
                                      </p:to>
                                    </p:set>
                                    <p:animEffect filter="fade" transition="in">
                                      <p:cBhvr>
                                        <p:cTn dur="1000"/>
                                        <p:tgtEl>
                                          <p:spTgt spid="536"/>
                                        </p:tgtEl>
                                      </p:cBhvr>
                                    </p:animEffect>
                                  </p:childTnLst>
                                </p:cTn>
                              </p:par>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1000"/>
                                        <p:tgtEl>
                                          <p:spTgt spid="537"/>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47"/>
                                        </p:tgtEl>
                                        <p:attrNameLst>
                                          <p:attrName>style.visibility</p:attrName>
                                        </p:attrNameLst>
                                      </p:cBhvr>
                                      <p:to>
                                        <p:strVal val="visible"/>
                                      </p:to>
                                    </p:set>
                                    <p:animEffect filter="fade" transition="in">
                                      <p:cBhvr>
                                        <p:cTn dur="500"/>
                                        <p:tgtEl>
                                          <p:spTgt spid="5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0"/>
                                        </p:tgtEl>
                                        <p:attrNameLst>
                                          <p:attrName>style.visibility</p:attrName>
                                        </p:attrNameLst>
                                      </p:cBhvr>
                                      <p:to>
                                        <p:strVal val="visible"/>
                                      </p:to>
                                    </p:set>
                                    <p:animEffect filter="fade" transition="in">
                                      <p:cBhvr>
                                        <p:cTn dur="1000"/>
                                        <p:tgtEl>
                                          <p:spTgt spid="55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8"/>
                                        </p:tgtEl>
                                        <p:attrNameLst>
                                          <p:attrName>style.visibility</p:attrName>
                                        </p:attrNameLst>
                                      </p:cBhvr>
                                      <p:to>
                                        <p:strVal val="visible"/>
                                      </p:to>
                                    </p:set>
                                    <p:animEffect filter="fade" transition="in">
                                      <p:cBhvr>
                                        <p:cTn dur="1000"/>
                                        <p:tgtEl>
                                          <p:spTgt spid="548"/>
                                        </p:tgtEl>
                                      </p:cBhvr>
                                    </p:animEffect>
                                  </p:childTnLst>
                                </p:cTn>
                              </p:par>
                              <p:par>
                                <p:cTn fill="hold" nodeType="withEffect" presetClass="entr" presetID="10" presetSubtype="0">
                                  <p:stCondLst>
                                    <p:cond delay="0"/>
                                  </p:stCondLst>
                                  <p:childTnLst>
                                    <p:set>
                                      <p:cBhvr>
                                        <p:cTn dur="1" fill="hold">
                                          <p:stCondLst>
                                            <p:cond delay="0"/>
                                          </p:stCondLst>
                                        </p:cTn>
                                        <p:tgtEl>
                                          <p:spTgt spid="549"/>
                                        </p:tgtEl>
                                        <p:attrNameLst>
                                          <p:attrName>style.visibility</p:attrName>
                                        </p:attrNameLst>
                                      </p:cBhvr>
                                      <p:to>
                                        <p:strVal val="visible"/>
                                      </p:to>
                                    </p:set>
                                    <p:animEffect filter="fade" transition="in">
                                      <p:cBhvr>
                                        <p:cTn dur="1000"/>
                                        <p:tgtEl>
                                          <p:spTgt spid="54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1000"/>
                                        <p:tgtEl>
                                          <p:spTgt spid="56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1000"/>
                                        <p:tgtEl>
                                          <p:spTgt spid="560"/>
                                        </p:tgtEl>
                                      </p:cBhvr>
                                    </p:animEffect>
                                  </p:childTnLst>
                                </p:cTn>
                              </p:par>
                              <p:par>
                                <p:cTn fill="hold" nodeType="with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1000"/>
                                        <p:tgtEl>
                                          <p:spTgt spid="56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71"/>
                                        </p:tgtEl>
                                        <p:attrNameLst>
                                          <p:attrName>style.visibility</p:attrName>
                                        </p:attrNameLst>
                                      </p:cBhvr>
                                      <p:to>
                                        <p:strVal val="visible"/>
                                      </p:to>
                                    </p:set>
                                    <p:animEffect filter="fade" transition="in">
                                      <p:cBhvr>
                                        <p:cTn dur="500"/>
                                        <p:tgtEl>
                                          <p:spTgt spid="5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4"/>
                                        </p:tgtEl>
                                        <p:attrNameLst>
                                          <p:attrName>style.visibility</p:attrName>
                                        </p:attrNameLst>
                                      </p:cBhvr>
                                      <p:to>
                                        <p:strVal val="visible"/>
                                      </p:to>
                                    </p:set>
                                    <p:animEffect filter="fade" transition="in">
                                      <p:cBhvr>
                                        <p:cTn dur="1000"/>
                                        <p:tgtEl>
                                          <p:spTgt spid="5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72"/>
                                        </p:tgtEl>
                                        <p:attrNameLst>
                                          <p:attrName>style.visibility</p:attrName>
                                        </p:attrNameLst>
                                      </p:cBhvr>
                                      <p:to>
                                        <p:strVal val="visible"/>
                                      </p:to>
                                    </p:set>
                                    <p:animEffect filter="fade" transition="in">
                                      <p:cBhvr>
                                        <p:cTn dur="1000"/>
                                        <p:tgtEl>
                                          <p:spTgt spid="572"/>
                                        </p:tgtEl>
                                      </p:cBhvr>
                                    </p:animEffect>
                                  </p:childTnLst>
                                </p:cTn>
                              </p:par>
                              <p:par>
                                <p:cTn fill="hold" nodeType="withEffect" presetClass="entr" presetID="10" presetSubtype="0">
                                  <p:stCondLst>
                                    <p:cond delay="0"/>
                                  </p:stCondLst>
                                  <p:childTnLst>
                                    <p:set>
                                      <p:cBhvr>
                                        <p:cTn dur="1" fill="hold">
                                          <p:stCondLst>
                                            <p:cond delay="0"/>
                                          </p:stCondLst>
                                        </p:cTn>
                                        <p:tgtEl>
                                          <p:spTgt spid="573"/>
                                        </p:tgtEl>
                                        <p:attrNameLst>
                                          <p:attrName>style.visibility</p:attrName>
                                        </p:attrNameLst>
                                      </p:cBhvr>
                                      <p:to>
                                        <p:strVal val="visible"/>
                                      </p:to>
                                    </p:set>
                                    <p:animEffect filter="fade" transition="in">
                                      <p:cBhvr>
                                        <p:cTn dur="1000"/>
                                        <p:tgtEl>
                                          <p:spTgt spid="573"/>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583"/>
                                        </p:tgtEl>
                                        <p:attrNameLst>
                                          <p:attrName>style.visibility</p:attrName>
                                        </p:attrNameLst>
                                      </p:cBhvr>
                                      <p:to>
                                        <p:strVal val="visible"/>
                                      </p:to>
                                    </p:set>
                                    <p:animEffect filter="fade" transition="in">
                                      <p:cBhvr>
                                        <p:cTn dur="500"/>
                                        <p:tgtEl>
                                          <p:spTgt spid="58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8" name="Shape 588"/>
        <p:cNvGrpSpPr/>
        <p:nvPr/>
      </p:nvGrpSpPr>
      <p:grpSpPr>
        <a:xfrm>
          <a:off x="0" y="0"/>
          <a:ext cx="0" cy="0"/>
          <a:chOff x="0" y="0"/>
          <a:chExt cx="0" cy="0"/>
        </a:xfrm>
      </p:grpSpPr>
      <p:sp>
        <p:nvSpPr>
          <p:cNvPr id="589" name="Google Shape;589;p29"/>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590" name="Google Shape;590;p29"/>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591" name="Google Shape;591;p29"/>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592" name="Google Shape;592;p29"/>
          <p:cNvGrpSpPr/>
          <p:nvPr/>
        </p:nvGrpSpPr>
        <p:grpSpPr>
          <a:xfrm>
            <a:off x="291975" y="255126"/>
            <a:ext cx="226142" cy="147974"/>
            <a:chOff x="4935793" y="-737419"/>
            <a:chExt cx="226142" cy="147974"/>
          </a:xfrm>
        </p:grpSpPr>
        <p:cxnSp>
          <p:nvCxnSpPr>
            <p:cNvPr id="593" name="Google Shape;593;p2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4" name="Google Shape;594;p2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595" name="Google Shape;595;p2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596" name="Google Shape;596;p29"/>
          <p:cNvSpPr/>
          <p:nvPr/>
        </p:nvSpPr>
        <p:spPr>
          <a:xfrm>
            <a:off x="1476432" y="1598155"/>
            <a:ext cx="697627"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Think</a:t>
            </a:r>
            <a:endParaRPr sz="1600">
              <a:solidFill>
                <a:srgbClr val="FFF5E1"/>
              </a:solidFill>
              <a:latin typeface="Arial"/>
              <a:ea typeface="Arial"/>
              <a:cs typeface="Arial"/>
              <a:sym typeface="Arial"/>
            </a:endParaRPr>
          </a:p>
        </p:txBody>
      </p:sp>
      <p:sp>
        <p:nvSpPr>
          <p:cNvPr id="597" name="Google Shape;597;p29"/>
          <p:cNvSpPr/>
          <p:nvPr/>
        </p:nvSpPr>
        <p:spPr>
          <a:xfrm>
            <a:off x="1476432" y="1904431"/>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598" name="Google Shape;598;p29"/>
          <p:cNvSpPr/>
          <p:nvPr/>
        </p:nvSpPr>
        <p:spPr>
          <a:xfrm>
            <a:off x="1476432" y="2909106"/>
            <a:ext cx="6864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Make</a:t>
            </a:r>
            <a:endParaRPr sz="1600">
              <a:solidFill>
                <a:srgbClr val="FFF5E1"/>
              </a:solidFill>
              <a:latin typeface="Arial"/>
              <a:ea typeface="Arial"/>
              <a:cs typeface="Arial"/>
              <a:sym typeface="Arial"/>
            </a:endParaRPr>
          </a:p>
        </p:txBody>
      </p:sp>
      <p:sp>
        <p:nvSpPr>
          <p:cNvPr id="599" name="Google Shape;599;p29"/>
          <p:cNvSpPr/>
          <p:nvPr/>
        </p:nvSpPr>
        <p:spPr>
          <a:xfrm>
            <a:off x="1476432" y="3248370"/>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0" name="Google Shape;600;p29"/>
          <p:cNvSpPr txBox="1"/>
          <p:nvPr/>
        </p:nvSpPr>
        <p:spPr>
          <a:xfrm>
            <a:off x="767006" y="1598155"/>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1</a:t>
            </a:r>
            <a:endParaRPr sz="6000">
              <a:solidFill>
                <a:srgbClr val="FFF5E1"/>
              </a:solidFill>
              <a:latin typeface="Arial"/>
              <a:ea typeface="Arial"/>
              <a:cs typeface="Arial"/>
              <a:sym typeface="Arial"/>
            </a:endParaRPr>
          </a:p>
        </p:txBody>
      </p:sp>
      <p:sp>
        <p:nvSpPr>
          <p:cNvPr id="601" name="Google Shape;601;p29"/>
          <p:cNvSpPr txBox="1"/>
          <p:nvPr/>
        </p:nvSpPr>
        <p:spPr>
          <a:xfrm>
            <a:off x="781195" y="2865019"/>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2</a:t>
            </a:r>
            <a:endParaRPr sz="6000">
              <a:solidFill>
                <a:srgbClr val="FFF5E1"/>
              </a:solidFill>
              <a:latin typeface="Arial"/>
              <a:ea typeface="Arial"/>
              <a:cs typeface="Arial"/>
              <a:sym typeface="Arial"/>
            </a:endParaRPr>
          </a:p>
        </p:txBody>
      </p:sp>
      <p:sp>
        <p:nvSpPr>
          <p:cNvPr id="602" name="Google Shape;602;p29"/>
          <p:cNvSpPr/>
          <p:nvPr/>
        </p:nvSpPr>
        <p:spPr>
          <a:xfrm>
            <a:off x="5128412" y="1630433"/>
            <a:ext cx="764953"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Check</a:t>
            </a:r>
            <a:endParaRPr sz="1600">
              <a:solidFill>
                <a:srgbClr val="FFF5E1"/>
              </a:solidFill>
              <a:latin typeface="Arial"/>
              <a:ea typeface="Arial"/>
              <a:cs typeface="Arial"/>
              <a:sym typeface="Arial"/>
            </a:endParaRPr>
          </a:p>
        </p:txBody>
      </p:sp>
      <p:sp>
        <p:nvSpPr>
          <p:cNvPr id="603" name="Google Shape;603;p29"/>
          <p:cNvSpPr/>
          <p:nvPr/>
        </p:nvSpPr>
        <p:spPr>
          <a:xfrm>
            <a:off x="5128412" y="1936709"/>
            <a:ext cx="3252884"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4" name="Google Shape;604;p29"/>
          <p:cNvSpPr/>
          <p:nvPr/>
        </p:nvSpPr>
        <p:spPr>
          <a:xfrm>
            <a:off x="5128412" y="2941384"/>
            <a:ext cx="651140"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Base</a:t>
            </a:r>
            <a:endParaRPr sz="1600">
              <a:solidFill>
                <a:srgbClr val="FFF5E1"/>
              </a:solidFill>
              <a:latin typeface="Arial"/>
              <a:ea typeface="Arial"/>
              <a:cs typeface="Arial"/>
              <a:sym typeface="Arial"/>
            </a:endParaRPr>
          </a:p>
        </p:txBody>
      </p:sp>
      <p:sp>
        <p:nvSpPr>
          <p:cNvPr id="605" name="Google Shape;605;p29"/>
          <p:cNvSpPr/>
          <p:nvPr/>
        </p:nvSpPr>
        <p:spPr>
          <a:xfrm>
            <a:off x="5128412" y="3280648"/>
            <a:ext cx="3167160" cy="895181"/>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606" name="Google Shape;606;p29"/>
          <p:cNvSpPr txBox="1"/>
          <p:nvPr/>
        </p:nvSpPr>
        <p:spPr>
          <a:xfrm>
            <a:off x="4552336" y="1630433"/>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3</a:t>
            </a:r>
            <a:endParaRPr sz="6000">
              <a:solidFill>
                <a:srgbClr val="FFF5E1"/>
              </a:solidFill>
              <a:latin typeface="Arial"/>
              <a:ea typeface="Arial"/>
              <a:cs typeface="Arial"/>
              <a:sym typeface="Arial"/>
            </a:endParaRPr>
          </a:p>
        </p:txBody>
      </p:sp>
      <p:sp>
        <p:nvSpPr>
          <p:cNvPr id="607" name="Google Shape;607;p29"/>
          <p:cNvSpPr txBox="1"/>
          <p:nvPr/>
        </p:nvSpPr>
        <p:spPr>
          <a:xfrm>
            <a:off x="4566525" y="2897297"/>
            <a:ext cx="595035"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6000">
                <a:solidFill>
                  <a:srgbClr val="FFF5E1"/>
                </a:solidFill>
                <a:latin typeface="Arial"/>
                <a:ea typeface="Arial"/>
                <a:cs typeface="Arial"/>
                <a:sym typeface="Arial"/>
              </a:rPr>
              <a:t>4</a:t>
            </a:r>
            <a:endParaRPr sz="60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589"/>
                                        </p:tgtEl>
                                        <p:attrNameLst>
                                          <p:attrName>style.visibility</p:attrName>
                                        </p:attrNameLst>
                                      </p:cBhvr>
                                      <p:to>
                                        <p:strVal val="visible"/>
                                      </p:to>
                                    </p:set>
                                    <p:anim calcmode="lin" valueType="num">
                                      <p:cBhvr additive="base">
                                        <p:cTn dur="500"/>
                                        <p:tgtEl>
                                          <p:spTgt spid="58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0"/>
                                        </p:tgtEl>
                                        <p:attrNameLst>
                                          <p:attrName>style.visibility</p:attrName>
                                        </p:attrNameLst>
                                      </p:cBhvr>
                                      <p:to>
                                        <p:strVal val="visible"/>
                                      </p:to>
                                    </p:set>
                                    <p:animEffect filter="fade" transition="in">
                                      <p:cBhvr>
                                        <p:cTn dur="500"/>
                                        <p:tgtEl>
                                          <p:spTgt spid="5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1"/>
                                        </p:tgtEl>
                                        <p:attrNameLst>
                                          <p:attrName>style.visibility</p:attrName>
                                        </p:attrNameLst>
                                      </p:cBhvr>
                                      <p:to>
                                        <p:strVal val="visible"/>
                                      </p:to>
                                    </p:set>
                                    <p:animEffect filter="fade" transition="in">
                                      <p:cBhvr>
                                        <p:cTn dur="500"/>
                                        <p:tgtEl>
                                          <p:spTgt spid="5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0"/>
                                        </p:tgtEl>
                                        <p:attrNameLst>
                                          <p:attrName>style.visibility</p:attrName>
                                        </p:attrNameLst>
                                      </p:cBhvr>
                                      <p:to>
                                        <p:strVal val="visible"/>
                                      </p:to>
                                    </p:set>
                                    <p:animEffect filter="fade" transition="in">
                                      <p:cBhvr>
                                        <p:cTn dur="1000"/>
                                        <p:tgtEl>
                                          <p:spTgt spid="6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6"/>
                                        </p:tgtEl>
                                        <p:attrNameLst>
                                          <p:attrName>style.visibility</p:attrName>
                                        </p:attrNameLst>
                                      </p:cBhvr>
                                      <p:to>
                                        <p:strVal val="visible"/>
                                      </p:to>
                                    </p:set>
                                    <p:animEffect filter="fade" transition="in">
                                      <p:cBhvr>
                                        <p:cTn dur="1000"/>
                                        <p:tgtEl>
                                          <p:spTgt spid="596"/>
                                        </p:tgtEl>
                                      </p:cBhvr>
                                    </p:animEffect>
                                  </p:childTnLst>
                                </p:cTn>
                              </p:par>
                              <p:par>
                                <p:cTn fill="hold" nodeType="withEffect" presetClass="entr" presetID="10" presetSubtype="0">
                                  <p:stCondLst>
                                    <p:cond delay="0"/>
                                  </p:stCondLst>
                                  <p:childTnLst>
                                    <p:set>
                                      <p:cBhvr>
                                        <p:cTn dur="1" fill="hold">
                                          <p:stCondLst>
                                            <p:cond delay="0"/>
                                          </p:stCondLst>
                                        </p:cTn>
                                        <p:tgtEl>
                                          <p:spTgt spid="597"/>
                                        </p:tgtEl>
                                        <p:attrNameLst>
                                          <p:attrName>style.visibility</p:attrName>
                                        </p:attrNameLst>
                                      </p:cBhvr>
                                      <p:to>
                                        <p:strVal val="visible"/>
                                      </p:to>
                                    </p:set>
                                    <p:animEffect filter="fade" transition="in">
                                      <p:cBhvr>
                                        <p:cTn dur="1000"/>
                                        <p:tgtEl>
                                          <p:spTgt spid="5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1"/>
                                        </p:tgtEl>
                                        <p:attrNameLst>
                                          <p:attrName>style.visibility</p:attrName>
                                        </p:attrNameLst>
                                      </p:cBhvr>
                                      <p:to>
                                        <p:strVal val="visible"/>
                                      </p:to>
                                    </p:set>
                                    <p:animEffect filter="fade" transition="in">
                                      <p:cBhvr>
                                        <p:cTn dur="1000"/>
                                        <p:tgtEl>
                                          <p:spTgt spid="6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98"/>
                                        </p:tgtEl>
                                        <p:attrNameLst>
                                          <p:attrName>style.visibility</p:attrName>
                                        </p:attrNameLst>
                                      </p:cBhvr>
                                      <p:to>
                                        <p:strVal val="visible"/>
                                      </p:to>
                                    </p:set>
                                    <p:animEffect filter="fade" transition="in">
                                      <p:cBhvr>
                                        <p:cTn dur="1000"/>
                                        <p:tgtEl>
                                          <p:spTgt spid="598"/>
                                        </p:tgtEl>
                                      </p:cBhvr>
                                    </p:animEffect>
                                  </p:childTnLst>
                                </p:cTn>
                              </p:par>
                              <p:par>
                                <p:cTn fill="hold" nodeType="withEffect" presetClass="entr" presetID="10" presetSubtype="0">
                                  <p:stCondLst>
                                    <p:cond delay="0"/>
                                  </p:stCondLst>
                                  <p:childTnLst>
                                    <p:set>
                                      <p:cBhvr>
                                        <p:cTn dur="1" fill="hold">
                                          <p:stCondLst>
                                            <p:cond delay="0"/>
                                          </p:stCondLst>
                                        </p:cTn>
                                        <p:tgtEl>
                                          <p:spTgt spid="599"/>
                                        </p:tgtEl>
                                        <p:attrNameLst>
                                          <p:attrName>style.visibility</p:attrName>
                                        </p:attrNameLst>
                                      </p:cBhvr>
                                      <p:to>
                                        <p:strVal val="visible"/>
                                      </p:to>
                                    </p:set>
                                    <p:animEffect filter="fade" transition="in">
                                      <p:cBhvr>
                                        <p:cTn dur="1000"/>
                                        <p:tgtEl>
                                          <p:spTgt spid="5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1000"/>
                                        <p:tgtEl>
                                          <p:spTgt spid="6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2"/>
                                        </p:tgtEl>
                                        <p:attrNameLst>
                                          <p:attrName>style.visibility</p:attrName>
                                        </p:attrNameLst>
                                      </p:cBhvr>
                                      <p:to>
                                        <p:strVal val="visible"/>
                                      </p:to>
                                    </p:set>
                                    <p:animEffect filter="fade" transition="in">
                                      <p:cBhvr>
                                        <p:cTn dur="1000"/>
                                        <p:tgtEl>
                                          <p:spTgt spid="602"/>
                                        </p:tgtEl>
                                      </p:cBhvr>
                                    </p:animEffect>
                                  </p:childTnLst>
                                </p:cTn>
                              </p:par>
                              <p:par>
                                <p:cTn fill="hold" nodeType="withEffect" presetClass="entr" presetID="10" presetSubtype="0">
                                  <p:stCondLst>
                                    <p:cond delay="0"/>
                                  </p:stCondLst>
                                  <p:childTnLst>
                                    <p:set>
                                      <p:cBhvr>
                                        <p:cTn dur="1" fill="hold">
                                          <p:stCondLst>
                                            <p:cond delay="0"/>
                                          </p:stCondLst>
                                        </p:cTn>
                                        <p:tgtEl>
                                          <p:spTgt spid="603"/>
                                        </p:tgtEl>
                                        <p:attrNameLst>
                                          <p:attrName>style.visibility</p:attrName>
                                        </p:attrNameLst>
                                      </p:cBhvr>
                                      <p:to>
                                        <p:strVal val="visible"/>
                                      </p:to>
                                    </p:set>
                                    <p:animEffect filter="fade" transition="in">
                                      <p:cBhvr>
                                        <p:cTn dur="1000"/>
                                        <p:tgtEl>
                                          <p:spTgt spid="6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7"/>
                                        </p:tgtEl>
                                        <p:attrNameLst>
                                          <p:attrName>style.visibility</p:attrName>
                                        </p:attrNameLst>
                                      </p:cBhvr>
                                      <p:to>
                                        <p:strVal val="visible"/>
                                      </p:to>
                                    </p:set>
                                    <p:animEffect filter="fade" transition="in">
                                      <p:cBhvr>
                                        <p:cTn dur="1000"/>
                                        <p:tgtEl>
                                          <p:spTgt spid="6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4"/>
                                        </p:tgtEl>
                                        <p:attrNameLst>
                                          <p:attrName>style.visibility</p:attrName>
                                        </p:attrNameLst>
                                      </p:cBhvr>
                                      <p:to>
                                        <p:strVal val="visible"/>
                                      </p:to>
                                    </p:set>
                                    <p:animEffect filter="fade" transition="in">
                                      <p:cBhvr>
                                        <p:cTn dur="1000"/>
                                        <p:tgtEl>
                                          <p:spTgt spid="604"/>
                                        </p:tgtEl>
                                      </p:cBhvr>
                                    </p:animEffect>
                                  </p:childTnLst>
                                </p:cTn>
                              </p:par>
                              <p:par>
                                <p:cTn fill="hold" nodeType="withEffect" presetClass="entr" presetID="10" presetSubtype="0">
                                  <p:stCondLst>
                                    <p:cond delay="0"/>
                                  </p:stCondLst>
                                  <p:childTnLst>
                                    <p:set>
                                      <p:cBhvr>
                                        <p:cTn dur="1" fill="hold">
                                          <p:stCondLst>
                                            <p:cond delay="0"/>
                                          </p:stCondLst>
                                        </p:cTn>
                                        <p:tgtEl>
                                          <p:spTgt spid="605"/>
                                        </p:tgtEl>
                                        <p:attrNameLst>
                                          <p:attrName>style.visibility</p:attrName>
                                        </p:attrNameLst>
                                      </p:cBhvr>
                                      <p:to>
                                        <p:strVal val="visible"/>
                                      </p:to>
                                    </p:set>
                                    <p:animEffect filter="fade" transition="in">
                                      <p:cBhvr>
                                        <p:cTn dur="1000"/>
                                        <p:tgtEl>
                                          <p:spTgt spid="6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30"/>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14" name="Google Shape;614;p30"/>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15" name="Google Shape;615;p3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16" name="Google Shape;616;p30"/>
          <p:cNvGrpSpPr/>
          <p:nvPr/>
        </p:nvGrpSpPr>
        <p:grpSpPr>
          <a:xfrm>
            <a:off x="291975" y="255126"/>
            <a:ext cx="226142" cy="147974"/>
            <a:chOff x="4935793" y="-737419"/>
            <a:chExt cx="226142" cy="147974"/>
          </a:xfrm>
        </p:grpSpPr>
        <p:cxnSp>
          <p:nvCxnSpPr>
            <p:cNvPr id="617" name="Google Shape;617;p3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8" name="Google Shape;618;p3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19" name="Google Shape;619;p3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20" name="Google Shape;620;p30"/>
          <p:cNvSpPr/>
          <p:nvPr/>
        </p:nvSpPr>
        <p:spPr>
          <a:xfrm>
            <a:off x="1438275"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1" name="Google Shape;621;p30"/>
          <p:cNvSpPr txBox="1"/>
          <p:nvPr/>
        </p:nvSpPr>
        <p:spPr>
          <a:xfrm>
            <a:off x="1377554" y="3214677"/>
            <a:ext cx="1370409"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Milestone</a:t>
            </a:r>
            <a:endParaRPr b="1" sz="1800">
              <a:solidFill>
                <a:srgbClr val="FFF5E1"/>
              </a:solidFill>
              <a:latin typeface="Arial"/>
              <a:ea typeface="Arial"/>
              <a:cs typeface="Arial"/>
              <a:sym typeface="Arial"/>
            </a:endParaRPr>
          </a:p>
        </p:txBody>
      </p:sp>
      <p:sp>
        <p:nvSpPr>
          <p:cNvPr id="622" name="Google Shape;622;p30"/>
          <p:cNvSpPr txBox="1"/>
          <p:nvPr/>
        </p:nvSpPr>
        <p:spPr>
          <a:xfrm>
            <a:off x="1277541"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a:t>
            </a:r>
            <a:endParaRPr sz="900">
              <a:solidFill>
                <a:srgbClr val="FFF5E1"/>
              </a:solidFill>
              <a:latin typeface="Arial"/>
              <a:ea typeface="Arial"/>
              <a:cs typeface="Arial"/>
              <a:sym typeface="Arial"/>
            </a:endParaRPr>
          </a:p>
        </p:txBody>
      </p:sp>
      <p:sp>
        <p:nvSpPr>
          <p:cNvPr id="623" name="Google Shape;623;p30"/>
          <p:cNvSpPr/>
          <p:nvPr/>
        </p:nvSpPr>
        <p:spPr>
          <a:xfrm>
            <a:off x="1674019" y="2171180"/>
            <a:ext cx="80962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solidFill>
            <a:srgbClr val="005188"/>
          </a:solid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4" name="Google Shape;624;p30"/>
          <p:cNvSpPr txBox="1"/>
          <p:nvPr/>
        </p:nvSpPr>
        <p:spPr>
          <a:xfrm>
            <a:off x="1555539" y="2246355"/>
            <a:ext cx="1037035" cy="315471"/>
          </a:xfrm>
          <a:prstGeom prst="rect">
            <a:avLst/>
          </a:prstGeom>
          <a:noFill/>
          <a:ln cap="flat" cmpd="sng" w="9525">
            <a:solidFill>
              <a:srgbClr val="FFF5E1"/>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1</a:t>
            </a:r>
            <a:endParaRPr b="1" sz="1600">
              <a:solidFill>
                <a:srgbClr val="FFF5E1"/>
              </a:solidFill>
              <a:latin typeface="Arial"/>
              <a:ea typeface="Arial"/>
              <a:cs typeface="Arial"/>
              <a:sym typeface="Arial"/>
            </a:endParaRPr>
          </a:p>
        </p:txBody>
      </p:sp>
      <p:grpSp>
        <p:nvGrpSpPr>
          <p:cNvPr id="625" name="Google Shape;625;p30"/>
          <p:cNvGrpSpPr/>
          <p:nvPr/>
        </p:nvGrpSpPr>
        <p:grpSpPr>
          <a:xfrm>
            <a:off x="1903810" y="1647143"/>
            <a:ext cx="400621" cy="461609"/>
            <a:chOff x="1903810" y="1647143"/>
            <a:chExt cx="400621" cy="461609"/>
          </a:xfrm>
        </p:grpSpPr>
        <p:grpSp>
          <p:nvGrpSpPr>
            <p:cNvPr id="626" name="Google Shape;626;p30"/>
            <p:cNvGrpSpPr/>
            <p:nvPr/>
          </p:nvGrpSpPr>
          <p:grpSpPr>
            <a:xfrm rot="8489641">
              <a:off x="2030259" y="1686567"/>
              <a:ext cx="161925" cy="417132"/>
              <a:chOff x="6011261" y="2543519"/>
              <a:chExt cx="242158" cy="623372"/>
            </a:xfrm>
          </p:grpSpPr>
          <p:sp>
            <p:nvSpPr>
              <p:cNvPr id="627" name="Google Shape;627;p30"/>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8" name="Google Shape;628;p30"/>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15900" y="0"/>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29" name="Google Shape;629;p30"/>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0" name="Google Shape;630;p30"/>
            <p:cNvSpPr/>
            <p:nvPr/>
          </p:nvSpPr>
          <p:spPr>
            <a:xfrm>
              <a:off x="1903810" y="1647143"/>
              <a:ext cx="136922" cy="146492"/>
            </a:xfrm>
            <a:custGeom>
              <a:rect b="b" l="l" r="r" t="t"/>
              <a:pathLst>
                <a:path extrusionOk="0" h="148552" w="152447">
                  <a:moveTo>
                    <a:pt x="41916" y="148552"/>
                  </a:moveTo>
                  <a:cubicBezTo>
                    <a:pt x="15957" y="131804"/>
                    <a:pt x="-6493" y="112508"/>
                    <a:pt x="1722" y="88262"/>
                  </a:cubicBezTo>
                  <a:cubicBezTo>
                    <a:pt x="9937" y="64016"/>
                    <a:pt x="66084" y="12286"/>
                    <a:pt x="91205" y="3075"/>
                  </a:cubicBezTo>
                  <a:cubicBezTo>
                    <a:pt x="116326" y="-6136"/>
                    <a:pt x="144911" y="5782"/>
                    <a:pt x="15244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1" name="Google Shape;631;p30"/>
          <p:cNvGrpSpPr/>
          <p:nvPr/>
        </p:nvGrpSpPr>
        <p:grpSpPr>
          <a:xfrm>
            <a:off x="6711553" y="1719793"/>
            <a:ext cx="355997" cy="323950"/>
            <a:chOff x="6711553" y="1719793"/>
            <a:chExt cx="355997" cy="323950"/>
          </a:xfrm>
        </p:grpSpPr>
        <p:grpSp>
          <p:nvGrpSpPr>
            <p:cNvPr id="632" name="Google Shape;632;p30"/>
            <p:cNvGrpSpPr/>
            <p:nvPr/>
          </p:nvGrpSpPr>
          <p:grpSpPr>
            <a:xfrm>
              <a:off x="6711553" y="1719793"/>
              <a:ext cx="355997" cy="323950"/>
              <a:chOff x="7002966" y="4415883"/>
              <a:chExt cx="602999" cy="548627"/>
            </a:xfrm>
          </p:grpSpPr>
          <p:sp>
            <p:nvSpPr>
              <p:cNvPr id="633" name="Google Shape;633;p30"/>
              <p:cNvSpPr/>
              <p:nvPr/>
            </p:nvSpPr>
            <p:spPr>
              <a:xfrm>
                <a:off x="7002966" y="4415883"/>
                <a:ext cx="602999" cy="548627"/>
              </a:xfrm>
              <a:custGeom>
                <a:rect b="b" l="l" r="r" t="t"/>
                <a:pathLst>
                  <a:path extrusionOk="0" h="548627" w="602999">
                    <a:moveTo>
                      <a:pt x="0" y="22302"/>
                    </a:moveTo>
                    <a:lnTo>
                      <a:pt x="11151" y="546410"/>
                    </a:lnTo>
                    <a:cubicBezTo>
                      <a:pt x="144966" y="542693"/>
                      <a:pt x="315951" y="559419"/>
                      <a:pt x="412595" y="535258"/>
                    </a:cubicBezTo>
                    <a:cubicBezTo>
                      <a:pt x="509239" y="511097"/>
                      <a:pt x="564995" y="490654"/>
                      <a:pt x="591014" y="401444"/>
                    </a:cubicBezTo>
                    <a:cubicBezTo>
                      <a:pt x="617033" y="312234"/>
                      <a:pt x="596590" y="70624"/>
                      <a:pt x="568712" y="0"/>
                    </a:cubicBezTo>
                    <a:lnTo>
                      <a:pt x="0" y="22302"/>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4" name="Google Shape;634;p30"/>
              <p:cNvSpPr/>
              <p:nvPr/>
            </p:nvSpPr>
            <p:spPr>
              <a:xfrm>
                <a:off x="7396226" y="4776929"/>
                <a:ext cx="201672" cy="165395"/>
              </a:xfrm>
              <a:custGeom>
                <a:rect b="b" l="l" r="r" t="t"/>
                <a:pathLst>
                  <a:path extrusionOk="0" h="227214" w="238298">
                    <a:moveTo>
                      <a:pt x="0" y="227214"/>
                    </a:moveTo>
                    <a:cubicBezTo>
                      <a:pt x="26785" y="171334"/>
                      <a:pt x="31404" y="137621"/>
                      <a:pt x="38793" y="99752"/>
                    </a:cubicBezTo>
                    <a:cubicBezTo>
                      <a:pt x="46182" y="61883"/>
                      <a:pt x="38792" y="11084"/>
                      <a:pt x="44334" y="0"/>
                    </a:cubicBezTo>
                    <a:cubicBezTo>
                      <a:pt x="81279" y="9236"/>
                      <a:pt x="128385" y="16625"/>
                      <a:pt x="160712" y="16625"/>
                    </a:cubicBezTo>
                    <a:cubicBezTo>
                      <a:pt x="193039" y="16625"/>
                      <a:pt x="212897" y="13854"/>
                      <a:pt x="238298"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35" name="Google Shape;635;p30"/>
            <p:cNvSpPr/>
            <p:nvPr/>
          </p:nvSpPr>
          <p:spPr>
            <a:xfrm>
              <a:off x="6763941" y="1853184"/>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6" name="Google Shape;636;p30"/>
            <p:cNvSpPr/>
            <p:nvPr/>
          </p:nvSpPr>
          <p:spPr>
            <a:xfrm>
              <a:off x="6761560" y="1791253"/>
              <a:ext cx="255985"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7" name="Google Shape;637;p30"/>
            <p:cNvSpPr/>
            <p:nvPr/>
          </p:nvSpPr>
          <p:spPr>
            <a:xfrm>
              <a:off x="6772274" y="1909161"/>
              <a:ext cx="254794" cy="4764"/>
            </a:xfrm>
            <a:custGeom>
              <a:rect b="b" l="l" r="r" t="t"/>
              <a:pathLst>
                <a:path extrusionOk="0" h="21777" w="363297">
                  <a:moveTo>
                    <a:pt x="0" y="18689"/>
                  </a:moveTo>
                  <a:cubicBezTo>
                    <a:pt x="31301" y="10735"/>
                    <a:pt x="62602" y="2782"/>
                    <a:pt x="95442" y="3295"/>
                  </a:cubicBezTo>
                  <a:cubicBezTo>
                    <a:pt x="128282" y="3808"/>
                    <a:pt x="167794" y="22280"/>
                    <a:pt x="197042" y="21767"/>
                  </a:cubicBezTo>
                  <a:cubicBezTo>
                    <a:pt x="226290" y="21254"/>
                    <a:pt x="243224" y="1755"/>
                    <a:pt x="270933" y="216"/>
                  </a:cubicBezTo>
                  <a:cubicBezTo>
                    <a:pt x="298642" y="-1323"/>
                    <a:pt x="330969" y="5604"/>
                    <a:pt x="363297" y="12531"/>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38" name="Google Shape;638;p30"/>
            <p:cNvSpPr/>
            <p:nvPr/>
          </p:nvSpPr>
          <p:spPr>
            <a:xfrm>
              <a:off x="6766322" y="1966329"/>
              <a:ext cx="172640" cy="0"/>
            </a:xfrm>
            <a:custGeom>
              <a:rect b="b" l="l" r="r" t="t"/>
              <a:pathLst>
                <a:path extrusionOk="0" h="21777" w="363297">
                  <a:moveTo>
                    <a:pt x="0" y="0"/>
                  </a:moveTo>
                  <a:cubicBezTo>
                    <a:pt x="31301" y="0"/>
                    <a:pt x="62602" y="0"/>
                    <a:pt x="95442" y="0"/>
                  </a:cubicBezTo>
                  <a:cubicBezTo>
                    <a:pt x="128282" y="0"/>
                    <a:pt x="167794" y="0"/>
                    <a:pt x="197042" y="0"/>
                  </a:cubicBezTo>
                  <a:cubicBezTo>
                    <a:pt x="226290" y="0"/>
                    <a:pt x="243224" y="0"/>
                    <a:pt x="270933" y="0"/>
                  </a:cubicBezTo>
                  <a:cubicBezTo>
                    <a:pt x="298642" y="0"/>
                    <a:pt x="330969" y="0"/>
                    <a:pt x="363297" y="0"/>
                  </a:cubicBezTo>
                </a:path>
              </a:pathLst>
            </a:custGeom>
            <a:noFill/>
            <a:ln cap="rnd" cmpd="sng" w="25400">
              <a:solidFill>
                <a:srgbClr val="FFF5E1"/>
              </a:solidFill>
              <a:prstDash val="dash"/>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39" name="Google Shape;639;p30"/>
          <p:cNvGrpSpPr/>
          <p:nvPr/>
        </p:nvGrpSpPr>
        <p:grpSpPr>
          <a:xfrm>
            <a:off x="4280297" y="1634042"/>
            <a:ext cx="417909" cy="373972"/>
            <a:chOff x="4280297" y="1634042"/>
            <a:chExt cx="417909" cy="373972"/>
          </a:xfrm>
        </p:grpSpPr>
        <p:sp>
          <p:nvSpPr>
            <p:cNvPr id="640" name="Google Shape;640;p30"/>
            <p:cNvSpPr/>
            <p:nvPr/>
          </p:nvSpPr>
          <p:spPr>
            <a:xfrm>
              <a:off x="4280297" y="1676918"/>
              <a:ext cx="417909" cy="331096"/>
            </a:xfrm>
            <a:custGeom>
              <a:rect b="b" l="l" r="r" t="t"/>
              <a:pathLst>
                <a:path extrusionOk="0" h="440817" w="557229">
                  <a:moveTo>
                    <a:pt x="26945" y="307480"/>
                  </a:moveTo>
                  <a:cubicBezTo>
                    <a:pt x="-4400" y="327178"/>
                    <a:pt x="-12123" y="397479"/>
                    <a:pt x="23898" y="415479"/>
                  </a:cubicBezTo>
                  <a:cubicBezTo>
                    <a:pt x="59919" y="433479"/>
                    <a:pt x="158852" y="462132"/>
                    <a:pt x="243071" y="415479"/>
                  </a:cubicBezTo>
                  <a:cubicBezTo>
                    <a:pt x="327290" y="368826"/>
                    <a:pt x="484630" y="203984"/>
                    <a:pt x="529210" y="135560"/>
                  </a:cubicBezTo>
                  <a:cubicBezTo>
                    <a:pt x="573790" y="67136"/>
                    <a:pt x="563422" y="-22023"/>
                    <a:pt x="510549" y="4932"/>
                  </a:cubicBezTo>
                  <a:cubicBezTo>
                    <a:pt x="457676" y="31887"/>
                    <a:pt x="292570" y="246866"/>
                    <a:pt x="211969" y="297291"/>
                  </a:cubicBezTo>
                  <a:cubicBezTo>
                    <a:pt x="131368" y="347716"/>
                    <a:pt x="58290" y="287782"/>
                    <a:pt x="26945" y="307480"/>
                  </a:cubicBez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1" name="Google Shape;641;p30"/>
            <p:cNvSpPr/>
            <p:nvPr/>
          </p:nvSpPr>
          <p:spPr>
            <a:xfrm>
              <a:off x="4305300" y="1634042"/>
              <a:ext cx="385763" cy="363253"/>
            </a:xfrm>
            <a:custGeom>
              <a:rect b="b" l="l" r="r" t="t"/>
              <a:pathLst>
                <a:path extrusionOk="0" h="482779" w="513962">
                  <a:moveTo>
                    <a:pt x="154895" y="482779"/>
                  </a:moveTo>
                  <a:cubicBezTo>
                    <a:pt x="158062" y="428869"/>
                    <a:pt x="144044" y="389430"/>
                    <a:pt x="139944" y="382792"/>
                  </a:cubicBezTo>
                  <a:cubicBezTo>
                    <a:pt x="135844" y="376154"/>
                    <a:pt x="-3014" y="379542"/>
                    <a:pt x="50" y="361546"/>
                  </a:cubicBezTo>
                  <a:cubicBezTo>
                    <a:pt x="3114" y="343550"/>
                    <a:pt x="235478" y="84729"/>
                    <a:pt x="321130" y="30610"/>
                  </a:cubicBezTo>
                  <a:cubicBezTo>
                    <a:pt x="406782" y="-23509"/>
                    <a:pt x="459015" y="4173"/>
                    <a:pt x="513962" y="3683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42" name="Google Shape;642;p30"/>
          <p:cNvSpPr/>
          <p:nvPr/>
        </p:nvSpPr>
        <p:spPr>
          <a:xfrm>
            <a:off x="3863578" y="1456585"/>
            <a:ext cx="1281113"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3" name="Google Shape;643;p30"/>
          <p:cNvSpPr/>
          <p:nvPr/>
        </p:nvSpPr>
        <p:spPr>
          <a:xfrm>
            <a:off x="4099323" y="2171180"/>
            <a:ext cx="810815"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4" name="Google Shape;644;p30"/>
          <p:cNvSpPr txBox="1"/>
          <p:nvPr/>
        </p:nvSpPr>
        <p:spPr>
          <a:xfrm>
            <a:off x="3985617" y="2198572"/>
            <a:ext cx="1037035"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2</a:t>
            </a:r>
            <a:endParaRPr b="1" sz="1600">
              <a:solidFill>
                <a:srgbClr val="FFF5E1"/>
              </a:solidFill>
              <a:latin typeface="Arial"/>
              <a:ea typeface="Arial"/>
              <a:cs typeface="Arial"/>
              <a:sym typeface="Arial"/>
            </a:endParaRPr>
          </a:p>
        </p:txBody>
      </p:sp>
      <p:sp>
        <p:nvSpPr>
          <p:cNvPr id="645" name="Google Shape;645;p30"/>
          <p:cNvSpPr/>
          <p:nvPr/>
        </p:nvSpPr>
        <p:spPr>
          <a:xfrm>
            <a:off x="6249591" y="1456585"/>
            <a:ext cx="1279922" cy="1269598"/>
          </a:xfrm>
          <a:custGeom>
            <a:rect b="b" l="l" r="r" t="t"/>
            <a:pathLst>
              <a:path extrusionOk="0" h="653852" w="660438">
                <a:moveTo>
                  <a:pt x="128078" y="64927"/>
                </a:moveTo>
                <a:cubicBezTo>
                  <a:pt x="200406" y="22404"/>
                  <a:pt x="266694" y="-24807"/>
                  <a:pt x="410712" y="15051"/>
                </a:cubicBezTo>
                <a:cubicBezTo>
                  <a:pt x="554730" y="54909"/>
                  <a:pt x="671038" y="190221"/>
                  <a:pt x="659670" y="337329"/>
                </a:cubicBezTo>
                <a:cubicBezTo>
                  <a:pt x="648302" y="484437"/>
                  <a:pt x="512709" y="653852"/>
                  <a:pt x="331423" y="653852"/>
                </a:cubicBezTo>
                <a:cubicBezTo>
                  <a:pt x="150137" y="653852"/>
                  <a:pt x="14721" y="457153"/>
                  <a:pt x="3176" y="337329"/>
                </a:cubicBezTo>
                <a:cubicBezTo>
                  <a:pt x="-8369" y="217505"/>
                  <a:pt x="11590" y="209227"/>
                  <a:pt x="62645" y="134413"/>
                </a:cubicBezTo>
              </a:path>
            </a:pathLst>
          </a:custGeom>
          <a:noFill/>
          <a:ln cap="rnd" cmpd="sng" w="25400">
            <a:solidFill>
              <a:srgbClr val="FFF5E1"/>
            </a:solidFill>
            <a:prstDash val="dash"/>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6" name="Google Shape;646;p30"/>
          <p:cNvSpPr/>
          <p:nvPr/>
        </p:nvSpPr>
        <p:spPr>
          <a:xfrm>
            <a:off x="6484144" y="2171180"/>
            <a:ext cx="810816" cy="13101"/>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47" name="Google Shape;647;p30"/>
          <p:cNvSpPr txBox="1"/>
          <p:nvPr/>
        </p:nvSpPr>
        <p:spPr>
          <a:xfrm>
            <a:off x="6371035" y="2185065"/>
            <a:ext cx="1037034" cy="315471"/>
          </a:xfrm>
          <a:prstGeom prst="rect">
            <a:avLst/>
          </a:prstGeom>
          <a:noFill/>
          <a:ln cap="flat" cmpd="sng" w="9525">
            <a:solidFill>
              <a:srgbClr val="000000"/>
            </a:solidFill>
            <a:prstDash val="solid"/>
            <a:miter lim="800000"/>
            <a:headEnd len="sm" w="sm" type="none"/>
            <a:tailEnd len="sm" w="sm" type="none"/>
          </a:ln>
        </p:spPr>
        <p:txBody>
          <a:bodyPr anchorCtr="0" anchor="t" bIns="34275" lIns="68575" spcFirstLastPara="1" rIns="68575" wrap="square" tIns="34275">
            <a:noAutofit/>
          </a:bodyPr>
          <a:lstStyle/>
          <a:p>
            <a:pPr indent="0" lvl="0" marL="0" marR="0" rtl="0" algn="ctr">
              <a:spcBef>
                <a:spcPts val="0"/>
              </a:spcBef>
              <a:spcAft>
                <a:spcPts val="0"/>
              </a:spcAft>
              <a:buNone/>
            </a:pPr>
            <a:r>
              <a:rPr b="1" lang="tr-TR" sz="1600">
                <a:solidFill>
                  <a:srgbClr val="FFF5E1"/>
                </a:solidFill>
                <a:latin typeface="Arial"/>
                <a:ea typeface="Arial"/>
                <a:cs typeface="Arial"/>
                <a:sym typeface="Arial"/>
              </a:rPr>
              <a:t>Step 3</a:t>
            </a:r>
            <a:endParaRPr b="1" sz="1600">
              <a:solidFill>
                <a:srgbClr val="FFF5E1"/>
              </a:solidFill>
              <a:latin typeface="Arial"/>
              <a:ea typeface="Arial"/>
              <a:cs typeface="Arial"/>
              <a:sym typeface="Arial"/>
            </a:endParaRPr>
          </a:p>
        </p:txBody>
      </p:sp>
      <p:grpSp>
        <p:nvGrpSpPr>
          <p:cNvPr id="648" name="Google Shape;648;p30"/>
          <p:cNvGrpSpPr/>
          <p:nvPr/>
        </p:nvGrpSpPr>
        <p:grpSpPr>
          <a:xfrm>
            <a:off x="3071812" y="1975857"/>
            <a:ext cx="423863" cy="362062"/>
            <a:chOff x="3071812" y="1975857"/>
            <a:chExt cx="423863" cy="362062"/>
          </a:xfrm>
        </p:grpSpPr>
        <p:sp>
          <p:nvSpPr>
            <p:cNvPr id="649" name="Google Shape;649;p30"/>
            <p:cNvSpPr/>
            <p:nvPr/>
          </p:nvSpPr>
          <p:spPr>
            <a:xfrm>
              <a:off x="3071812"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0" name="Google Shape;650;p30"/>
            <p:cNvSpPr/>
            <p:nvPr/>
          </p:nvSpPr>
          <p:spPr>
            <a:xfrm>
              <a:off x="3071812"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1" name="Google Shape;651;p30"/>
            <p:cNvSpPr/>
            <p:nvPr/>
          </p:nvSpPr>
          <p:spPr>
            <a:xfrm>
              <a:off x="3276600"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grpSp>
        <p:nvGrpSpPr>
          <p:cNvPr id="652" name="Google Shape;652;p30"/>
          <p:cNvGrpSpPr/>
          <p:nvPr/>
        </p:nvGrpSpPr>
        <p:grpSpPr>
          <a:xfrm>
            <a:off x="5484019" y="1975857"/>
            <a:ext cx="423863" cy="362062"/>
            <a:chOff x="5484019" y="1975857"/>
            <a:chExt cx="423863" cy="362062"/>
          </a:xfrm>
        </p:grpSpPr>
        <p:sp>
          <p:nvSpPr>
            <p:cNvPr id="653" name="Google Shape;653;p30"/>
            <p:cNvSpPr/>
            <p:nvPr/>
          </p:nvSpPr>
          <p:spPr>
            <a:xfrm>
              <a:off x="5484019" y="2069945"/>
              <a:ext cx="344091" cy="4764"/>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4" name="Google Shape;654;p30"/>
            <p:cNvSpPr/>
            <p:nvPr/>
          </p:nvSpPr>
          <p:spPr>
            <a:xfrm>
              <a:off x="5484019" y="2198572"/>
              <a:ext cx="344091" cy="8337"/>
            </a:xfrm>
            <a:custGeom>
              <a:rect b="b" l="l" r="r" t="t"/>
              <a:pathLst>
                <a:path extrusionOk="0" h="64281" w="3513221">
                  <a:moveTo>
                    <a:pt x="0" y="32084"/>
                  </a:moveTo>
                  <a:cubicBezTo>
                    <a:pt x="307473" y="21389"/>
                    <a:pt x="614947" y="10695"/>
                    <a:pt x="930442" y="16042"/>
                  </a:cubicBezTo>
                  <a:cubicBezTo>
                    <a:pt x="1245937" y="21389"/>
                    <a:pt x="1462505" y="66842"/>
                    <a:pt x="1892968" y="64168"/>
                  </a:cubicBezTo>
                  <a:cubicBezTo>
                    <a:pt x="2323431" y="61494"/>
                    <a:pt x="2918326" y="30747"/>
                    <a:pt x="3513221" y="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55" name="Google Shape;655;p30"/>
            <p:cNvSpPr/>
            <p:nvPr/>
          </p:nvSpPr>
          <p:spPr>
            <a:xfrm>
              <a:off x="5688807" y="1975857"/>
              <a:ext cx="219075" cy="362062"/>
            </a:xfrm>
            <a:custGeom>
              <a:rect b="b" l="l" r="r" t="t"/>
              <a:pathLst>
                <a:path extrusionOk="0" h="482600" w="292323">
                  <a:moveTo>
                    <a:pt x="0" y="0"/>
                  </a:moveTo>
                  <a:cubicBezTo>
                    <a:pt x="142875" y="67733"/>
                    <a:pt x="285750" y="135467"/>
                    <a:pt x="292100" y="215900"/>
                  </a:cubicBezTo>
                  <a:cubicBezTo>
                    <a:pt x="298450" y="296333"/>
                    <a:pt x="168275" y="389466"/>
                    <a:pt x="38100" y="482600"/>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56" name="Google Shape;656;p30"/>
          <p:cNvSpPr txBox="1"/>
          <p:nvPr/>
        </p:nvSpPr>
        <p:spPr>
          <a:xfrm>
            <a:off x="3693978" y="3214677"/>
            <a:ext cx="1679972"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Organization</a:t>
            </a:r>
            <a:endParaRPr b="1" sz="1800">
              <a:solidFill>
                <a:srgbClr val="FFF5E1"/>
              </a:solidFill>
              <a:latin typeface="Arial"/>
              <a:ea typeface="Arial"/>
              <a:cs typeface="Arial"/>
              <a:sym typeface="Arial"/>
            </a:endParaRPr>
          </a:p>
        </p:txBody>
      </p:sp>
      <p:sp>
        <p:nvSpPr>
          <p:cNvPr id="657" name="Google Shape;657;p30"/>
          <p:cNvSpPr txBox="1"/>
          <p:nvPr/>
        </p:nvSpPr>
        <p:spPr>
          <a:xfrm>
            <a:off x="3804047" y="3767162"/>
            <a:ext cx="1541859" cy="50783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Simple &amp; Smooth, exactly how purchasing experiences should be.</a:t>
            </a:r>
            <a:endParaRPr sz="900">
              <a:solidFill>
                <a:srgbClr val="FFF5E1"/>
              </a:solidFill>
              <a:latin typeface="Arial"/>
              <a:ea typeface="Arial"/>
              <a:cs typeface="Arial"/>
              <a:sym typeface="Arial"/>
            </a:endParaRPr>
          </a:p>
        </p:txBody>
      </p:sp>
      <p:sp>
        <p:nvSpPr>
          <p:cNvPr id="658" name="Google Shape;658;p30"/>
          <p:cNvSpPr txBox="1"/>
          <p:nvPr/>
        </p:nvSpPr>
        <p:spPr>
          <a:xfrm>
            <a:off x="6188869" y="3214676"/>
            <a:ext cx="1370410" cy="36933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800">
                <a:solidFill>
                  <a:srgbClr val="FFF5E1"/>
                </a:solidFill>
                <a:latin typeface="Arial"/>
                <a:ea typeface="Arial"/>
                <a:cs typeface="Arial"/>
                <a:sym typeface="Arial"/>
              </a:rPr>
              <a:t>Icons</a:t>
            </a:r>
            <a:endParaRPr b="1" sz="1800">
              <a:solidFill>
                <a:srgbClr val="FFF5E1"/>
              </a:solidFill>
              <a:latin typeface="Arial"/>
              <a:ea typeface="Arial"/>
              <a:cs typeface="Arial"/>
              <a:sym typeface="Arial"/>
            </a:endParaRPr>
          </a:p>
        </p:txBody>
      </p:sp>
      <p:sp>
        <p:nvSpPr>
          <p:cNvPr id="659" name="Google Shape;659;p30"/>
          <p:cNvSpPr txBox="1"/>
          <p:nvPr/>
        </p:nvSpPr>
        <p:spPr>
          <a:xfrm>
            <a:off x="6128742" y="3771888"/>
            <a:ext cx="1541859" cy="7848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a:t>
            </a:r>
            <a:endParaRPr sz="9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13"/>
                                        </p:tgtEl>
                                        <p:attrNameLst>
                                          <p:attrName>style.visibility</p:attrName>
                                        </p:attrNameLst>
                                      </p:cBhvr>
                                      <p:to>
                                        <p:strVal val="visible"/>
                                      </p:to>
                                    </p:set>
                                    <p:anim calcmode="lin" valueType="num">
                                      <p:cBhvr additive="base">
                                        <p:cTn dur="500"/>
                                        <p:tgtEl>
                                          <p:spTgt spid="61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4"/>
                                        </p:tgtEl>
                                        <p:attrNameLst>
                                          <p:attrName>style.visibility</p:attrName>
                                        </p:attrNameLst>
                                      </p:cBhvr>
                                      <p:to>
                                        <p:strVal val="visible"/>
                                      </p:to>
                                    </p:set>
                                    <p:animEffect filter="fade" transition="in">
                                      <p:cBhvr>
                                        <p:cTn dur="500"/>
                                        <p:tgtEl>
                                          <p:spTgt spid="6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15"/>
                                        </p:tgtEl>
                                        <p:attrNameLst>
                                          <p:attrName>style.visibility</p:attrName>
                                        </p:attrNameLst>
                                      </p:cBhvr>
                                      <p:to>
                                        <p:strVal val="visible"/>
                                      </p:to>
                                    </p:set>
                                    <p:animEffect filter="fade" transition="in">
                                      <p:cBhvr>
                                        <p:cTn dur="500"/>
                                        <p:tgtEl>
                                          <p:spTgt spid="615"/>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20"/>
                                        </p:tgtEl>
                                        <p:attrNameLst>
                                          <p:attrName>style.visibility</p:attrName>
                                        </p:attrNameLst>
                                      </p:cBhvr>
                                      <p:to>
                                        <p:strVal val="visible"/>
                                      </p:to>
                                    </p:set>
                                    <p:animEffect filter="fade" transition="in">
                                      <p:cBhvr>
                                        <p:cTn dur="500"/>
                                        <p:tgtEl>
                                          <p:spTgt spid="620"/>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2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5"/>
                                        </p:tgtEl>
                                        <p:attrNameLst>
                                          <p:attrName>style.visibility</p:attrName>
                                        </p:attrNameLst>
                                      </p:cBhvr>
                                      <p:to>
                                        <p:strVal val="visible"/>
                                      </p:to>
                                    </p:set>
                                    <p:animEffect filter="fade" transition="in">
                                      <p:cBhvr>
                                        <p:cTn dur="1000"/>
                                        <p:tgtEl>
                                          <p:spTgt spid="625"/>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2"/>
                                        </p:tgtEl>
                                        <p:attrNameLst>
                                          <p:attrName>style.visibility</p:attrName>
                                        </p:attrNameLst>
                                      </p:cBhvr>
                                      <p:to>
                                        <p:strVal val="visible"/>
                                      </p:to>
                                    </p:set>
                                    <p:animEffect filter="fade" transition="in">
                                      <p:cBhvr>
                                        <p:cTn dur="500"/>
                                        <p:tgtEl>
                                          <p:spTgt spid="6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8"/>
                                        </p:tgtEl>
                                        <p:attrNameLst>
                                          <p:attrName>style.visibility</p:attrName>
                                        </p:attrNameLst>
                                      </p:cBhvr>
                                      <p:to>
                                        <p:strVal val="visible"/>
                                      </p:to>
                                    </p:set>
                                    <p:animEffect filter="fade" transition="in">
                                      <p:cBhvr>
                                        <p:cTn dur="1000"/>
                                        <p:tgtEl>
                                          <p:spTgt spid="648"/>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2"/>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52"/>
                                        </p:tgtEl>
                                        <p:attrNameLst>
                                          <p:attrName>style.visibility</p:attrName>
                                        </p:attrNameLst>
                                      </p:cBhvr>
                                      <p:to>
                                        <p:strVal val="visible"/>
                                      </p:to>
                                    </p:set>
                                    <p:anim calcmode="lin" valueType="num">
                                      <p:cBhvr additive="base">
                                        <p:cTn dur="500"/>
                                        <p:tgtEl>
                                          <p:spTgt spid="652"/>
                                        </p:tgtEl>
                                        <p:attrNameLst>
                                          <p:attrName>ppt_y</p:attrName>
                                        </p:attrNameLst>
                                      </p:cBhvr>
                                      <p:tavLst>
                                        <p:tav fmla="" tm="0">
                                          <p:val>
                                            <p:strVal val="#ppt_y+1"/>
                                          </p:val>
                                        </p:tav>
                                        <p:tav fmla="" tm="100000">
                                          <p:val>
                                            <p:strVal val="#ppt_y"/>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645"/>
                                        </p:tgtEl>
                                        <p:attrNameLst>
                                          <p:attrName>style.visibility</p:attrName>
                                        </p:attrNameLst>
                                      </p:cBhvr>
                                      <p:to>
                                        <p:strVal val="visible"/>
                                      </p:to>
                                    </p:set>
                                    <p:animEffect filter="fade" transition="in">
                                      <p:cBhvr>
                                        <p:cTn dur="500"/>
                                        <p:tgtEl>
                                          <p:spTgt spid="645"/>
                                        </p:tgtEl>
                                      </p:cBhvr>
                                    </p:animEffect>
                                  </p:childTnLst>
                                </p:cTn>
                              </p:par>
                            </p:childTnLst>
                          </p:cTn>
                        </p:par>
                        <p:par>
                          <p:cTn fill="hold">
                            <p:stCondLst>
                              <p:cond delay="1000"/>
                            </p:stCondLst>
                            <p:childTnLst>
                              <p:par>
                                <p:cTn fill="hold" nodeType="afterEffect" presetClass="emph" presetID="8" presetSubtype="0">
                                  <p:stCondLst>
                                    <p:cond delay="0"/>
                                  </p:stCondLst>
                                  <p:childTnLst>
                                    <p:animRot by="-21600000">
                                      <p:cBhvr>
                                        <p:cTn dur="1000" fill="hold"/>
                                        <p:tgtEl>
                                          <p:spTgt spid="645"/>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623"/>
                                        </p:tgtEl>
                                        <p:attrNameLst>
                                          <p:attrName>style.visibility</p:attrName>
                                        </p:attrNameLst>
                                      </p:cBhvr>
                                      <p:to>
                                        <p:strVal val="visible"/>
                                      </p:to>
                                    </p:set>
                                    <p:animEffect filter="fade" transition="in">
                                      <p:cBhvr>
                                        <p:cTn dur="500"/>
                                        <p:tgtEl>
                                          <p:spTgt spid="623"/>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624"/>
                                        </p:tgtEl>
                                        <p:attrNameLst>
                                          <p:attrName>style.visibility</p:attrName>
                                        </p:attrNameLst>
                                      </p:cBhvr>
                                      <p:to>
                                        <p:strVal val="visible"/>
                                      </p:to>
                                    </p:set>
                                    <p:animEffect filter="fade" transition="in">
                                      <p:cBhvr>
                                        <p:cTn dur="350"/>
                                        <p:tgtEl>
                                          <p:spTgt spid="6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21"/>
                                        </p:tgtEl>
                                        <p:attrNameLst>
                                          <p:attrName>style.visibility</p:attrName>
                                        </p:attrNameLst>
                                      </p:cBhvr>
                                      <p:to>
                                        <p:strVal val="visible"/>
                                      </p:to>
                                    </p:set>
                                    <p:animEffect filter="fade" transition="in">
                                      <p:cBhvr>
                                        <p:cTn dur="1000"/>
                                        <p:tgtEl>
                                          <p:spTgt spid="621"/>
                                        </p:tgtEl>
                                      </p:cBhvr>
                                    </p:animEffect>
                                  </p:childTnLst>
                                </p:cTn>
                              </p:par>
                              <p:par>
                                <p:cTn fill="hold" nodeType="withEffect" presetClass="entr" presetID="10" presetSubtype="0">
                                  <p:stCondLst>
                                    <p:cond delay="0"/>
                                  </p:stCondLst>
                                  <p:childTnLst>
                                    <p:set>
                                      <p:cBhvr>
                                        <p:cTn dur="1" fill="hold">
                                          <p:stCondLst>
                                            <p:cond delay="0"/>
                                          </p:stCondLst>
                                        </p:cTn>
                                        <p:tgtEl>
                                          <p:spTgt spid="622"/>
                                        </p:tgtEl>
                                        <p:attrNameLst>
                                          <p:attrName>style.visibility</p:attrName>
                                        </p:attrNameLst>
                                      </p:cBhvr>
                                      <p:to>
                                        <p:strVal val="visible"/>
                                      </p:to>
                                    </p:set>
                                    <p:animEffect filter="fade" transition="in">
                                      <p:cBhvr>
                                        <p:cTn dur="1000"/>
                                        <p:tgtEl>
                                          <p:spTgt spid="622"/>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3"/>
                                        </p:tgtEl>
                                        <p:attrNameLst>
                                          <p:attrName>style.visibility</p:attrName>
                                        </p:attrNameLst>
                                      </p:cBhvr>
                                      <p:to>
                                        <p:strVal val="visible"/>
                                      </p:to>
                                    </p:set>
                                    <p:animEffect filter="fade" transition="in">
                                      <p:cBhvr>
                                        <p:cTn dur="500"/>
                                        <p:tgtEl>
                                          <p:spTgt spid="6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9"/>
                                        </p:tgtEl>
                                        <p:attrNameLst>
                                          <p:attrName>style.visibility</p:attrName>
                                        </p:attrNameLst>
                                      </p:cBhvr>
                                      <p:to>
                                        <p:strVal val="visible"/>
                                      </p:to>
                                    </p:set>
                                    <p:animEffect filter="fade" transition="in">
                                      <p:cBhvr>
                                        <p:cTn dur="1000"/>
                                        <p:tgtEl>
                                          <p:spTgt spid="63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4"/>
                                        </p:tgtEl>
                                        <p:attrNameLst>
                                          <p:attrName>style.visibility</p:attrName>
                                        </p:attrNameLst>
                                      </p:cBhvr>
                                      <p:to>
                                        <p:strVal val="visible"/>
                                      </p:to>
                                    </p:set>
                                    <p:animEffect filter="fade" transition="in">
                                      <p:cBhvr>
                                        <p:cTn dur="350"/>
                                        <p:tgtEl>
                                          <p:spTgt spid="6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6"/>
                                        </p:tgtEl>
                                        <p:attrNameLst>
                                          <p:attrName>style.visibility</p:attrName>
                                        </p:attrNameLst>
                                      </p:cBhvr>
                                      <p:to>
                                        <p:strVal val="visible"/>
                                      </p:to>
                                    </p:set>
                                    <p:animEffect filter="fade" transition="in">
                                      <p:cBhvr>
                                        <p:cTn dur="1000"/>
                                        <p:tgtEl>
                                          <p:spTgt spid="656"/>
                                        </p:tgtEl>
                                      </p:cBhvr>
                                    </p:animEffect>
                                  </p:childTnLst>
                                </p:cTn>
                              </p:par>
                              <p:par>
                                <p:cTn fill="hold" nodeType="withEffect" presetClass="entr" presetID="10" presetSubtype="0">
                                  <p:stCondLst>
                                    <p:cond delay="0"/>
                                  </p:stCondLst>
                                  <p:childTnLst>
                                    <p:set>
                                      <p:cBhvr>
                                        <p:cTn dur="1" fill="hold">
                                          <p:stCondLst>
                                            <p:cond delay="0"/>
                                          </p:stCondLst>
                                        </p:cTn>
                                        <p:tgtEl>
                                          <p:spTgt spid="657"/>
                                        </p:tgtEl>
                                        <p:attrNameLst>
                                          <p:attrName>style.visibility</p:attrName>
                                        </p:attrNameLst>
                                      </p:cBhvr>
                                      <p:to>
                                        <p:strVal val="visible"/>
                                      </p:to>
                                    </p:set>
                                    <p:animEffect filter="fade" transition="in">
                                      <p:cBhvr>
                                        <p:cTn dur="1000"/>
                                        <p:tgtEl>
                                          <p:spTgt spid="6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31"/>
                                        </p:tgtEl>
                                        <p:attrNameLst>
                                          <p:attrName>style.visibility</p:attrName>
                                        </p:attrNameLst>
                                      </p:cBhvr>
                                      <p:to>
                                        <p:strVal val="visible"/>
                                      </p:to>
                                    </p:set>
                                    <p:animEffect filter="fade" transition="in">
                                      <p:cBhvr>
                                        <p:cTn dur="1000"/>
                                        <p:tgtEl>
                                          <p:spTgt spid="631"/>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646"/>
                                        </p:tgtEl>
                                        <p:attrNameLst>
                                          <p:attrName>style.visibility</p:attrName>
                                        </p:attrNameLst>
                                      </p:cBhvr>
                                      <p:to>
                                        <p:strVal val="visible"/>
                                      </p:to>
                                    </p:set>
                                    <p:animEffect filter="fade" transition="in">
                                      <p:cBhvr>
                                        <p:cTn dur="500"/>
                                        <p:tgtEl>
                                          <p:spTgt spid="646"/>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647"/>
                                        </p:tgtEl>
                                        <p:attrNameLst>
                                          <p:attrName>style.visibility</p:attrName>
                                        </p:attrNameLst>
                                      </p:cBhvr>
                                      <p:to>
                                        <p:strVal val="visible"/>
                                      </p:to>
                                    </p:set>
                                    <p:animEffect filter="fade" transition="in">
                                      <p:cBhvr>
                                        <p:cTn dur="350"/>
                                        <p:tgtEl>
                                          <p:spTgt spid="64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58"/>
                                        </p:tgtEl>
                                        <p:attrNameLst>
                                          <p:attrName>style.visibility</p:attrName>
                                        </p:attrNameLst>
                                      </p:cBhvr>
                                      <p:to>
                                        <p:strVal val="visible"/>
                                      </p:to>
                                    </p:set>
                                    <p:animEffect filter="fade" transition="in">
                                      <p:cBhvr>
                                        <p:cTn dur="1000"/>
                                        <p:tgtEl>
                                          <p:spTgt spid="658"/>
                                        </p:tgtEl>
                                      </p:cBhvr>
                                    </p:animEffect>
                                  </p:childTnLst>
                                </p:cTn>
                              </p:par>
                              <p:par>
                                <p:cTn fill="hold" nodeType="withEffect" presetClass="entr" presetID="10" presetSubtype="0">
                                  <p:stCondLst>
                                    <p:cond delay="0"/>
                                  </p:stCondLst>
                                  <p:childTnLst>
                                    <p:set>
                                      <p:cBhvr>
                                        <p:cTn dur="1" fill="hold">
                                          <p:stCondLst>
                                            <p:cond delay="0"/>
                                          </p:stCondLst>
                                        </p:cTn>
                                        <p:tgtEl>
                                          <p:spTgt spid="659"/>
                                        </p:tgtEl>
                                        <p:attrNameLst>
                                          <p:attrName>style.visibility</p:attrName>
                                        </p:attrNameLst>
                                      </p:cBhvr>
                                      <p:to>
                                        <p:strVal val="visible"/>
                                      </p:to>
                                    </p:set>
                                    <p:animEffect filter="fade" transition="in">
                                      <p:cBhvr>
                                        <p:cTn dur="1000"/>
                                        <p:tgtEl>
                                          <p:spTgt spid="6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31"/>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666" name="Google Shape;666;p31"/>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Competition Advantage</a:t>
            </a:r>
            <a:endParaRPr/>
          </a:p>
        </p:txBody>
      </p:sp>
      <p:cxnSp>
        <p:nvCxnSpPr>
          <p:cNvPr id="667" name="Google Shape;667;p3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668" name="Google Shape;668;p31"/>
          <p:cNvGrpSpPr/>
          <p:nvPr/>
        </p:nvGrpSpPr>
        <p:grpSpPr>
          <a:xfrm>
            <a:off x="291975" y="255126"/>
            <a:ext cx="226142" cy="147974"/>
            <a:chOff x="4935793" y="-737419"/>
            <a:chExt cx="226142" cy="147974"/>
          </a:xfrm>
        </p:grpSpPr>
        <p:cxnSp>
          <p:nvCxnSpPr>
            <p:cNvPr id="669" name="Google Shape;669;p3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0" name="Google Shape;670;p3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671" name="Google Shape;671;p3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672" name="Google Shape;672;p31"/>
          <p:cNvSpPr/>
          <p:nvPr/>
        </p:nvSpPr>
        <p:spPr>
          <a:xfrm>
            <a:off x="741046" y="1503908"/>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3" name="Google Shape;673;p31"/>
          <p:cNvGrpSpPr/>
          <p:nvPr/>
        </p:nvGrpSpPr>
        <p:grpSpPr>
          <a:xfrm>
            <a:off x="996578" y="1716719"/>
            <a:ext cx="3774265" cy="723927"/>
            <a:chOff x="5225448" y="2775424"/>
            <a:chExt cx="5032352" cy="964936"/>
          </a:xfrm>
        </p:grpSpPr>
        <p:sp>
          <p:nvSpPr>
            <p:cNvPr id="674" name="Google Shape;674;p31"/>
            <p:cNvSpPr/>
            <p:nvPr/>
          </p:nvSpPr>
          <p:spPr>
            <a:xfrm>
              <a:off x="5239330" y="3160723"/>
              <a:ext cx="5018470" cy="579637"/>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A torn jacket is soon mended; but hard words bruise the heart of a child.</a:t>
              </a:r>
              <a:endParaRPr sz="900">
                <a:solidFill>
                  <a:srgbClr val="FFF5E1"/>
                </a:solidFill>
                <a:latin typeface="Arial"/>
                <a:ea typeface="Arial"/>
                <a:cs typeface="Arial"/>
                <a:sym typeface="Arial"/>
              </a:endParaRPr>
            </a:p>
          </p:txBody>
        </p:sp>
        <p:sp>
          <p:nvSpPr>
            <p:cNvPr id="675" name="Google Shape;675;p31"/>
            <p:cNvSpPr/>
            <p:nvPr/>
          </p:nvSpPr>
          <p:spPr>
            <a:xfrm>
              <a:off x="5225448" y="2775424"/>
              <a:ext cx="1996701" cy="43075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Orwell</a:t>
              </a:r>
              <a:endParaRPr b="1" sz="1500">
                <a:solidFill>
                  <a:srgbClr val="FFF5E1"/>
                </a:solidFill>
                <a:latin typeface="Arial"/>
                <a:ea typeface="Arial"/>
                <a:cs typeface="Arial"/>
                <a:sym typeface="Arial"/>
              </a:endParaRPr>
            </a:p>
          </p:txBody>
        </p:sp>
      </p:grpSp>
      <p:sp>
        <p:nvSpPr>
          <p:cNvPr id="676" name="Google Shape;676;p31"/>
          <p:cNvSpPr/>
          <p:nvPr/>
        </p:nvSpPr>
        <p:spPr>
          <a:xfrm>
            <a:off x="741046" y="3119847"/>
            <a:ext cx="4295741" cy="1301094"/>
          </a:xfrm>
          <a:prstGeom prst="rect">
            <a:avLst/>
          </a:prstGeom>
          <a:noFill/>
          <a:ln cap="flat" cmpd="sng" w="19050">
            <a:solidFill>
              <a:srgbClr val="FFF5E1"/>
            </a:solidFill>
            <a:prstDash val="dash"/>
            <a:miter lim="800000"/>
            <a:headEnd len="sm" w="sm" type="none"/>
            <a:tailEnd len="sm" w="sm" type="none"/>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677" name="Google Shape;677;p31"/>
          <p:cNvGrpSpPr/>
          <p:nvPr/>
        </p:nvGrpSpPr>
        <p:grpSpPr>
          <a:xfrm>
            <a:off x="873948" y="3332650"/>
            <a:ext cx="3896895" cy="728169"/>
            <a:chOff x="5061941" y="2775424"/>
            <a:chExt cx="5195859" cy="970593"/>
          </a:xfrm>
        </p:grpSpPr>
        <p:sp>
          <p:nvSpPr>
            <p:cNvPr id="678" name="Google Shape;678;p31"/>
            <p:cNvSpPr/>
            <p:nvPr/>
          </p:nvSpPr>
          <p:spPr>
            <a:xfrm>
              <a:off x="5239330" y="3166378"/>
              <a:ext cx="5018470" cy="579639"/>
            </a:xfrm>
            <a:prstGeom prst="rect">
              <a:avLst/>
            </a:prstGeom>
            <a:noFill/>
            <a:ln>
              <a:noFill/>
            </a:ln>
          </p:spPr>
          <p:txBody>
            <a:bodyPr anchorCtr="0" anchor="t" bIns="45700" lIns="91425" spcFirstLastPara="1" rIns="91425" wrap="square" tIns="45700">
              <a:noAutofit/>
            </a:bodyPr>
            <a:lstStyle/>
            <a:p>
              <a:pPr indent="0" lvl="0" marL="0" marR="0" rtl="0" algn="l">
                <a:lnSpc>
                  <a:spcPct val="130000"/>
                </a:lnSpc>
                <a:spcBef>
                  <a:spcPts val="0"/>
                </a:spcBef>
                <a:spcAft>
                  <a:spcPts val="0"/>
                </a:spcAft>
                <a:buNone/>
              </a:pPr>
              <a:r>
                <a:rPr lang="tr-TR" sz="900">
                  <a:solidFill>
                    <a:srgbClr val="FFF5E1"/>
                  </a:solidFill>
                  <a:latin typeface="Arial"/>
                  <a:ea typeface="Arial"/>
                  <a:cs typeface="Arial"/>
                  <a:sym typeface="Arial"/>
                </a:rPr>
                <a:t>There is only one difference between a madman and me. I am not mad.</a:t>
              </a:r>
              <a:endParaRPr sz="900">
                <a:solidFill>
                  <a:srgbClr val="FFF5E1"/>
                </a:solidFill>
                <a:latin typeface="Arial"/>
                <a:ea typeface="Arial"/>
                <a:cs typeface="Arial"/>
                <a:sym typeface="Arial"/>
              </a:endParaRPr>
            </a:p>
          </p:txBody>
        </p:sp>
        <p:sp>
          <p:nvSpPr>
            <p:cNvPr id="679" name="Google Shape;679;p31"/>
            <p:cNvSpPr/>
            <p:nvPr/>
          </p:nvSpPr>
          <p:spPr>
            <a:xfrm>
              <a:off x="5061941" y="2775424"/>
              <a:ext cx="2323713" cy="4307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500">
                  <a:solidFill>
                    <a:srgbClr val="FFF5E1"/>
                  </a:solidFill>
                  <a:latin typeface="Arial"/>
                  <a:ea typeface="Arial"/>
                  <a:cs typeface="Arial"/>
                  <a:sym typeface="Arial"/>
                </a:rPr>
                <a:t>George S. Patton</a:t>
              </a:r>
              <a:endParaRPr b="1" sz="1500">
                <a:solidFill>
                  <a:srgbClr val="FFF5E1"/>
                </a:solidFill>
                <a:latin typeface="Arial"/>
                <a:ea typeface="Arial"/>
                <a:cs typeface="Arial"/>
                <a:sym typeface="Arial"/>
              </a:endParaRPr>
            </a:p>
          </p:txBody>
        </p:sp>
      </p:grpSp>
      <p:grpSp>
        <p:nvGrpSpPr>
          <p:cNvPr id="680" name="Google Shape;680;p31"/>
          <p:cNvGrpSpPr/>
          <p:nvPr/>
        </p:nvGrpSpPr>
        <p:grpSpPr>
          <a:xfrm>
            <a:off x="5091219" y="1171871"/>
            <a:ext cx="3397366" cy="3667220"/>
            <a:chOff x="5091219" y="1171871"/>
            <a:chExt cx="3397366" cy="3667220"/>
          </a:xfrm>
        </p:grpSpPr>
        <p:grpSp>
          <p:nvGrpSpPr>
            <p:cNvPr id="681" name="Google Shape;681;p31"/>
            <p:cNvGrpSpPr/>
            <p:nvPr/>
          </p:nvGrpSpPr>
          <p:grpSpPr>
            <a:xfrm flipH="1" rot="-8489641">
              <a:off x="5903978" y="1521057"/>
              <a:ext cx="1591788" cy="3166839"/>
              <a:chOff x="6011261" y="2543519"/>
              <a:chExt cx="242158" cy="623372"/>
            </a:xfrm>
          </p:grpSpPr>
          <p:sp>
            <p:nvSpPr>
              <p:cNvPr id="682" name="Google Shape;682;p31"/>
              <p:cNvSpPr/>
              <p:nvPr/>
            </p:nvSpPr>
            <p:spPr>
              <a:xfrm>
                <a:off x="6019303" y="2543519"/>
                <a:ext cx="217230" cy="201123"/>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3" name="Google Shape;683;p31"/>
              <p:cNvSpPr/>
              <p:nvPr/>
            </p:nvSpPr>
            <p:spPr>
              <a:xfrm>
                <a:off x="6011261" y="2721930"/>
                <a:ext cx="242158" cy="444961"/>
              </a:xfrm>
              <a:custGeom>
                <a:rect b="b" l="l" r="r" t="t"/>
                <a:pathLst>
                  <a:path extrusionOk="0" h="444500" w="215900">
                    <a:moveTo>
                      <a:pt x="12700" y="12700"/>
                    </a:moveTo>
                    <a:lnTo>
                      <a:pt x="0" y="444500"/>
                    </a:lnTo>
                    <a:lnTo>
                      <a:pt x="215900" y="419100"/>
                    </a:lnTo>
                    <a:lnTo>
                      <a:pt x="215900" y="0"/>
                    </a:lnTo>
                    <a:lnTo>
                      <a:pt x="200986" y="9126"/>
                    </a:ln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sp>
            <p:nvSpPr>
              <p:cNvPr id="684" name="Google Shape;684;p31"/>
              <p:cNvSpPr/>
              <p:nvPr/>
            </p:nvSpPr>
            <p:spPr>
              <a:xfrm>
                <a:off x="6100764" y="2573365"/>
                <a:ext cx="64101" cy="60515"/>
              </a:xfrm>
              <a:custGeom>
                <a:rect b="b" l="l" r="r" t="t"/>
                <a:pathLst>
                  <a:path extrusionOk="0" h="201788" w="217195">
                    <a:moveTo>
                      <a:pt x="114300" y="0"/>
                    </a:moveTo>
                    <a:cubicBezTo>
                      <a:pt x="170391" y="82550"/>
                      <a:pt x="226483" y="165100"/>
                      <a:pt x="215900" y="190500"/>
                    </a:cubicBezTo>
                    <a:cubicBezTo>
                      <a:pt x="143933" y="190500"/>
                      <a:pt x="19050" y="215900"/>
                      <a:pt x="0" y="190500"/>
                    </a:cubicBezTo>
                    <a:lnTo>
                      <a:pt x="114300" y="0"/>
                    </a:lnTo>
                    <a:close/>
                  </a:path>
                </a:pathLst>
              </a:custGeom>
              <a:solidFill>
                <a:srgbClr val="1F3864"/>
              </a:solid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
          <p:nvSpPr>
            <p:cNvPr id="685" name="Google Shape;685;p31"/>
            <p:cNvSpPr/>
            <p:nvPr/>
          </p:nvSpPr>
          <p:spPr>
            <a:xfrm flipH="1" rot="183060">
              <a:off x="7106619" y="1207102"/>
              <a:ext cx="1353409" cy="1109115"/>
            </a:xfrm>
            <a:custGeom>
              <a:rect b="b" l="l" r="r" t="t"/>
              <a:pathLst>
                <a:path extrusionOk="0" h="148146" w="153287">
                  <a:moveTo>
                    <a:pt x="36292" y="148146"/>
                  </a:moveTo>
                  <a:cubicBezTo>
                    <a:pt x="10333" y="131398"/>
                    <a:pt x="-6730" y="112440"/>
                    <a:pt x="2562" y="88262"/>
                  </a:cubicBezTo>
                  <a:cubicBezTo>
                    <a:pt x="11854" y="64084"/>
                    <a:pt x="66924" y="12286"/>
                    <a:pt x="92045" y="3075"/>
                  </a:cubicBezTo>
                  <a:cubicBezTo>
                    <a:pt x="117166" y="-6136"/>
                    <a:pt x="145751" y="5782"/>
                    <a:pt x="153287" y="32996"/>
                  </a:cubicBezTo>
                </a:path>
              </a:pathLst>
            </a:custGeom>
            <a:noFill/>
            <a:ln cap="rnd" cmpd="sng" w="25400">
              <a:solidFill>
                <a:srgbClr val="FFF5E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665"/>
                                        </p:tgtEl>
                                        <p:attrNameLst>
                                          <p:attrName>style.visibility</p:attrName>
                                        </p:attrNameLst>
                                      </p:cBhvr>
                                      <p:to>
                                        <p:strVal val="visible"/>
                                      </p:to>
                                    </p:set>
                                    <p:anim calcmode="lin" valueType="num">
                                      <p:cBhvr additive="base">
                                        <p:cTn dur="500"/>
                                        <p:tgtEl>
                                          <p:spTgt spid="665"/>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6"/>
                                        </p:tgtEl>
                                        <p:attrNameLst>
                                          <p:attrName>style.visibility</p:attrName>
                                        </p:attrNameLst>
                                      </p:cBhvr>
                                      <p:to>
                                        <p:strVal val="visible"/>
                                      </p:to>
                                    </p:set>
                                    <p:animEffect filter="fade" transition="in">
                                      <p:cBhvr>
                                        <p:cTn dur="500"/>
                                        <p:tgtEl>
                                          <p:spTgt spid="6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67"/>
                                        </p:tgtEl>
                                        <p:attrNameLst>
                                          <p:attrName>style.visibility</p:attrName>
                                        </p:attrNameLst>
                                      </p:cBhvr>
                                      <p:to>
                                        <p:strVal val="visible"/>
                                      </p:to>
                                    </p:set>
                                    <p:animEffect filter="fade" transition="in">
                                      <p:cBhvr>
                                        <p:cTn dur="500"/>
                                        <p:tgtEl>
                                          <p:spTgt spid="667"/>
                                        </p:tgtEl>
                                      </p:cBhvr>
                                    </p:animEffect>
                                  </p:childTnLst>
                                </p:cTn>
                              </p:par>
                              <p:par>
                                <p:cTn fill="hold" nodeType="withEffect" presetClass="entr" presetID="10" presetSubtype="0">
                                  <p:stCondLst>
                                    <p:cond delay="1200"/>
                                  </p:stCondLst>
                                  <p:childTnLst>
                                    <p:set>
                                      <p:cBhvr>
                                        <p:cTn dur="1" fill="hold">
                                          <p:stCondLst>
                                            <p:cond delay="0"/>
                                          </p:stCondLst>
                                        </p:cTn>
                                        <p:tgtEl>
                                          <p:spTgt spid="672"/>
                                        </p:tgtEl>
                                        <p:attrNameLst>
                                          <p:attrName>style.visibility</p:attrName>
                                        </p:attrNameLst>
                                      </p:cBhvr>
                                      <p:to>
                                        <p:strVal val="visible"/>
                                      </p:to>
                                    </p:set>
                                    <p:animEffect filter="fade" transition="in">
                                      <p:cBhvr>
                                        <p:cTn dur="500"/>
                                        <p:tgtEl>
                                          <p:spTgt spid="672"/>
                                        </p:tgtEl>
                                      </p:cBhvr>
                                    </p:animEffect>
                                  </p:childTnLst>
                                </p:cTn>
                              </p:par>
                              <p:par>
                                <p:cTn fill="hold" nodeType="withEffect" presetClass="entr" presetID="10" presetSubtype="0">
                                  <p:stCondLst>
                                    <p:cond delay="1500"/>
                                  </p:stCondLst>
                                  <p:childTnLst>
                                    <p:set>
                                      <p:cBhvr>
                                        <p:cTn dur="1" fill="hold">
                                          <p:stCondLst>
                                            <p:cond delay="0"/>
                                          </p:stCondLst>
                                        </p:cTn>
                                        <p:tgtEl>
                                          <p:spTgt spid="673"/>
                                        </p:tgtEl>
                                        <p:attrNameLst>
                                          <p:attrName>style.visibility</p:attrName>
                                        </p:attrNameLst>
                                      </p:cBhvr>
                                      <p:to>
                                        <p:strVal val="visible"/>
                                      </p:to>
                                    </p:set>
                                    <p:animEffect filter="fade" transition="in">
                                      <p:cBhvr>
                                        <p:cTn dur="500"/>
                                        <p:tgtEl>
                                          <p:spTgt spid="673"/>
                                        </p:tgtEl>
                                      </p:cBhvr>
                                    </p:animEffect>
                                  </p:childTnLst>
                                </p:cTn>
                              </p:par>
                              <p:par>
                                <p:cTn fill="hold" nodeType="withEffect" presetClass="entr" presetID="10" presetSubtype="0">
                                  <p:stCondLst>
                                    <p:cond delay="1800"/>
                                  </p:stCondLst>
                                  <p:childTnLst>
                                    <p:set>
                                      <p:cBhvr>
                                        <p:cTn dur="1" fill="hold">
                                          <p:stCondLst>
                                            <p:cond delay="0"/>
                                          </p:stCondLst>
                                        </p:cTn>
                                        <p:tgtEl>
                                          <p:spTgt spid="676"/>
                                        </p:tgtEl>
                                        <p:attrNameLst>
                                          <p:attrName>style.visibility</p:attrName>
                                        </p:attrNameLst>
                                      </p:cBhvr>
                                      <p:to>
                                        <p:strVal val="visible"/>
                                      </p:to>
                                    </p:set>
                                    <p:animEffect filter="fade" transition="in">
                                      <p:cBhvr>
                                        <p:cTn dur="500"/>
                                        <p:tgtEl>
                                          <p:spTgt spid="676"/>
                                        </p:tgtEl>
                                      </p:cBhvr>
                                    </p:animEffect>
                                  </p:childTnLst>
                                </p:cTn>
                              </p:par>
                              <p:par>
                                <p:cTn fill="hold" nodeType="withEffect" presetClass="entr" presetID="10" presetSubtype="0">
                                  <p:stCondLst>
                                    <p:cond delay="2100"/>
                                  </p:stCondLst>
                                  <p:childTnLst>
                                    <p:set>
                                      <p:cBhvr>
                                        <p:cTn dur="1" fill="hold">
                                          <p:stCondLst>
                                            <p:cond delay="0"/>
                                          </p:stCondLst>
                                        </p:cTn>
                                        <p:tgtEl>
                                          <p:spTgt spid="677"/>
                                        </p:tgtEl>
                                        <p:attrNameLst>
                                          <p:attrName>style.visibility</p:attrName>
                                        </p:attrNameLst>
                                      </p:cBhvr>
                                      <p:to>
                                        <p:strVal val="visible"/>
                                      </p:to>
                                    </p:set>
                                    <p:animEffect filter="fade" transition="in">
                                      <p:cBhvr>
                                        <p:cTn dur="500"/>
                                        <p:tgtEl>
                                          <p:spTgt spid="6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0"/>
                                        </p:tgtEl>
                                        <p:attrNameLst>
                                          <p:attrName>style.visibility</p:attrName>
                                        </p:attrNameLst>
                                      </p:cBhvr>
                                      <p:to>
                                        <p:strVal val="visible"/>
                                      </p:to>
                                    </p:set>
                                    <p:animEffect filter="fade" transition="in">
                                      <p:cBhvr>
                                        <p:cTn dur="1000"/>
                                        <p:tgtEl>
                                          <p:spTgt spid="68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0" name="Shape 690"/>
        <p:cNvGrpSpPr/>
        <p:nvPr/>
      </p:nvGrpSpPr>
      <p:grpSpPr>
        <a:xfrm>
          <a:off x="0" y="0"/>
          <a:ext cx="0" cy="0"/>
          <a:chOff x="0" y="0"/>
          <a:chExt cx="0" cy="0"/>
        </a:xfrm>
      </p:grpSpPr>
      <p:sp>
        <p:nvSpPr>
          <p:cNvPr id="691" name="Google Shape;691;p3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692" name="Google Shape;692;p3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693" name="Google Shape;693;p32"/>
          <p:cNvSpPr/>
          <p:nvPr/>
        </p:nvSpPr>
        <p:spPr>
          <a:xfrm>
            <a:off x="2726026" y="3636525"/>
            <a:ext cx="39084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694" name="Google Shape;694;p32"/>
          <p:cNvGrpSpPr/>
          <p:nvPr/>
        </p:nvGrpSpPr>
        <p:grpSpPr>
          <a:xfrm>
            <a:off x="3895870" y="351638"/>
            <a:ext cx="1352257" cy="1878815"/>
            <a:chOff x="481770" y="484641"/>
            <a:chExt cx="1602126" cy="2391362"/>
          </a:xfrm>
        </p:grpSpPr>
        <p:grpSp>
          <p:nvGrpSpPr>
            <p:cNvPr id="695" name="Google Shape;695;p32"/>
            <p:cNvGrpSpPr/>
            <p:nvPr/>
          </p:nvGrpSpPr>
          <p:grpSpPr>
            <a:xfrm>
              <a:off x="481770" y="484641"/>
              <a:ext cx="1602126" cy="1980576"/>
              <a:chOff x="1747" y="-199"/>
              <a:chExt cx="2231" cy="2758"/>
            </a:xfrm>
          </p:grpSpPr>
          <p:sp>
            <p:nvSpPr>
              <p:cNvPr id="696" name="Google Shape;696;p3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7" name="Google Shape;697;p3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8" name="Google Shape;698;p3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699" name="Google Shape;699;p3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700" name="Google Shape;700;p3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701" name="Google Shape;701;p3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4"/>
                                        </p:tgtEl>
                                        <p:attrNameLst>
                                          <p:attrName>style.visibility</p:attrName>
                                        </p:attrNameLst>
                                      </p:cBhvr>
                                      <p:to>
                                        <p:strVal val="visible"/>
                                      </p:to>
                                    </p:set>
                                    <p:animEffect filter="fade" transition="in">
                                      <p:cBhvr>
                                        <p:cTn dur="1000"/>
                                        <p:tgtEl>
                                          <p:spTgt spid="69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1"/>
                                        </p:tgtEl>
                                        <p:attrNameLst>
                                          <p:attrName>style.visibility</p:attrName>
                                        </p:attrNameLst>
                                      </p:cBhvr>
                                      <p:to>
                                        <p:strVal val="visible"/>
                                      </p:to>
                                    </p:set>
                                    <p:animEffect filter="fade" transition="in">
                                      <p:cBhvr>
                                        <p:cTn dur="500"/>
                                        <p:tgtEl>
                                          <p:spTgt spid="6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2"/>
                                        </p:tgtEl>
                                        <p:attrNameLst>
                                          <p:attrName>style.visibility</p:attrName>
                                        </p:attrNameLst>
                                      </p:cBhvr>
                                      <p:to>
                                        <p:strVal val="visible"/>
                                      </p:to>
                                    </p:set>
                                    <p:animEffect filter="fade" transition="in">
                                      <p:cBhvr>
                                        <p:cTn dur="1000"/>
                                        <p:tgtEl>
                                          <p:spTgt spid="692"/>
                                        </p:tgtEl>
                                      </p:cBhvr>
                                    </p:animEffect>
                                  </p:childTnLst>
                                </p:cTn>
                              </p:par>
                              <p:par>
                                <p:cTn fill="hold" nodeType="withEffect" presetClass="entr" presetID="10" presetSubtype="0">
                                  <p:stCondLst>
                                    <p:cond delay="0"/>
                                  </p:stCondLst>
                                  <p:childTnLst>
                                    <p:set>
                                      <p:cBhvr>
                                        <p:cTn dur="1" fill="hold">
                                          <p:stCondLst>
                                            <p:cond delay="0"/>
                                          </p:stCondLst>
                                        </p:cTn>
                                        <p:tgtEl>
                                          <p:spTgt spid="693"/>
                                        </p:tgtEl>
                                        <p:attrNameLst>
                                          <p:attrName>style.visibility</p:attrName>
                                        </p:attrNameLst>
                                      </p:cBhvr>
                                      <p:to>
                                        <p:strVal val="visible"/>
                                      </p:to>
                                    </p:set>
                                    <p:animEffect filter="fade" transition="in">
                                      <p:cBhvr>
                                        <p:cTn dur="1000"/>
                                        <p:tgtEl>
                                          <p:spTgt spid="6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6" name="Shape 706"/>
        <p:cNvGrpSpPr/>
        <p:nvPr/>
      </p:nvGrpSpPr>
      <p:grpSpPr>
        <a:xfrm>
          <a:off x="0" y="0"/>
          <a:ext cx="0" cy="0"/>
          <a:chOff x="0" y="0"/>
          <a:chExt cx="0" cy="0"/>
        </a:xfrm>
      </p:grpSpPr>
      <p:sp>
        <p:nvSpPr>
          <p:cNvPr id="707" name="Google Shape;707;p33"/>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08" name="Google Shape;708;p33"/>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09" name="Google Shape;709;p3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10" name="Google Shape;710;p33"/>
          <p:cNvGrpSpPr/>
          <p:nvPr/>
        </p:nvGrpSpPr>
        <p:grpSpPr>
          <a:xfrm>
            <a:off x="291975" y="255126"/>
            <a:ext cx="226142" cy="147974"/>
            <a:chOff x="4935793" y="-737419"/>
            <a:chExt cx="226142" cy="147974"/>
          </a:xfrm>
        </p:grpSpPr>
        <p:cxnSp>
          <p:nvCxnSpPr>
            <p:cNvPr id="711" name="Google Shape;711;p3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2" name="Google Shape;712;p3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13" name="Google Shape;713;p3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14" name="Google Shape;714;p33"/>
          <p:cNvSpPr/>
          <p:nvPr/>
        </p:nvSpPr>
        <p:spPr>
          <a:xfrm>
            <a:off x="998962" y="1190530"/>
            <a:ext cx="2086792" cy="2239219"/>
          </a:xfrm>
          <a:prstGeom prst="rect">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715" name="Google Shape;715;p33"/>
          <p:cNvSpPr/>
          <p:nvPr/>
        </p:nvSpPr>
        <p:spPr>
          <a:xfrm>
            <a:off x="3277960" y="1772958"/>
            <a:ext cx="2185214"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800">
                <a:solidFill>
                  <a:srgbClr val="FFF5E1"/>
                </a:solidFill>
                <a:latin typeface="Arial"/>
                <a:ea typeface="Arial"/>
                <a:cs typeface="Arial"/>
                <a:sym typeface="Arial"/>
              </a:rPr>
              <a:t>Dan Millman</a:t>
            </a:r>
            <a:endParaRPr sz="2800">
              <a:solidFill>
                <a:srgbClr val="FFF5E1"/>
              </a:solidFill>
              <a:latin typeface="Arial"/>
              <a:ea typeface="Arial"/>
              <a:cs typeface="Arial"/>
              <a:sym typeface="Arial"/>
            </a:endParaRPr>
          </a:p>
        </p:txBody>
      </p:sp>
      <p:sp>
        <p:nvSpPr>
          <p:cNvPr id="716" name="Google Shape;716;p33"/>
          <p:cNvSpPr/>
          <p:nvPr/>
        </p:nvSpPr>
        <p:spPr>
          <a:xfrm>
            <a:off x="3967998" y="2514465"/>
            <a:ext cx="3509127" cy="1443087"/>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Lorem ipsum dolor sit amet, consectetuer adipiscing elit. Aenean commodo ligula eget dolor. </a:t>
            </a:r>
            <a:endParaRPr/>
          </a:p>
        </p:txBody>
      </p:sp>
      <p:pic>
        <p:nvPicPr>
          <p:cNvPr id="717" name="Google Shape;717;p33"/>
          <p:cNvPicPr preferRelativeResize="0"/>
          <p:nvPr/>
        </p:nvPicPr>
        <p:blipFill rotWithShape="1">
          <a:blip r:embed="rId3">
            <a:alphaModFix/>
          </a:blip>
          <a:srcRect b="0" l="0" r="0" t="0"/>
          <a:stretch/>
        </p:blipFill>
        <p:spPr>
          <a:xfrm>
            <a:off x="1309809" y="2338820"/>
            <a:ext cx="2514897" cy="1676598"/>
          </a:xfrm>
          <a:prstGeom prst="rect">
            <a:avLst/>
          </a:prstGeom>
          <a:noFill/>
          <a:ln>
            <a:noFill/>
          </a:ln>
        </p:spPr>
      </p:pic>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7"/>
                                        </p:tgtEl>
                                        <p:attrNameLst>
                                          <p:attrName>style.visibility</p:attrName>
                                        </p:attrNameLst>
                                      </p:cBhvr>
                                      <p:to>
                                        <p:strVal val="visible"/>
                                      </p:to>
                                    </p:set>
                                    <p:animEffect filter="fade" transition="in">
                                      <p:cBhvr>
                                        <p:cTn dur="1000"/>
                                        <p:tgtEl>
                                          <p:spTgt spid="7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8"/>
                                        </p:tgtEl>
                                        <p:attrNameLst>
                                          <p:attrName>style.visibility</p:attrName>
                                        </p:attrNameLst>
                                      </p:cBhvr>
                                      <p:to>
                                        <p:strVal val="visible"/>
                                      </p:to>
                                    </p:set>
                                    <p:animEffect filter="fade" transition="in">
                                      <p:cBhvr>
                                        <p:cTn dur="500"/>
                                        <p:tgtEl>
                                          <p:spTgt spid="7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09"/>
                                        </p:tgtEl>
                                        <p:attrNameLst>
                                          <p:attrName>style.visibility</p:attrName>
                                        </p:attrNameLst>
                                      </p:cBhvr>
                                      <p:to>
                                        <p:strVal val="visible"/>
                                      </p:to>
                                    </p:set>
                                    <p:animEffect filter="fade" transition="in">
                                      <p:cBhvr>
                                        <p:cTn dur="500"/>
                                        <p:tgtEl>
                                          <p:spTgt spid="7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4"/>
                                        </p:tgtEl>
                                        <p:attrNameLst>
                                          <p:attrName>style.visibility</p:attrName>
                                        </p:attrNameLst>
                                      </p:cBhvr>
                                      <p:to>
                                        <p:strVal val="visible"/>
                                      </p:to>
                                    </p:set>
                                    <p:anim calcmode="lin" valueType="num">
                                      <p:cBhvr additive="base">
                                        <p:cTn dur="500"/>
                                        <p:tgtEl>
                                          <p:spTgt spid="714"/>
                                        </p:tgtEl>
                                        <p:attrNameLst>
                                          <p:attrName>ppt_w</p:attrName>
                                        </p:attrNameLst>
                                      </p:cBhvr>
                                      <p:tavLst>
                                        <p:tav fmla="" tm="0">
                                          <p:val>
                                            <p:strVal val="0"/>
                                          </p:val>
                                        </p:tav>
                                        <p:tav fmla="" tm="100000">
                                          <p:val>
                                            <p:strVal val="#ppt_w"/>
                                          </p:val>
                                        </p:tav>
                                      </p:tavLst>
                                    </p:anim>
                                    <p:anim calcmode="lin" valueType="num">
                                      <p:cBhvr additive="base">
                                        <p:cTn dur="500"/>
                                        <p:tgtEl>
                                          <p:spTgt spid="7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7"/>
                                        </p:tgtEl>
                                        <p:attrNameLst>
                                          <p:attrName>style.visibility</p:attrName>
                                        </p:attrNameLst>
                                      </p:cBhvr>
                                      <p:to>
                                        <p:strVal val="visible"/>
                                      </p:to>
                                    </p:set>
                                    <p:anim calcmode="lin" valueType="num">
                                      <p:cBhvr additive="base">
                                        <p:cTn dur="500"/>
                                        <p:tgtEl>
                                          <p:spTgt spid="717"/>
                                        </p:tgtEl>
                                        <p:attrNameLst>
                                          <p:attrName>ppt_w</p:attrName>
                                        </p:attrNameLst>
                                      </p:cBhvr>
                                      <p:tavLst>
                                        <p:tav fmla="" tm="0">
                                          <p:val>
                                            <p:strVal val="0"/>
                                          </p:val>
                                        </p:tav>
                                        <p:tav fmla="" tm="100000">
                                          <p:val>
                                            <p:strVal val="#ppt_w"/>
                                          </p:val>
                                        </p:tav>
                                      </p:tavLst>
                                    </p:anim>
                                    <p:anim calcmode="lin" valueType="num">
                                      <p:cBhvr additive="base">
                                        <p:cTn dur="500"/>
                                        <p:tgtEl>
                                          <p:spTgt spid="717"/>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15"/>
                                        </p:tgtEl>
                                        <p:attrNameLst>
                                          <p:attrName>style.visibility</p:attrName>
                                        </p:attrNameLst>
                                      </p:cBhvr>
                                      <p:to>
                                        <p:strVal val="visible"/>
                                      </p:to>
                                    </p:set>
                                    <p:anim calcmode="lin" valueType="num">
                                      <p:cBhvr additive="base">
                                        <p:cTn dur="500"/>
                                        <p:tgtEl>
                                          <p:spTgt spid="715"/>
                                        </p:tgtEl>
                                        <p:attrNameLst>
                                          <p:attrName>ppt_w</p:attrName>
                                        </p:attrNameLst>
                                      </p:cBhvr>
                                      <p:tavLst>
                                        <p:tav fmla="" tm="0">
                                          <p:val>
                                            <p:strVal val="0"/>
                                          </p:val>
                                        </p:tav>
                                        <p:tav fmla="" tm="100000">
                                          <p:val>
                                            <p:strVal val="#ppt_w"/>
                                          </p:val>
                                        </p:tav>
                                      </p:tavLst>
                                    </p:anim>
                                    <p:anim calcmode="lin" valueType="num">
                                      <p:cBhvr additive="base">
                                        <p:cTn dur="500"/>
                                        <p:tgtEl>
                                          <p:spTgt spid="7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6"/>
                                        </p:tgtEl>
                                        <p:attrNameLst>
                                          <p:attrName>style.visibility</p:attrName>
                                        </p:attrNameLst>
                                      </p:cBhvr>
                                      <p:to>
                                        <p:strVal val="visible"/>
                                      </p:to>
                                    </p:set>
                                    <p:animEffect filter="fade" transition="in">
                                      <p:cBhvr>
                                        <p:cTn dur="1000"/>
                                        <p:tgtEl>
                                          <p:spTgt spid="71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6"/>
          <p:cNvSpPr/>
          <p:nvPr/>
        </p:nvSpPr>
        <p:spPr>
          <a:xfrm>
            <a:off x="781878" y="874643"/>
            <a:ext cx="7295322" cy="3597966"/>
          </a:xfrm>
          <a:prstGeom prst="rect">
            <a:avLst/>
          </a:prstGeom>
          <a:noFill/>
          <a:ln cap="flat" cmpd="sng" w="12700">
            <a:solidFill>
              <a:srgbClr val="F2F2F2"/>
            </a:solidFill>
            <a:prstDash val="dashDot"/>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06" name="Google Shape;106;p16"/>
          <p:cNvGrpSpPr/>
          <p:nvPr/>
        </p:nvGrpSpPr>
        <p:grpSpPr>
          <a:xfrm>
            <a:off x="399156" y="459356"/>
            <a:ext cx="1763597" cy="2397457"/>
            <a:chOff x="481770" y="484641"/>
            <a:chExt cx="1602126" cy="2391362"/>
          </a:xfrm>
        </p:grpSpPr>
        <p:grpSp>
          <p:nvGrpSpPr>
            <p:cNvPr id="107" name="Google Shape;107;p16"/>
            <p:cNvGrpSpPr/>
            <p:nvPr/>
          </p:nvGrpSpPr>
          <p:grpSpPr>
            <a:xfrm>
              <a:off x="481770" y="484641"/>
              <a:ext cx="1602126" cy="1980576"/>
              <a:chOff x="1747" y="-199"/>
              <a:chExt cx="2231" cy="2758"/>
            </a:xfrm>
          </p:grpSpPr>
          <p:sp>
            <p:nvSpPr>
              <p:cNvPr id="108" name="Google Shape;108;p1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09" name="Google Shape;109;p1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0" name="Google Shape;110;p1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1" name="Google Shape;111;p1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12" name="Google Shape;112;p1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13" name="Google Shape;113;p1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14" name="Google Shape;114;p16"/>
          <p:cNvSpPr txBox="1"/>
          <p:nvPr/>
        </p:nvSpPr>
        <p:spPr>
          <a:xfrm>
            <a:off x="1898952" y="1245015"/>
            <a:ext cx="5157090"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200">
                <a:solidFill>
                  <a:srgbClr val="FFF5E1"/>
                </a:solidFill>
                <a:latin typeface="Arial"/>
                <a:ea typeface="Arial"/>
                <a:cs typeface="Arial"/>
                <a:sym typeface="Arial"/>
              </a:rPr>
              <a:t>EDIT IN POWERPOINT®</a:t>
            </a:r>
            <a:endParaRPr b="1" sz="3200">
              <a:solidFill>
                <a:srgbClr val="FFF5E1"/>
              </a:solidFill>
              <a:latin typeface="Arial"/>
              <a:ea typeface="Arial"/>
              <a:cs typeface="Arial"/>
              <a:sym typeface="Arial"/>
            </a:endParaRPr>
          </a:p>
        </p:txBody>
      </p:sp>
      <p:sp>
        <p:nvSpPr>
          <p:cNvPr id="115" name="Google Shape;115;p16"/>
          <p:cNvSpPr txBox="1"/>
          <p:nvPr/>
        </p:nvSpPr>
        <p:spPr>
          <a:xfrm>
            <a:off x="2018139" y="1952525"/>
            <a:ext cx="5671261" cy="1166088"/>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Click on the button under the presentation preview that says "</a:t>
            </a:r>
            <a:r>
              <a:rPr b="1" lang="tr-TR" sz="1200">
                <a:solidFill>
                  <a:srgbClr val="FFF5E1"/>
                </a:solidFill>
                <a:latin typeface="Arial"/>
                <a:ea typeface="Arial"/>
                <a:cs typeface="Arial"/>
                <a:sym typeface="Arial"/>
              </a:rPr>
              <a:t>Download as PowerPoint template</a:t>
            </a:r>
            <a:r>
              <a:rPr lang="tr-TR" sz="1200">
                <a:solidFill>
                  <a:srgbClr val="FFF5E1"/>
                </a:solidFill>
                <a:latin typeface="Arial"/>
                <a:ea typeface="Arial"/>
                <a:cs typeface="Arial"/>
                <a:sym typeface="Arial"/>
              </a:rPr>
              <a:t>". You will get a .pptx file that you can edit in PowerPoint.</a:t>
            </a:r>
            <a:endParaRPr/>
          </a:p>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Remember to download and install the fonts used in this presentation (you’ll find the links to the font files needed in the Presentation design slide)</a:t>
            </a:r>
            <a:endParaRPr sz="12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1000"/>
                                        <p:tgtEl>
                                          <p:spTgt spid="10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4"/>
                                        </p:tgtEl>
                                        <p:attrNameLst>
                                          <p:attrName>style.visibility</p:attrName>
                                        </p:attrNameLst>
                                      </p:cBhvr>
                                      <p:to>
                                        <p:strVal val="visible"/>
                                      </p:to>
                                    </p:set>
                                    <p:animEffect filter="fade" transition="in">
                                      <p:cBhvr>
                                        <p:cTn dur="500"/>
                                        <p:tgtEl>
                                          <p:spTgt spid="11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5"/>
                                        </p:tgtEl>
                                        <p:attrNameLst>
                                          <p:attrName>style.visibility</p:attrName>
                                        </p:attrNameLst>
                                      </p:cBhvr>
                                      <p:to>
                                        <p:strVal val="visible"/>
                                      </p:to>
                                    </p:set>
                                    <p:animEffect filter="fade" transition="in">
                                      <p:cBhvr>
                                        <p:cTn dur="500"/>
                                        <p:tgtEl>
                                          <p:spTgt spid="11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2" name="Shape 722"/>
        <p:cNvGrpSpPr/>
        <p:nvPr/>
      </p:nvGrpSpPr>
      <p:grpSpPr>
        <a:xfrm>
          <a:off x="0" y="0"/>
          <a:ext cx="0" cy="0"/>
          <a:chOff x="0" y="0"/>
          <a:chExt cx="0" cy="0"/>
        </a:xfrm>
      </p:grpSpPr>
      <p:sp>
        <p:nvSpPr>
          <p:cNvPr id="723" name="Google Shape;723;p34"/>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724" name="Google Shape;724;p34"/>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725" name="Google Shape;725;p34"/>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726" name="Google Shape;726;p34"/>
          <p:cNvGrpSpPr/>
          <p:nvPr/>
        </p:nvGrpSpPr>
        <p:grpSpPr>
          <a:xfrm>
            <a:off x="291975" y="255126"/>
            <a:ext cx="226142" cy="147974"/>
            <a:chOff x="4935793" y="-737419"/>
            <a:chExt cx="226142" cy="147974"/>
          </a:xfrm>
        </p:grpSpPr>
        <p:cxnSp>
          <p:nvCxnSpPr>
            <p:cNvPr id="727" name="Google Shape;727;p34"/>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8" name="Google Shape;728;p34"/>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729" name="Google Shape;729;p34"/>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730" name="Google Shape;730;p34"/>
          <p:cNvSpPr/>
          <p:nvPr/>
        </p:nvSpPr>
        <p:spPr>
          <a:xfrm>
            <a:off x="1287345" y="147966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1" name="Google Shape;731;p34"/>
          <p:cNvSpPr/>
          <p:nvPr/>
        </p:nvSpPr>
        <p:spPr>
          <a:xfrm>
            <a:off x="2016221" y="1446447"/>
            <a:ext cx="1539204"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Nancy Reagan</a:t>
            </a:r>
            <a:endParaRPr sz="1600">
              <a:solidFill>
                <a:srgbClr val="FFF5E1"/>
              </a:solidFill>
              <a:latin typeface="Arial"/>
              <a:ea typeface="Arial"/>
              <a:cs typeface="Arial"/>
              <a:sym typeface="Arial"/>
            </a:endParaRPr>
          </a:p>
        </p:txBody>
      </p:sp>
      <p:sp>
        <p:nvSpPr>
          <p:cNvPr id="732" name="Google Shape;732;p34"/>
          <p:cNvSpPr/>
          <p:nvPr/>
        </p:nvSpPr>
        <p:spPr>
          <a:xfrm>
            <a:off x="2016221" y="1625286"/>
            <a:ext cx="4317904"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3" name="Google Shape;733;p34"/>
          <p:cNvSpPr/>
          <p:nvPr/>
        </p:nvSpPr>
        <p:spPr>
          <a:xfrm>
            <a:off x="4192656" y="2461697"/>
            <a:ext cx="1475469"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Lydia M. Child</a:t>
            </a:r>
            <a:endParaRPr sz="1600">
              <a:solidFill>
                <a:srgbClr val="FFF5E1"/>
              </a:solidFill>
              <a:latin typeface="Arial"/>
              <a:ea typeface="Arial"/>
              <a:cs typeface="Arial"/>
              <a:sym typeface="Arial"/>
            </a:endParaRPr>
          </a:p>
        </p:txBody>
      </p:sp>
      <p:sp>
        <p:nvSpPr>
          <p:cNvPr id="734" name="Google Shape;734;p34"/>
          <p:cNvSpPr/>
          <p:nvPr/>
        </p:nvSpPr>
        <p:spPr>
          <a:xfrm>
            <a:off x="4192656" y="2640536"/>
            <a:ext cx="3999380"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5" name="Google Shape;735;p34"/>
          <p:cNvSpPr/>
          <p:nvPr/>
        </p:nvSpPr>
        <p:spPr>
          <a:xfrm>
            <a:off x="2621414" y="3655786"/>
            <a:ext cx="1540806"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rgbClr val="FFF5E1"/>
                </a:solidFill>
                <a:latin typeface="Arial"/>
                <a:ea typeface="Arial"/>
                <a:cs typeface="Arial"/>
                <a:sym typeface="Arial"/>
              </a:rPr>
              <a:t>Mansfield Park</a:t>
            </a:r>
            <a:endParaRPr sz="1600">
              <a:solidFill>
                <a:srgbClr val="FFF5E1"/>
              </a:solidFill>
              <a:latin typeface="Arial"/>
              <a:ea typeface="Arial"/>
              <a:cs typeface="Arial"/>
              <a:sym typeface="Arial"/>
            </a:endParaRPr>
          </a:p>
        </p:txBody>
      </p:sp>
      <p:sp>
        <p:nvSpPr>
          <p:cNvPr id="736" name="Google Shape;736;p34"/>
          <p:cNvSpPr/>
          <p:nvPr/>
        </p:nvSpPr>
        <p:spPr>
          <a:xfrm>
            <a:off x="2621414" y="3834625"/>
            <a:ext cx="4450586" cy="618183"/>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737" name="Google Shape;737;p34"/>
          <p:cNvSpPr/>
          <p:nvPr/>
        </p:nvSpPr>
        <p:spPr>
          <a:xfrm>
            <a:off x="3581984" y="2605767"/>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
        <p:nvSpPr>
          <p:cNvPr id="738" name="Google Shape;738;p34"/>
          <p:cNvSpPr/>
          <p:nvPr/>
        </p:nvSpPr>
        <p:spPr>
          <a:xfrm>
            <a:off x="1839160" y="3834625"/>
            <a:ext cx="610672" cy="610672"/>
          </a:xfrm>
          <a:custGeom>
            <a:rect b="b" l="l" r="r" t="t"/>
            <a:pathLst>
              <a:path extrusionOk="0" h="2235200" w="2235200">
                <a:moveTo>
                  <a:pt x="1586555" y="356377"/>
                </a:moveTo>
                <a:lnTo>
                  <a:pt x="1760418" y="210481"/>
                </a:lnTo>
                <a:lnTo>
                  <a:pt x="1899314" y="327029"/>
                </a:lnTo>
                <a:lnTo>
                  <a:pt x="1785825" y="523585"/>
                </a:lnTo>
                <a:cubicBezTo>
                  <a:pt x="1866522" y="614364"/>
                  <a:pt x="1927876" y="720632"/>
                  <a:pt x="1966144" y="835907"/>
                </a:cubicBezTo>
                <a:lnTo>
                  <a:pt x="2193112" y="835901"/>
                </a:lnTo>
                <a:lnTo>
                  <a:pt x="2224597" y="1014463"/>
                </a:lnTo>
                <a:lnTo>
                  <a:pt x="2011316" y="1092085"/>
                </a:lnTo>
                <a:cubicBezTo>
                  <a:pt x="2014782" y="1213496"/>
                  <a:pt x="1993474" y="1334341"/>
                  <a:pt x="1948692" y="1447245"/>
                </a:cubicBezTo>
                <a:lnTo>
                  <a:pt x="2122562" y="1593132"/>
                </a:lnTo>
                <a:lnTo>
                  <a:pt x="2031904" y="1750157"/>
                </a:lnTo>
                <a:lnTo>
                  <a:pt x="1818627" y="1672524"/>
                </a:lnTo>
                <a:cubicBezTo>
                  <a:pt x="1743241" y="1767759"/>
                  <a:pt x="1649240" y="1846634"/>
                  <a:pt x="1542362" y="1904338"/>
                </a:cubicBezTo>
                <a:lnTo>
                  <a:pt x="1581780" y="2127856"/>
                </a:lnTo>
                <a:lnTo>
                  <a:pt x="1411398" y="2189870"/>
                </a:lnTo>
                <a:lnTo>
                  <a:pt x="1297919" y="1993308"/>
                </a:lnTo>
                <a:cubicBezTo>
                  <a:pt x="1178954" y="2017804"/>
                  <a:pt x="1056245" y="2017804"/>
                  <a:pt x="937280" y="1993308"/>
                </a:cubicBezTo>
                <a:lnTo>
                  <a:pt x="823802" y="2189870"/>
                </a:lnTo>
                <a:lnTo>
                  <a:pt x="653420" y="2127856"/>
                </a:lnTo>
                <a:lnTo>
                  <a:pt x="692839" y="1904338"/>
                </a:lnTo>
                <a:cubicBezTo>
                  <a:pt x="585961" y="1846634"/>
                  <a:pt x="491960" y="1767758"/>
                  <a:pt x="416574" y="1672524"/>
                </a:cubicBezTo>
                <a:lnTo>
                  <a:pt x="203296" y="1750157"/>
                </a:lnTo>
                <a:lnTo>
                  <a:pt x="112638" y="1593132"/>
                </a:lnTo>
                <a:lnTo>
                  <a:pt x="286508" y="1447245"/>
                </a:lnTo>
                <a:cubicBezTo>
                  <a:pt x="241726" y="1334341"/>
                  <a:pt x="220417" y="1213496"/>
                  <a:pt x="223884" y="1092085"/>
                </a:cubicBezTo>
                <a:lnTo>
                  <a:pt x="10603" y="1014463"/>
                </a:lnTo>
                <a:lnTo>
                  <a:pt x="42088" y="835901"/>
                </a:lnTo>
                <a:lnTo>
                  <a:pt x="269055" y="835907"/>
                </a:lnTo>
                <a:cubicBezTo>
                  <a:pt x="307323" y="720632"/>
                  <a:pt x="368677" y="614363"/>
                  <a:pt x="449374" y="523585"/>
                </a:cubicBezTo>
                <a:lnTo>
                  <a:pt x="335886" y="327029"/>
                </a:lnTo>
                <a:lnTo>
                  <a:pt x="474782" y="210481"/>
                </a:lnTo>
                <a:lnTo>
                  <a:pt x="648645" y="356377"/>
                </a:lnTo>
                <a:cubicBezTo>
                  <a:pt x="752057" y="292669"/>
                  <a:pt x="867366" y="250701"/>
                  <a:pt x="987535" y="233031"/>
                </a:cubicBezTo>
                <a:lnTo>
                  <a:pt x="1026942" y="9511"/>
                </a:lnTo>
                <a:lnTo>
                  <a:pt x="1208258" y="9511"/>
                </a:lnTo>
                <a:lnTo>
                  <a:pt x="1247665" y="233031"/>
                </a:lnTo>
                <a:cubicBezTo>
                  <a:pt x="1367834" y="250700"/>
                  <a:pt x="1483142" y="292669"/>
                  <a:pt x="1586555" y="356377"/>
                </a:cubicBezTo>
                <a:close/>
              </a:path>
            </a:pathLst>
          </a:custGeom>
          <a:solidFill>
            <a:srgbClr val="FFF5E1"/>
          </a:solidFill>
          <a:ln>
            <a:noFill/>
          </a:ln>
          <a:effectLst>
            <a:outerShdw blurRad="50800" rotWithShape="0" algn="t" dir="5400000" dist="38100">
              <a:srgbClr val="000000">
                <a:alpha val="40000"/>
              </a:srgbClr>
            </a:outerShdw>
          </a:effectLst>
        </p:spPr>
        <p:txBody>
          <a:bodyPr anchorCtr="0" anchor="ctr" bIns="609650" lIns="496350" spcFirstLastPara="1" rIns="496350" wrap="square" tIns="570575">
            <a:noAutofit/>
          </a:bodyPr>
          <a:lstStyle/>
          <a:p>
            <a:pPr indent="0" lvl="0" marL="0" marR="0" rtl="0" algn="ctr">
              <a:lnSpc>
                <a:spcPct val="90000"/>
              </a:lnSpc>
              <a:spcBef>
                <a:spcPts val="0"/>
              </a:spcBef>
              <a:spcAft>
                <a:spcPts val="0"/>
              </a:spcAft>
              <a:buNone/>
            </a:pPr>
            <a:r>
              <a:t/>
            </a:r>
            <a:endParaRPr sz="3700">
              <a:solidFill>
                <a:schemeClr val="lt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0"/>
                                        </p:tgtEl>
                                        <p:attrNameLst>
                                          <p:attrName>style.visibility</p:attrName>
                                        </p:attrNameLst>
                                      </p:cBhvr>
                                      <p:to>
                                        <p:strVal val="visible"/>
                                      </p:to>
                                    </p:set>
                                    <p:anim calcmode="lin" valueType="num">
                                      <p:cBhvr additive="base">
                                        <p:cTn dur="500"/>
                                        <p:tgtEl>
                                          <p:spTgt spid="730"/>
                                        </p:tgtEl>
                                        <p:attrNameLst>
                                          <p:attrName>ppt_w</p:attrName>
                                        </p:attrNameLst>
                                      </p:cBhvr>
                                      <p:tavLst>
                                        <p:tav fmla="" tm="0">
                                          <p:val>
                                            <p:strVal val="0"/>
                                          </p:val>
                                        </p:tav>
                                        <p:tav fmla="" tm="100000">
                                          <p:val>
                                            <p:strVal val="#ppt_w"/>
                                          </p:val>
                                        </p:tav>
                                      </p:tavLst>
                                    </p:anim>
                                    <p:anim calcmode="lin" valueType="num">
                                      <p:cBhvr additive="base">
                                        <p:cTn dur="500"/>
                                        <p:tgtEl>
                                          <p:spTgt spid="730"/>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0"/>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1"/>
                                        </p:tgtEl>
                                        <p:attrNameLst>
                                          <p:attrName>style.visibility</p:attrName>
                                        </p:attrNameLst>
                                      </p:cBhvr>
                                      <p:to>
                                        <p:strVal val="visible"/>
                                      </p:to>
                                    </p:set>
                                    <p:animEffect filter="fade" transition="in">
                                      <p:cBhvr>
                                        <p:cTn dur="1000"/>
                                        <p:tgtEl>
                                          <p:spTgt spid="731"/>
                                        </p:tgtEl>
                                      </p:cBhvr>
                                    </p:animEffect>
                                  </p:childTnLst>
                                </p:cTn>
                              </p:par>
                              <p:par>
                                <p:cTn fill="hold" nodeType="withEffect" presetClass="entr" presetID="10" presetSubtype="0">
                                  <p:stCondLst>
                                    <p:cond delay="0"/>
                                  </p:stCondLst>
                                  <p:childTnLst>
                                    <p:set>
                                      <p:cBhvr>
                                        <p:cTn dur="1" fill="hold">
                                          <p:stCondLst>
                                            <p:cond delay="0"/>
                                          </p:stCondLst>
                                        </p:cTn>
                                        <p:tgtEl>
                                          <p:spTgt spid="732"/>
                                        </p:tgtEl>
                                        <p:attrNameLst>
                                          <p:attrName>style.visibility</p:attrName>
                                        </p:attrNameLst>
                                      </p:cBhvr>
                                      <p:to>
                                        <p:strVal val="visible"/>
                                      </p:to>
                                    </p:set>
                                    <p:animEffect filter="fade" transition="in">
                                      <p:cBhvr>
                                        <p:cTn dur="1000"/>
                                        <p:tgtEl>
                                          <p:spTgt spid="7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7"/>
                                        </p:tgtEl>
                                        <p:attrNameLst>
                                          <p:attrName>style.visibility</p:attrName>
                                        </p:attrNameLst>
                                      </p:cBhvr>
                                      <p:to>
                                        <p:strVal val="visible"/>
                                      </p:to>
                                    </p:set>
                                    <p:anim calcmode="lin" valueType="num">
                                      <p:cBhvr additive="base">
                                        <p:cTn dur="500"/>
                                        <p:tgtEl>
                                          <p:spTgt spid="737"/>
                                        </p:tgtEl>
                                        <p:attrNameLst>
                                          <p:attrName>ppt_w</p:attrName>
                                        </p:attrNameLst>
                                      </p:cBhvr>
                                      <p:tavLst>
                                        <p:tav fmla="" tm="0">
                                          <p:val>
                                            <p:strVal val="0"/>
                                          </p:val>
                                        </p:tav>
                                        <p:tav fmla="" tm="100000">
                                          <p:val>
                                            <p:strVal val="#ppt_w"/>
                                          </p:val>
                                        </p:tav>
                                      </p:tavLst>
                                    </p:anim>
                                    <p:anim calcmode="lin" valueType="num">
                                      <p:cBhvr additive="base">
                                        <p:cTn dur="500"/>
                                        <p:tgtEl>
                                          <p:spTgt spid="737"/>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7"/>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4"/>
                                        </p:tgtEl>
                                        <p:attrNameLst>
                                          <p:attrName>style.visibility</p:attrName>
                                        </p:attrNameLst>
                                      </p:cBhvr>
                                      <p:to>
                                        <p:strVal val="visible"/>
                                      </p:to>
                                    </p:set>
                                    <p:animEffect filter="fade" transition="in">
                                      <p:cBhvr>
                                        <p:cTn dur="1000"/>
                                        <p:tgtEl>
                                          <p:spTgt spid="734"/>
                                        </p:tgtEl>
                                      </p:cBhvr>
                                    </p:animEffect>
                                  </p:childTnLst>
                                </p:cTn>
                              </p:par>
                              <p:par>
                                <p:cTn fill="hold" nodeType="withEffect" presetClass="entr" presetID="10" presetSubtype="0">
                                  <p:stCondLst>
                                    <p:cond delay="0"/>
                                  </p:stCondLst>
                                  <p:childTnLst>
                                    <p:set>
                                      <p:cBhvr>
                                        <p:cTn dur="1" fill="hold">
                                          <p:stCondLst>
                                            <p:cond delay="0"/>
                                          </p:stCondLst>
                                        </p:cTn>
                                        <p:tgtEl>
                                          <p:spTgt spid="733"/>
                                        </p:tgtEl>
                                        <p:attrNameLst>
                                          <p:attrName>style.visibility</p:attrName>
                                        </p:attrNameLst>
                                      </p:cBhvr>
                                      <p:to>
                                        <p:strVal val="visible"/>
                                      </p:to>
                                    </p:set>
                                    <p:animEffect filter="fade" transition="in">
                                      <p:cBhvr>
                                        <p:cTn dur="1000"/>
                                        <p:tgtEl>
                                          <p:spTgt spid="7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738"/>
                                        </p:tgtEl>
                                        <p:attrNameLst>
                                          <p:attrName>style.visibility</p:attrName>
                                        </p:attrNameLst>
                                      </p:cBhvr>
                                      <p:to>
                                        <p:strVal val="visible"/>
                                      </p:to>
                                    </p:set>
                                    <p:anim calcmode="lin" valueType="num">
                                      <p:cBhvr additive="base">
                                        <p:cTn dur="500"/>
                                        <p:tgtEl>
                                          <p:spTgt spid="738"/>
                                        </p:tgtEl>
                                        <p:attrNameLst>
                                          <p:attrName>ppt_w</p:attrName>
                                        </p:attrNameLst>
                                      </p:cBhvr>
                                      <p:tavLst>
                                        <p:tav fmla="" tm="0">
                                          <p:val>
                                            <p:strVal val="0"/>
                                          </p:val>
                                        </p:tav>
                                        <p:tav fmla="" tm="100000">
                                          <p:val>
                                            <p:strVal val="#ppt_w"/>
                                          </p:val>
                                        </p:tav>
                                      </p:tavLst>
                                    </p:anim>
                                    <p:anim calcmode="lin" valueType="num">
                                      <p:cBhvr additive="base">
                                        <p:cTn dur="500"/>
                                        <p:tgtEl>
                                          <p:spTgt spid="738"/>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mph" presetID="8" presetSubtype="0">
                                  <p:stCondLst>
                                    <p:cond delay="0"/>
                                  </p:stCondLst>
                                  <p:childTnLst>
                                    <p:animRot by="-21600000">
                                      <p:cBhvr>
                                        <p:cTn dur="2000" fill="hold"/>
                                        <p:tgtEl>
                                          <p:spTgt spid="738"/>
                                        </p:tgtEl>
                                        <p:attrNameLst>
                                          <p:attrName>r</p:attrName>
                                        </p:attrNameLst>
                                      </p:cBhvr>
                                    </p:animRo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6"/>
                                        </p:tgtEl>
                                        <p:attrNameLst>
                                          <p:attrName>style.visibility</p:attrName>
                                        </p:attrNameLst>
                                      </p:cBhvr>
                                      <p:to>
                                        <p:strVal val="visible"/>
                                      </p:to>
                                    </p:set>
                                    <p:animEffect filter="fade" transition="in">
                                      <p:cBhvr>
                                        <p:cTn dur="1000"/>
                                        <p:tgtEl>
                                          <p:spTgt spid="736"/>
                                        </p:tgtEl>
                                      </p:cBhvr>
                                    </p:animEffect>
                                  </p:childTnLst>
                                </p:cTn>
                              </p:par>
                              <p:par>
                                <p:cTn fill="hold" nodeType="withEffect" presetClass="entr" presetID="10" presetSubtype="0">
                                  <p:stCondLst>
                                    <p:cond delay="0"/>
                                  </p:stCondLst>
                                  <p:childTnLst>
                                    <p:set>
                                      <p:cBhvr>
                                        <p:cTn dur="1" fill="hold">
                                          <p:stCondLst>
                                            <p:cond delay="0"/>
                                          </p:stCondLst>
                                        </p:cTn>
                                        <p:tgtEl>
                                          <p:spTgt spid="735"/>
                                        </p:tgtEl>
                                        <p:attrNameLst>
                                          <p:attrName>style.visibility</p:attrName>
                                        </p:attrNameLst>
                                      </p:cBhvr>
                                      <p:to>
                                        <p:strVal val="visible"/>
                                      </p:to>
                                    </p:set>
                                    <p:animEffect filter="fade" transition="in">
                                      <p:cBhvr>
                                        <p:cTn dur="1000"/>
                                        <p:tgtEl>
                                          <p:spTgt spid="73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3" name="Shape 743"/>
        <p:cNvGrpSpPr/>
        <p:nvPr/>
      </p:nvGrpSpPr>
      <p:grpSpPr>
        <a:xfrm>
          <a:off x="0" y="0"/>
          <a:ext cx="0" cy="0"/>
          <a:chOff x="0" y="0"/>
          <a:chExt cx="0" cy="0"/>
        </a:xfrm>
      </p:grpSpPr>
      <p:grpSp>
        <p:nvGrpSpPr>
          <p:cNvPr id="744" name="Google Shape;744;p35"/>
          <p:cNvGrpSpPr/>
          <p:nvPr/>
        </p:nvGrpSpPr>
        <p:grpSpPr>
          <a:xfrm>
            <a:off x="4043373" y="1557473"/>
            <a:ext cx="1032347" cy="1213467"/>
            <a:chOff x="4043373" y="1557473"/>
            <a:chExt cx="1032347" cy="1213467"/>
          </a:xfrm>
        </p:grpSpPr>
        <p:sp>
          <p:nvSpPr>
            <p:cNvPr id="745" name="Google Shape;745;p35"/>
            <p:cNvSpPr/>
            <p:nvPr/>
          </p:nvSpPr>
          <p:spPr>
            <a:xfrm>
              <a:off x="4067592" y="1602910"/>
              <a:ext cx="302741" cy="240555"/>
            </a:xfrm>
            <a:custGeom>
              <a:rect b="b" l="l" r="r" t="t"/>
              <a:pathLst>
                <a:path extrusionOk="0" h="360" w="399">
                  <a:moveTo>
                    <a:pt x="393" y="0"/>
                  </a:moveTo>
                  <a:lnTo>
                    <a:pt x="393" y="0"/>
                  </a:lnTo>
                  <a:lnTo>
                    <a:pt x="381" y="3"/>
                  </a:lnTo>
                  <a:lnTo>
                    <a:pt x="369" y="5"/>
                  </a:lnTo>
                  <a:lnTo>
                    <a:pt x="358" y="10"/>
                  </a:lnTo>
                  <a:lnTo>
                    <a:pt x="347" y="16"/>
                  </a:lnTo>
                  <a:lnTo>
                    <a:pt x="326" y="27"/>
                  </a:lnTo>
                  <a:lnTo>
                    <a:pt x="307" y="42"/>
                  </a:lnTo>
                  <a:lnTo>
                    <a:pt x="307" y="42"/>
                  </a:lnTo>
                  <a:lnTo>
                    <a:pt x="252" y="86"/>
                  </a:lnTo>
                  <a:lnTo>
                    <a:pt x="224" y="108"/>
                  </a:lnTo>
                  <a:lnTo>
                    <a:pt x="198" y="132"/>
                  </a:lnTo>
                  <a:lnTo>
                    <a:pt x="198" y="132"/>
                  </a:lnTo>
                  <a:lnTo>
                    <a:pt x="172" y="157"/>
                  </a:lnTo>
                  <a:lnTo>
                    <a:pt x="146" y="183"/>
                  </a:lnTo>
                  <a:lnTo>
                    <a:pt x="122" y="210"/>
                  </a:lnTo>
                  <a:lnTo>
                    <a:pt x="97" y="238"/>
                  </a:lnTo>
                  <a:lnTo>
                    <a:pt x="50" y="294"/>
                  </a:lnTo>
                  <a:lnTo>
                    <a:pt x="2" y="349"/>
                  </a:lnTo>
                  <a:lnTo>
                    <a:pt x="2" y="349"/>
                  </a:lnTo>
                  <a:lnTo>
                    <a:pt x="0" y="352"/>
                  </a:lnTo>
                  <a:lnTo>
                    <a:pt x="0" y="353"/>
                  </a:lnTo>
                  <a:lnTo>
                    <a:pt x="2" y="357"/>
                  </a:lnTo>
                  <a:lnTo>
                    <a:pt x="6" y="360"/>
                  </a:lnTo>
                  <a:lnTo>
                    <a:pt x="8" y="358"/>
                  </a:lnTo>
                  <a:lnTo>
                    <a:pt x="10" y="357"/>
                  </a:lnTo>
                  <a:lnTo>
                    <a:pt x="10" y="357"/>
                  </a:lnTo>
                  <a:lnTo>
                    <a:pt x="55" y="306"/>
                  </a:lnTo>
                  <a:lnTo>
                    <a:pt x="99" y="254"/>
                  </a:lnTo>
                  <a:lnTo>
                    <a:pt x="144" y="203"/>
                  </a:lnTo>
                  <a:lnTo>
                    <a:pt x="167" y="178"/>
                  </a:lnTo>
                  <a:lnTo>
                    <a:pt x="190" y="154"/>
                  </a:lnTo>
                  <a:lnTo>
                    <a:pt x="190" y="154"/>
                  </a:lnTo>
                  <a:lnTo>
                    <a:pt x="215" y="131"/>
                  </a:lnTo>
                  <a:lnTo>
                    <a:pt x="240" y="110"/>
                  </a:lnTo>
                  <a:lnTo>
                    <a:pt x="266" y="89"/>
                  </a:lnTo>
                  <a:lnTo>
                    <a:pt x="292" y="68"/>
                  </a:lnTo>
                  <a:lnTo>
                    <a:pt x="292" y="68"/>
                  </a:lnTo>
                  <a:lnTo>
                    <a:pt x="316" y="50"/>
                  </a:lnTo>
                  <a:lnTo>
                    <a:pt x="341" y="33"/>
                  </a:lnTo>
                  <a:lnTo>
                    <a:pt x="354" y="25"/>
                  </a:lnTo>
                  <a:lnTo>
                    <a:pt x="367" y="20"/>
                  </a:lnTo>
                  <a:lnTo>
                    <a:pt x="381" y="14"/>
                  </a:lnTo>
                  <a:lnTo>
                    <a:pt x="395" y="10"/>
                  </a:lnTo>
                  <a:lnTo>
                    <a:pt x="395" y="10"/>
                  </a:lnTo>
                  <a:lnTo>
                    <a:pt x="398" y="9"/>
                  </a:lnTo>
                  <a:lnTo>
                    <a:pt x="399" y="8"/>
                  </a:lnTo>
                  <a:lnTo>
                    <a:pt x="399" y="6"/>
                  </a:lnTo>
                  <a:lnTo>
                    <a:pt x="399" y="4"/>
                  </a:lnTo>
                  <a:lnTo>
                    <a:pt x="397" y="0"/>
                  </a:lnTo>
                  <a:lnTo>
                    <a:pt x="395" y="0"/>
                  </a:lnTo>
                  <a:lnTo>
                    <a:pt x="393" y="0"/>
                  </a:lnTo>
                  <a:lnTo>
                    <a:pt x="39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6" name="Google Shape;746;p35"/>
            <p:cNvSpPr/>
            <p:nvPr/>
          </p:nvSpPr>
          <p:spPr>
            <a:xfrm>
              <a:off x="4103921" y="1576182"/>
              <a:ext cx="399619" cy="302031"/>
            </a:xfrm>
            <a:custGeom>
              <a:rect b="b" l="l" r="r" t="t"/>
              <a:pathLst>
                <a:path extrusionOk="0" h="450" w="530">
                  <a:moveTo>
                    <a:pt x="523" y="0"/>
                  </a:moveTo>
                  <a:lnTo>
                    <a:pt x="523" y="0"/>
                  </a:lnTo>
                  <a:lnTo>
                    <a:pt x="505" y="8"/>
                  </a:lnTo>
                  <a:lnTo>
                    <a:pt x="487" y="16"/>
                  </a:lnTo>
                  <a:lnTo>
                    <a:pt x="452" y="34"/>
                  </a:lnTo>
                  <a:lnTo>
                    <a:pt x="383" y="76"/>
                  </a:lnTo>
                  <a:lnTo>
                    <a:pt x="383" y="76"/>
                  </a:lnTo>
                  <a:lnTo>
                    <a:pt x="364" y="88"/>
                  </a:lnTo>
                  <a:lnTo>
                    <a:pt x="347" y="101"/>
                  </a:lnTo>
                  <a:lnTo>
                    <a:pt x="330" y="115"/>
                  </a:lnTo>
                  <a:lnTo>
                    <a:pt x="313" y="131"/>
                  </a:lnTo>
                  <a:lnTo>
                    <a:pt x="280" y="163"/>
                  </a:lnTo>
                  <a:lnTo>
                    <a:pt x="249" y="193"/>
                  </a:lnTo>
                  <a:lnTo>
                    <a:pt x="249" y="193"/>
                  </a:lnTo>
                  <a:lnTo>
                    <a:pt x="215" y="223"/>
                  </a:lnTo>
                  <a:lnTo>
                    <a:pt x="183" y="254"/>
                  </a:lnTo>
                  <a:lnTo>
                    <a:pt x="118" y="317"/>
                  </a:lnTo>
                  <a:lnTo>
                    <a:pt x="118" y="317"/>
                  </a:lnTo>
                  <a:lnTo>
                    <a:pt x="88" y="347"/>
                  </a:lnTo>
                  <a:lnTo>
                    <a:pt x="56" y="377"/>
                  </a:lnTo>
                  <a:lnTo>
                    <a:pt x="28" y="410"/>
                  </a:lnTo>
                  <a:lnTo>
                    <a:pt x="13" y="425"/>
                  </a:lnTo>
                  <a:lnTo>
                    <a:pt x="0" y="442"/>
                  </a:lnTo>
                  <a:lnTo>
                    <a:pt x="0" y="442"/>
                  </a:lnTo>
                  <a:lnTo>
                    <a:pt x="0" y="445"/>
                  </a:lnTo>
                  <a:lnTo>
                    <a:pt x="0" y="446"/>
                  </a:lnTo>
                  <a:lnTo>
                    <a:pt x="2" y="449"/>
                  </a:lnTo>
                  <a:lnTo>
                    <a:pt x="3" y="450"/>
                  </a:lnTo>
                  <a:lnTo>
                    <a:pt x="7" y="450"/>
                  </a:lnTo>
                  <a:lnTo>
                    <a:pt x="9" y="450"/>
                  </a:lnTo>
                  <a:lnTo>
                    <a:pt x="11" y="449"/>
                  </a:lnTo>
                  <a:lnTo>
                    <a:pt x="11" y="449"/>
                  </a:lnTo>
                  <a:lnTo>
                    <a:pt x="24" y="432"/>
                  </a:lnTo>
                  <a:lnTo>
                    <a:pt x="37" y="415"/>
                  </a:lnTo>
                  <a:lnTo>
                    <a:pt x="66" y="384"/>
                  </a:lnTo>
                  <a:lnTo>
                    <a:pt x="96" y="353"/>
                  </a:lnTo>
                  <a:lnTo>
                    <a:pt x="127" y="325"/>
                  </a:lnTo>
                  <a:lnTo>
                    <a:pt x="127" y="325"/>
                  </a:lnTo>
                  <a:lnTo>
                    <a:pt x="187" y="266"/>
                  </a:lnTo>
                  <a:lnTo>
                    <a:pt x="217" y="236"/>
                  </a:lnTo>
                  <a:lnTo>
                    <a:pt x="249" y="207"/>
                  </a:lnTo>
                  <a:lnTo>
                    <a:pt x="249" y="207"/>
                  </a:lnTo>
                  <a:lnTo>
                    <a:pt x="313" y="151"/>
                  </a:lnTo>
                  <a:lnTo>
                    <a:pt x="344" y="122"/>
                  </a:lnTo>
                  <a:lnTo>
                    <a:pt x="378" y="96"/>
                  </a:lnTo>
                  <a:lnTo>
                    <a:pt x="412" y="71"/>
                  </a:lnTo>
                  <a:lnTo>
                    <a:pt x="431" y="59"/>
                  </a:lnTo>
                  <a:lnTo>
                    <a:pt x="449" y="47"/>
                  </a:lnTo>
                  <a:lnTo>
                    <a:pt x="467" y="37"/>
                  </a:lnTo>
                  <a:lnTo>
                    <a:pt x="487" y="28"/>
                  </a:lnTo>
                  <a:lnTo>
                    <a:pt x="506" y="19"/>
                  </a:lnTo>
                  <a:lnTo>
                    <a:pt x="527" y="12"/>
                  </a:lnTo>
                  <a:lnTo>
                    <a:pt x="527" y="12"/>
                  </a:lnTo>
                  <a:lnTo>
                    <a:pt x="529" y="11"/>
                  </a:lnTo>
                  <a:lnTo>
                    <a:pt x="530" y="8"/>
                  </a:lnTo>
                  <a:lnTo>
                    <a:pt x="530" y="4"/>
                  </a:lnTo>
                  <a:lnTo>
                    <a:pt x="530" y="2"/>
                  </a:lnTo>
                  <a:lnTo>
                    <a:pt x="529" y="0"/>
                  </a:lnTo>
                  <a:lnTo>
                    <a:pt x="526" y="0"/>
                  </a:lnTo>
                  <a:lnTo>
                    <a:pt x="523" y="0"/>
                  </a:lnTo>
                  <a:lnTo>
                    <a:pt x="52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7" name="Google Shape;747;p35"/>
            <p:cNvSpPr/>
            <p:nvPr/>
          </p:nvSpPr>
          <p:spPr>
            <a:xfrm>
              <a:off x="4164470" y="1581528"/>
              <a:ext cx="429893" cy="296686"/>
            </a:xfrm>
            <a:custGeom>
              <a:rect b="b" l="l" r="r" t="t"/>
              <a:pathLst>
                <a:path extrusionOk="0" h="445" w="570">
                  <a:moveTo>
                    <a:pt x="560" y="4"/>
                  </a:moveTo>
                  <a:lnTo>
                    <a:pt x="560" y="4"/>
                  </a:lnTo>
                  <a:lnTo>
                    <a:pt x="559" y="4"/>
                  </a:lnTo>
                  <a:lnTo>
                    <a:pt x="557" y="5"/>
                  </a:lnTo>
                  <a:lnTo>
                    <a:pt x="553" y="5"/>
                  </a:lnTo>
                  <a:lnTo>
                    <a:pt x="547" y="5"/>
                  </a:lnTo>
                  <a:lnTo>
                    <a:pt x="547" y="5"/>
                  </a:lnTo>
                  <a:lnTo>
                    <a:pt x="539" y="8"/>
                  </a:lnTo>
                  <a:lnTo>
                    <a:pt x="531" y="13"/>
                  </a:lnTo>
                  <a:lnTo>
                    <a:pt x="518" y="23"/>
                  </a:lnTo>
                  <a:lnTo>
                    <a:pt x="518" y="23"/>
                  </a:lnTo>
                  <a:lnTo>
                    <a:pt x="479" y="52"/>
                  </a:lnTo>
                  <a:lnTo>
                    <a:pt x="440" y="81"/>
                  </a:lnTo>
                  <a:lnTo>
                    <a:pt x="440" y="81"/>
                  </a:lnTo>
                  <a:lnTo>
                    <a:pt x="361" y="132"/>
                  </a:lnTo>
                  <a:lnTo>
                    <a:pt x="323" y="159"/>
                  </a:lnTo>
                  <a:lnTo>
                    <a:pt x="286" y="187"/>
                  </a:lnTo>
                  <a:lnTo>
                    <a:pt x="286" y="187"/>
                  </a:lnTo>
                  <a:lnTo>
                    <a:pt x="212" y="246"/>
                  </a:lnTo>
                  <a:lnTo>
                    <a:pt x="177" y="276"/>
                  </a:lnTo>
                  <a:lnTo>
                    <a:pt x="141" y="309"/>
                  </a:lnTo>
                  <a:lnTo>
                    <a:pt x="141" y="309"/>
                  </a:lnTo>
                  <a:lnTo>
                    <a:pt x="107" y="340"/>
                  </a:lnTo>
                  <a:lnTo>
                    <a:pt x="75" y="373"/>
                  </a:lnTo>
                  <a:lnTo>
                    <a:pt x="75" y="373"/>
                  </a:lnTo>
                  <a:lnTo>
                    <a:pt x="56" y="388"/>
                  </a:lnTo>
                  <a:lnTo>
                    <a:pt x="38" y="404"/>
                  </a:lnTo>
                  <a:lnTo>
                    <a:pt x="38" y="404"/>
                  </a:lnTo>
                  <a:lnTo>
                    <a:pt x="22" y="421"/>
                  </a:lnTo>
                  <a:lnTo>
                    <a:pt x="13" y="428"/>
                  </a:lnTo>
                  <a:lnTo>
                    <a:pt x="9" y="431"/>
                  </a:lnTo>
                  <a:lnTo>
                    <a:pt x="4" y="433"/>
                  </a:lnTo>
                  <a:lnTo>
                    <a:pt x="4" y="433"/>
                  </a:lnTo>
                  <a:lnTo>
                    <a:pt x="3" y="434"/>
                  </a:lnTo>
                  <a:lnTo>
                    <a:pt x="1" y="435"/>
                  </a:lnTo>
                  <a:lnTo>
                    <a:pt x="0" y="441"/>
                  </a:lnTo>
                  <a:lnTo>
                    <a:pt x="3" y="443"/>
                  </a:lnTo>
                  <a:lnTo>
                    <a:pt x="5" y="445"/>
                  </a:lnTo>
                  <a:lnTo>
                    <a:pt x="7" y="445"/>
                  </a:lnTo>
                  <a:lnTo>
                    <a:pt x="7" y="445"/>
                  </a:lnTo>
                  <a:lnTo>
                    <a:pt x="14" y="441"/>
                  </a:lnTo>
                  <a:lnTo>
                    <a:pt x="20" y="438"/>
                  </a:lnTo>
                  <a:lnTo>
                    <a:pt x="33" y="428"/>
                  </a:lnTo>
                  <a:lnTo>
                    <a:pt x="43" y="416"/>
                  </a:lnTo>
                  <a:lnTo>
                    <a:pt x="54" y="407"/>
                  </a:lnTo>
                  <a:lnTo>
                    <a:pt x="54" y="407"/>
                  </a:lnTo>
                  <a:lnTo>
                    <a:pt x="92" y="371"/>
                  </a:lnTo>
                  <a:lnTo>
                    <a:pt x="127" y="337"/>
                  </a:lnTo>
                  <a:lnTo>
                    <a:pt x="127" y="337"/>
                  </a:lnTo>
                  <a:lnTo>
                    <a:pt x="166" y="301"/>
                  </a:lnTo>
                  <a:lnTo>
                    <a:pt x="205" y="268"/>
                  </a:lnTo>
                  <a:lnTo>
                    <a:pt x="286" y="201"/>
                  </a:lnTo>
                  <a:lnTo>
                    <a:pt x="286" y="201"/>
                  </a:lnTo>
                  <a:lnTo>
                    <a:pt x="307" y="186"/>
                  </a:lnTo>
                  <a:lnTo>
                    <a:pt x="328" y="169"/>
                  </a:lnTo>
                  <a:lnTo>
                    <a:pt x="373" y="139"/>
                  </a:lnTo>
                  <a:lnTo>
                    <a:pt x="462" y="80"/>
                  </a:lnTo>
                  <a:lnTo>
                    <a:pt x="462" y="80"/>
                  </a:lnTo>
                  <a:lnTo>
                    <a:pt x="481" y="65"/>
                  </a:lnTo>
                  <a:lnTo>
                    <a:pt x="500" y="51"/>
                  </a:lnTo>
                  <a:lnTo>
                    <a:pt x="519" y="37"/>
                  </a:lnTo>
                  <a:lnTo>
                    <a:pt x="538" y="22"/>
                  </a:lnTo>
                  <a:lnTo>
                    <a:pt x="538" y="22"/>
                  </a:lnTo>
                  <a:lnTo>
                    <a:pt x="543" y="21"/>
                  </a:lnTo>
                  <a:lnTo>
                    <a:pt x="548" y="20"/>
                  </a:lnTo>
                  <a:lnTo>
                    <a:pt x="557" y="18"/>
                  </a:lnTo>
                  <a:lnTo>
                    <a:pt x="561" y="17"/>
                  </a:lnTo>
                  <a:lnTo>
                    <a:pt x="565" y="14"/>
                  </a:lnTo>
                  <a:lnTo>
                    <a:pt x="569" y="12"/>
                  </a:lnTo>
                  <a:lnTo>
                    <a:pt x="570" y="6"/>
                  </a:lnTo>
                  <a:lnTo>
                    <a:pt x="570" y="6"/>
                  </a:lnTo>
                  <a:lnTo>
                    <a:pt x="570" y="4"/>
                  </a:lnTo>
                  <a:lnTo>
                    <a:pt x="570" y="1"/>
                  </a:lnTo>
                  <a:lnTo>
                    <a:pt x="566" y="0"/>
                  </a:lnTo>
                  <a:lnTo>
                    <a:pt x="562" y="0"/>
                  </a:lnTo>
                  <a:lnTo>
                    <a:pt x="561" y="1"/>
                  </a:lnTo>
                  <a:lnTo>
                    <a:pt x="560" y="4"/>
                  </a:lnTo>
                  <a:lnTo>
                    <a:pt x="56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8" name="Google Shape;748;p35"/>
            <p:cNvSpPr/>
            <p:nvPr/>
          </p:nvSpPr>
          <p:spPr>
            <a:xfrm>
              <a:off x="4231073" y="1584201"/>
              <a:ext cx="432921" cy="288666"/>
            </a:xfrm>
            <a:custGeom>
              <a:rect b="b" l="l" r="r" t="t"/>
              <a:pathLst>
                <a:path extrusionOk="0" h="433" w="572">
                  <a:moveTo>
                    <a:pt x="567" y="0"/>
                  </a:moveTo>
                  <a:lnTo>
                    <a:pt x="567" y="0"/>
                  </a:lnTo>
                  <a:lnTo>
                    <a:pt x="559" y="1"/>
                  </a:lnTo>
                  <a:lnTo>
                    <a:pt x="551" y="4"/>
                  </a:lnTo>
                  <a:lnTo>
                    <a:pt x="537" y="11"/>
                  </a:lnTo>
                  <a:lnTo>
                    <a:pt x="524" y="20"/>
                  </a:lnTo>
                  <a:lnTo>
                    <a:pt x="510" y="29"/>
                  </a:lnTo>
                  <a:lnTo>
                    <a:pt x="510" y="29"/>
                  </a:lnTo>
                  <a:lnTo>
                    <a:pt x="424" y="96"/>
                  </a:lnTo>
                  <a:lnTo>
                    <a:pt x="424" y="96"/>
                  </a:lnTo>
                  <a:lnTo>
                    <a:pt x="325" y="174"/>
                  </a:lnTo>
                  <a:lnTo>
                    <a:pt x="275" y="213"/>
                  </a:lnTo>
                  <a:lnTo>
                    <a:pt x="224" y="251"/>
                  </a:lnTo>
                  <a:lnTo>
                    <a:pt x="224" y="251"/>
                  </a:lnTo>
                  <a:lnTo>
                    <a:pt x="142" y="313"/>
                  </a:lnTo>
                  <a:lnTo>
                    <a:pt x="100" y="343"/>
                  </a:lnTo>
                  <a:lnTo>
                    <a:pt x="57" y="372"/>
                  </a:lnTo>
                  <a:lnTo>
                    <a:pt x="57" y="372"/>
                  </a:lnTo>
                  <a:lnTo>
                    <a:pt x="40" y="382"/>
                  </a:lnTo>
                  <a:lnTo>
                    <a:pt x="29" y="389"/>
                  </a:lnTo>
                  <a:lnTo>
                    <a:pt x="20" y="395"/>
                  </a:lnTo>
                  <a:lnTo>
                    <a:pt x="11" y="403"/>
                  </a:lnTo>
                  <a:lnTo>
                    <a:pt x="4" y="412"/>
                  </a:lnTo>
                  <a:lnTo>
                    <a:pt x="2" y="416"/>
                  </a:lnTo>
                  <a:lnTo>
                    <a:pt x="0" y="421"/>
                  </a:lnTo>
                  <a:lnTo>
                    <a:pt x="0" y="426"/>
                  </a:lnTo>
                  <a:lnTo>
                    <a:pt x="2" y="430"/>
                  </a:lnTo>
                  <a:lnTo>
                    <a:pt x="2" y="430"/>
                  </a:lnTo>
                  <a:lnTo>
                    <a:pt x="4" y="433"/>
                  </a:lnTo>
                  <a:lnTo>
                    <a:pt x="7" y="433"/>
                  </a:lnTo>
                  <a:lnTo>
                    <a:pt x="13" y="433"/>
                  </a:lnTo>
                  <a:lnTo>
                    <a:pt x="13" y="433"/>
                  </a:lnTo>
                  <a:lnTo>
                    <a:pt x="15" y="433"/>
                  </a:lnTo>
                  <a:lnTo>
                    <a:pt x="17" y="432"/>
                  </a:lnTo>
                  <a:lnTo>
                    <a:pt x="19" y="428"/>
                  </a:lnTo>
                  <a:lnTo>
                    <a:pt x="17" y="424"/>
                  </a:lnTo>
                  <a:lnTo>
                    <a:pt x="15" y="423"/>
                  </a:lnTo>
                  <a:lnTo>
                    <a:pt x="13" y="423"/>
                  </a:lnTo>
                  <a:lnTo>
                    <a:pt x="13" y="423"/>
                  </a:lnTo>
                  <a:lnTo>
                    <a:pt x="11" y="421"/>
                  </a:lnTo>
                  <a:lnTo>
                    <a:pt x="9" y="421"/>
                  </a:lnTo>
                  <a:lnTo>
                    <a:pt x="12" y="419"/>
                  </a:lnTo>
                  <a:lnTo>
                    <a:pt x="21" y="411"/>
                  </a:lnTo>
                  <a:lnTo>
                    <a:pt x="21" y="411"/>
                  </a:lnTo>
                  <a:lnTo>
                    <a:pt x="34" y="400"/>
                  </a:lnTo>
                  <a:lnTo>
                    <a:pt x="49" y="391"/>
                  </a:lnTo>
                  <a:lnTo>
                    <a:pt x="49" y="391"/>
                  </a:lnTo>
                  <a:lnTo>
                    <a:pt x="88" y="364"/>
                  </a:lnTo>
                  <a:lnTo>
                    <a:pt x="88" y="364"/>
                  </a:lnTo>
                  <a:lnTo>
                    <a:pt x="131" y="335"/>
                  </a:lnTo>
                  <a:lnTo>
                    <a:pt x="173" y="304"/>
                  </a:lnTo>
                  <a:lnTo>
                    <a:pt x="257" y="242"/>
                  </a:lnTo>
                  <a:lnTo>
                    <a:pt x="257" y="242"/>
                  </a:lnTo>
                  <a:lnTo>
                    <a:pt x="333" y="183"/>
                  </a:lnTo>
                  <a:lnTo>
                    <a:pt x="407" y="124"/>
                  </a:lnTo>
                  <a:lnTo>
                    <a:pt x="407" y="124"/>
                  </a:lnTo>
                  <a:lnTo>
                    <a:pt x="484" y="63"/>
                  </a:lnTo>
                  <a:lnTo>
                    <a:pt x="484" y="63"/>
                  </a:lnTo>
                  <a:lnTo>
                    <a:pt x="503" y="49"/>
                  </a:lnTo>
                  <a:lnTo>
                    <a:pt x="522" y="32"/>
                  </a:lnTo>
                  <a:lnTo>
                    <a:pt x="534" y="24"/>
                  </a:lnTo>
                  <a:lnTo>
                    <a:pt x="544" y="18"/>
                  </a:lnTo>
                  <a:lnTo>
                    <a:pt x="555" y="13"/>
                  </a:lnTo>
                  <a:lnTo>
                    <a:pt x="567" y="11"/>
                  </a:lnTo>
                  <a:lnTo>
                    <a:pt x="567" y="11"/>
                  </a:lnTo>
                  <a:lnTo>
                    <a:pt x="569" y="11"/>
                  </a:lnTo>
                  <a:lnTo>
                    <a:pt x="571" y="9"/>
                  </a:lnTo>
                  <a:lnTo>
                    <a:pt x="572" y="5"/>
                  </a:lnTo>
                  <a:lnTo>
                    <a:pt x="572" y="3"/>
                  </a:lnTo>
                  <a:lnTo>
                    <a:pt x="571" y="1"/>
                  </a:lnTo>
                  <a:lnTo>
                    <a:pt x="569" y="0"/>
                  </a:lnTo>
                  <a:lnTo>
                    <a:pt x="567" y="0"/>
                  </a:lnTo>
                  <a:lnTo>
                    <a:pt x="567"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49" name="Google Shape;749;p35"/>
            <p:cNvSpPr/>
            <p:nvPr/>
          </p:nvSpPr>
          <p:spPr>
            <a:xfrm>
              <a:off x="4346114" y="1600238"/>
              <a:ext cx="354208" cy="259266"/>
            </a:xfrm>
            <a:custGeom>
              <a:rect b="b" l="l" r="r" t="t"/>
              <a:pathLst>
                <a:path extrusionOk="0" h="389" w="467">
                  <a:moveTo>
                    <a:pt x="458" y="2"/>
                  </a:moveTo>
                  <a:lnTo>
                    <a:pt x="458" y="2"/>
                  </a:lnTo>
                  <a:lnTo>
                    <a:pt x="447" y="12"/>
                  </a:lnTo>
                  <a:lnTo>
                    <a:pt x="437" y="20"/>
                  </a:lnTo>
                  <a:lnTo>
                    <a:pt x="425" y="29"/>
                  </a:lnTo>
                  <a:lnTo>
                    <a:pt x="414" y="38"/>
                  </a:lnTo>
                  <a:lnTo>
                    <a:pt x="414" y="38"/>
                  </a:lnTo>
                  <a:lnTo>
                    <a:pt x="400" y="53"/>
                  </a:lnTo>
                  <a:lnTo>
                    <a:pt x="384" y="66"/>
                  </a:lnTo>
                  <a:lnTo>
                    <a:pt x="353" y="93"/>
                  </a:lnTo>
                  <a:lnTo>
                    <a:pt x="353" y="93"/>
                  </a:lnTo>
                  <a:lnTo>
                    <a:pt x="234" y="199"/>
                  </a:lnTo>
                  <a:lnTo>
                    <a:pt x="234" y="199"/>
                  </a:lnTo>
                  <a:lnTo>
                    <a:pt x="202" y="227"/>
                  </a:lnTo>
                  <a:lnTo>
                    <a:pt x="168" y="251"/>
                  </a:lnTo>
                  <a:lnTo>
                    <a:pt x="102" y="300"/>
                  </a:lnTo>
                  <a:lnTo>
                    <a:pt x="102" y="300"/>
                  </a:lnTo>
                  <a:lnTo>
                    <a:pt x="76" y="319"/>
                  </a:lnTo>
                  <a:lnTo>
                    <a:pt x="64" y="329"/>
                  </a:lnTo>
                  <a:lnTo>
                    <a:pt x="52" y="339"/>
                  </a:lnTo>
                  <a:lnTo>
                    <a:pt x="52" y="339"/>
                  </a:lnTo>
                  <a:lnTo>
                    <a:pt x="43" y="347"/>
                  </a:lnTo>
                  <a:lnTo>
                    <a:pt x="32" y="353"/>
                  </a:lnTo>
                  <a:lnTo>
                    <a:pt x="13" y="367"/>
                  </a:lnTo>
                  <a:lnTo>
                    <a:pt x="13" y="367"/>
                  </a:lnTo>
                  <a:lnTo>
                    <a:pt x="10" y="369"/>
                  </a:lnTo>
                  <a:lnTo>
                    <a:pt x="9" y="372"/>
                  </a:lnTo>
                  <a:lnTo>
                    <a:pt x="6" y="376"/>
                  </a:lnTo>
                  <a:lnTo>
                    <a:pt x="2" y="377"/>
                  </a:lnTo>
                  <a:lnTo>
                    <a:pt x="2" y="377"/>
                  </a:lnTo>
                  <a:lnTo>
                    <a:pt x="1" y="378"/>
                  </a:lnTo>
                  <a:lnTo>
                    <a:pt x="0" y="381"/>
                  </a:lnTo>
                  <a:lnTo>
                    <a:pt x="0" y="385"/>
                  </a:lnTo>
                  <a:lnTo>
                    <a:pt x="0" y="387"/>
                  </a:lnTo>
                  <a:lnTo>
                    <a:pt x="2" y="389"/>
                  </a:lnTo>
                  <a:lnTo>
                    <a:pt x="4" y="389"/>
                  </a:lnTo>
                  <a:lnTo>
                    <a:pt x="6" y="389"/>
                  </a:lnTo>
                  <a:lnTo>
                    <a:pt x="6" y="389"/>
                  </a:lnTo>
                  <a:lnTo>
                    <a:pt x="14" y="384"/>
                  </a:lnTo>
                  <a:lnTo>
                    <a:pt x="21" y="378"/>
                  </a:lnTo>
                  <a:lnTo>
                    <a:pt x="28" y="370"/>
                  </a:lnTo>
                  <a:lnTo>
                    <a:pt x="36" y="365"/>
                  </a:lnTo>
                  <a:lnTo>
                    <a:pt x="36" y="365"/>
                  </a:lnTo>
                  <a:lnTo>
                    <a:pt x="52" y="353"/>
                  </a:lnTo>
                  <a:lnTo>
                    <a:pt x="68" y="340"/>
                  </a:lnTo>
                  <a:lnTo>
                    <a:pt x="99" y="317"/>
                  </a:lnTo>
                  <a:lnTo>
                    <a:pt x="99" y="317"/>
                  </a:lnTo>
                  <a:lnTo>
                    <a:pt x="132" y="293"/>
                  </a:lnTo>
                  <a:lnTo>
                    <a:pt x="165" y="270"/>
                  </a:lnTo>
                  <a:lnTo>
                    <a:pt x="196" y="246"/>
                  </a:lnTo>
                  <a:lnTo>
                    <a:pt x="227" y="220"/>
                  </a:lnTo>
                  <a:lnTo>
                    <a:pt x="227" y="220"/>
                  </a:lnTo>
                  <a:lnTo>
                    <a:pt x="353" y="108"/>
                  </a:lnTo>
                  <a:lnTo>
                    <a:pt x="353" y="108"/>
                  </a:lnTo>
                  <a:lnTo>
                    <a:pt x="380" y="84"/>
                  </a:lnTo>
                  <a:lnTo>
                    <a:pt x="409" y="59"/>
                  </a:lnTo>
                  <a:lnTo>
                    <a:pt x="438" y="36"/>
                  </a:lnTo>
                  <a:lnTo>
                    <a:pt x="465" y="11"/>
                  </a:lnTo>
                  <a:lnTo>
                    <a:pt x="465" y="11"/>
                  </a:lnTo>
                  <a:lnTo>
                    <a:pt x="467" y="8"/>
                  </a:lnTo>
                  <a:lnTo>
                    <a:pt x="467" y="6"/>
                  </a:lnTo>
                  <a:lnTo>
                    <a:pt x="465" y="3"/>
                  </a:lnTo>
                  <a:lnTo>
                    <a:pt x="461" y="0"/>
                  </a:lnTo>
                  <a:lnTo>
                    <a:pt x="459" y="0"/>
                  </a:lnTo>
                  <a:lnTo>
                    <a:pt x="458" y="2"/>
                  </a:lnTo>
                  <a:lnTo>
                    <a:pt x="45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0" name="Google Shape;750;p35"/>
            <p:cNvSpPr/>
            <p:nvPr/>
          </p:nvSpPr>
          <p:spPr>
            <a:xfrm>
              <a:off x="4630691" y="1610930"/>
              <a:ext cx="124125" cy="106913"/>
            </a:xfrm>
            <a:custGeom>
              <a:rect b="b" l="l" r="r" t="t"/>
              <a:pathLst>
                <a:path extrusionOk="0" h="160" w="165">
                  <a:moveTo>
                    <a:pt x="158" y="0"/>
                  </a:moveTo>
                  <a:lnTo>
                    <a:pt x="158" y="0"/>
                  </a:lnTo>
                  <a:lnTo>
                    <a:pt x="145" y="7"/>
                  </a:lnTo>
                  <a:lnTo>
                    <a:pt x="134" y="15"/>
                  </a:lnTo>
                  <a:lnTo>
                    <a:pt x="122" y="24"/>
                  </a:lnTo>
                  <a:lnTo>
                    <a:pt x="111" y="34"/>
                  </a:lnTo>
                  <a:lnTo>
                    <a:pt x="90" y="55"/>
                  </a:lnTo>
                  <a:lnTo>
                    <a:pt x="71" y="76"/>
                  </a:lnTo>
                  <a:lnTo>
                    <a:pt x="71" y="76"/>
                  </a:lnTo>
                  <a:lnTo>
                    <a:pt x="62" y="85"/>
                  </a:lnTo>
                  <a:lnTo>
                    <a:pt x="51" y="95"/>
                  </a:lnTo>
                  <a:lnTo>
                    <a:pt x="30" y="110"/>
                  </a:lnTo>
                  <a:lnTo>
                    <a:pt x="21" y="119"/>
                  </a:lnTo>
                  <a:lnTo>
                    <a:pt x="12" y="129"/>
                  </a:lnTo>
                  <a:lnTo>
                    <a:pt x="5" y="140"/>
                  </a:lnTo>
                  <a:lnTo>
                    <a:pt x="1" y="153"/>
                  </a:lnTo>
                  <a:lnTo>
                    <a:pt x="1" y="153"/>
                  </a:lnTo>
                  <a:lnTo>
                    <a:pt x="0" y="156"/>
                  </a:lnTo>
                  <a:lnTo>
                    <a:pt x="1" y="157"/>
                  </a:lnTo>
                  <a:lnTo>
                    <a:pt x="5" y="160"/>
                  </a:lnTo>
                  <a:lnTo>
                    <a:pt x="9" y="160"/>
                  </a:lnTo>
                  <a:lnTo>
                    <a:pt x="11" y="159"/>
                  </a:lnTo>
                  <a:lnTo>
                    <a:pt x="12" y="156"/>
                  </a:lnTo>
                  <a:lnTo>
                    <a:pt x="12" y="156"/>
                  </a:lnTo>
                  <a:lnTo>
                    <a:pt x="16" y="146"/>
                  </a:lnTo>
                  <a:lnTo>
                    <a:pt x="21" y="135"/>
                  </a:lnTo>
                  <a:lnTo>
                    <a:pt x="29" y="126"/>
                  </a:lnTo>
                  <a:lnTo>
                    <a:pt x="38" y="118"/>
                  </a:lnTo>
                  <a:lnTo>
                    <a:pt x="56" y="102"/>
                  </a:lnTo>
                  <a:lnTo>
                    <a:pt x="75" y="88"/>
                  </a:lnTo>
                  <a:lnTo>
                    <a:pt x="75" y="88"/>
                  </a:lnTo>
                  <a:lnTo>
                    <a:pt x="86" y="79"/>
                  </a:lnTo>
                  <a:lnTo>
                    <a:pt x="96" y="68"/>
                  </a:lnTo>
                  <a:lnTo>
                    <a:pt x="115" y="46"/>
                  </a:lnTo>
                  <a:lnTo>
                    <a:pt x="126" y="36"/>
                  </a:lnTo>
                  <a:lnTo>
                    <a:pt x="136" y="27"/>
                  </a:lnTo>
                  <a:lnTo>
                    <a:pt x="148" y="19"/>
                  </a:lnTo>
                  <a:lnTo>
                    <a:pt x="162" y="12"/>
                  </a:lnTo>
                  <a:lnTo>
                    <a:pt x="162" y="12"/>
                  </a:lnTo>
                  <a:lnTo>
                    <a:pt x="164" y="11"/>
                  </a:lnTo>
                  <a:lnTo>
                    <a:pt x="165" y="8"/>
                  </a:lnTo>
                  <a:lnTo>
                    <a:pt x="165" y="4"/>
                  </a:lnTo>
                  <a:lnTo>
                    <a:pt x="165" y="3"/>
                  </a:lnTo>
                  <a:lnTo>
                    <a:pt x="164" y="2"/>
                  </a:lnTo>
                  <a:lnTo>
                    <a:pt x="161" y="0"/>
                  </a:lnTo>
                  <a:lnTo>
                    <a:pt x="158" y="0"/>
                  </a:lnTo>
                  <a:lnTo>
                    <a:pt x="158"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1" name="Google Shape;751;p35"/>
            <p:cNvSpPr/>
            <p:nvPr/>
          </p:nvSpPr>
          <p:spPr>
            <a:xfrm>
              <a:off x="4651882" y="1618947"/>
              <a:ext cx="172564" cy="138987"/>
            </a:xfrm>
            <a:custGeom>
              <a:rect b="b" l="l" r="r" t="t"/>
              <a:pathLst>
                <a:path extrusionOk="0" h="211" w="229">
                  <a:moveTo>
                    <a:pt x="220" y="1"/>
                  </a:moveTo>
                  <a:lnTo>
                    <a:pt x="220" y="1"/>
                  </a:lnTo>
                  <a:lnTo>
                    <a:pt x="191" y="20"/>
                  </a:lnTo>
                  <a:lnTo>
                    <a:pt x="163" y="39"/>
                  </a:lnTo>
                  <a:lnTo>
                    <a:pt x="150" y="50"/>
                  </a:lnTo>
                  <a:lnTo>
                    <a:pt x="139" y="62"/>
                  </a:lnTo>
                  <a:lnTo>
                    <a:pt x="127" y="73"/>
                  </a:lnTo>
                  <a:lnTo>
                    <a:pt x="115" y="86"/>
                  </a:lnTo>
                  <a:lnTo>
                    <a:pt x="115" y="86"/>
                  </a:lnTo>
                  <a:lnTo>
                    <a:pt x="102" y="101"/>
                  </a:lnTo>
                  <a:lnTo>
                    <a:pt x="88" y="114"/>
                  </a:lnTo>
                  <a:lnTo>
                    <a:pt x="73" y="126"/>
                  </a:lnTo>
                  <a:lnTo>
                    <a:pt x="60" y="139"/>
                  </a:lnTo>
                  <a:lnTo>
                    <a:pt x="60" y="139"/>
                  </a:lnTo>
                  <a:lnTo>
                    <a:pt x="31" y="170"/>
                  </a:lnTo>
                  <a:lnTo>
                    <a:pt x="1" y="202"/>
                  </a:lnTo>
                  <a:lnTo>
                    <a:pt x="1" y="202"/>
                  </a:lnTo>
                  <a:lnTo>
                    <a:pt x="0" y="204"/>
                  </a:lnTo>
                  <a:lnTo>
                    <a:pt x="0" y="205"/>
                  </a:lnTo>
                  <a:lnTo>
                    <a:pt x="3" y="209"/>
                  </a:lnTo>
                  <a:lnTo>
                    <a:pt x="5" y="211"/>
                  </a:lnTo>
                  <a:lnTo>
                    <a:pt x="8" y="211"/>
                  </a:lnTo>
                  <a:lnTo>
                    <a:pt x="10" y="209"/>
                  </a:lnTo>
                  <a:lnTo>
                    <a:pt x="10" y="209"/>
                  </a:lnTo>
                  <a:lnTo>
                    <a:pt x="37" y="182"/>
                  </a:lnTo>
                  <a:lnTo>
                    <a:pt x="61" y="153"/>
                  </a:lnTo>
                  <a:lnTo>
                    <a:pt x="89" y="127"/>
                  </a:lnTo>
                  <a:lnTo>
                    <a:pt x="102" y="114"/>
                  </a:lnTo>
                  <a:lnTo>
                    <a:pt x="118" y="102"/>
                  </a:lnTo>
                  <a:lnTo>
                    <a:pt x="118" y="102"/>
                  </a:lnTo>
                  <a:lnTo>
                    <a:pt x="127" y="93"/>
                  </a:lnTo>
                  <a:lnTo>
                    <a:pt x="136" y="83"/>
                  </a:lnTo>
                  <a:lnTo>
                    <a:pt x="145" y="71"/>
                  </a:lnTo>
                  <a:lnTo>
                    <a:pt x="154" y="62"/>
                  </a:lnTo>
                  <a:lnTo>
                    <a:pt x="154" y="62"/>
                  </a:lnTo>
                  <a:lnTo>
                    <a:pt x="171" y="47"/>
                  </a:lnTo>
                  <a:lnTo>
                    <a:pt x="188" y="34"/>
                  </a:lnTo>
                  <a:lnTo>
                    <a:pt x="226" y="11"/>
                  </a:lnTo>
                  <a:lnTo>
                    <a:pt x="226" y="11"/>
                  </a:lnTo>
                  <a:lnTo>
                    <a:pt x="228" y="9"/>
                  </a:lnTo>
                  <a:lnTo>
                    <a:pt x="229" y="7"/>
                  </a:lnTo>
                  <a:lnTo>
                    <a:pt x="228" y="3"/>
                  </a:lnTo>
                  <a:lnTo>
                    <a:pt x="226" y="1"/>
                  </a:lnTo>
                  <a:lnTo>
                    <a:pt x="225" y="0"/>
                  </a:lnTo>
                  <a:lnTo>
                    <a:pt x="222" y="0"/>
                  </a:lnTo>
                  <a:lnTo>
                    <a:pt x="220" y="1"/>
                  </a:lnTo>
                  <a:lnTo>
                    <a:pt x="22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2" name="Google Shape;752;p35"/>
            <p:cNvSpPr/>
            <p:nvPr/>
          </p:nvSpPr>
          <p:spPr>
            <a:xfrm>
              <a:off x="4703349" y="1645676"/>
              <a:ext cx="181645" cy="144333"/>
            </a:xfrm>
            <a:custGeom>
              <a:rect b="b" l="l" r="r" t="t"/>
              <a:pathLst>
                <a:path extrusionOk="0" h="215" w="240">
                  <a:moveTo>
                    <a:pt x="230" y="0"/>
                  </a:moveTo>
                  <a:lnTo>
                    <a:pt x="230" y="0"/>
                  </a:lnTo>
                  <a:lnTo>
                    <a:pt x="217" y="8"/>
                  </a:lnTo>
                  <a:lnTo>
                    <a:pt x="206" y="17"/>
                  </a:lnTo>
                  <a:lnTo>
                    <a:pt x="194" y="27"/>
                  </a:lnTo>
                  <a:lnTo>
                    <a:pt x="182" y="39"/>
                  </a:lnTo>
                  <a:lnTo>
                    <a:pt x="161" y="61"/>
                  </a:lnTo>
                  <a:lnTo>
                    <a:pt x="140" y="85"/>
                  </a:lnTo>
                  <a:lnTo>
                    <a:pt x="140" y="85"/>
                  </a:lnTo>
                  <a:lnTo>
                    <a:pt x="110" y="115"/>
                  </a:lnTo>
                  <a:lnTo>
                    <a:pt x="77" y="145"/>
                  </a:lnTo>
                  <a:lnTo>
                    <a:pt x="45" y="172"/>
                  </a:lnTo>
                  <a:lnTo>
                    <a:pt x="11" y="200"/>
                  </a:lnTo>
                  <a:lnTo>
                    <a:pt x="11" y="200"/>
                  </a:lnTo>
                  <a:lnTo>
                    <a:pt x="8" y="200"/>
                  </a:lnTo>
                  <a:lnTo>
                    <a:pt x="5" y="202"/>
                  </a:lnTo>
                  <a:lnTo>
                    <a:pt x="5" y="202"/>
                  </a:lnTo>
                  <a:lnTo>
                    <a:pt x="3" y="205"/>
                  </a:lnTo>
                  <a:lnTo>
                    <a:pt x="3" y="205"/>
                  </a:lnTo>
                  <a:lnTo>
                    <a:pt x="0" y="209"/>
                  </a:lnTo>
                  <a:lnTo>
                    <a:pt x="0" y="212"/>
                  </a:lnTo>
                  <a:lnTo>
                    <a:pt x="2" y="215"/>
                  </a:lnTo>
                  <a:lnTo>
                    <a:pt x="3" y="215"/>
                  </a:lnTo>
                  <a:lnTo>
                    <a:pt x="5" y="215"/>
                  </a:lnTo>
                  <a:lnTo>
                    <a:pt x="5" y="215"/>
                  </a:lnTo>
                  <a:lnTo>
                    <a:pt x="9" y="215"/>
                  </a:lnTo>
                  <a:lnTo>
                    <a:pt x="13" y="214"/>
                  </a:lnTo>
                  <a:lnTo>
                    <a:pt x="15" y="212"/>
                  </a:lnTo>
                  <a:lnTo>
                    <a:pt x="16" y="209"/>
                  </a:lnTo>
                  <a:lnTo>
                    <a:pt x="16" y="209"/>
                  </a:lnTo>
                  <a:lnTo>
                    <a:pt x="45" y="187"/>
                  </a:lnTo>
                  <a:lnTo>
                    <a:pt x="72" y="163"/>
                  </a:lnTo>
                  <a:lnTo>
                    <a:pt x="100" y="140"/>
                  </a:lnTo>
                  <a:lnTo>
                    <a:pt x="126" y="115"/>
                  </a:lnTo>
                  <a:lnTo>
                    <a:pt x="126" y="115"/>
                  </a:lnTo>
                  <a:lnTo>
                    <a:pt x="155" y="86"/>
                  </a:lnTo>
                  <a:lnTo>
                    <a:pt x="182" y="56"/>
                  </a:lnTo>
                  <a:lnTo>
                    <a:pt x="182" y="56"/>
                  </a:lnTo>
                  <a:lnTo>
                    <a:pt x="195" y="43"/>
                  </a:lnTo>
                  <a:lnTo>
                    <a:pt x="208" y="31"/>
                  </a:lnTo>
                  <a:lnTo>
                    <a:pt x="221" y="19"/>
                  </a:lnTo>
                  <a:lnTo>
                    <a:pt x="237" y="10"/>
                  </a:lnTo>
                  <a:lnTo>
                    <a:pt x="237" y="10"/>
                  </a:lnTo>
                  <a:lnTo>
                    <a:pt x="238" y="8"/>
                  </a:lnTo>
                  <a:lnTo>
                    <a:pt x="240" y="6"/>
                  </a:lnTo>
                  <a:lnTo>
                    <a:pt x="238" y="2"/>
                  </a:lnTo>
                  <a:lnTo>
                    <a:pt x="236" y="0"/>
                  </a:lnTo>
                  <a:lnTo>
                    <a:pt x="233" y="0"/>
                  </a:lnTo>
                  <a:lnTo>
                    <a:pt x="230" y="0"/>
                  </a:lnTo>
                  <a:lnTo>
                    <a:pt x="23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3" name="Google Shape;753;p35"/>
            <p:cNvSpPr/>
            <p:nvPr/>
          </p:nvSpPr>
          <p:spPr>
            <a:xfrm>
              <a:off x="4760869" y="1672404"/>
              <a:ext cx="175590" cy="155024"/>
            </a:xfrm>
            <a:custGeom>
              <a:rect b="b" l="l" r="r" t="t"/>
              <a:pathLst>
                <a:path extrusionOk="0" h="234" w="235">
                  <a:moveTo>
                    <a:pt x="225" y="1"/>
                  </a:moveTo>
                  <a:lnTo>
                    <a:pt x="225" y="1"/>
                  </a:lnTo>
                  <a:lnTo>
                    <a:pt x="205" y="22"/>
                  </a:lnTo>
                  <a:lnTo>
                    <a:pt x="194" y="31"/>
                  </a:lnTo>
                  <a:lnTo>
                    <a:pt x="185" y="43"/>
                  </a:lnTo>
                  <a:lnTo>
                    <a:pt x="185" y="43"/>
                  </a:lnTo>
                  <a:lnTo>
                    <a:pt x="171" y="59"/>
                  </a:lnTo>
                  <a:lnTo>
                    <a:pt x="155" y="74"/>
                  </a:lnTo>
                  <a:lnTo>
                    <a:pt x="140" y="89"/>
                  </a:lnTo>
                  <a:lnTo>
                    <a:pt x="127" y="106"/>
                  </a:lnTo>
                  <a:lnTo>
                    <a:pt x="127" y="106"/>
                  </a:lnTo>
                  <a:lnTo>
                    <a:pt x="114" y="123"/>
                  </a:lnTo>
                  <a:lnTo>
                    <a:pt x="100" y="139"/>
                  </a:lnTo>
                  <a:lnTo>
                    <a:pt x="86" y="154"/>
                  </a:lnTo>
                  <a:lnTo>
                    <a:pt x="70" y="170"/>
                  </a:lnTo>
                  <a:lnTo>
                    <a:pt x="70" y="170"/>
                  </a:lnTo>
                  <a:lnTo>
                    <a:pt x="53" y="184"/>
                  </a:lnTo>
                  <a:lnTo>
                    <a:pt x="36" y="197"/>
                  </a:lnTo>
                  <a:lnTo>
                    <a:pt x="19" y="210"/>
                  </a:lnTo>
                  <a:lnTo>
                    <a:pt x="3" y="225"/>
                  </a:lnTo>
                  <a:lnTo>
                    <a:pt x="3" y="225"/>
                  </a:lnTo>
                  <a:lnTo>
                    <a:pt x="0" y="226"/>
                  </a:lnTo>
                  <a:lnTo>
                    <a:pt x="0" y="229"/>
                  </a:lnTo>
                  <a:lnTo>
                    <a:pt x="3" y="233"/>
                  </a:lnTo>
                  <a:lnTo>
                    <a:pt x="6" y="234"/>
                  </a:lnTo>
                  <a:lnTo>
                    <a:pt x="8" y="234"/>
                  </a:lnTo>
                  <a:lnTo>
                    <a:pt x="11" y="233"/>
                  </a:lnTo>
                  <a:lnTo>
                    <a:pt x="11" y="233"/>
                  </a:lnTo>
                  <a:lnTo>
                    <a:pt x="25" y="220"/>
                  </a:lnTo>
                  <a:lnTo>
                    <a:pt x="41" y="208"/>
                  </a:lnTo>
                  <a:lnTo>
                    <a:pt x="55" y="197"/>
                  </a:lnTo>
                  <a:lnTo>
                    <a:pt x="71" y="184"/>
                  </a:lnTo>
                  <a:lnTo>
                    <a:pt x="71" y="184"/>
                  </a:lnTo>
                  <a:lnTo>
                    <a:pt x="99" y="157"/>
                  </a:lnTo>
                  <a:lnTo>
                    <a:pt x="113" y="142"/>
                  </a:lnTo>
                  <a:lnTo>
                    <a:pt x="125" y="128"/>
                  </a:lnTo>
                  <a:lnTo>
                    <a:pt x="125" y="128"/>
                  </a:lnTo>
                  <a:lnTo>
                    <a:pt x="151" y="97"/>
                  </a:lnTo>
                  <a:lnTo>
                    <a:pt x="177" y="67"/>
                  </a:lnTo>
                  <a:lnTo>
                    <a:pt x="205" y="38"/>
                  </a:lnTo>
                  <a:lnTo>
                    <a:pt x="233" y="10"/>
                  </a:lnTo>
                  <a:lnTo>
                    <a:pt x="233" y="10"/>
                  </a:lnTo>
                  <a:lnTo>
                    <a:pt x="235" y="8"/>
                  </a:lnTo>
                  <a:lnTo>
                    <a:pt x="235" y="5"/>
                  </a:lnTo>
                  <a:lnTo>
                    <a:pt x="233" y="1"/>
                  </a:lnTo>
                  <a:lnTo>
                    <a:pt x="229" y="0"/>
                  </a:lnTo>
                  <a:lnTo>
                    <a:pt x="227" y="0"/>
                  </a:lnTo>
                  <a:lnTo>
                    <a:pt x="225" y="1"/>
                  </a:lnTo>
                  <a:lnTo>
                    <a:pt x="22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4" name="Google Shape;754;p35"/>
            <p:cNvSpPr/>
            <p:nvPr/>
          </p:nvSpPr>
          <p:spPr>
            <a:xfrm>
              <a:off x="4836555" y="1733880"/>
              <a:ext cx="130180" cy="101568"/>
            </a:xfrm>
            <a:custGeom>
              <a:rect b="b" l="l" r="r" t="t"/>
              <a:pathLst>
                <a:path extrusionOk="0" h="155" w="171">
                  <a:moveTo>
                    <a:pt x="161" y="2"/>
                  </a:moveTo>
                  <a:lnTo>
                    <a:pt x="161" y="2"/>
                  </a:lnTo>
                  <a:lnTo>
                    <a:pt x="120" y="36"/>
                  </a:lnTo>
                  <a:lnTo>
                    <a:pt x="80" y="71"/>
                  </a:lnTo>
                  <a:lnTo>
                    <a:pt x="40" y="108"/>
                  </a:lnTo>
                  <a:lnTo>
                    <a:pt x="1" y="144"/>
                  </a:lnTo>
                  <a:lnTo>
                    <a:pt x="1" y="144"/>
                  </a:lnTo>
                  <a:lnTo>
                    <a:pt x="0" y="147"/>
                  </a:lnTo>
                  <a:lnTo>
                    <a:pt x="0" y="148"/>
                  </a:lnTo>
                  <a:lnTo>
                    <a:pt x="1" y="152"/>
                  </a:lnTo>
                  <a:lnTo>
                    <a:pt x="5" y="155"/>
                  </a:lnTo>
                  <a:lnTo>
                    <a:pt x="8" y="153"/>
                  </a:lnTo>
                  <a:lnTo>
                    <a:pt x="9" y="152"/>
                  </a:lnTo>
                  <a:lnTo>
                    <a:pt x="9" y="152"/>
                  </a:lnTo>
                  <a:lnTo>
                    <a:pt x="48" y="116"/>
                  </a:lnTo>
                  <a:lnTo>
                    <a:pt x="87" y="79"/>
                  </a:lnTo>
                  <a:lnTo>
                    <a:pt x="128" y="44"/>
                  </a:lnTo>
                  <a:lnTo>
                    <a:pt x="170" y="10"/>
                  </a:lnTo>
                  <a:lnTo>
                    <a:pt x="170" y="10"/>
                  </a:lnTo>
                  <a:lnTo>
                    <a:pt x="171" y="8"/>
                  </a:lnTo>
                  <a:lnTo>
                    <a:pt x="171" y="6"/>
                  </a:lnTo>
                  <a:lnTo>
                    <a:pt x="171" y="4"/>
                  </a:lnTo>
                  <a:lnTo>
                    <a:pt x="170" y="3"/>
                  </a:lnTo>
                  <a:lnTo>
                    <a:pt x="166" y="0"/>
                  </a:lnTo>
                  <a:lnTo>
                    <a:pt x="163" y="0"/>
                  </a:lnTo>
                  <a:lnTo>
                    <a:pt x="161" y="2"/>
                  </a:lnTo>
                  <a:lnTo>
                    <a:pt x="16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5" name="Google Shape;755;p35"/>
            <p:cNvSpPr/>
            <p:nvPr/>
          </p:nvSpPr>
          <p:spPr>
            <a:xfrm>
              <a:off x="4866829" y="1757935"/>
              <a:ext cx="139261" cy="114933"/>
            </a:xfrm>
            <a:custGeom>
              <a:rect b="b" l="l" r="r" t="t"/>
              <a:pathLst>
                <a:path extrusionOk="0" h="171" w="183">
                  <a:moveTo>
                    <a:pt x="174" y="2"/>
                  </a:moveTo>
                  <a:lnTo>
                    <a:pt x="174" y="2"/>
                  </a:lnTo>
                  <a:lnTo>
                    <a:pt x="157" y="22"/>
                  </a:lnTo>
                  <a:lnTo>
                    <a:pt x="149" y="31"/>
                  </a:lnTo>
                  <a:lnTo>
                    <a:pt x="140" y="40"/>
                  </a:lnTo>
                  <a:lnTo>
                    <a:pt x="140" y="40"/>
                  </a:lnTo>
                  <a:lnTo>
                    <a:pt x="128" y="49"/>
                  </a:lnTo>
                  <a:lnTo>
                    <a:pt x="115" y="59"/>
                  </a:lnTo>
                  <a:lnTo>
                    <a:pt x="103" y="68"/>
                  </a:lnTo>
                  <a:lnTo>
                    <a:pt x="92" y="78"/>
                  </a:lnTo>
                  <a:lnTo>
                    <a:pt x="92" y="78"/>
                  </a:lnTo>
                  <a:lnTo>
                    <a:pt x="68" y="98"/>
                  </a:lnTo>
                  <a:lnTo>
                    <a:pt x="45" y="119"/>
                  </a:lnTo>
                  <a:lnTo>
                    <a:pt x="31" y="129"/>
                  </a:lnTo>
                  <a:lnTo>
                    <a:pt x="21" y="140"/>
                  </a:lnTo>
                  <a:lnTo>
                    <a:pt x="11" y="151"/>
                  </a:lnTo>
                  <a:lnTo>
                    <a:pt x="1" y="163"/>
                  </a:lnTo>
                  <a:lnTo>
                    <a:pt x="1" y="163"/>
                  </a:lnTo>
                  <a:lnTo>
                    <a:pt x="0" y="166"/>
                  </a:lnTo>
                  <a:lnTo>
                    <a:pt x="0" y="167"/>
                  </a:lnTo>
                  <a:lnTo>
                    <a:pt x="3" y="171"/>
                  </a:lnTo>
                  <a:lnTo>
                    <a:pt x="8" y="171"/>
                  </a:lnTo>
                  <a:lnTo>
                    <a:pt x="9" y="171"/>
                  </a:lnTo>
                  <a:lnTo>
                    <a:pt x="12" y="168"/>
                  </a:lnTo>
                  <a:lnTo>
                    <a:pt x="12" y="168"/>
                  </a:lnTo>
                  <a:lnTo>
                    <a:pt x="18" y="159"/>
                  </a:lnTo>
                  <a:lnTo>
                    <a:pt x="28" y="150"/>
                  </a:lnTo>
                  <a:lnTo>
                    <a:pt x="47" y="134"/>
                  </a:lnTo>
                  <a:lnTo>
                    <a:pt x="47" y="134"/>
                  </a:lnTo>
                  <a:lnTo>
                    <a:pt x="73" y="110"/>
                  </a:lnTo>
                  <a:lnTo>
                    <a:pt x="99" y="86"/>
                  </a:lnTo>
                  <a:lnTo>
                    <a:pt x="99" y="86"/>
                  </a:lnTo>
                  <a:lnTo>
                    <a:pt x="111" y="76"/>
                  </a:lnTo>
                  <a:lnTo>
                    <a:pt x="124" y="66"/>
                  </a:lnTo>
                  <a:lnTo>
                    <a:pt x="148" y="48"/>
                  </a:lnTo>
                  <a:lnTo>
                    <a:pt x="148" y="48"/>
                  </a:lnTo>
                  <a:lnTo>
                    <a:pt x="157" y="39"/>
                  </a:lnTo>
                  <a:lnTo>
                    <a:pt x="166" y="30"/>
                  </a:lnTo>
                  <a:lnTo>
                    <a:pt x="182" y="10"/>
                  </a:lnTo>
                  <a:lnTo>
                    <a:pt x="182" y="10"/>
                  </a:lnTo>
                  <a:lnTo>
                    <a:pt x="183" y="8"/>
                  </a:lnTo>
                  <a:lnTo>
                    <a:pt x="183" y="6"/>
                  </a:lnTo>
                  <a:lnTo>
                    <a:pt x="181" y="2"/>
                  </a:lnTo>
                  <a:lnTo>
                    <a:pt x="179" y="1"/>
                  </a:lnTo>
                  <a:lnTo>
                    <a:pt x="178" y="0"/>
                  </a:lnTo>
                  <a:lnTo>
                    <a:pt x="175" y="1"/>
                  </a:lnTo>
                  <a:lnTo>
                    <a:pt x="174" y="2"/>
                  </a:lnTo>
                  <a:lnTo>
                    <a:pt x="17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6" name="Google Shape;756;p35"/>
            <p:cNvSpPr/>
            <p:nvPr/>
          </p:nvSpPr>
          <p:spPr>
            <a:xfrm>
              <a:off x="4921323" y="1814065"/>
              <a:ext cx="93851" cy="72167"/>
            </a:xfrm>
            <a:custGeom>
              <a:rect b="b" l="l" r="r" t="t"/>
              <a:pathLst>
                <a:path extrusionOk="0" h="108" w="126">
                  <a:moveTo>
                    <a:pt x="116" y="1"/>
                  </a:moveTo>
                  <a:lnTo>
                    <a:pt x="116" y="1"/>
                  </a:lnTo>
                  <a:lnTo>
                    <a:pt x="110" y="5"/>
                  </a:lnTo>
                  <a:lnTo>
                    <a:pt x="102" y="8"/>
                  </a:lnTo>
                  <a:lnTo>
                    <a:pt x="96" y="10"/>
                  </a:lnTo>
                  <a:lnTo>
                    <a:pt x="91" y="15"/>
                  </a:lnTo>
                  <a:lnTo>
                    <a:pt x="91" y="15"/>
                  </a:lnTo>
                  <a:lnTo>
                    <a:pt x="76" y="30"/>
                  </a:lnTo>
                  <a:lnTo>
                    <a:pt x="61" y="43"/>
                  </a:lnTo>
                  <a:lnTo>
                    <a:pt x="61" y="43"/>
                  </a:lnTo>
                  <a:lnTo>
                    <a:pt x="45" y="55"/>
                  </a:lnTo>
                  <a:lnTo>
                    <a:pt x="29" y="68"/>
                  </a:lnTo>
                  <a:lnTo>
                    <a:pt x="15" y="82"/>
                  </a:lnTo>
                  <a:lnTo>
                    <a:pt x="2" y="98"/>
                  </a:lnTo>
                  <a:lnTo>
                    <a:pt x="2" y="98"/>
                  </a:lnTo>
                  <a:lnTo>
                    <a:pt x="0" y="100"/>
                  </a:lnTo>
                  <a:lnTo>
                    <a:pt x="0" y="102"/>
                  </a:lnTo>
                  <a:lnTo>
                    <a:pt x="3" y="106"/>
                  </a:lnTo>
                  <a:lnTo>
                    <a:pt x="4" y="107"/>
                  </a:lnTo>
                  <a:lnTo>
                    <a:pt x="6" y="108"/>
                  </a:lnTo>
                  <a:lnTo>
                    <a:pt x="8" y="107"/>
                  </a:lnTo>
                  <a:lnTo>
                    <a:pt x="10" y="106"/>
                  </a:lnTo>
                  <a:lnTo>
                    <a:pt x="10" y="106"/>
                  </a:lnTo>
                  <a:lnTo>
                    <a:pt x="25" y="89"/>
                  </a:lnTo>
                  <a:lnTo>
                    <a:pt x="41" y="73"/>
                  </a:lnTo>
                  <a:lnTo>
                    <a:pt x="59" y="59"/>
                  </a:lnTo>
                  <a:lnTo>
                    <a:pt x="78" y="44"/>
                  </a:lnTo>
                  <a:lnTo>
                    <a:pt x="78" y="44"/>
                  </a:lnTo>
                  <a:lnTo>
                    <a:pt x="88" y="34"/>
                  </a:lnTo>
                  <a:lnTo>
                    <a:pt x="98" y="23"/>
                  </a:lnTo>
                  <a:lnTo>
                    <a:pt x="98" y="23"/>
                  </a:lnTo>
                  <a:lnTo>
                    <a:pt x="104" y="19"/>
                  </a:lnTo>
                  <a:lnTo>
                    <a:pt x="110" y="15"/>
                  </a:lnTo>
                  <a:lnTo>
                    <a:pt x="118" y="13"/>
                  </a:lnTo>
                  <a:lnTo>
                    <a:pt x="125" y="9"/>
                  </a:lnTo>
                  <a:lnTo>
                    <a:pt x="125" y="9"/>
                  </a:lnTo>
                  <a:lnTo>
                    <a:pt x="126" y="8"/>
                  </a:lnTo>
                  <a:lnTo>
                    <a:pt x="126" y="5"/>
                  </a:lnTo>
                  <a:lnTo>
                    <a:pt x="126" y="4"/>
                  </a:lnTo>
                  <a:lnTo>
                    <a:pt x="125" y="1"/>
                  </a:lnTo>
                  <a:lnTo>
                    <a:pt x="121" y="0"/>
                  </a:lnTo>
                  <a:lnTo>
                    <a:pt x="118" y="0"/>
                  </a:lnTo>
                  <a:lnTo>
                    <a:pt x="116" y="1"/>
                  </a:lnTo>
                  <a:lnTo>
                    <a:pt x="116"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7" name="Google Shape;757;p35"/>
            <p:cNvSpPr/>
            <p:nvPr/>
          </p:nvSpPr>
          <p:spPr>
            <a:xfrm>
              <a:off x="4188689" y="2311212"/>
              <a:ext cx="166509" cy="157698"/>
            </a:xfrm>
            <a:custGeom>
              <a:rect b="b" l="l" r="r" t="t"/>
              <a:pathLst>
                <a:path extrusionOk="0" h="234" w="217">
                  <a:moveTo>
                    <a:pt x="212" y="0"/>
                  </a:moveTo>
                  <a:lnTo>
                    <a:pt x="212" y="0"/>
                  </a:lnTo>
                  <a:lnTo>
                    <a:pt x="204" y="1"/>
                  </a:lnTo>
                  <a:lnTo>
                    <a:pt x="196" y="3"/>
                  </a:lnTo>
                  <a:lnTo>
                    <a:pt x="190" y="6"/>
                  </a:lnTo>
                  <a:lnTo>
                    <a:pt x="184" y="10"/>
                  </a:lnTo>
                  <a:lnTo>
                    <a:pt x="173" y="19"/>
                  </a:lnTo>
                  <a:lnTo>
                    <a:pt x="162" y="30"/>
                  </a:lnTo>
                  <a:lnTo>
                    <a:pt x="162" y="30"/>
                  </a:lnTo>
                  <a:lnTo>
                    <a:pt x="145" y="47"/>
                  </a:lnTo>
                  <a:lnTo>
                    <a:pt x="127" y="62"/>
                  </a:lnTo>
                  <a:lnTo>
                    <a:pt x="110" y="79"/>
                  </a:lnTo>
                  <a:lnTo>
                    <a:pt x="93" y="96"/>
                  </a:lnTo>
                  <a:lnTo>
                    <a:pt x="93" y="96"/>
                  </a:lnTo>
                  <a:lnTo>
                    <a:pt x="65" y="129"/>
                  </a:lnTo>
                  <a:lnTo>
                    <a:pt x="39" y="163"/>
                  </a:lnTo>
                  <a:lnTo>
                    <a:pt x="39" y="163"/>
                  </a:lnTo>
                  <a:lnTo>
                    <a:pt x="17" y="194"/>
                  </a:lnTo>
                  <a:lnTo>
                    <a:pt x="8" y="210"/>
                  </a:lnTo>
                  <a:lnTo>
                    <a:pt x="0" y="227"/>
                  </a:lnTo>
                  <a:lnTo>
                    <a:pt x="0" y="227"/>
                  </a:lnTo>
                  <a:lnTo>
                    <a:pt x="0" y="230"/>
                  </a:lnTo>
                  <a:lnTo>
                    <a:pt x="1" y="231"/>
                  </a:lnTo>
                  <a:lnTo>
                    <a:pt x="3" y="232"/>
                  </a:lnTo>
                  <a:lnTo>
                    <a:pt x="4" y="234"/>
                  </a:lnTo>
                  <a:lnTo>
                    <a:pt x="8" y="234"/>
                  </a:lnTo>
                  <a:lnTo>
                    <a:pt x="10" y="232"/>
                  </a:lnTo>
                  <a:lnTo>
                    <a:pt x="12" y="230"/>
                  </a:lnTo>
                  <a:lnTo>
                    <a:pt x="12" y="230"/>
                  </a:lnTo>
                  <a:lnTo>
                    <a:pt x="18" y="214"/>
                  </a:lnTo>
                  <a:lnTo>
                    <a:pt x="27" y="198"/>
                  </a:lnTo>
                  <a:lnTo>
                    <a:pt x="38" y="183"/>
                  </a:lnTo>
                  <a:lnTo>
                    <a:pt x="48" y="168"/>
                  </a:lnTo>
                  <a:lnTo>
                    <a:pt x="72" y="139"/>
                  </a:lnTo>
                  <a:lnTo>
                    <a:pt x="96" y="111"/>
                  </a:lnTo>
                  <a:lnTo>
                    <a:pt x="96" y="111"/>
                  </a:lnTo>
                  <a:lnTo>
                    <a:pt x="106" y="99"/>
                  </a:lnTo>
                  <a:lnTo>
                    <a:pt x="118" y="86"/>
                  </a:lnTo>
                  <a:lnTo>
                    <a:pt x="143" y="64"/>
                  </a:lnTo>
                  <a:lnTo>
                    <a:pt x="143" y="64"/>
                  </a:lnTo>
                  <a:lnTo>
                    <a:pt x="157" y="48"/>
                  </a:lnTo>
                  <a:lnTo>
                    <a:pt x="174" y="32"/>
                  </a:lnTo>
                  <a:lnTo>
                    <a:pt x="183" y="24"/>
                  </a:lnTo>
                  <a:lnTo>
                    <a:pt x="192" y="18"/>
                  </a:lnTo>
                  <a:lnTo>
                    <a:pt x="201" y="14"/>
                  </a:lnTo>
                  <a:lnTo>
                    <a:pt x="212" y="11"/>
                  </a:lnTo>
                  <a:lnTo>
                    <a:pt x="212" y="11"/>
                  </a:lnTo>
                  <a:lnTo>
                    <a:pt x="213" y="10"/>
                  </a:lnTo>
                  <a:lnTo>
                    <a:pt x="216" y="9"/>
                  </a:lnTo>
                  <a:lnTo>
                    <a:pt x="217" y="5"/>
                  </a:lnTo>
                  <a:lnTo>
                    <a:pt x="217" y="3"/>
                  </a:lnTo>
                  <a:lnTo>
                    <a:pt x="216" y="1"/>
                  </a:lnTo>
                  <a:lnTo>
                    <a:pt x="213" y="0"/>
                  </a:lnTo>
                  <a:lnTo>
                    <a:pt x="212" y="0"/>
                  </a:lnTo>
                  <a:lnTo>
                    <a:pt x="212"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8" name="Google Shape;758;p35"/>
            <p:cNvSpPr/>
            <p:nvPr/>
          </p:nvSpPr>
          <p:spPr>
            <a:xfrm>
              <a:off x="4119057" y="2367341"/>
              <a:ext cx="239167" cy="219172"/>
            </a:xfrm>
            <a:custGeom>
              <a:rect b="b" l="l" r="r" t="t"/>
              <a:pathLst>
                <a:path extrusionOk="0" h="329" w="316">
                  <a:moveTo>
                    <a:pt x="305" y="1"/>
                  </a:moveTo>
                  <a:lnTo>
                    <a:pt x="305" y="1"/>
                  </a:lnTo>
                  <a:lnTo>
                    <a:pt x="296" y="6"/>
                  </a:lnTo>
                  <a:lnTo>
                    <a:pt x="287" y="13"/>
                  </a:lnTo>
                  <a:lnTo>
                    <a:pt x="278" y="18"/>
                  </a:lnTo>
                  <a:lnTo>
                    <a:pt x="270" y="24"/>
                  </a:lnTo>
                  <a:lnTo>
                    <a:pt x="270" y="24"/>
                  </a:lnTo>
                  <a:lnTo>
                    <a:pt x="249" y="45"/>
                  </a:lnTo>
                  <a:lnTo>
                    <a:pt x="227" y="65"/>
                  </a:lnTo>
                  <a:lnTo>
                    <a:pt x="227" y="65"/>
                  </a:lnTo>
                  <a:lnTo>
                    <a:pt x="181" y="107"/>
                  </a:lnTo>
                  <a:lnTo>
                    <a:pt x="159" y="129"/>
                  </a:lnTo>
                  <a:lnTo>
                    <a:pt x="138" y="151"/>
                  </a:lnTo>
                  <a:lnTo>
                    <a:pt x="138" y="151"/>
                  </a:lnTo>
                  <a:lnTo>
                    <a:pt x="95" y="200"/>
                  </a:lnTo>
                  <a:lnTo>
                    <a:pt x="50" y="247"/>
                  </a:lnTo>
                  <a:lnTo>
                    <a:pt x="50" y="247"/>
                  </a:lnTo>
                  <a:lnTo>
                    <a:pt x="36" y="264"/>
                  </a:lnTo>
                  <a:lnTo>
                    <a:pt x="21" y="282"/>
                  </a:lnTo>
                  <a:lnTo>
                    <a:pt x="10" y="302"/>
                  </a:lnTo>
                  <a:lnTo>
                    <a:pt x="4" y="312"/>
                  </a:lnTo>
                  <a:lnTo>
                    <a:pt x="0" y="323"/>
                  </a:lnTo>
                  <a:lnTo>
                    <a:pt x="0" y="323"/>
                  </a:lnTo>
                  <a:lnTo>
                    <a:pt x="0" y="325"/>
                  </a:lnTo>
                  <a:lnTo>
                    <a:pt x="2" y="327"/>
                  </a:lnTo>
                  <a:lnTo>
                    <a:pt x="4" y="329"/>
                  </a:lnTo>
                  <a:lnTo>
                    <a:pt x="10" y="329"/>
                  </a:lnTo>
                  <a:lnTo>
                    <a:pt x="11" y="328"/>
                  </a:lnTo>
                  <a:lnTo>
                    <a:pt x="12" y="325"/>
                  </a:lnTo>
                  <a:lnTo>
                    <a:pt x="12" y="325"/>
                  </a:lnTo>
                  <a:lnTo>
                    <a:pt x="17" y="313"/>
                  </a:lnTo>
                  <a:lnTo>
                    <a:pt x="23" y="302"/>
                  </a:lnTo>
                  <a:lnTo>
                    <a:pt x="31" y="290"/>
                  </a:lnTo>
                  <a:lnTo>
                    <a:pt x="38" y="279"/>
                  </a:lnTo>
                  <a:lnTo>
                    <a:pt x="55" y="259"/>
                  </a:lnTo>
                  <a:lnTo>
                    <a:pt x="74" y="239"/>
                  </a:lnTo>
                  <a:lnTo>
                    <a:pt x="74" y="239"/>
                  </a:lnTo>
                  <a:lnTo>
                    <a:pt x="113" y="196"/>
                  </a:lnTo>
                  <a:lnTo>
                    <a:pt x="154" y="151"/>
                  </a:lnTo>
                  <a:lnTo>
                    <a:pt x="154" y="151"/>
                  </a:lnTo>
                  <a:lnTo>
                    <a:pt x="172" y="130"/>
                  </a:lnTo>
                  <a:lnTo>
                    <a:pt x="193" y="111"/>
                  </a:lnTo>
                  <a:lnTo>
                    <a:pt x="235" y="73"/>
                  </a:lnTo>
                  <a:lnTo>
                    <a:pt x="235" y="73"/>
                  </a:lnTo>
                  <a:lnTo>
                    <a:pt x="271" y="39"/>
                  </a:lnTo>
                  <a:lnTo>
                    <a:pt x="271" y="39"/>
                  </a:lnTo>
                  <a:lnTo>
                    <a:pt x="280" y="31"/>
                  </a:lnTo>
                  <a:lnTo>
                    <a:pt x="292" y="23"/>
                  </a:lnTo>
                  <a:lnTo>
                    <a:pt x="303" y="17"/>
                  </a:lnTo>
                  <a:lnTo>
                    <a:pt x="313" y="9"/>
                  </a:lnTo>
                  <a:lnTo>
                    <a:pt x="313" y="9"/>
                  </a:lnTo>
                  <a:lnTo>
                    <a:pt x="314" y="6"/>
                  </a:lnTo>
                  <a:lnTo>
                    <a:pt x="316" y="5"/>
                  </a:lnTo>
                  <a:lnTo>
                    <a:pt x="314" y="2"/>
                  </a:lnTo>
                  <a:lnTo>
                    <a:pt x="313" y="1"/>
                  </a:lnTo>
                  <a:lnTo>
                    <a:pt x="309" y="0"/>
                  </a:lnTo>
                  <a:lnTo>
                    <a:pt x="308" y="0"/>
                  </a:lnTo>
                  <a:lnTo>
                    <a:pt x="305" y="1"/>
                  </a:lnTo>
                  <a:lnTo>
                    <a:pt x="30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59" name="Google Shape;759;p35"/>
            <p:cNvSpPr/>
            <p:nvPr/>
          </p:nvSpPr>
          <p:spPr>
            <a:xfrm>
              <a:off x="4125112" y="2418126"/>
              <a:ext cx="254303" cy="245901"/>
            </a:xfrm>
            <a:custGeom>
              <a:rect b="b" l="l" r="r" t="t"/>
              <a:pathLst>
                <a:path extrusionOk="0" h="366" w="336">
                  <a:moveTo>
                    <a:pt x="328" y="1"/>
                  </a:moveTo>
                  <a:lnTo>
                    <a:pt x="328" y="1"/>
                  </a:lnTo>
                  <a:lnTo>
                    <a:pt x="302" y="21"/>
                  </a:lnTo>
                  <a:lnTo>
                    <a:pt x="277" y="42"/>
                  </a:lnTo>
                  <a:lnTo>
                    <a:pt x="252" y="64"/>
                  </a:lnTo>
                  <a:lnTo>
                    <a:pt x="230" y="86"/>
                  </a:lnTo>
                  <a:lnTo>
                    <a:pt x="208" y="111"/>
                  </a:lnTo>
                  <a:lnTo>
                    <a:pt x="186" y="136"/>
                  </a:lnTo>
                  <a:lnTo>
                    <a:pt x="144" y="184"/>
                  </a:lnTo>
                  <a:lnTo>
                    <a:pt x="144" y="184"/>
                  </a:lnTo>
                  <a:lnTo>
                    <a:pt x="133" y="198"/>
                  </a:lnTo>
                  <a:lnTo>
                    <a:pt x="122" y="208"/>
                  </a:lnTo>
                  <a:lnTo>
                    <a:pt x="98" y="230"/>
                  </a:lnTo>
                  <a:lnTo>
                    <a:pt x="73" y="252"/>
                  </a:lnTo>
                  <a:lnTo>
                    <a:pt x="50" y="275"/>
                  </a:lnTo>
                  <a:lnTo>
                    <a:pt x="50" y="275"/>
                  </a:lnTo>
                  <a:lnTo>
                    <a:pt x="34" y="293"/>
                  </a:lnTo>
                  <a:lnTo>
                    <a:pt x="26" y="303"/>
                  </a:lnTo>
                  <a:lnTo>
                    <a:pt x="18" y="314"/>
                  </a:lnTo>
                  <a:lnTo>
                    <a:pt x="12" y="324"/>
                  </a:lnTo>
                  <a:lnTo>
                    <a:pt x="7" y="336"/>
                  </a:lnTo>
                  <a:lnTo>
                    <a:pt x="3" y="348"/>
                  </a:lnTo>
                  <a:lnTo>
                    <a:pt x="0" y="360"/>
                  </a:lnTo>
                  <a:lnTo>
                    <a:pt x="0" y="360"/>
                  </a:lnTo>
                  <a:lnTo>
                    <a:pt x="0" y="364"/>
                  </a:lnTo>
                  <a:lnTo>
                    <a:pt x="3" y="365"/>
                  </a:lnTo>
                  <a:lnTo>
                    <a:pt x="7" y="366"/>
                  </a:lnTo>
                  <a:lnTo>
                    <a:pt x="9" y="365"/>
                  </a:lnTo>
                  <a:lnTo>
                    <a:pt x="16" y="358"/>
                  </a:lnTo>
                  <a:lnTo>
                    <a:pt x="16" y="358"/>
                  </a:lnTo>
                  <a:lnTo>
                    <a:pt x="17" y="356"/>
                  </a:lnTo>
                  <a:lnTo>
                    <a:pt x="17" y="353"/>
                  </a:lnTo>
                  <a:lnTo>
                    <a:pt x="16" y="352"/>
                  </a:lnTo>
                  <a:lnTo>
                    <a:pt x="13" y="349"/>
                  </a:lnTo>
                  <a:lnTo>
                    <a:pt x="13" y="349"/>
                  </a:lnTo>
                  <a:lnTo>
                    <a:pt x="17" y="337"/>
                  </a:lnTo>
                  <a:lnTo>
                    <a:pt x="24" y="327"/>
                  </a:lnTo>
                  <a:lnTo>
                    <a:pt x="30" y="315"/>
                  </a:lnTo>
                  <a:lnTo>
                    <a:pt x="38" y="305"/>
                  </a:lnTo>
                  <a:lnTo>
                    <a:pt x="55" y="285"/>
                  </a:lnTo>
                  <a:lnTo>
                    <a:pt x="72" y="268"/>
                  </a:lnTo>
                  <a:lnTo>
                    <a:pt x="72" y="268"/>
                  </a:lnTo>
                  <a:lnTo>
                    <a:pt x="94" y="247"/>
                  </a:lnTo>
                  <a:lnTo>
                    <a:pt x="116" y="228"/>
                  </a:lnTo>
                  <a:lnTo>
                    <a:pt x="139" y="207"/>
                  </a:lnTo>
                  <a:lnTo>
                    <a:pt x="149" y="196"/>
                  </a:lnTo>
                  <a:lnTo>
                    <a:pt x="158" y="186"/>
                  </a:lnTo>
                  <a:lnTo>
                    <a:pt x="158" y="186"/>
                  </a:lnTo>
                  <a:lnTo>
                    <a:pt x="199" y="139"/>
                  </a:lnTo>
                  <a:lnTo>
                    <a:pt x="220" y="115"/>
                  </a:lnTo>
                  <a:lnTo>
                    <a:pt x="241" y="93"/>
                  </a:lnTo>
                  <a:lnTo>
                    <a:pt x="263" y="71"/>
                  </a:lnTo>
                  <a:lnTo>
                    <a:pt x="285" y="50"/>
                  </a:lnTo>
                  <a:lnTo>
                    <a:pt x="309" y="30"/>
                  </a:lnTo>
                  <a:lnTo>
                    <a:pt x="334" y="12"/>
                  </a:lnTo>
                  <a:lnTo>
                    <a:pt x="334" y="12"/>
                  </a:lnTo>
                  <a:lnTo>
                    <a:pt x="335" y="9"/>
                  </a:lnTo>
                  <a:lnTo>
                    <a:pt x="336" y="8"/>
                  </a:lnTo>
                  <a:lnTo>
                    <a:pt x="335" y="3"/>
                  </a:lnTo>
                  <a:lnTo>
                    <a:pt x="334" y="1"/>
                  </a:lnTo>
                  <a:lnTo>
                    <a:pt x="332" y="0"/>
                  </a:lnTo>
                  <a:lnTo>
                    <a:pt x="330" y="0"/>
                  </a:lnTo>
                  <a:lnTo>
                    <a:pt x="328" y="1"/>
                  </a:lnTo>
                  <a:lnTo>
                    <a:pt x="32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0" name="Google Shape;760;p35"/>
            <p:cNvSpPr/>
            <p:nvPr/>
          </p:nvSpPr>
          <p:spPr>
            <a:xfrm>
              <a:off x="4146305" y="2442180"/>
              <a:ext cx="290632" cy="285994"/>
            </a:xfrm>
            <a:custGeom>
              <a:rect b="b" l="l" r="r" t="t"/>
              <a:pathLst>
                <a:path extrusionOk="0" h="428" w="382">
                  <a:moveTo>
                    <a:pt x="371" y="2"/>
                  </a:moveTo>
                  <a:lnTo>
                    <a:pt x="371" y="2"/>
                  </a:lnTo>
                  <a:lnTo>
                    <a:pt x="319" y="51"/>
                  </a:lnTo>
                  <a:lnTo>
                    <a:pt x="293" y="76"/>
                  </a:lnTo>
                  <a:lnTo>
                    <a:pt x="267" y="100"/>
                  </a:lnTo>
                  <a:lnTo>
                    <a:pt x="267" y="100"/>
                  </a:lnTo>
                  <a:lnTo>
                    <a:pt x="212" y="147"/>
                  </a:lnTo>
                  <a:lnTo>
                    <a:pt x="186" y="172"/>
                  </a:lnTo>
                  <a:lnTo>
                    <a:pt x="161" y="199"/>
                  </a:lnTo>
                  <a:lnTo>
                    <a:pt x="161" y="199"/>
                  </a:lnTo>
                  <a:lnTo>
                    <a:pt x="149" y="212"/>
                  </a:lnTo>
                  <a:lnTo>
                    <a:pt x="138" y="228"/>
                  </a:lnTo>
                  <a:lnTo>
                    <a:pt x="119" y="258"/>
                  </a:lnTo>
                  <a:lnTo>
                    <a:pt x="99" y="289"/>
                  </a:lnTo>
                  <a:lnTo>
                    <a:pt x="81" y="321"/>
                  </a:lnTo>
                  <a:lnTo>
                    <a:pt x="81" y="321"/>
                  </a:lnTo>
                  <a:lnTo>
                    <a:pt x="63" y="346"/>
                  </a:lnTo>
                  <a:lnTo>
                    <a:pt x="46" y="372"/>
                  </a:lnTo>
                  <a:lnTo>
                    <a:pt x="46" y="372"/>
                  </a:lnTo>
                  <a:lnTo>
                    <a:pt x="38" y="385"/>
                  </a:lnTo>
                  <a:lnTo>
                    <a:pt x="29" y="399"/>
                  </a:lnTo>
                  <a:lnTo>
                    <a:pt x="22" y="406"/>
                  </a:lnTo>
                  <a:lnTo>
                    <a:pt x="17" y="411"/>
                  </a:lnTo>
                  <a:lnTo>
                    <a:pt x="10" y="415"/>
                  </a:lnTo>
                  <a:lnTo>
                    <a:pt x="4" y="416"/>
                  </a:lnTo>
                  <a:lnTo>
                    <a:pt x="4" y="416"/>
                  </a:lnTo>
                  <a:lnTo>
                    <a:pt x="1" y="418"/>
                  </a:lnTo>
                  <a:lnTo>
                    <a:pt x="0" y="419"/>
                  </a:lnTo>
                  <a:lnTo>
                    <a:pt x="0" y="421"/>
                  </a:lnTo>
                  <a:lnTo>
                    <a:pt x="0" y="423"/>
                  </a:lnTo>
                  <a:lnTo>
                    <a:pt x="2" y="427"/>
                  </a:lnTo>
                  <a:lnTo>
                    <a:pt x="4" y="428"/>
                  </a:lnTo>
                  <a:lnTo>
                    <a:pt x="6" y="428"/>
                  </a:lnTo>
                  <a:lnTo>
                    <a:pt x="6" y="428"/>
                  </a:lnTo>
                  <a:lnTo>
                    <a:pt x="15" y="425"/>
                  </a:lnTo>
                  <a:lnTo>
                    <a:pt x="25" y="419"/>
                  </a:lnTo>
                  <a:lnTo>
                    <a:pt x="31" y="412"/>
                  </a:lnTo>
                  <a:lnTo>
                    <a:pt x="39" y="403"/>
                  </a:lnTo>
                  <a:lnTo>
                    <a:pt x="51" y="385"/>
                  </a:lnTo>
                  <a:lnTo>
                    <a:pt x="61" y="368"/>
                  </a:lnTo>
                  <a:lnTo>
                    <a:pt x="61" y="368"/>
                  </a:lnTo>
                  <a:lnTo>
                    <a:pt x="153" y="229"/>
                  </a:lnTo>
                  <a:lnTo>
                    <a:pt x="153" y="229"/>
                  </a:lnTo>
                  <a:lnTo>
                    <a:pt x="163" y="212"/>
                  </a:lnTo>
                  <a:lnTo>
                    <a:pt x="176" y="197"/>
                  </a:lnTo>
                  <a:lnTo>
                    <a:pt x="191" y="182"/>
                  </a:lnTo>
                  <a:lnTo>
                    <a:pt x="205" y="168"/>
                  </a:lnTo>
                  <a:lnTo>
                    <a:pt x="235" y="140"/>
                  </a:lnTo>
                  <a:lnTo>
                    <a:pt x="267" y="114"/>
                  </a:lnTo>
                  <a:lnTo>
                    <a:pt x="267" y="114"/>
                  </a:lnTo>
                  <a:lnTo>
                    <a:pt x="295" y="89"/>
                  </a:lnTo>
                  <a:lnTo>
                    <a:pt x="324" y="63"/>
                  </a:lnTo>
                  <a:lnTo>
                    <a:pt x="380" y="10"/>
                  </a:lnTo>
                  <a:lnTo>
                    <a:pt x="380" y="10"/>
                  </a:lnTo>
                  <a:lnTo>
                    <a:pt x="382" y="8"/>
                  </a:lnTo>
                  <a:lnTo>
                    <a:pt x="382" y="6"/>
                  </a:lnTo>
                  <a:lnTo>
                    <a:pt x="380" y="2"/>
                  </a:lnTo>
                  <a:lnTo>
                    <a:pt x="377" y="0"/>
                  </a:lnTo>
                  <a:lnTo>
                    <a:pt x="374" y="0"/>
                  </a:lnTo>
                  <a:lnTo>
                    <a:pt x="371" y="2"/>
                  </a:lnTo>
                  <a:lnTo>
                    <a:pt x="371"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1" name="Google Shape;761;p35"/>
            <p:cNvSpPr/>
            <p:nvPr/>
          </p:nvSpPr>
          <p:spPr>
            <a:xfrm>
              <a:off x="4261347" y="2434163"/>
              <a:ext cx="266412" cy="296686"/>
            </a:xfrm>
            <a:custGeom>
              <a:rect b="b" l="l" r="r" t="t"/>
              <a:pathLst>
                <a:path extrusionOk="0" h="444" w="349">
                  <a:moveTo>
                    <a:pt x="340" y="1"/>
                  </a:moveTo>
                  <a:lnTo>
                    <a:pt x="340" y="1"/>
                  </a:lnTo>
                  <a:lnTo>
                    <a:pt x="329" y="7"/>
                  </a:lnTo>
                  <a:lnTo>
                    <a:pt x="323" y="15"/>
                  </a:lnTo>
                  <a:lnTo>
                    <a:pt x="316" y="23"/>
                  </a:lnTo>
                  <a:lnTo>
                    <a:pt x="310" y="34"/>
                  </a:lnTo>
                  <a:lnTo>
                    <a:pt x="310" y="34"/>
                  </a:lnTo>
                  <a:lnTo>
                    <a:pt x="298" y="49"/>
                  </a:lnTo>
                  <a:lnTo>
                    <a:pt x="286" y="64"/>
                  </a:lnTo>
                  <a:lnTo>
                    <a:pt x="264" y="94"/>
                  </a:lnTo>
                  <a:lnTo>
                    <a:pt x="264" y="94"/>
                  </a:lnTo>
                  <a:lnTo>
                    <a:pt x="214" y="162"/>
                  </a:lnTo>
                  <a:lnTo>
                    <a:pt x="188" y="194"/>
                  </a:lnTo>
                  <a:lnTo>
                    <a:pt x="161" y="227"/>
                  </a:lnTo>
                  <a:lnTo>
                    <a:pt x="161" y="227"/>
                  </a:lnTo>
                  <a:lnTo>
                    <a:pt x="110" y="285"/>
                  </a:lnTo>
                  <a:lnTo>
                    <a:pt x="86" y="313"/>
                  </a:lnTo>
                  <a:lnTo>
                    <a:pt x="74" y="329"/>
                  </a:lnTo>
                  <a:lnTo>
                    <a:pt x="64" y="345"/>
                  </a:lnTo>
                  <a:lnTo>
                    <a:pt x="64" y="345"/>
                  </a:lnTo>
                  <a:lnTo>
                    <a:pt x="25" y="405"/>
                  </a:lnTo>
                  <a:lnTo>
                    <a:pt x="25" y="405"/>
                  </a:lnTo>
                  <a:lnTo>
                    <a:pt x="18" y="413"/>
                  </a:lnTo>
                  <a:lnTo>
                    <a:pt x="9" y="421"/>
                  </a:lnTo>
                  <a:lnTo>
                    <a:pt x="6" y="425"/>
                  </a:lnTo>
                  <a:lnTo>
                    <a:pt x="2" y="429"/>
                  </a:lnTo>
                  <a:lnTo>
                    <a:pt x="1" y="434"/>
                  </a:lnTo>
                  <a:lnTo>
                    <a:pt x="0" y="439"/>
                  </a:lnTo>
                  <a:lnTo>
                    <a:pt x="0" y="439"/>
                  </a:lnTo>
                  <a:lnTo>
                    <a:pt x="1" y="442"/>
                  </a:lnTo>
                  <a:lnTo>
                    <a:pt x="2" y="443"/>
                  </a:lnTo>
                  <a:lnTo>
                    <a:pt x="6" y="444"/>
                  </a:lnTo>
                  <a:lnTo>
                    <a:pt x="10" y="443"/>
                  </a:lnTo>
                  <a:lnTo>
                    <a:pt x="12" y="442"/>
                  </a:lnTo>
                  <a:lnTo>
                    <a:pt x="12" y="439"/>
                  </a:lnTo>
                  <a:lnTo>
                    <a:pt x="12" y="439"/>
                  </a:lnTo>
                  <a:lnTo>
                    <a:pt x="13" y="435"/>
                  </a:lnTo>
                  <a:lnTo>
                    <a:pt x="16" y="431"/>
                  </a:lnTo>
                  <a:lnTo>
                    <a:pt x="23" y="421"/>
                  </a:lnTo>
                  <a:lnTo>
                    <a:pt x="33" y="412"/>
                  </a:lnTo>
                  <a:lnTo>
                    <a:pt x="40" y="402"/>
                  </a:lnTo>
                  <a:lnTo>
                    <a:pt x="40" y="402"/>
                  </a:lnTo>
                  <a:lnTo>
                    <a:pt x="56" y="376"/>
                  </a:lnTo>
                  <a:lnTo>
                    <a:pt x="65" y="363"/>
                  </a:lnTo>
                  <a:lnTo>
                    <a:pt x="74" y="350"/>
                  </a:lnTo>
                  <a:lnTo>
                    <a:pt x="74" y="350"/>
                  </a:lnTo>
                  <a:lnTo>
                    <a:pt x="98" y="319"/>
                  </a:lnTo>
                  <a:lnTo>
                    <a:pt x="123" y="289"/>
                  </a:lnTo>
                  <a:lnTo>
                    <a:pt x="175" y="227"/>
                  </a:lnTo>
                  <a:lnTo>
                    <a:pt x="175" y="227"/>
                  </a:lnTo>
                  <a:lnTo>
                    <a:pt x="196" y="202"/>
                  </a:lnTo>
                  <a:lnTo>
                    <a:pt x="217" y="176"/>
                  </a:lnTo>
                  <a:lnTo>
                    <a:pt x="256" y="124"/>
                  </a:lnTo>
                  <a:lnTo>
                    <a:pt x="256" y="124"/>
                  </a:lnTo>
                  <a:lnTo>
                    <a:pt x="278" y="94"/>
                  </a:lnTo>
                  <a:lnTo>
                    <a:pt x="301" y="65"/>
                  </a:lnTo>
                  <a:lnTo>
                    <a:pt x="301" y="65"/>
                  </a:lnTo>
                  <a:lnTo>
                    <a:pt x="311" y="51"/>
                  </a:lnTo>
                  <a:lnTo>
                    <a:pt x="322" y="35"/>
                  </a:lnTo>
                  <a:lnTo>
                    <a:pt x="327" y="28"/>
                  </a:lnTo>
                  <a:lnTo>
                    <a:pt x="332" y="21"/>
                  </a:lnTo>
                  <a:lnTo>
                    <a:pt x="339" y="15"/>
                  </a:lnTo>
                  <a:lnTo>
                    <a:pt x="345" y="10"/>
                  </a:lnTo>
                  <a:lnTo>
                    <a:pt x="345" y="10"/>
                  </a:lnTo>
                  <a:lnTo>
                    <a:pt x="348" y="9"/>
                  </a:lnTo>
                  <a:lnTo>
                    <a:pt x="349" y="6"/>
                  </a:lnTo>
                  <a:lnTo>
                    <a:pt x="348" y="2"/>
                  </a:lnTo>
                  <a:lnTo>
                    <a:pt x="344" y="0"/>
                  </a:lnTo>
                  <a:lnTo>
                    <a:pt x="343" y="0"/>
                  </a:lnTo>
                  <a:lnTo>
                    <a:pt x="340" y="1"/>
                  </a:lnTo>
                  <a:lnTo>
                    <a:pt x="34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2" name="Google Shape;762;p35"/>
            <p:cNvSpPr/>
            <p:nvPr/>
          </p:nvSpPr>
          <p:spPr>
            <a:xfrm>
              <a:off x="4327950" y="2557113"/>
              <a:ext cx="169535" cy="179081"/>
            </a:xfrm>
            <a:custGeom>
              <a:rect b="b" l="l" r="r" t="t"/>
              <a:pathLst>
                <a:path extrusionOk="0" h="268" w="223">
                  <a:moveTo>
                    <a:pt x="213" y="1"/>
                  </a:moveTo>
                  <a:lnTo>
                    <a:pt x="213" y="1"/>
                  </a:lnTo>
                  <a:lnTo>
                    <a:pt x="185" y="31"/>
                  </a:lnTo>
                  <a:lnTo>
                    <a:pt x="156" y="62"/>
                  </a:lnTo>
                  <a:lnTo>
                    <a:pt x="128" y="94"/>
                  </a:lnTo>
                  <a:lnTo>
                    <a:pt x="102" y="127"/>
                  </a:lnTo>
                  <a:lnTo>
                    <a:pt x="102" y="127"/>
                  </a:lnTo>
                  <a:lnTo>
                    <a:pt x="75" y="163"/>
                  </a:lnTo>
                  <a:lnTo>
                    <a:pt x="47" y="201"/>
                  </a:lnTo>
                  <a:lnTo>
                    <a:pt x="47" y="201"/>
                  </a:lnTo>
                  <a:lnTo>
                    <a:pt x="35" y="215"/>
                  </a:lnTo>
                  <a:lnTo>
                    <a:pt x="22" y="229"/>
                  </a:lnTo>
                  <a:lnTo>
                    <a:pt x="11" y="243"/>
                  </a:lnTo>
                  <a:lnTo>
                    <a:pt x="0" y="259"/>
                  </a:lnTo>
                  <a:lnTo>
                    <a:pt x="0" y="259"/>
                  </a:lnTo>
                  <a:lnTo>
                    <a:pt x="0" y="261"/>
                  </a:lnTo>
                  <a:lnTo>
                    <a:pt x="0" y="264"/>
                  </a:lnTo>
                  <a:lnTo>
                    <a:pt x="3" y="266"/>
                  </a:lnTo>
                  <a:lnTo>
                    <a:pt x="7" y="268"/>
                  </a:lnTo>
                  <a:lnTo>
                    <a:pt x="9" y="266"/>
                  </a:lnTo>
                  <a:lnTo>
                    <a:pt x="11" y="265"/>
                  </a:lnTo>
                  <a:lnTo>
                    <a:pt x="11" y="265"/>
                  </a:lnTo>
                  <a:lnTo>
                    <a:pt x="16" y="256"/>
                  </a:lnTo>
                  <a:lnTo>
                    <a:pt x="22" y="247"/>
                  </a:lnTo>
                  <a:lnTo>
                    <a:pt x="34" y="231"/>
                  </a:lnTo>
                  <a:lnTo>
                    <a:pt x="49" y="217"/>
                  </a:lnTo>
                  <a:lnTo>
                    <a:pt x="62" y="201"/>
                  </a:lnTo>
                  <a:lnTo>
                    <a:pt x="62" y="201"/>
                  </a:lnTo>
                  <a:lnTo>
                    <a:pt x="84" y="171"/>
                  </a:lnTo>
                  <a:lnTo>
                    <a:pt x="106" y="141"/>
                  </a:lnTo>
                  <a:lnTo>
                    <a:pt x="106" y="141"/>
                  </a:lnTo>
                  <a:lnTo>
                    <a:pt x="132" y="107"/>
                  </a:lnTo>
                  <a:lnTo>
                    <a:pt x="161" y="73"/>
                  </a:lnTo>
                  <a:lnTo>
                    <a:pt x="191" y="40"/>
                  </a:lnTo>
                  <a:lnTo>
                    <a:pt x="221" y="9"/>
                  </a:lnTo>
                  <a:lnTo>
                    <a:pt x="221" y="9"/>
                  </a:lnTo>
                  <a:lnTo>
                    <a:pt x="223" y="8"/>
                  </a:lnTo>
                  <a:lnTo>
                    <a:pt x="223"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3" name="Google Shape;763;p35"/>
            <p:cNvSpPr/>
            <p:nvPr/>
          </p:nvSpPr>
          <p:spPr>
            <a:xfrm>
              <a:off x="4397579" y="2631953"/>
              <a:ext cx="90822" cy="112259"/>
            </a:xfrm>
            <a:custGeom>
              <a:rect b="b" l="l" r="r" t="t"/>
              <a:pathLst>
                <a:path extrusionOk="0" h="167" w="119">
                  <a:moveTo>
                    <a:pt x="108" y="4"/>
                  </a:moveTo>
                  <a:lnTo>
                    <a:pt x="108" y="4"/>
                  </a:lnTo>
                  <a:lnTo>
                    <a:pt x="106" y="14"/>
                  </a:lnTo>
                  <a:lnTo>
                    <a:pt x="102" y="21"/>
                  </a:lnTo>
                  <a:lnTo>
                    <a:pt x="97" y="29"/>
                  </a:lnTo>
                  <a:lnTo>
                    <a:pt x="90" y="37"/>
                  </a:lnTo>
                  <a:lnTo>
                    <a:pt x="76" y="53"/>
                  </a:lnTo>
                  <a:lnTo>
                    <a:pt x="64" y="67"/>
                  </a:lnTo>
                  <a:lnTo>
                    <a:pt x="64" y="67"/>
                  </a:lnTo>
                  <a:lnTo>
                    <a:pt x="48" y="89"/>
                  </a:lnTo>
                  <a:lnTo>
                    <a:pt x="34" y="113"/>
                  </a:lnTo>
                  <a:lnTo>
                    <a:pt x="18" y="135"/>
                  </a:lnTo>
                  <a:lnTo>
                    <a:pt x="10" y="146"/>
                  </a:lnTo>
                  <a:lnTo>
                    <a:pt x="1" y="156"/>
                  </a:lnTo>
                  <a:lnTo>
                    <a:pt x="1" y="156"/>
                  </a:lnTo>
                  <a:lnTo>
                    <a:pt x="0" y="159"/>
                  </a:lnTo>
                  <a:lnTo>
                    <a:pt x="0" y="160"/>
                  </a:lnTo>
                  <a:lnTo>
                    <a:pt x="1" y="164"/>
                  </a:lnTo>
                  <a:lnTo>
                    <a:pt x="5" y="167"/>
                  </a:lnTo>
                  <a:lnTo>
                    <a:pt x="8" y="165"/>
                  </a:lnTo>
                  <a:lnTo>
                    <a:pt x="9" y="164"/>
                  </a:lnTo>
                  <a:lnTo>
                    <a:pt x="9" y="164"/>
                  </a:lnTo>
                  <a:lnTo>
                    <a:pt x="26" y="144"/>
                  </a:lnTo>
                  <a:lnTo>
                    <a:pt x="40" y="123"/>
                  </a:lnTo>
                  <a:lnTo>
                    <a:pt x="68" y="80"/>
                  </a:lnTo>
                  <a:lnTo>
                    <a:pt x="68" y="80"/>
                  </a:lnTo>
                  <a:lnTo>
                    <a:pt x="74" y="71"/>
                  </a:lnTo>
                  <a:lnTo>
                    <a:pt x="82" y="63"/>
                  </a:lnTo>
                  <a:lnTo>
                    <a:pt x="98" y="46"/>
                  </a:lnTo>
                  <a:lnTo>
                    <a:pt x="104" y="37"/>
                  </a:lnTo>
                  <a:lnTo>
                    <a:pt x="111" y="28"/>
                  </a:lnTo>
                  <a:lnTo>
                    <a:pt x="116" y="17"/>
                  </a:lnTo>
                  <a:lnTo>
                    <a:pt x="119" y="7"/>
                  </a:lnTo>
                  <a:lnTo>
                    <a:pt x="119" y="7"/>
                  </a:lnTo>
                  <a:lnTo>
                    <a:pt x="119" y="6"/>
                  </a:lnTo>
                  <a:lnTo>
                    <a:pt x="117" y="3"/>
                  </a:lnTo>
                  <a:lnTo>
                    <a:pt x="115" y="0"/>
                  </a:lnTo>
                  <a:lnTo>
                    <a:pt x="112" y="0"/>
                  </a:lnTo>
                  <a:lnTo>
                    <a:pt x="111" y="0"/>
                  </a:lnTo>
                  <a:lnTo>
                    <a:pt x="108" y="2"/>
                  </a:lnTo>
                  <a:lnTo>
                    <a:pt x="108" y="4"/>
                  </a:lnTo>
                  <a:lnTo>
                    <a:pt x="10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4" name="Google Shape;764;p35"/>
            <p:cNvSpPr/>
            <p:nvPr/>
          </p:nvSpPr>
          <p:spPr>
            <a:xfrm>
              <a:off x="4461156" y="2664027"/>
              <a:ext cx="90822" cy="90876"/>
            </a:xfrm>
            <a:custGeom>
              <a:rect b="b" l="l" r="r" t="t"/>
              <a:pathLst>
                <a:path extrusionOk="0" h="136" w="120">
                  <a:moveTo>
                    <a:pt x="110" y="2"/>
                  </a:moveTo>
                  <a:lnTo>
                    <a:pt x="110" y="2"/>
                  </a:lnTo>
                  <a:lnTo>
                    <a:pt x="74" y="38"/>
                  </a:lnTo>
                  <a:lnTo>
                    <a:pt x="57" y="56"/>
                  </a:lnTo>
                  <a:lnTo>
                    <a:pt x="42" y="76"/>
                  </a:lnTo>
                  <a:lnTo>
                    <a:pt x="42" y="76"/>
                  </a:lnTo>
                  <a:lnTo>
                    <a:pt x="30" y="89"/>
                  </a:lnTo>
                  <a:lnTo>
                    <a:pt x="18" y="101"/>
                  </a:lnTo>
                  <a:lnTo>
                    <a:pt x="13" y="107"/>
                  </a:lnTo>
                  <a:lnTo>
                    <a:pt x="8" y="114"/>
                  </a:lnTo>
                  <a:lnTo>
                    <a:pt x="4" y="122"/>
                  </a:lnTo>
                  <a:lnTo>
                    <a:pt x="0" y="130"/>
                  </a:lnTo>
                  <a:lnTo>
                    <a:pt x="0" y="130"/>
                  </a:lnTo>
                  <a:lnTo>
                    <a:pt x="0" y="132"/>
                  </a:lnTo>
                  <a:lnTo>
                    <a:pt x="1" y="134"/>
                  </a:lnTo>
                  <a:lnTo>
                    <a:pt x="4" y="136"/>
                  </a:lnTo>
                  <a:lnTo>
                    <a:pt x="8" y="136"/>
                  </a:lnTo>
                  <a:lnTo>
                    <a:pt x="10" y="135"/>
                  </a:lnTo>
                  <a:lnTo>
                    <a:pt x="12" y="132"/>
                  </a:lnTo>
                  <a:lnTo>
                    <a:pt x="12" y="132"/>
                  </a:lnTo>
                  <a:lnTo>
                    <a:pt x="14" y="124"/>
                  </a:lnTo>
                  <a:lnTo>
                    <a:pt x="19" y="117"/>
                  </a:lnTo>
                  <a:lnTo>
                    <a:pt x="25" y="109"/>
                  </a:lnTo>
                  <a:lnTo>
                    <a:pt x="31" y="102"/>
                  </a:lnTo>
                  <a:lnTo>
                    <a:pt x="43" y="89"/>
                  </a:lnTo>
                  <a:lnTo>
                    <a:pt x="56" y="76"/>
                  </a:lnTo>
                  <a:lnTo>
                    <a:pt x="56" y="76"/>
                  </a:lnTo>
                  <a:lnTo>
                    <a:pt x="70" y="59"/>
                  </a:lnTo>
                  <a:lnTo>
                    <a:pt x="86" y="42"/>
                  </a:lnTo>
                  <a:lnTo>
                    <a:pt x="119" y="9"/>
                  </a:lnTo>
                  <a:lnTo>
                    <a:pt x="119" y="9"/>
                  </a:lnTo>
                  <a:lnTo>
                    <a:pt x="120" y="8"/>
                  </a:lnTo>
                  <a:lnTo>
                    <a:pt x="120" y="5"/>
                  </a:lnTo>
                  <a:lnTo>
                    <a:pt x="117" y="2"/>
                  </a:lnTo>
                  <a:lnTo>
                    <a:pt x="115" y="0"/>
                  </a:lnTo>
                  <a:lnTo>
                    <a:pt x="112" y="0"/>
                  </a:lnTo>
                  <a:lnTo>
                    <a:pt x="110" y="2"/>
                  </a:lnTo>
                  <a:lnTo>
                    <a:pt x="11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5" name="Google Shape;765;p35"/>
            <p:cNvSpPr/>
            <p:nvPr/>
          </p:nvSpPr>
          <p:spPr>
            <a:xfrm>
              <a:off x="4521704" y="2677390"/>
              <a:ext cx="72658" cy="80185"/>
            </a:xfrm>
            <a:custGeom>
              <a:rect b="b" l="l" r="r" t="t"/>
              <a:pathLst>
                <a:path extrusionOk="0" h="121" w="96">
                  <a:moveTo>
                    <a:pt x="86" y="3"/>
                  </a:moveTo>
                  <a:lnTo>
                    <a:pt x="86" y="3"/>
                  </a:lnTo>
                  <a:lnTo>
                    <a:pt x="74" y="23"/>
                  </a:lnTo>
                  <a:lnTo>
                    <a:pt x="60" y="41"/>
                  </a:lnTo>
                  <a:lnTo>
                    <a:pt x="44" y="58"/>
                  </a:lnTo>
                  <a:lnTo>
                    <a:pt x="27" y="74"/>
                  </a:lnTo>
                  <a:lnTo>
                    <a:pt x="27" y="74"/>
                  </a:lnTo>
                  <a:lnTo>
                    <a:pt x="18" y="82"/>
                  </a:lnTo>
                  <a:lnTo>
                    <a:pt x="7" y="92"/>
                  </a:lnTo>
                  <a:lnTo>
                    <a:pt x="3" y="99"/>
                  </a:lnTo>
                  <a:lnTo>
                    <a:pt x="1" y="104"/>
                  </a:lnTo>
                  <a:lnTo>
                    <a:pt x="0" y="110"/>
                  </a:lnTo>
                  <a:lnTo>
                    <a:pt x="0" y="117"/>
                  </a:lnTo>
                  <a:lnTo>
                    <a:pt x="0" y="117"/>
                  </a:lnTo>
                  <a:lnTo>
                    <a:pt x="1" y="118"/>
                  </a:lnTo>
                  <a:lnTo>
                    <a:pt x="3" y="119"/>
                  </a:lnTo>
                  <a:lnTo>
                    <a:pt x="7" y="121"/>
                  </a:lnTo>
                  <a:lnTo>
                    <a:pt x="10" y="118"/>
                  </a:lnTo>
                  <a:lnTo>
                    <a:pt x="11" y="116"/>
                  </a:lnTo>
                  <a:lnTo>
                    <a:pt x="11" y="113"/>
                  </a:lnTo>
                  <a:lnTo>
                    <a:pt x="11" y="113"/>
                  </a:lnTo>
                  <a:lnTo>
                    <a:pt x="11" y="109"/>
                  </a:lnTo>
                  <a:lnTo>
                    <a:pt x="14" y="102"/>
                  </a:lnTo>
                  <a:lnTo>
                    <a:pt x="18" y="97"/>
                  </a:lnTo>
                  <a:lnTo>
                    <a:pt x="23" y="92"/>
                  </a:lnTo>
                  <a:lnTo>
                    <a:pt x="35" y="82"/>
                  </a:lnTo>
                  <a:lnTo>
                    <a:pt x="44" y="74"/>
                  </a:lnTo>
                  <a:lnTo>
                    <a:pt x="44" y="74"/>
                  </a:lnTo>
                  <a:lnTo>
                    <a:pt x="58" y="59"/>
                  </a:lnTo>
                  <a:lnTo>
                    <a:pt x="73" y="44"/>
                  </a:lnTo>
                  <a:lnTo>
                    <a:pt x="86" y="27"/>
                  </a:lnTo>
                  <a:lnTo>
                    <a:pt x="96" y="10"/>
                  </a:lnTo>
                  <a:lnTo>
                    <a:pt x="96" y="10"/>
                  </a:lnTo>
                  <a:lnTo>
                    <a:pt x="96" y="7"/>
                  </a:lnTo>
                  <a:lnTo>
                    <a:pt x="96" y="4"/>
                  </a:lnTo>
                  <a:lnTo>
                    <a:pt x="94" y="2"/>
                  </a:lnTo>
                  <a:lnTo>
                    <a:pt x="90" y="0"/>
                  </a:lnTo>
                  <a:lnTo>
                    <a:pt x="88" y="2"/>
                  </a:lnTo>
                  <a:lnTo>
                    <a:pt x="86" y="3"/>
                  </a:lnTo>
                  <a:lnTo>
                    <a:pt x="8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6" name="Google Shape;766;p35"/>
            <p:cNvSpPr/>
            <p:nvPr/>
          </p:nvSpPr>
          <p:spPr>
            <a:xfrm>
              <a:off x="4612527" y="2570477"/>
              <a:ext cx="151371" cy="176407"/>
            </a:xfrm>
            <a:custGeom>
              <a:rect b="b" l="l" r="r" t="t"/>
              <a:pathLst>
                <a:path extrusionOk="0" h="263" w="200">
                  <a:moveTo>
                    <a:pt x="190" y="1"/>
                  </a:moveTo>
                  <a:lnTo>
                    <a:pt x="190" y="1"/>
                  </a:lnTo>
                  <a:lnTo>
                    <a:pt x="161" y="33"/>
                  </a:lnTo>
                  <a:lnTo>
                    <a:pt x="132" y="65"/>
                  </a:lnTo>
                  <a:lnTo>
                    <a:pt x="106" y="98"/>
                  </a:lnTo>
                  <a:lnTo>
                    <a:pt x="80" y="132"/>
                  </a:lnTo>
                  <a:lnTo>
                    <a:pt x="80" y="132"/>
                  </a:lnTo>
                  <a:lnTo>
                    <a:pt x="67" y="153"/>
                  </a:lnTo>
                  <a:lnTo>
                    <a:pt x="54" y="174"/>
                  </a:lnTo>
                  <a:lnTo>
                    <a:pt x="40" y="193"/>
                  </a:lnTo>
                  <a:lnTo>
                    <a:pt x="33" y="204"/>
                  </a:lnTo>
                  <a:lnTo>
                    <a:pt x="25" y="213"/>
                  </a:lnTo>
                  <a:lnTo>
                    <a:pt x="25" y="213"/>
                  </a:lnTo>
                  <a:lnTo>
                    <a:pt x="16" y="222"/>
                  </a:lnTo>
                  <a:lnTo>
                    <a:pt x="9" y="233"/>
                  </a:lnTo>
                  <a:lnTo>
                    <a:pt x="3" y="244"/>
                  </a:lnTo>
                  <a:lnTo>
                    <a:pt x="0" y="258"/>
                  </a:lnTo>
                  <a:lnTo>
                    <a:pt x="0" y="258"/>
                  </a:lnTo>
                  <a:lnTo>
                    <a:pt x="0" y="259"/>
                  </a:lnTo>
                  <a:lnTo>
                    <a:pt x="1" y="261"/>
                  </a:lnTo>
                  <a:lnTo>
                    <a:pt x="3" y="261"/>
                  </a:lnTo>
                  <a:lnTo>
                    <a:pt x="5" y="263"/>
                  </a:lnTo>
                  <a:lnTo>
                    <a:pt x="9" y="261"/>
                  </a:lnTo>
                  <a:lnTo>
                    <a:pt x="10" y="259"/>
                  </a:lnTo>
                  <a:lnTo>
                    <a:pt x="12" y="258"/>
                  </a:lnTo>
                  <a:lnTo>
                    <a:pt x="12" y="258"/>
                  </a:lnTo>
                  <a:lnTo>
                    <a:pt x="13" y="248"/>
                  </a:lnTo>
                  <a:lnTo>
                    <a:pt x="17" y="241"/>
                  </a:lnTo>
                  <a:lnTo>
                    <a:pt x="22" y="233"/>
                  </a:lnTo>
                  <a:lnTo>
                    <a:pt x="27" y="225"/>
                  </a:lnTo>
                  <a:lnTo>
                    <a:pt x="40" y="210"/>
                  </a:lnTo>
                  <a:lnTo>
                    <a:pt x="51" y="196"/>
                  </a:lnTo>
                  <a:lnTo>
                    <a:pt x="51" y="196"/>
                  </a:lnTo>
                  <a:lnTo>
                    <a:pt x="76" y="159"/>
                  </a:lnTo>
                  <a:lnTo>
                    <a:pt x="88" y="141"/>
                  </a:lnTo>
                  <a:lnTo>
                    <a:pt x="101" y="124"/>
                  </a:lnTo>
                  <a:lnTo>
                    <a:pt x="101" y="124"/>
                  </a:lnTo>
                  <a:lnTo>
                    <a:pt x="148" y="65"/>
                  </a:lnTo>
                  <a:lnTo>
                    <a:pt x="173" y="37"/>
                  </a:lnTo>
                  <a:lnTo>
                    <a:pt x="197" y="10"/>
                  </a:lnTo>
                  <a:lnTo>
                    <a:pt x="197" y="10"/>
                  </a:lnTo>
                  <a:lnTo>
                    <a:pt x="199" y="8"/>
                  </a:lnTo>
                  <a:lnTo>
                    <a:pt x="200" y="5"/>
                  </a:lnTo>
                  <a:lnTo>
                    <a:pt x="197" y="1"/>
                  </a:lnTo>
                  <a:lnTo>
                    <a:pt x="193" y="0"/>
                  </a:lnTo>
                  <a:lnTo>
                    <a:pt x="192" y="0"/>
                  </a:lnTo>
                  <a:lnTo>
                    <a:pt x="190" y="1"/>
                  </a:lnTo>
                  <a:lnTo>
                    <a:pt x="190"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7" name="Google Shape;767;p35"/>
            <p:cNvSpPr/>
            <p:nvPr/>
          </p:nvSpPr>
          <p:spPr>
            <a:xfrm>
              <a:off x="4703349" y="2586514"/>
              <a:ext cx="142289" cy="165716"/>
            </a:xfrm>
            <a:custGeom>
              <a:rect b="b" l="l" r="r" t="t"/>
              <a:pathLst>
                <a:path extrusionOk="0" h="245" w="189">
                  <a:moveTo>
                    <a:pt x="178" y="2"/>
                  </a:moveTo>
                  <a:lnTo>
                    <a:pt x="178" y="2"/>
                  </a:lnTo>
                  <a:lnTo>
                    <a:pt x="165" y="12"/>
                  </a:lnTo>
                  <a:lnTo>
                    <a:pt x="151" y="24"/>
                  </a:lnTo>
                  <a:lnTo>
                    <a:pt x="136" y="36"/>
                  </a:lnTo>
                  <a:lnTo>
                    <a:pt x="131" y="42"/>
                  </a:lnTo>
                  <a:lnTo>
                    <a:pt x="126" y="49"/>
                  </a:lnTo>
                  <a:lnTo>
                    <a:pt x="126" y="49"/>
                  </a:lnTo>
                  <a:lnTo>
                    <a:pt x="104" y="82"/>
                  </a:lnTo>
                  <a:lnTo>
                    <a:pt x="80" y="116"/>
                  </a:lnTo>
                  <a:lnTo>
                    <a:pt x="80" y="116"/>
                  </a:lnTo>
                  <a:lnTo>
                    <a:pt x="68" y="133"/>
                  </a:lnTo>
                  <a:lnTo>
                    <a:pt x="56" y="151"/>
                  </a:lnTo>
                  <a:lnTo>
                    <a:pt x="34" y="189"/>
                  </a:lnTo>
                  <a:lnTo>
                    <a:pt x="34" y="189"/>
                  </a:lnTo>
                  <a:lnTo>
                    <a:pt x="25" y="201"/>
                  </a:lnTo>
                  <a:lnTo>
                    <a:pt x="15" y="212"/>
                  </a:lnTo>
                  <a:lnTo>
                    <a:pt x="5" y="224"/>
                  </a:lnTo>
                  <a:lnTo>
                    <a:pt x="2" y="231"/>
                  </a:lnTo>
                  <a:lnTo>
                    <a:pt x="0" y="238"/>
                  </a:lnTo>
                  <a:lnTo>
                    <a:pt x="0" y="238"/>
                  </a:lnTo>
                  <a:lnTo>
                    <a:pt x="0" y="241"/>
                  </a:lnTo>
                  <a:lnTo>
                    <a:pt x="0" y="242"/>
                  </a:lnTo>
                  <a:lnTo>
                    <a:pt x="4" y="245"/>
                  </a:lnTo>
                  <a:lnTo>
                    <a:pt x="8" y="245"/>
                  </a:lnTo>
                  <a:lnTo>
                    <a:pt x="9" y="244"/>
                  </a:lnTo>
                  <a:lnTo>
                    <a:pt x="11" y="241"/>
                  </a:lnTo>
                  <a:lnTo>
                    <a:pt x="11" y="241"/>
                  </a:lnTo>
                  <a:lnTo>
                    <a:pt x="13" y="235"/>
                  </a:lnTo>
                  <a:lnTo>
                    <a:pt x="17" y="228"/>
                  </a:lnTo>
                  <a:lnTo>
                    <a:pt x="29" y="219"/>
                  </a:lnTo>
                  <a:lnTo>
                    <a:pt x="29" y="219"/>
                  </a:lnTo>
                  <a:lnTo>
                    <a:pt x="33" y="214"/>
                  </a:lnTo>
                  <a:lnTo>
                    <a:pt x="37" y="207"/>
                  </a:lnTo>
                  <a:lnTo>
                    <a:pt x="45" y="195"/>
                  </a:lnTo>
                  <a:lnTo>
                    <a:pt x="45" y="195"/>
                  </a:lnTo>
                  <a:lnTo>
                    <a:pt x="84" y="129"/>
                  </a:lnTo>
                  <a:lnTo>
                    <a:pt x="84" y="129"/>
                  </a:lnTo>
                  <a:lnTo>
                    <a:pt x="94" y="114"/>
                  </a:lnTo>
                  <a:lnTo>
                    <a:pt x="104" y="100"/>
                  </a:lnTo>
                  <a:lnTo>
                    <a:pt x="124" y="72"/>
                  </a:lnTo>
                  <a:lnTo>
                    <a:pt x="124" y="72"/>
                  </a:lnTo>
                  <a:lnTo>
                    <a:pt x="131" y="63"/>
                  </a:lnTo>
                  <a:lnTo>
                    <a:pt x="138" y="54"/>
                  </a:lnTo>
                  <a:lnTo>
                    <a:pt x="153" y="40"/>
                  </a:lnTo>
                  <a:lnTo>
                    <a:pt x="186" y="10"/>
                  </a:lnTo>
                  <a:lnTo>
                    <a:pt x="186" y="10"/>
                  </a:lnTo>
                  <a:lnTo>
                    <a:pt x="187" y="7"/>
                  </a:lnTo>
                  <a:lnTo>
                    <a:pt x="189" y="6"/>
                  </a:lnTo>
                  <a:lnTo>
                    <a:pt x="186" y="2"/>
                  </a:lnTo>
                  <a:lnTo>
                    <a:pt x="182" y="0"/>
                  </a:lnTo>
                  <a:lnTo>
                    <a:pt x="181" y="0"/>
                  </a:lnTo>
                  <a:lnTo>
                    <a:pt x="178" y="2"/>
                  </a:lnTo>
                  <a:lnTo>
                    <a:pt x="17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8" name="Google Shape;768;p35"/>
            <p:cNvSpPr/>
            <p:nvPr/>
          </p:nvSpPr>
          <p:spPr>
            <a:xfrm>
              <a:off x="4769952" y="2506329"/>
              <a:ext cx="233112" cy="256592"/>
            </a:xfrm>
            <a:custGeom>
              <a:rect b="b" l="l" r="r" t="t"/>
              <a:pathLst>
                <a:path extrusionOk="0" h="382" w="309">
                  <a:moveTo>
                    <a:pt x="298" y="1"/>
                  </a:moveTo>
                  <a:lnTo>
                    <a:pt x="298" y="1"/>
                  </a:lnTo>
                  <a:lnTo>
                    <a:pt x="280" y="22"/>
                  </a:lnTo>
                  <a:lnTo>
                    <a:pt x="263" y="43"/>
                  </a:lnTo>
                  <a:lnTo>
                    <a:pt x="228" y="86"/>
                  </a:lnTo>
                  <a:lnTo>
                    <a:pt x="228" y="86"/>
                  </a:lnTo>
                  <a:lnTo>
                    <a:pt x="190" y="132"/>
                  </a:lnTo>
                  <a:lnTo>
                    <a:pt x="173" y="154"/>
                  </a:lnTo>
                  <a:lnTo>
                    <a:pt x="156" y="179"/>
                  </a:lnTo>
                  <a:lnTo>
                    <a:pt x="156" y="179"/>
                  </a:lnTo>
                  <a:lnTo>
                    <a:pt x="135" y="205"/>
                  </a:lnTo>
                  <a:lnTo>
                    <a:pt x="114" y="230"/>
                  </a:lnTo>
                  <a:lnTo>
                    <a:pt x="70" y="280"/>
                  </a:lnTo>
                  <a:lnTo>
                    <a:pt x="70" y="280"/>
                  </a:lnTo>
                  <a:lnTo>
                    <a:pt x="53" y="302"/>
                  </a:lnTo>
                  <a:lnTo>
                    <a:pt x="36" y="327"/>
                  </a:lnTo>
                  <a:lnTo>
                    <a:pt x="20" y="351"/>
                  </a:lnTo>
                  <a:lnTo>
                    <a:pt x="11" y="361"/>
                  </a:lnTo>
                  <a:lnTo>
                    <a:pt x="2" y="373"/>
                  </a:lnTo>
                  <a:lnTo>
                    <a:pt x="2" y="373"/>
                  </a:lnTo>
                  <a:lnTo>
                    <a:pt x="0" y="375"/>
                  </a:lnTo>
                  <a:lnTo>
                    <a:pt x="0" y="377"/>
                  </a:lnTo>
                  <a:lnTo>
                    <a:pt x="3" y="381"/>
                  </a:lnTo>
                  <a:lnTo>
                    <a:pt x="5" y="382"/>
                  </a:lnTo>
                  <a:lnTo>
                    <a:pt x="8" y="382"/>
                  </a:lnTo>
                  <a:lnTo>
                    <a:pt x="9" y="381"/>
                  </a:lnTo>
                  <a:lnTo>
                    <a:pt x="9" y="381"/>
                  </a:lnTo>
                  <a:lnTo>
                    <a:pt x="26" y="360"/>
                  </a:lnTo>
                  <a:lnTo>
                    <a:pt x="41" y="339"/>
                  </a:lnTo>
                  <a:lnTo>
                    <a:pt x="55" y="317"/>
                  </a:lnTo>
                  <a:lnTo>
                    <a:pt x="71" y="296"/>
                  </a:lnTo>
                  <a:lnTo>
                    <a:pt x="71" y="296"/>
                  </a:lnTo>
                  <a:lnTo>
                    <a:pt x="91" y="272"/>
                  </a:lnTo>
                  <a:lnTo>
                    <a:pt x="111" y="250"/>
                  </a:lnTo>
                  <a:lnTo>
                    <a:pt x="153" y="204"/>
                  </a:lnTo>
                  <a:lnTo>
                    <a:pt x="153" y="204"/>
                  </a:lnTo>
                  <a:lnTo>
                    <a:pt x="161" y="194"/>
                  </a:lnTo>
                  <a:lnTo>
                    <a:pt x="169" y="182"/>
                  </a:lnTo>
                  <a:lnTo>
                    <a:pt x="183" y="158"/>
                  </a:lnTo>
                  <a:lnTo>
                    <a:pt x="183" y="158"/>
                  </a:lnTo>
                  <a:lnTo>
                    <a:pt x="206" y="130"/>
                  </a:lnTo>
                  <a:lnTo>
                    <a:pt x="229" y="102"/>
                  </a:lnTo>
                  <a:lnTo>
                    <a:pt x="229" y="102"/>
                  </a:lnTo>
                  <a:lnTo>
                    <a:pt x="267" y="55"/>
                  </a:lnTo>
                  <a:lnTo>
                    <a:pt x="287" y="32"/>
                  </a:lnTo>
                  <a:lnTo>
                    <a:pt x="306" y="9"/>
                  </a:lnTo>
                  <a:lnTo>
                    <a:pt x="306" y="9"/>
                  </a:lnTo>
                  <a:lnTo>
                    <a:pt x="308" y="8"/>
                  </a:lnTo>
                  <a:lnTo>
                    <a:pt x="309" y="5"/>
                  </a:lnTo>
                  <a:lnTo>
                    <a:pt x="306" y="1"/>
                  </a:lnTo>
                  <a:lnTo>
                    <a:pt x="302" y="0"/>
                  </a:lnTo>
                  <a:lnTo>
                    <a:pt x="301" y="0"/>
                  </a:lnTo>
                  <a:lnTo>
                    <a:pt x="298" y="1"/>
                  </a:lnTo>
                  <a:lnTo>
                    <a:pt x="298"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69" name="Google Shape;769;p35"/>
            <p:cNvSpPr/>
            <p:nvPr/>
          </p:nvSpPr>
          <p:spPr>
            <a:xfrm>
              <a:off x="4836555" y="2565131"/>
              <a:ext cx="169535" cy="187098"/>
            </a:xfrm>
            <a:custGeom>
              <a:rect b="b" l="l" r="r" t="t"/>
              <a:pathLst>
                <a:path extrusionOk="0" h="280" w="222">
                  <a:moveTo>
                    <a:pt x="222" y="5"/>
                  </a:moveTo>
                  <a:lnTo>
                    <a:pt x="222" y="5"/>
                  </a:lnTo>
                  <a:lnTo>
                    <a:pt x="221" y="3"/>
                  </a:lnTo>
                  <a:lnTo>
                    <a:pt x="220" y="1"/>
                  </a:lnTo>
                  <a:lnTo>
                    <a:pt x="218" y="0"/>
                  </a:lnTo>
                  <a:lnTo>
                    <a:pt x="216" y="1"/>
                  </a:lnTo>
                  <a:lnTo>
                    <a:pt x="212" y="3"/>
                  </a:lnTo>
                  <a:lnTo>
                    <a:pt x="212" y="5"/>
                  </a:lnTo>
                  <a:lnTo>
                    <a:pt x="212" y="8"/>
                  </a:lnTo>
                  <a:lnTo>
                    <a:pt x="212" y="8"/>
                  </a:lnTo>
                  <a:lnTo>
                    <a:pt x="212" y="11"/>
                  </a:lnTo>
                  <a:lnTo>
                    <a:pt x="210" y="13"/>
                  </a:lnTo>
                  <a:lnTo>
                    <a:pt x="206" y="20"/>
                  </a:lnTo>
                  <a:lnTo>
                    <a:pt x="201" y="28"/>
                  </a:lnTo>
                  <a:lnTo>
                    <a:pt x="195" y="35"/>
                  </a:lnTo>
                  <a:lnTo>
                    <a:pt x="180" y="50"/>
                  </a:lnTo>
                  <a:lnTo>
                    <a:pt x="170" y="60"/>
                  </a:lnTo>
                  <a:lnTo>
                    <a:pt x="170" y="60"/>
                  </a:lnTo>
                  <a:lnTo>
                    <a:pt x="140" y="102"/>
                  </a:lnTo>
                  <a:lnTo>
                    <a:pt x="124" y="123"/>
                  </a:lnTo>
                  <a:lnTo>
                    <a:pt x="107" y="144"/>
                  </a:lnTo>
                  <a:lnTo>
                    <a:pt x="107" y="144"/>
                  </a:lnTo>
                  <a:lnTo>
                    <a:pt x="80" y="175"/>
                  </a:lnTo>
                  <a:lnTo>
                    <a:pt x="51" y="207"/>
                  </a:lnTo>
                  <a:lnTo>
                    <a:pt x="51" y="207"/>
                  </a:lnTo>
                  <a:lnTo>
                    <a:pt x="39" y="219"/>
                  </a:lnTo>
                  <a:lnTo>
                    <a:pt x="34" y="225"/>
                  </a:lnTo>
                  <a:lnTo>
                    <a:pt x="29" y="232"/>
                  </a:lnTo>
                  <a:lnTo>
                    <a:pt x="29" y="232"/>
                  </a:lnTo>
                  <a:lnTo>
                    <a:pt x="23" y="242"/>
                  </a:lnTo>
                  <a:lnTo>
                    <a:pt x="18" y="253"/>
                  </a:lnTo>
                  <a:lnTo>
                    <a:pt x="12" y="262"/>
                  </a:lnTo>
                  <a:lnTo>
                    <a:pt x="2" y="270"/>
                  </a:lnTo>
                  <a:lnTo>
                    <a:pt x="2" y="270"/>
                  </a:lnTo>
                  <a:lnTo>
                    <a:pt x="1" y="271"/>
                  </a:lnTo>
                  <a:lnTo>
                    <a:pt x="0" y="273"/>
                  </a:lnTo>
                  <a:lnTo>
                    <a:pt x="1" y="277"/>
                  </a:lnTo>
                  <a:lnTo>
                    <a:pt x="2" y="280"/>
                  </a:lnTo>
                  <a:lnTo>
                    <a:pt x="4" y="280"/>
                  </a:lnTo>
                  <a:lnTo>
                    <a:pt x="6" y="280"/>
                  </a:lnTo>
                  <a:lnTo>
                    <a:pt x="8" y="280"/>
                  </a:lnTo>
                  <a:lnTo>
                    <a:pt x="8" y="280"/>
                  </a:lnTo>
                  <a:lnTo>
                    <a:pt x="16" y="273"/>
                  </a:lnTo>
                  <a:lnTo>
                    <a:pt x="21" y="267"/>
                  </a:lnTo>
                  <a:lnTo>
                    <a:pt x="31" y="253"/>
                  </a:lnTo>
                  <a:lnTo>
                    <a:pt x="40" y="237"/>
                  </a:lnTo>
                  <a:lnTo>
                    <a:pt x="51" y="222"/>
                  </a:lnTo>
                  <a:lnTo>
                    <a:pt x="51" y="222"/>
                  </a:lnTo>
                  <a:lnTo>
                    <a:pt x="90" y="179"/>
                  </a:lnTo>
                  <a:lnTo>
                    <a:pt x="129" y="136"/>
                  </a:lnTo>
                  <a:lnTo>
                    <a:pt x="129" y="136"/>
                  </a:lnTo>
                  <a:lnTo>
                    <a:pt x="138" y="124"/>
                  </a:lnTo>
                  <a:lnTo>
                    <a:pt x="146" y="114"/>
                  </a:lnTo>
                  <a:lnTo>
                    <a:pt x="162" y="90"/>
                  </a:lnTo>
                  <a:lnTo>
                    <a:pt x="178" y="67"/>
                  </a:lnTo>
                  <a:lnTo>
                    <a:pt x="187" y="56"/>
                  </a:lnTo>
                  <a:lnTo>
                    <a:pt x="197" y="46"/>
                  </a:lnTo>
                  <a:lnTo>
                    <a:pt x="197" y="46"/>
                  </a:lnTo>
                  <a:lnTo>
                    <a:pt x="206" y="37"/>
                  </a:lnTo>
                  <a:lnTo>
                    <a:pt x="216" y="28"/>
                  </a:lnTo>
                  <a:lnTo>
                    <a:pt x="218" y="22"/>
                  </a:lnTo>
                  <a:lnTo>
                    <a:pt x="221" y="17"/>
                  </a:lnTo>
                  <a:lnTo>
                    <a:pt x="222" y="12"/>
                  </a:lnTo>
                  <a:lnTo>
                    <a:pt x="222" y="5"/>
                  </a:lnTo>
                  <a:lnTo>
                    <a:pt x="2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0" name="Google Shape;770;p35"/>
            <p:cNvSpPr/>
            <p:nvPr/>
          </p:nvSpPr>
          <p:spPr>
            <a:xfrm>
              <a:off x="4912240" y="2610570"/>
              <a:ext cx="115042" cy="136315"/>
            </a:xfrm>
            <a:custGeom>
              <a:rect b="b" l="l" r="r" t="t"/>
              <a:pathLst>
                <a:path extrusionOk="0" h="206" w="154">
                  <a:moveTo>
                    <a:pt x="142" y="4"/>
                  </a:moveTo>
                  <a:lnTo>
                    <a:pt x="142" y="4"/>
                  </a:lnTo>
                  <a:lnTo>
                    <a:pt x="141" y="8"/>
                  </a:lnTo>
                  <a:lnTo>
                    <a:pt x="138" y="14"/>
                  </a:lnTo>
                  <a:lnTo>
                    <a:pt x="130" y="24"/>
                  </a:lnTo>
                  <a:lnTo>
                    <a:pt x="121" y="34"/>
                  </a:lnTo>
                  <a:lnTo>
                    <a:pt x="115" y="42"/>
                  </a:lnTo>
                  <a:lnTo>
                    <a:pt x="115" y="42"/>
                  </a:lnTo>
                  <a:lnTo>
                    <a:pt x="95" y="70"/>
                  </a:lnTo>
                  <a:lnTo>
                    <a:pt x="77" y="97"/>
                  </a:lnTo>
                  <a:lnTo>
                    <a:pt x="77" y="97"/>
                  </a:lnTo>
                  <a:lnTo>
                    <a:pt x="68" y="110"/>
                  </a:lnTo>
                  <a:lnTo>
                    <a:pt x="58" y="122"/>
                  </a:lnTo>
                  <a:lnTo>
                    <a:pt x="38" y="147"/>
                  </a:lnTo>
                  <a:lnTo>
                    <a:pt x="18" y="170"/>
                  </a:lnTo>
                  <a:lnTo>
                    <a:pt x="9" y="184"/>
                  </a:lnTo>
                  <a:lnTo>
                    <a:pt x="1" y="197"/>
                  </a:lnTo>
                  <a:lnTo>
                    <a:pt x="1" y="197"/>
                  </a:lnTo>
                  <a:lnTo>
                    <a:pt x="0" y="199"/>
                  </a:lnTo>
                  <a:lnTo>
                    <a:pt x="0" y="202"/>
                  </a:lnTo>
                  <a:lnTo>
                    <a:pt x="2" y="204"/>
                  </a:lnTo>
                  <a:lnTo>
                    <a:pt x="6" y="206"/>
                  </a:lnTo>
                  <a:lnTo>
                    <a:pt x="9" y="204"/>
                  </a:lnTo>
                  <a:lnTo>
                    <a:pt x="10" y="203"/>
                  </a:lnTo>
                  <a:lnTo>
                    <a:pt x="10" y="203"/>
                  </a:lnTo>
                  <a:lnTo>
                    <a:pt x="19" y="189"/>
                  </a:lnTo>
                  <a:lnTo>
                    <a:pt x="30" y="177"/>
                  </a:lnTo>
                  <a:lnTo>
                    <a:pt x="51" y="152"/>
                  </a:lnTo>
                  <a:lnTo>
                    <a:pt x="51" y="152"/>
                  </a:lnTo>
                  <a:lnTo>
                    <a:pt x="69" y="129"/>
                  </a:lnTo>
                  <a:lnTo>
                    <a:pt x="87" y="102"/>
                  </a:lnTo>
                  <a:lnTo>
                    <a:pt x="87" y="102"/>
                  </a:lnTo>
                  <a:lnTo>
                    <a:pt x="124" y="49"/>
                  </a:lnTo>
                  <a:lnTo>
                    <a:pt x="124" y="49"/>
                  </a:lnTo>
                  <a:lnTo>
                    <a:pt x="133" y="38"/>
                  </a:lnTo>
                  <a:lnTo>
                    <a:pt x="141" y="29"/>
                  </a:lnTo>
                  <a:lnTo>
                    <a:pt x="149" y="19"/>
                  </a:lnTo>
                  <a:lnTo>
                    <a:pt x="151" y="14"/>
                  </a:lnTo>
                  <a:lnTo>
                    <a:pt x="154" y="7"/>
                  </a:lnTo>
                  <a:lnTo>
                    <a:pt x="154" y="7"/>
                  </a:lnTo>
                  <a:lnTo>
                    <a:pt x="154" y="4"/>
                  </a:lnTo>
                  <a:lnTo>
                    <a:pt x="153" y="3"/>
                  </a:lnTo>
                  <a:lnTo>
                    <a:pt x="149" y="0"/>
                  </a:lnTo>
                  <a:lnTo>
                    <a:pt x="145" y="0"/>
                  </a:lnTo>
                  <a:lnTo>
                    <a:pt x="144" y="2"/>
                  </a:lnTo>
                  <a:lnTo>
                    <a:pt x="142" y="4"/>
                  </a:lnTo>
                  <a:lnTo>
                    <a:pt x="142"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1" name="Google Shape;771;p35"/>
            <p:cNvSpPr/>
            <p:nvPr/>
          </p:nvSpPr>
          <p:spPr>
            <a:xfrm>
              <a:off x="4966733" y="2658681"/>
              <a:ext cx="78713" cy="85531"/>
            </a:xfrm>
            <a:custGeom>
              <a:rect b="b" l="l" r="r" t="t"/>
              <a:pathLst>
                <a:path extrusionOk="0" h="127" w="102">
                  <a:moveTo>
                    <a:pt x="93" y="2"/>
                  </a:moveTo>
                  <a:lnTo>
                    <a:pt x="93" y="2"/>
                  </a:lnTo>
                  <a:lnTo>
                    <a:pt x="80" y="15"/>
                  </a:lnTo>
                  <a:lnTo>
                    <a:pt x="68" y="30"/>
                  </a:lnTo>
                  <a:lnTo>
                    <a:pt x="46" y="59"/>
                  </a:lnTo>
                  <a:lnTo>
                    <a:pt x="24" y="87"/>
                  </a:lnTo>
                  <a:lnTo>
                    <a:pt x="1" y="116"/>
                  </a:lnTo>
                  <a:lnTo>
                    <a:pt x="1" y="116"/>
                  </a:lnTo>
                  <a:lnTo>
                    <a:pt x="0" y="119"/>
                  </a:lnTo>
                  <a:lnTo>
                    <a:pt x="0" y="120"/>
                  </a:lnTo>
                  <a:lnTo>
                    <a:pt x="1" y="124"/>
                  </a:lnTo>
                  <a:lnTo>
                    <a:pt x="4" y="125"/>
                  </a:lnTo>
                  <a:lnTo>
                    <a:pt x="5" y="127"/>
                  </a:lnTo>
                  <a:lnTo>
                    <a:pt x="8" y="125"/>
                  </a:lnTo>
                  <a:lnTo>
                    <a:pt x="9" y="124"/>
                  </a:lnTo>
                  <a:lnTo>
                    <a:pt x="9" y="124"/>
                  </a:lnTo>
                  <a:lnTo>
                    <a:pt x="32" y="95"/>
                  </a:lnTo>
                  <a:lnTo>
                    <a:pt x="54" y="66"/>
                  </a:lnTo>
                  <a:lnTo>
                    <a:pt x="76" y="38"/>
                  </a:lnTo>
                  <a:lnTo>
                    <a:pt x="89" y="23"/>
                  </a:lnTo>
                  <a:lnTo>
                    <a:pt x="101" y="10"/>
                  </a:lnTo>
                  <a:lnTo>
                    <a:pt x="101" y="10"/>
                  </a:lnTo>
                  <a:lnTo>
                    <a:pt x="102" y="8"/>
                  </a:lnTo>
                  <a:lnTo>
                    <a:pt x="102" y="6"/>
                  </a:lnTo>
                  <a:lnTo>
                    <a:pt x="101" y="2"/>
                  </a:lnTo>
                  <a:lnTo>
                    <a:pt x="97" y="0"/>
                  </a:lnTo>
                  <a:lnTo>
                    <a:pt x="94" y="1"/>
                  </a:lnTo>
                  <a:lnTo>
                    <a:pt x="93" y="2"/>
                  </a:lnTo>
                  <a:lnTo>
                    <a:pt x="9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2" name="Google Shape;772;p35"/>
            <p:cNvSpPr/>
            <p:nvPr/>
          </p:nvSpPr>
          <p:spPr>
            <a:xfrm>
              <a:off x="4612527" y="2450200"/>
              <a:ext cx="72658" cy="88204"/>
            </a:xfrm>
            <a:custGeom>
              <a:rect b="b" l="l" r="r" t="t"/>
              <a:pathLst>
                <a:path extrusionOk="0" h="132" w="97">
                  <a:moveTo>
                    <a:pt x="86" y="4"/>
                  </a:moveTo>
                  <a:lnTo>
                    <a:pt x="86" y="4"/>
                  </a:lnTo>
                  <a:lnTo>
                    <a:pt x="68" y="35"/>
                  </a:lnTo>
                  <a:lnTo>
                    <a:pt x="48" y="65"/>
                  </a:lnTo>
                  <a:lnTo>
                    <a:pt x="26" y="95"/>
                  </a:lnTo>
                  <a:lnTo>
                    <a:pt x="1" y="121"/>
                  </a:lnTo>
                  <a:lnTo>
                    <a:pt x="1" y="121"/>
                  </a:lnTo>
                  <a:lnTo>
                    <a:pt x="0" y="124"/>
                  </a:lnTo>
                  <a:lnTo>
                    <a:pt x="0" y="127"/>
                  </a:lnTo>
                  <a:lnTo>
                    <a:pt x="1" y="129"/>
                  </a:lnTo>
                  <a:lnTo>
                    <a:pt x="5" y="132"/>
                  </a:lnTo>
                  <a:lnTo>
                    <a:pt x="8" y="132"/>
                  </a:lnTo>
                  <a:lnTo>
                    <a:pt x="9" y="131"/>
                  </a:lnTo>
                  <a:lnTo>
                    <a:pt x="9" y="131"/>
                  </a:lnTo>
                  <a:lnTo>
                    <a:pt x="35" y="102"/>
                  </a:lnTo>
                  <a:lnTo>
                    <a:pt x="57" y="73"/>
                  </a:lnTo>
                  <a:lnTo>
                    <a:pt x="78" y="42"/>
                  </a:lnTo>
                  <a:lnTo>
                    <a:pt x="95" y="9"/>
                  </a:lnTo>
                  <a:lnTo>
                    <a:pt x="95" y="9"/>
                  </a:lnTo>
                  <a:lnTo>
                    <a:pt x="97" y="6"/>
                  </a:lnTo>
                  <a:lnTo>
                    <a:pt x="97" y="4"/>
                  </a:lnTo>
                  <a:lnTo>
                    <a:pt x="94" y="1"/>
                  </a:lnTo>
                  <a:lnTo>
                    <a:pt x="90" y="0"/>
                  </a:lnTo>
                  <a:lnTo>
                    <a:pt x="88" y="1"/>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3" name="Google Shape;773;p35"/>
            <p:cNvSpPr/>
            <p:nvPr/>
          </p:nvSpPr>
          <p:spPr>
            <a:xfrm>
              <a:off x="4633718" y="2340613"/>
              <a:ext cx="217974" cy="264611"/>
            </a:xfrm>
            <a:custGeom>
              <a:rect b="b" l="l" r="r" t="t"/>
              <a:pathLst>
                <a:path extrusionOk="0" h="399" w="285">
                  <a:moveTo>
                    <a:pt x="273" y="4"/>
                  </a:moveTo>
                  <a:lnTo>
                    <a:pt x="273" y="4"/>
                  </a:lnTo>
                  <a:lnTo>
                    <a:pt x="270" y="11"/>
                  </a:lnTo>
                  <a:lnTo>
                    <a:pt x="267" y="18"/>
                  </a:lnTo>
                  <a:lnTo>
                    <a:pt x="256" y="31"/>
                  </a:lnTo>
                  <a:lnTo>
                    <a:pt x="233" y="55"/>
                  </a:lnTo>
                  <a:lnTo>
                    <a:pt x="233" y="55"/>
                  </a:lnTo>
                  <a:lnTo>
                    <a:pt x="223" y="65"/>
                  </a:lnTo>
                  <a:lnTo>
                    <a:pt x="215" y="76"/>
                  </a:lnTo>
                  <a:lnTo>
                    <a:pt x="200" y="98"/>
                  </a:lnTo>
                  <a:lnTo>
                    <a:pt x="200" y="98"/>
                  </a:lnTo>
                  <a:lnTo>
                    <a:pt x="163" y="157"/>
                  </a:lnTo>
                  <a:lnTo>
                    <a:pt x="127" y="216"/>
                  </a:lnTo>
                  <a:lnTo>
                    <a:pt x="127" y="216"/>
                  </a:lnTo>
                  <a:lnTo>
                    <a:pt x="108" y="241"/>
                  </a:lnTo>
                  <a:lnTo>
                    <a:pt x="89" y="264"/>
                  </a:lnTo>
                  <a:lnTo>
                    <a:pt x="70" y="288"/>
                  </a:lnTo>
                  <a:lnTo>
                    <a:pt x="62" y="300"/>
                  </a:lnTo>
                  <a:lnTo>
                    <a:pt x="53" y="313"/>
                  </a:lnTo>
                  <a:lnTo>
                    <a:pt x="53" y="313"/>
                  </a:lnTo>
                  <a:lnTo>
                    <a:pt x="40" y="336"/>
                  </a:lnTo>
                  <a:lnTo>
                    <a:pt x="25" y="358"/>
                  </a:lnTo>
                  <a:lnTo>
                    <a:pt x="25" y="358"/>
                  </a:lnTo>
                  <a:lnTo>
                    <a:pt x="14" y="375"/>
                  </a:lnTo>
                  <a:lnTo>
                    <a:pt x="9" y="385"/>
                  </a:lnTo>
                  <a:lnTo>
                    <a:pt x="6" y="387"/>
                  </a:lnTo>
                  <a:lnTo>
                    <a:pt x="5" y="388"/>
                  </a:lnTo>
                  <a:lnTo>
                    <a:pt x="5" y="388"/>
                  </a:lnTo>
                  <a:lnTo>
                    <a:pt x="2" y="388"/>
                  </a:lnTo>
                  <a:lnTo>
                    <a:pt x="1" y="390"/>
                  </a:lnTo>
                  <a:lnTo>
                    <a:pt x="0" y="394"/>
                  </a:lnTo>
                  <a:lnTo>
                    <a:pt x="1" y="398"/>
                  </a:lnTo>
                  <a:lnTo>
                    <a:pt x="2" y="399"/>
                  </a:lnTo>
                  <a:lnTo>
                    <a:pt x="5" y="399"/>
                  </a:lnTo>
                  <a:lnTo>
                    <a:pt x="5" y="399"/>
                  </a:lnTo>
                  <a:lnTo>
                    <a:pt x="11" y="398"/>
                  </a:lnTo>
                  <a:lnTo>
                    <a:pt x="17" y="394"/>
                  </a:lnTo>
                  <a:lnTo>
                    <a:pt x="22" y="387"/>
                  </a:lnTo>
                  <a:lnTo>
                    <a:pt x="27" y="379"/>
                  </a:lnTo>
                  <a:lnTo>
                    <a:pt x="35" y="364"/>
                  </a:lnTo>
                  <a:lnTo>
                    <a:pt x="39" y="357"/>
                  </a:lnTo>
                  <a:lnTo>
                    <a:pt x="43" y="352"/>
                  </a:lnTo>
                  <a:lnTo>
                    <a:pt x="43" y="352"/>
                  </a:lnTo>
                  <a:lnTo>
                    <a:pt x="52" y="340"/>
                  </a:lnTo>
                  <a:lnTo>
                    <a:pt x="60" y="327"/>
                  </a:lnTo>
                  <a:lnTo>
                    <a:pt x="73" y="302"/>
                  </a:lnTo>
                  <a:lnTo>
                    <a:pt x="73" y="302"/>
                  </a:lnTo>
                  <a:lnTo>
                    <a:pt x="79" y="293"/>
                  </a:lnTo>
                  <a:lnTo>
                    <a:pt x="87" y="285"/>
                  </a:lnTo>
                  <a:lnTo>
                    <a:pt x="95" y="277"/>
                  </a:lnTo>
                  <a:lnTo>
                    <a:pt x="103" y="269"/>
                  </a:lnTo>
                  <a:lnTo>
                    <a:pt x="103" y="269"/>
                  </a:lnTo>
                  <a:lnTo>
                    <a:pt x="111" y="258"/>
                  </a:lnTo>
                  <a:lnTo>
                    <a:pt x="119" y="246"/>
                  </a:lnTo>
                  <a:lnTo>
                    <a:pt x="119" y="246"/>
                  </a:lnTo>
                  <a:lnTo>
                    <a:pt x="141" y="213"/>
                  </a:lnTo>
                  <a:lnTo>
                    <a:pt x="162" y="181"/>
                  </a:lnTo>
                  <a:lnTo>
                    <a:pt x="204" y="114"/>
                  </a:lnTo>
                  <a:lnTo>
                    <a:pt x="204" y="114"/>
                  </a:lnTo>
                  <a:lnTo>
                    <a:pt x="215" y="96"/>
                  </a:lnTo>
                  <a:lnTo>
                    <a:pt x="227" y="80"/>
                  </a:lnTo>
                  <a:lnTo>
                    <a:pt x="255" y="48"/>
                  </a:lnTo>
                  <a:lnTo>
                    <a:pt x="255" y="48"/>
                  </a:lnTo>
                  <a:lnTo>
                    <a:pt x="272" y="29"/>
                  </a:lnTo>
                  <a:lnTo>
                    <a:pt x="280" y="18"/>
                  </a:lnTo>
                  <a:lnTo>
                    <a:pt x="282" y="13"/>
                  </a:lnTo>
                  <a:lnTo>
                    <a:pt x="285" y="7"/>
                  </a:lnTo>
                  <a:lnTo>
                    <a:pt x="285" y="7"/>
                  </a:lnTo>
                  <a:lnTo>
                    <a:pt x="285" y="5"/>
                  </a:lnTo>
                  <a:lnTo>
                    <a:pt x="284" y="3"/>
                  </a:lnTo>
                  <a:lnTo>
                    <a:pt x="281" y="0"/>
                  </a:lnTo>
                  <a:lnTo>
                    <a:pt x="277" y="0"/>
                  </a:lnTo>
                  <a:lnTo>
                    <a:pt x="274" y="1"/>
                  </a:lnTo>
                  <a:lnTo>
                    <a:pt x="273" y="4"/>
                  </a:lnTo>
                  <a:lnTo>
                    <a:pt x="27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4" name="Google Shape;774;p35"/>
            <p:cNvSpPr/>
            <p:nvPr/>
          </p:nvSpPr>
          <p:spPr>
            <a:xfrm>
              <a:off x="4782062" y="2359323"/>
              <a:ext cx="130180" cy="160370"/>
            </a:xfrm>
            <a:custGeom>
              <a:rect b="b" l="l" r="r" t="t"/>
              <a:pathLst>
                <a:path extrusionOk="0" h="239" w="172">
                  <a:moveTo>
                    <a:pt x="162" y="1"/>
                  </a:moveTo>
                  <a:lnTo>
                    <a:pt x="162" y="1"/>
                  </a:lnTo>
                  <a:lnTo>
                    <a:pt x="152" y="12"/>
                  </a:lnTo>
                  <a:lnTo>
                    <a:pt x="144" y="23"/>
                  </a:lnTo>
                  <a:lnTo>
                    <a:pt x="128" y="46"/>
                  </a:lnTo>
                  <a:lnTo>
                    <a:pt x="114" y="70"/>
                  </a:lnTo>
                  <a:lnTo>
                    <a:pt x="100" y="95"/>
                  </a:lnTo>
                  <a:lnTo>
                    <a:pt x="100" y="95"/>
                  </a:lnTo>
                  <a:lnTo>
                    <a:pt x="92" y="108"/>
                  </a:lnTo>
                  <a:lnTo>
                    <a:pt x="81" y="121"/>
                  </a:lnTo>
                  <a:lnTo>
                    <a:pt x="60" y="148"/>
                  </a:lnTo>
                  <a:lnTo>
                    <a:pt x="60" y="148"/>
                  </a:lnTo>
                  <a:lnTo>
                    <a:pt x="38" y="175"/>
                  </a:lnTo>
                  <a:lnTo>
                    <a:pt x="17" y="203"/>
                  </a:lnTo>
                  <a:lnTo>
                    <a:pt x="17" y="203"/>
                  </a:lnTo>
                  <a:lnTo>
                    <a:pt x="5" y="217"/>
                  </a:lnTo>
                  <a:lnTo>
                    <a:pt x="2" y="227"/>
                  </a:lnTo>
                  <a:lnTo>
                    <a:pt x="0" y="231"/>
                  </a:lnTo>
                  <a:lnTo>
                    <a:pt x="0" y="235"/>
                  </a:lnTo>
                  <a:lnTo>
                    <a:pt x="0" y="235"/>
                  </a:lnTo>
                  <a:lnTo>
                    <a:pt x="2" y="237"/>
                  </a:lnTo>
                  <a:lnTo>
                    <a:pt x="4" y="238"/>
                  </a:lnTo>
                  <a:lnTo>
                    <a:pt x="8" y="239"/>
                  </a:lnTo>
                  <a:lnTo>
                    <a:pt x="9" y="238"/>
                  </a:lnTo>
                  <a:lnTo>
                    <a:pt x="12" y="237"/>
                  </a:lnTo>
                  <a:lnTo>
                    <a:pt x="12" y="234"/>
                  </a:lnTo>
                  <a:lnTo>
                    <a:pt x="12" y="231"/>
                  </a:lnTo>
                  <a:lnTo>
                    <a:pt x="12" y="231"/>
                  </a:lnTo>
                  <a:lnTo>
                    <a:pt x="12" y="229"/>
                  </a:lnTo>
                  <a:lnTo>
                    <a:pt x="15" y="225"/>
                  </a:lnTo>
                  <a:lnTo>
                    <a:pt x="22" y="213"/>
                  </a:lnTo>
                  <a:lnTo>
                    <a:pt x="37" y="195"/>
                  </a:lnTo>
                  <a:lnTo>
                    <a:pt x="37" y="195"/>
                  </a:lnTo>
                  <a:lnTo>
                    <a:pt x="58" y="169"/>
                  </a:lnTo>
                  <a:lnTo>
                    <a:pt x="79" y="144"/>
                  </a:lnTo>
                  <a:lnTo>
                    <a:pt x="79" y="144"/>
                  </a:lnTo>
                  <a:lnTo>
                    <a:pt x="91" y="127"/>
                  </a:lnTo>
                  <a:lnTo>
                    <a:pt x="102" y="110"/>
                  </a:lnTo>
                  <a:lnTo>
                    <a:pt x="123" y="76"/>
                  </a:lnTo>
                  <a:lnTo>
                    <a:pt x="134" y="59"/>
                  </a:lnTo>
                  <a:lnTo>
                    <a:pt x="144" y="40"/>
                  </a:lnTo>
                  <a:lnTo>
                    <a:pt x="157" y="25"/>
                  </a:lnTo>
                  <a:lnTo>
                    <a:pt x="170" y="9"/>
                  </a:lnTo>
                  <a:lnTo>
                    <a:pt x="170" y="9"/>
                  </a:lnTo>
                  <a:lnTo>
                    <a:pt x="172" y="8"/>
                  </a:lnTo>
                  <a:lnTo>
                    <a:pt x="172" y="5"/>
                  </a:lnTo>
                  <a:lnTo>
                    <a:pt x="170" y="1"/>
                  </a:lnTo>
                  <a:lnTo>
                    <a:pt x="166" y="0"/>
                  </a:lnTo>
                  <a:lnTo>
                    <a:pt x="164" y="0"/>
                  </a:lnTo>
                  <a:lnTo>
                    <a:pt x="162" y="1"/>
                  </a:lnTo>
                  <a:lnTo>
                    <a:pt x="16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5" name="Google Shape;775;p35"/>
            <p:cNvSpPr/>
            <p:nvPr/>
          </p:nvSpPr>
          <p:spPr>
            <a:xfrm>
              <a:off x="4845637" y="2388724"/>
              <a:ext cx="102932" cy="136315"/>
            </a:xfrm>
            <a:custGeom>
              <a:rect b="b" l="l" r="r" t="t"/>
              <a:pathLst>
                <a:path extrusionOk="0" h="205" w="136">
                  <a:moveTo>
                    <a:pt x="125" y="2"/>
                  </a:moveTo>
                  <a:lnTo>
                    <a:pt x="125" y="2"/>
                  </a:lnTo>
                  <a:lnTo>
                    <a:pt x="119" y="17"/>
                  </a:lnTo>
                  <a:lnTo>
                    <a:pt x="111" y="31"/>
                  </a:lnTo>
                  <a:lnTo>
                    <a:pt x="94" y="58"/>
                  </a:lnTo>
                  <a:lnTo>
                    <a:pt x="57" y="113"/>
                  </a:lnTo>
                  <a:lnTo>
                    <a:pt x="57" y="113"/>
                  </a:lnTo>
                  <a:lnTo>
                    <a:pt x="22" y="164"/>
                  </a:lnTo>
                  <a:lnTo>
                    <a:pt x="22" y="164"/>
                  </a:lnTo>
                  <a:lnTo>
                    <a:pt x="15" y="172"/>
                  </a:lnTo>
                  <a:lnTo>
                    <a:pt x="9" y="180"/>
                  </a:lnTo>
                  <a:lnTo>
                    <a:pt x="4" y="188"/>
                  </a:lnTo>
                  <a:lnTo>
                    <a:pt x="1" y="192"/>
                  </a:lnTo>
                  <a:lnTo>
                    <a:pt x="0" y="197"/>
                  </a:lnTo>
                  <a:lnTo>
                    <a:pt x="0" y="197"/>
                  </a:lnTo>
                  <a:lnTo>
                    <a:pt x="0" y="200"/>
                  </a:lnTo>
                  <a:lnTo>
                    <a:pt x="0" y="202"/>
                  </a:lnTo>
                  <a:lnTo>
                    <a:pt x="4" y="204"/>
                  </a:lnTo>
                  <a:lnTo>
                    <a:pt x="6" y="205"/>
                  </a:lnTo>
                  <a:lnTo>
                    <a:pt x="7" y="204"/>
                  </a:lnTo>
                  <a:lnTo>
                    <a:pt x="9" y="202"/>
                  </a:lnTo>
                  <a:lnTo>
                    <a:pt x="10" y="201"/>
                  </a:lnTo>
                  <a:lnTo>
                    <a:pt x="10" y="201"/>
                  </a:lnTo>
                  <a:lnTo>
                    <a:pt x="11" y="196"/>
                  </a:lnTo>
                  <a:lnTo>
                    <a:pt x="14" y="192"/>
                  </a:lnTo>
                  <a:lnTo>
                    <a:pt x="22" y="180"/>
                  </a:lnTo>
                  <a:lnTo>
                    <a:pt x="31" y="171"/>
                  </a:lnTo>
                  <a:lnTo>
                    <a:pt x="38" y="162"/>
                  </a:lnTo>
                  <a:lnTo>
                    <a:pt x="38" y="162"/>
                  </a:lnTo>
                  <a:lnTo>
                    <a:pt x="56" y="136"/>
                  </a:lnTo>
                  <a:lnTo>
                    <a:pt x="73" y="111"/>
                  </a:lnTo>
                  <a:lnTo>
                    <a:pt x="73" y="111"/>
                  </a:lnTo>
                  <a:lnTo>
                    <a:pt x="107" y="60"/>
                  </a:lnTo>
                  <a:lnTo>
                    <a:pt x="123" y="35"/>
                  </a:lnTo>
                  <a:lnTo>
                    <a:pt x="136" y="7"/>
                  </a:lnTo>
                  <a:lnTo>
                    <a:pt x="136" y="7"/>
                  </a:lnTo>
                  <a:lnTo>
                    <a:pt x="136" y="5"/>
                  </a:lnTo>
                  <a:lnTo>
                    <a:pt x="136" y="4"/>
                  </a:lnTo>
                  <a:lnTo>
                    <a:pt x="133" y="0"/>
                  </a:lnTo>
                  <a:lnTo>
                    <a:pt x="130" y="0"/>
                  </a:lnTo>
                  <a:lnTo>
                    <a:pt x="129" y="0"/>
                  </a:lnTo>
                  <a:lnTo>
                    <a:pt x="126" y="0"/>
                  </a:lnTo>
                  <a:lnTo>
                    <a:pt x="125" y="2"/>
                  </a:lnTo>
                  <a:lnTo>
                    <a:pt x="12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6" name="Google Shape;776;p35"/>
            <p:cNvSpPr/>
            <p:nvPr/>
          </p:nvSpPr>
          <p:spPr>
            <a:xfrm>
              <a:off x="4912240" y="2431489"/>
              <a:ext cx="72658" cy="93550"/>
            </a:xfrm>
            <a:custGeom>
              <a:rect b="b" l="l" r="r" t="t"/>
              <a:pathLst>
                <a:path extrusionOk="0" h="142" w="96">
                  <a:moveTo>
                    <a:pt x="86" y="4"/>
                  </a:moveTo>
                  <a:lnTo>
                    <a:pt x="86" y="4"/>
                  </a:lnTo>
                  <a:lnTo>
                    <a:pt x="75" y="25"/>
                  </a:lnTo>
                  <a:lnTo>
                    <a:pt x="64" y="46"/>
                  </a:lnTo>
                  <a:lnTo>
                    <a:pt x="49" y="64"/>
                  </a:lnTo>
                  <a:lnTo>
                    <a:pt x="34" y="83"/>
                  </a:lnTo>
                  <a:lnTo>
                    <a:pt x="34" y="83"/>
                  </a:lnTo>
                  <a:lnTo>
                    <a:pt x="22" y="95"/>
                  </a:lnTo>
                  <a:lnTo>
                    <a:pt x="13" y="106"/>
                  </a:lnTo>
                  <a:lnTo>
                    <a:pt x="5" y="121"/>
                  </a:lnTo>
                  <a:lnTo>
                    <a:pt x="2" y="127"/>
                  </a:lnTo>
                  <a:lnTo>
                    <a:pt x="0" y="135"/>
                  </a:lnTo>
                  <a:lnTo>
                    <a:pt x="0" y="135"/>
                  </a:lnTo>
                  <a:lnTo>
                    <a:pt x="0" y="138"/>
                  </a:lnTo>
                  <a:lnTo>
                    <a:pt x="1" y="140"/>
                  </a:lnTo>
                  <a:lnTo>
                    <a:pt x="4" y="142"/>
                  </a:lnTo>
                  <a:lnTo>
                    <a:pt x="9" y="142"/>
                  </a:lnTo>
                  <a:lnTo>
                    <a:pt x="10" y="140"/>
                  </a:lnTo>
                  <a:lnTo>
                    <a:pt x="11" y="139"/>
                  </a:lnTo>
                  <a:lnTo>
                    <a:pt x="11" y="139"/>
                  </a:lnTo>
                  <a:lnTo>
                    <a:pt x="14" y="129"/>
                  </a:lnTo>
                  <a:lnTo>
                    <a:pt x="19" y="118"/>
                  </a:lnTo>
                  <a:lnTo>
                    <a:pt x="24" y="110"/>
                  </a:lnTo>
                  <a:lnTo>
                    <a:pt x="31" y="101"/>
                  </a:lnTo>
                  <a:lnTo>
                    <a:pt x="45" y="87"/>
                  </a:lnTo>
                  <a:lnTo>
                    <a:pt x="61" y="71"/>
                  </a:lnTo>
                  <a:lnTo>
                    <a:pt x="61" y="71"/>
                  </a:lnTo>
                  <a:lnTo>
                    <a:pt x="72" y="57"/>
                  </a:lnTo>
                  <a:lnTo>
                    <a:pt x="81" y="41"/>
                  </a:lnTo>
                  <a:lnTo>
                    <a:pt x="90" y="24"/>
                  </a:lnTo>
                  <a:lnTo>
                    <a:pt x="96" y="7"/>
                  </a:lnTo>
                  <a:lnTo>
                    <a:pt x="96" y="7"/>
                  </a:lnTo>
                  <a:lnTo>
                    <a:pt x="96" y="4"/>
                  </a:lnTo>
                  <a:lnTo>
                    <a:pt x="96" y="3"/>
                  </a:lnTo>
                  <a:lnTo>
                    <a:pt x="95" y="2"/>
                  </a:lnTo>
                  <a:lnTo>
                    <a:pt x="92" y="0"/>
                  </a:lnTo>
                  <a:lnTo>
                    <a:pt x="89" y="0"/>
                  </a:lnTo>
                  <a:lnTo>
                    <a:pt x="87" y="2"/>
                  </a:lnTo>
                  <a:lnTo>
                    <a:pt x="86" y="4"/>
                  </a:lnTo>
                  <a:lnTo>
                    <a:pt x="8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7" name="Google Shape;777;p35"/>
            <p:cNvSpPr/>
            <p:nvPr/>
          </p:nvSpPr>
          <p:spPr>
            <a:xfrm>
              <a:off x="4155386" y="2169551"/>
              <a:ext cx="30274" cy="29402"/>
            </a:xfrm>
            <a:custGeom>
              <a:rect b="b" l="l" r="r" t="t"/>
              <a:pathLst>
                <a:path extrusionOk="0" h="42" w="42">
                  <a:moveTo>
                    <a:pt x="34" y="2"/>
                  </a:moveTo>
                  <a:lnTo>
                    <a:pt x="34" y="2"/>
                  </a:lnTo>
                  <a:lnTo>
                    <a:pt x="25" y="8"/>
                  </a:lnTo>
                  <a:lnTo>
                    <a:pt x="16" y="16"/>
                  </a:lnTo>
                  <a:lnTo>
                    <a:pt x="8" y="25"/>
                  </a:lnTo>
                  <a:lnTo>
                    <a:pt x="2" y="34"/>
                  </a:lnTo>
                  <a:lnTo>
                    <a:pt x="2" y="34"/>
                  </a:lnTo>
                  <a:lnTo>
                    <a:pt x="0" y="37"/>
                  </a:lnTo>
                  <a:lnTo>
                    <a:pt x="0" y="38"/>
                  </a:lnTo>
                  <a:lnTo>
                    <a:pt x="2" y="40"/>
                  </a:lnTo>
                  <a:lnTo>
                    <a:pt x="3" y="41"/>
                  </a:lnTo>
                  <a:lnTo>
                    <a:pt x="7" y="42"/>
                  </a:lnTo>
                  <a:lnTo>
                    <a:pt x="9" y="42"/>
                  </a:lnTo>
                  <a:lnTo>
                    <a:pt x="11" y="40"/>
                  </a:lnTo>
                  <a:lnTo>
                    <a:pt x="11" y="40"/>
                  </a:lnTo>
                  <a:lnTo>
                    <a:pt x="17" y="32"/>
                  </a:lnTo>
                  <a:lnTo>
                    <a:pt x="24" y="24"/>
                  </a:lnTo>
                  <a:lnTo>
                    <a:pt x="32" y="17"/>
                  </a:lnTo>
                  <a:lnTo>
                    <a:pt x="39" y="11"/>
                  </a:lnTo>
                  <a:lnTo>
                    <a:pt x="39" y="11"/>
                  </a:lnTo>
                  <a:lnTo>
                    <a:pt x="41" y="10"/>
                  </a:lnTo>
                  <a:lnTo>
                    <a:pt x="42" y="8"/>
                  </a:lnTo>
                  <a:lnTo>
                    <a:pt x="41" y="3"/>
                  </a:lnTo>
                  <a:lnTo>
                    <a:pt x="39" y="2"/>
                  </a:lnTo>
                  <a:lnTo>
                    <a:pt x="38" y="0"/>
                  </a:lnTo>
                  <a:lnTo>
                    <a:pt x="36" y="0"/>
                  </a:lnTo>
                  <a:lnTo>
                    <a:pt x="34" y="2"/>
                  </a:lnTo>
                  <a:lnTo>
                    <a:pt x="3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8" name="Google Shape;778;p35"/>
            <p:cNvSpPr/>
            <p:nvPr/>
          </p:nvSpPr>
          <p:spPr>
            <a:xfrm>
              <a:off x="4200798" y="2196280"/>
              <a:ext cx="39357" cy="34748"/>
            </a:xfrm>
            <a:custGeom>
              <a:rect b="b" l="l" r="r" t="t"/>
              <a:pathLst>
                <a:path extrusionOk="0" h="52" w="49">
                  <a:moveTo>
                    <a:pt x="40" y="0"/>
                  </a:moveTo>
                  <a:lnTo>
                    <a:pt x="40" y="0"/>
                  </a:lnTo>
                  <a:lnTo>
                    <a:pt x="28" y="7"/>
                  </a:lnTo>
                  <a:lnTo>
                    <a:pt x="17" y="19"/>
                  </a:lnTo>
                  <a:lnTo>
                    <a:pt x="8" y="31"/>
                  </a:lnTo>
                  <a:lnTo>
                    <a:pt x="0" y="44"/>
                  </a:lnTo>
                  <a:lnTo>
                    <a:pt x="0" y="44"/>
                  </a:lnTo>
                  <a:lnTo>
                    <a:pt x="0" y="45"/>
                  </a:lnTo>
                  <a:lnTo>
                    <a:pt x="0" y="48"/>
                  </a:lnTo>
                  <a:lnTo>
                    <a:pt x="2" y="52"/>
                  </a:lnTo>
                  <a:lnTo>
                    <a:pt x="6" y="52"/>
                  </a:lnTo>
                  <a:lnTo>
                    <a:pt x="9" y="51"/>
                  </a:lnTo>
                  <a:lnTo>
                    <a:pt x="10" y="49"/>
                  </a:lnTo>
                  <a:lnTo>
                    <a:pt x="10" y="49"/>
                  </a:lnTo>
                  <a:lnTo>
                    <a:pt x="17" y="38"/>
                  </a:lnTo>
                  <a:lnTo>
                    <a:pt x="25" y="27"/>
                  </a:lnTo>
                  <a:lnTo>
                    <a:pt x="35" y="17"/>
                  </a:lnTo>
                  <a:lnTo>
                    <a:pt x="46" y="10"/>
                  </a:lnTo>
                  <a:lnTo>
                    <a:pt x="46" y="10"/>
                  </a:lnTo>
                  <a:lnTo>
                    <a:pt x="48" y="7"/>
                  </a:lnTo>
                  <a:lnTo>
                    <a:pt x="49" y="6"/>
                  </a:lnTo>
                  <a:lnTo>
                    <a:pt x="48" y="2"/>
                  </a:lnTo>
                  <a:lnTo>
                    <a:pt x="46" y="0"/>
                  </a:lnTo>
                  <a:lnTo>
                    <a:pt x="43" y="0"/>
                  </a:lnTo>
                  <a:lnTo>
                    <a:pt x="40" y="0"/>
                  </a:lnTo>
                  <a:lnTo>
                    <a:pt x="4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79" name="Google Shape;779;p35"/>
            <p:cNvSpPr/>
            <p:nvPr/>
          </p:nvSpPr>
          <p:spPr>
            <a:xfrm>
              <a:off x="4252264" y="2220336"/>
              <a:ext cx="36329" cy="34748"/>
            </a:xfrm>
            <a:custGeom>
              <a:rect b="b" l="l" r="r" t="t"/>
              <a:pathLst>
                <a:path extrusionOk="0" h="52" w="46">
                  <a:moveTo>
                    <a:pt x="35" y="2"/>
                  </a:moveTo>
                  <a:lnTo>
                    <a:pt x="35" y="2"/>
                  </a:lnTo>
                  <a:lnTo>
                    <a:pt x="31" y="7"/>
                  </a:lnTo>
                  <a:lnTo>
                    <a:pt x="27" y="13"/>
                  </a:lnTo>
                  <a:lnTo>
                    <a:pt x="18" y="22"/>
                  </a:lnTo>
                  <a:lnTo>
                    <a:pt x="8" y="32"/>
                  </a:lnTo>
                  <a:lnTo>
                    <a:pt x="4" y="37"/>
                  </a:lnTo>
                  <a:lnTo>
                    <a:pt x="1" y="44"/>
                  </a:lnTo>
                  <a:lnTo>
                    <a:pt x="1" y="44"/>
                  </a:lnTo>
                  <a:lnTo>
                    <a:pt x="0" y="47"/>
                  </a:lnTo>
                  <a:lnTo>
                    <a:pt x="1" y="48"/>
                  </a:lnTo>
                  <a:lnTo>
                    <a:pt x="4" y="52"/>
                  </a:lnTo>
                  <a:lnTo>
                    <a:pt x="5" y="52"/>
                  </a:lnTo>
                  <a:lnTo>
                    <a:pt x="8" y="52"/>
                  </a:lnTo>
                  <a:lnTo>
                    <a:pt x="9" y="52"/>
                  </a:lnTo>
                  <a:lnTo>
                    <a:pt x="10" y="49"/>
                  </a:lnTo>
                  <a:lnTo>
                    <a:pt x="10" y="49"/>
                  </a:lnTo>
                  <a:lnTo>
                    <a:pt x="14" y="43"/>
                  </a:lnTo>
                  <a:lnTo>
                    <a:pt x="18" y="37"/>
                  </a:lnTo>
                  <a:lnTo>
                    <a:pt x="27" y="28"/>
                  </a:lnTo>
                  <a:lnTo>
                    <a:pt x="36" y="19"/>
                  </a:lnTo>
                  <a:lnTo>
                    <a:pt x="42" y="14"/>
                  </a:lnTo>
                  <a:lnTo>
                    <a:pt x="46" y="7"/>
                  </a:lnTo>
                  <a:lnTo>
                    <a:pt x="46" y="7"/>
                  </a:lnTo>
                  <a:lnTo>
                    <a:pt x="46" y="5"/>
                  </a:lnTo>
                  <a:lnTo>
                    <a:pt x="46" y="3"/>
                  </a:lnTo>
                  <a:lnTo>
                    <a:pt x="43" y="0"/>
                  </a:lnTo>
                  <a:lnTo>
                    <a:pt x="39" y="0"/>
                  </a:lnTo>
                  <a:lnTo>
                    <a:pt x="36" y="0"/>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0" name="Google Shape;780;p35"/>
            <p:cNvSpPr/>
            <p:nvPr/>
          </p:nvSpPr>
          <p:spPr>
            <a:xfrm>
              <a:off x="4300702" y="2257756"/>
              <a:ext cx="45412" cy="45439"/>
            </a:xfrm>
            <a:custGeom>
              <a:rect b="b" l="l" r="r" t="t"/>
              <a:pathLst>
                <a:path extrusionOk="0" h="68" w="60">
                  <a:moveTo>
                    <a:pt x="53" y="1"/>
                  </a:moveTo>
                  <a:lnTo>
                    <a:pt x="53" y="1"/>
                  </a:lnTo>
                  <a:lnTo>
                    <a:pt x="43" y="8"/>
                  </a:lnTo>
                  <a:lnTo>
                    <a:pt x="36" y="14"/>
                  </a:lnTo>
                  <a:lnTo>
                    <a:pt x="29" y="22"/>
                  </a:lnTo>
                  <a:lnTo>
                    <a:pt x="22" y="30"/>
                  </a:lnTo>
                  <a:lnTo>
                    <a:pt x="22" y="30"/>
                  </a:lnTo>
                  <a:lnTo>
                    <a:pt x="9" y="46"/>
                  </a:lnTo>
                  <a:lnTo>
                    <a:pt x="4" y="52"/>
                  </a:lnTo>
                  <a:lnTo>
                    <a:pt x="0" y="61"/>
                  </a:lnTo>
                  <a:lnTo>
                    <a:pt x="0" y="61"/>
                  </a:lnTo>
                  <a:lnTo>
                    <a:pt x="0" y="64"/>
                  </a:lnTo>
                  <a:lnTo>
                    <a:pt x="0" y="65"/>
                  </a:lnTo>
                  <a:lnTo>
                    <a:pt x="2" y="66"/>
                  </a:lnTo>
                  <a:lnTo>
                    <a:pt x="4" y="68"/>
                  </a:lnTo>
                  <a:lnTo>
                    <a:pt x="8" y="68"/>
                  </a:lnTo>
                  <a:lnTo>
                    <a:pt x="9" y="66"/>
                  </a:lnTo>
                  <a:lnTo>
                    <a:pt x="11" y="64"/>
                  </a:lnTo>
                  <a:lnTo>
                    <a:pt x="11" y="64"/>
                  </a:lnTo>
                  <a:lnTo>
                    <a:pt x="15" y="57"/>
                  </a:lnTo>
                  <a:lnTo>
                    <a:pt x="20" y="51"/>
                  </a:lnTo>
                  <a:lnTo>
                    <a:pt x="29" y="39"/>
                  </a:lnTo>
                  <a:lnTo>
                    <a:pt x="29" y="39"/>
                  </a:lnTo>
                  <a:lnTo>
                    <a:pt x="36" y="31"/>
                  </a:lnTo>
                  <a:lnTo>
                    <a:pt x="42" y="23"/>
                  </a:lnTo>
                  <a:lnTo>
                    <a:pt x="50" y="17"/>
                  </a:lnTo>
                  <a:lnTo>
                    <a:pt x="58" y="10"/>
                  </a:lnTo>
                  <a:lnTo>
                    <a:pt x="58" y="10"/>
                  </a:lnTo>
                  <a:lnTo>
                    <a:pt x="59" y="9"/>
                  </a:lnTo>
                  <a:lnTo>
                    <a:pt x="60" y="6"/>
                  </a:lnTo>
                  <a:lnTo>
                    <a:pt x="59" y="2"/>
                  </a:lnTo>
                  <a:lnTo>
                    <a:pt x="58" y="1"/>
                  </a:lnTo>
                  <a:lnTo>
                    <a:pt x="56" y="0"/>
                  </a:lnTo>
                  <a:lnTo>
                    <a:pt x="54"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1" name="Google Shape;781;p35"/>
            <p:cNvSpPr/>
            <p:nvPr/>
          </p:nvSpPr>
          <p:spPr>
            <a:xfrm>
              <a:off x="4397579" y="2284484"/>
              <a:ext cx="39357" cy="50785"/>
            </a:xfrm>
            <a:custGeom>
              <a:rect b="b" l="l" r="r" t="t"/>
              <a:pathLst>
                <a:path extrusionOk="0" h="75" w="53">
                  <a:moveTo>
                    <a:pt x="42" y="1"/>
                  </a:moveTo>
                  <a:lnTo>
                    <a:pt x="42" y="1"/>
                  </a:lnTo>
                  <a:lnTo>
                    <a:pt x="31" y="20"/>
                  </a:lnTo>
                  <a:lnTo>
                    <a:pt x="31" y="20"/>
                  </a:lnTo>
                  <a:lnTo>
                    <a:pt x="25" y="31"/>
                  </a:lnTo>
                  <a:lnTo>
                    <a:pt x="22" y="37"/>
                  </a:lnTo>
                  <a:lnTo>
                    <a:pt x="18" y="42"/>
                  </a:lnTo>
                  <a:lnTo>
                    <a:pt x="18" y="42"/>
                  </a:lnTo>
                  <a:lnTo>
                    <a:pt x="6" y="54"/>
                  </a:lnTo>
                  <a:lnTo>
                    <a:pt x="2" y="60"/>
                  </a:lnTo>
                  <a:lnTo>
                    <a:pt x="0" y="68"/>
                  </a:lnTo>
                  <a:lnTo>
                    <a:pt x="0" y="68"/>
                  </a:lnTo>
                  <a:lnTo>
                    <a:pt x="0" y="71"/>
                  </a:lnTo>
                  <a:lnTo>
                    <a:pt x="1" y="72"/>
                  </a:lnTo>
                  <a:lnTo>
                    <a:pt x="4" y="75"/>
                  </a:lnTo>
                  <a:lnTo>
                    <a:pt x="6" y="75"/>
                  </a:lnTo>
                  <a:lnTo>
                    <a:pt x="9" y="75"/>
                  </a:lnTo>
                  <a:lnTo>
                    <a:pt x="10" y="73"/>
                  </a:lnTo>
                  <a:lnTo>
                    <a:pt x="10" y="71"/>
                  </a:lnTo>
                  <a:lnTo>
                    <a:pt x="10" y="71"/>
                  </a:lnTo>
                  <a:lnTo>
                    <a:pt x="11" y="67"/>
                  </a:lnTo>
                  <a:lnTo>
                    <a:pt x="13" y="64"/>
                  </a:lnTo>
                  <a:lnTo>
                    <a:pt x="18" y="58"/>
                  </a:lnTo>
                  <a:lnTo>
                    <a:pt x="25" y="52"/>
                  </a:lnTo>
                  <a:lnTo>
                    <a:pt x="28" y="46"/>
                  </a:lnTo>
                  <a:lnTo>
                    <a:pt x="28" y="46"/>
                  </a:lnTo>
                  <a:lnTo>
                    <a:pt x="40" y="26"/>
                  </a:lnTo>
                  <a:lnTo>
                    <a:pt x="52" y="8"/>
                  </a:lnTo>
                  <a:lnTo>
                    <a:pt x="52" y="8"/>
                  </a:lnTo>
                  <a:lnTo>
                    <a:pt x="53" y="5"/>
                  </a:lnTo>
                  <a:lnTo>
                    <a:pt x="52" y="4"/>
                  </a:lnTo>
                  <a:lnTo>
                    <a:pt x="49" y="0"/>
                  </a:lnTo>
                  <a:lnTo>
                    <a:pt x="46" y="0"/>
                  </a:lnTo>
                  <a:lnTo>
                    <a:pt x="44"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2" name="Google Shape;782;p35"/>
            <p:cNvSpPr/>
            <p:nvPr/>
          </p:nvSpPr>
          <p:spPr>
            <a:xfrm>
              <a:off x="4515649" y="2295175"/>
              <a:ext cx="33303" cy="45439"/>
            </a:xfrm>
            <a:custGeom>
              <a:rect b="b" l="l" r="r" t="t"/>
              <a:pathLst>
                <a:path extrusionOk="0" h="68" w="46">
                  <a:moveTo>
                    <a:pt x="36" y="2"/>
                  </a:moveTo>
                  <a:lnTo>
                    <a:pt x="36" y="2"/>
                  </a:lnTo>
                  <a:lnTo>
                    <a:pt x="30" y="8"/>
                  </a:lnTo>
                  <a:lnTo>
                    <a:pt x="27" y="16"/>
                  </a:lnTo>
                  <a:lnTo>
                    <a:pt x="17" y="30"/>
                  </a:lnTo>
                  <a:lnTo>
                    <a:pt x="11" y="46"/>
                  </a:lnTo>
                  <a:lnTo>
                    <a:pt x="2" y="61"/>
                  </a:lnTo>
                  <a:lnTo>
                    <a:pt x="2" y="61"/>
                  </a:lnTo>
                  <a:lnTo>
                    <a:pt x="0" y="62"/>
                  </a:lnTo>
                  <a:lnTo>
                    <a:pt x="0" y="64"/>
                  </a:lnTo>
                  <a:lnTo>
                    <a:pt x="2" y="66"/>
                  </a:lnTo>
                  <a:lnTo>
                    <a:pt x="3" y="67"/>
                  </a:lnTo>
                  <a:lnTo>
                    <a:pt x="7" y="68"/>
                  </a:lnTo>
                  <a:lnTo>
                    <a:pt x="10" y="67"/>
                  </a:lnTo>
                  <a:lnTo>
                    <a:pt x="11" y="66"/>
                  </a:lnTo>
                  <a:lnTo>
                    <a:pt x="11" y="66"/>
                  </a:lnTo>
                  <a:lnTo>
                    <a:pt x="20" y="53"/>
                  </a:lnTo>
                  <a:lnTo>
                    <a:pt x="27" y="37"/>
                  </a:lnTo>
                  <a:lnTo>
                    <a:pt x="34" y="23"/>
                  </a:lnTo>
                  <a:lnTo>
                    <a:pt x="40" y="16"/>
                  </a:lnTo>
                  <a:lnTo>
                    <a:pt x="45" y="10"/>
                  </a:lnTo>
                  <a:lnTo>
                    <a:pt x="45" y="10"/>
                  </a:lnTo>
                  <a:lnTo>
                    <a:pt x="46" y="8"/>
                  </a:lnTo>
                  <a:lnTo>
                    <a:pt x="46" y="6"/>
                  </a:lnTo>
                  <a:lnTo>
                    <a:pt x="44" y="2"/>
                  </a:lnTo>
                  <a:lnTo>
                    <a:pt x="41" y="0"/>
                  </a:lnTo>
                  <a:lnTo>
                    <a:pt x="38" y="0"/>
                  </a:lnTo>
                  <a:lnTo>
                    <a:pt x="36" y="2"/>
                  </a:lnTo>
                  <a:lnTo>
                    <a:pt x="3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3" name="Google Shape;783;p35"/>
            <p:cNvSpPr/>
            <p:nvPr/>
          </p:nvSpPr>
          <p:spPr>
            <a:xfrm>
              <a:off x="4603444" y="2292502"/>
              <a:ext cx="48439" cy="53457"/>
            </a:xfrm>
            <a:custGeom>
              <a:rect b="b" l="l" r="r" t="t"/>
              <a:pathLst>
                <a:path extrusionOk="0" h="80" w="62">
                  <a:moveTo>
                    <a:pt x="52" y="2"/>
                  </a:moveTo>
                  <a:lnTo>
                    <a:pt x="52" y="2"/>
                  </a:lnTo>
                  <a:lnTo>
                    <a:pt x="43" y="8"/>
                  </a:lnTo>
                  <a:lnTo>
                    <a:pt x="34" y="15"/>
                  </a:lnTo>
                  <a:lnTo>
                    <a:pt x="26" y="24"/>
                  </a:lnTo>
                  <a:lnTo>
                    <a:pt x="20" y="32"/>
                  </a:lnTo>
                  <a:lnTo>
                    <a:pt x="13" y="42"/>
                  </a:lnTo>
                  <a:lnTo>
                    <a:pt x="9" y="51"/>
                  </a:lnTo>
                  <a:lnTo>
                    <a:pt x="4" y="62"/>
                  </a:lnTo>
                  <a:lnTo>
                    <a:pt x="0" y="74"/>
                  </a:lnTo>
                  <a:lnTo>
                    <a:pt x="0" y="74"/>
                  </a:lnTo>
                  <a:lnTo>
                    <a:pt x="0" y="75"/>
                  </a:lnTo>
                  <a:lnTo>
                    <a:pt x="1" y="78"/>
                  </a:lnTo>
                  <a:lnTo>
                    <a:pt x="4" y="80"/>
                  </a:lnTo>
                  <a:lnTo>
                    <a:pt x="9" y="80"/>
                  </a:lnTo>
                  <a:lnTo>
                    <a:pt x="11" y="79"/>
                  </a:lnTo>
                  <a:lnTo>
                    <a:pt x="12" y="76"/>
                  </a:lnTo>
                  <a:lnTo>
                    <a:pt x="12" y="76"/>
                  </a:lnTo>
                  <a:lnTo>
                    <a:pt x="18" y="57"/>
                  </a:lnTo>
                  <a:lnTo>
                    <a:pt x="24" y="48"/>
                  </a:lnTo>
                  <a:lnTo>
                    <a:pt x="29" y="40"/>
                  </a:lnTo>
                  <a:lnTo>
                    <a:pt x="35" y="31"/>
                  </a:lnTo>
                  <a:lnTo>
                    <a:pt x="42" y="24"/>
                  </a:lnTo>
                  <a:lnTo>
                    <a:pt x="50" y="17"/>
                  </a:lnTo>
                  <a:lnTo>
                    <a:pt x="59" y="11"/>
                  </a:lnTo>
                  <a:lnTo>
                    <a:pt x="59" y="11"/>
                  </a:lnTo>
                  <a:lnTo>
                    <a:pt x="60" y="10"/>
                  </a:lnTo>
                  <a:lnTo>
                    <a:pt x="62" y="7"/>
                  </a:lnTo>
                  <a:lnTo>
                    <a:pt x="60" y="3"/>
                  </a:lnTo>
                  <a:lnTo>
                    <a:pt x="58" y="0"/>
                  </a:lnTo>
                  <a:lnTo>
                    <a:pt x="55" y="0"/>
                  </a:lnTo>
                  <a:lnTo>
                    <a:pt x="52" y="2"/>
                  </a:lnTo>
                  <a:lnTo>
                    <a:pt x="5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4" name="Google Shape;784;p35"/>
            <p:cNvSpPr/>
            <p:nvPr/>
          </p:nvSpPr>
          <p:spPr>
            <a:xfrm>
              <a:off x="4685185" y="2284484"/>
              <a:ext cx="45412" cy="58802"/>
            </a:xfrm>
            <a:custGeom>
              <a:rect b="b" l="l" r="r" t="t"/>
              <a:pathLst>
                <a:path extrusionOk="0" h="87" w="61">
                  <a:moveTo>
                    <a:pt x="49" y="6"/>
                  </a:moveTo>
                  <a:lnTo>
                    <a:pt x="49" y="6"/>
                  </a:lnTo>
                  <a:lnTo>
                    <a:pt x="46" y="14"/>
                  </a:lnTo>
                  <a:lnTo>
                    <a:pt x="41" y="23"/>
                  </a:lnTo>
                  <a:lnTo>
                    <a:pt x="34" y="32"/>
                  </a:lnTo>
                  <a:lnTo>
                    <a:pt x="29" y="39"/>
                  </a:lnTo>
                  <a:lnTo>
                    <a:pt x="29" y="39"/>
                  </a:lnTo>
                  <a:lnTo>
                    <a:pt x="20" y="48"/>
                  </a:lnTo>
                  <a:lnTo>
                    <a:pt x="13" y="59"/>
                  </a:lnTo>
                  <a:lnTo>
                    <a:pt x="7" y="69"/>
                  </a:lnTo>
                  <a:lnTo>
                    <a:pt x="0" y="79"/>
                  </a:lnTo>
                  <a:lnTo>
                    <a:pt x="0" y="79"/>
                  </a:lnTo>
                  <a:lnTo>
                    <a:pt x="0" y="81"/>
                  </a:lnTo>
                  <a:lnTo>
                    <a:pt x="0" y="83"/>
                  </a:lnTo>
                  <a:lnTo>
                    <a:pt x="3" y="87"/>
                  </a:lnTo>
                  <a:lnTo>
                    <a:pt x="7" y="87"/>
                  </a:lnTo>
                  <a:lnTo>
                    <a:pt x="10" y="87"/>
                  </a:lnTo>
                  <a:lnTo>
                    <a:pt x="11" y="85"/>
                  </a:lnTo>
                  <a:lnTo>
                    <a:pt x="11" y="85"/>
                  </a:lnTo>
                  <a:lnTo>
                    <a:pt x="17" y="73"/>
                  </a:lnTo>
                  <a:lnTo>
                    <a:pt x="24" y="62"/>
                  </a:lnTo>
                  <a:lnTo>
                    <a:pt x="24" y="62"/>
                  </a:lnTo>
                  <a:lnTo>
                    <a:pt x="33" y="52"/>
                  </a:lnTo>
                  <a:lnTo>
                    <a:pt x="38" y="47"/>
                  </a:lnTo>
                  <a:lnTo>
                    <a:pt x="42" y="40"/>
                  </a:lnTo>
                  <a:lnTo>
                    <a:pt x="42" y="40"/>
                  </a:lnTo>
                  <a:lnTo>
                    <a:pt x="54" y="25"/>
                  </a:lnTo>
                  <a:lnTo>
                    <a:pt x="58" y="15"/>
                  </a:lnTo>
                  <a:lnTo>
                    <a:pt x="59" y="11"/>
                  </a:lnTo>
                  <a:lnTo>
                    <a:pt x="61" y="6"/>
                  </a:lnTo>
                  <a:lnTo>
                    <a:pt x="61" y="6"/>
                  </a:lnTo>
                  <a:lnTo>
                    <a:pt x="61" y="4"/>
                  </a:lnTo>
                  <a:lnTo>
                    <a:pt x="59" y="2"/>
                  </a:lnTo>
                  <a:lnTo>
                    <a:pt x="58" y="1"/>
                  </a:lnTo>
                  <a:lnTo>
                    <a:pt x="55" y="0"/>
                  </a:lnTo>
                  <a:lnTo>
                    <a:pt x="51" y="2"/>
                  </a:lnTo>
                  <a:lnTo>
                    <a:pt x="50" y="4"/>
                  </a:lnTo>
                  <a:lnTo>
                    <a:pt x="49" y="6"/>
                  </a:lnTo>
                  <a:lnTo>
                    <a:pt x="4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5" name="Google Shape;785;p35"/>
            <p:cNvSpPr/>
            <p:nvPr/>
          </p:nvSpPr>
          <p:spPr>
            <a:xfrm>
              <a:off x="4769952" y="2265773"/>
              <a:ext cx="54493" cy="61476"/>
            </a:xfrm>
            <a:custGeom>
              <a:rect b="b" l="l" r="r" t="t"/>
              <a:pathLst>
                <a:path extrusionOk="0" h="91" w="72">
                  <a:moveTo>
                    <a:pt x="63" y="1"/>
                  </a:moveTo>
                  <a:lnTo>
                    <a:pt x="63" y="1"/>
                  </a:lnTo>
                  <a:lnTo>
                    <a:pt x="45" y="19"/>
                  </a:lnTo>
                  <a:lnTo>
                    <a:pt x="29" y="39"/>
                  </a:lnTo>
                  <a:lnTo>
                    <a:pt x="15" y="60"/>
                  </a:lnTo>
                  <a:lnTo>
                    <a:pt x="2" y="82"/>
                  </a:lnTo>
                  <a:lnTo>
                    <a:pt x="2" y="82"/>
                  </a:lnTo>
                  <a:lnTo>
                    <a:pt x="0" y="85"/>
                  </a:lnTo>
                  <a:lnTo>
                    <a:pt x="0" y="87"/>
                  </a:lnTo>
                  <a:lnTo>
                    <a:pt x="3" y="90"/>
                  </a:lnTo>
                  <a:lnTo>
                    <a:pt x="8" y="91"/>
                  </a:lnTo>
                  <a:lnTo>
                    <a:pt x="9" y="90"/>
                  </a:lnTo>
                  <a:lnTo>
                    <a:pt x="11" y="88"/>
                  </a:lnTo>
                  <a:lnTo>
                    <a:pt x="11" y="88"/>
                  </a:lnTo>
                  <a:lnTo>
                    <a:pt x="24" y="66"/>
                  </a:lnTo>
                  <a:lnTo>
                    <a:pt x="38" y="47"/>
                  </a:lnTo>
                  <a:lnTo>
                    <a:pt x="54" y="27"/>
                  </a:lnTo>
                  <a:lnTo>
                    <a:pt x="71" y="9"/>
                  </a:lnTo>
                  <a:lnTo>
                    <a:pt x="71" y="9"/>
                  </a:lnTo>
                  <a:lnTo>
                    <a:pt x="72" y="7"/>
                  </a:lnTo>
                  <a:lnTo>
                    <a:pt x="72" y="5"/>
                  </a:lnTo>
                  <a:lnTo>
                    <a:pt x="71" y="1"/>
                  </a:lnTo>
                  <a:lnTo>
                    <a:pt x="67" y="0"/>
                  </a:lnTo>
                  <a:lnTo>
                    <a:pt x="64" y="0"/>
                  </a:lnTo>
                  <a:lnTo>
                    <a:pt x="63" y="1"/>
                  </a:lnTo>
                  <a:lnTo>
                    <a:pt x="6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6" name="Google Shape;786;p35"/>
            <p:cNvSpPr/>
            <p:nvPr/>
          </p:nvSpPr>
          <p:spPr>
            <a:xfrm>
              <a:off x="4860775" y="2225682"/>
              <a:ext cx="48439" cy="61476"/>
            </a:xfrm>
            <a:custGeom>
              <a:rect b="b" l="l" r="r" t="t"/>
              <a:pathLst>
                <a:path extrusionOk="0" h="92" w="64">
                  <a:moveTo>
                    <a:pt x="55" y="3"/>
                  </a:moveTo>
                  <a:lnTo>
                    <a:pt x="55" y="3"/>
                  </a:lnTo>
                  <a:lnTo>
                    <a:pt x="50" y="11"/>
                  </a:lnTo>
                  <a:lnTo>
                    <a:pt x="44" y="18"/>
                  </a:lnTo>
                  <a:lnTo>
                    <a:pt x="34" y="35"/>
                  </a:lnTo>
                  <a:lnTo>
                    <a:pt x="34" y="35"/>
                  </a:lnTo>
                  <a:lnTo>
                    <a:pt x="27" y="48"/>
                  </a:lnTo>
                  <a:lnTo>
                    <a:pt x="20" y="60"/>
                  </a:lnTo>
                  <a:lnTo>
                    <a:pt x="1" y="82"/>
                  </a:lnTo>
                  <a:lnTo>
                    <a:pt x="1" y="82"/>
                  </a:lnTo>
                  <a:lnTo>
                    <a:pt x="1" y="84"/>
                  </a:lnTo>
                  <a:lnTo>
                    <a:pt x="0" y="86"/>
                  </a:lnTo>
                  <a:lnTo>
                    <a:pt x="3" y="90"/>
                  </a:lnTo>
                  <a:lnTo>
                    <a:pt x="4" y="92"/>
                  </a:lnTo>
                  <a:lnTo>
                    <a:pt x="6" y="92"/>
                  </a:lnTo>
                  <a:lnTo>
                    <a:pt x="8" y="92"/>
                  </a:lnTo>
                  <a:lnTo>
                    <a:pt x="10" y="90"/>
                  </a:lnTo>
                  <a:lnTo>
                    <a:pt x="10" y="90"/>
                  </a:lnTo>
                  <a:lnTo>
                    <a:pt x="25" y="71"/>
                  </a:lnTo>
                  <a:lnTo>
                    <a:pt x="39" y="51"/>
                  </a:lnTo>
                  <a:lnTo>
                    <a:pt x="39" y="51"/>
                  </a:lnTo>
                  <a:lnTo>
                    <a:pt x="44" y="41"/>
                  </a:lnTo>
                  <a:lnTo>
                    <a:pt x="51" y="30"/>
                  </a:lnTo>
                  <a:lnTo>
                    <a:pt x="56" y="20"/>
                  </a:lnTo>
                  <a:lnTo>
                    <a:pt x="63" y="11"/>
                  </a:lnTo>
                  <a:lnTo>
                    <a:pt x="63" y="11"/>
                  </a:lnTo>
                  <a:lnTo>
                    <a:pt x="64" y="8"/>
                  </a:lnTo>
                  <a:lnTo>
                    <a:pt x="64" y="5"/>
                  </a:lnTo>
                  <a:lnTo>
                    <a:pt x="63" y="3"/>
                  </a:lnTo>
                  <a:lnTo>
                    <a:pt x="61" y="1"/>
                  </a:lnTo>
                  <a:lnTo>
                    <a:pt x="59" y="0"/>
                  </a:lnTo>
                  <a:lnTo>
                    <a:pt x="57" y="1"/>
                  </a:lnTo>
                  <a:lnTo>
                    <a:pt x="55" y="3"/>
                  </a:lnTo>
                  <a:lnTo>
                    <a:pt x="5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7" name="Google Shape;787;p35"/>
            <p:cNvSpPr/>
            <p:nvPr/>
          </p:nvSpPr>
          <p:spPr>
            <a:xfrm>
              <a:off x="4352169" y="1966416"/>
              <a:ext cx="81741" cy="74839"/>
            </a:xfrm>
            <a:custGeom>
              <a:rect b="b" l="l" r="r" t="t"/>
              <a:pathLst>
                <a:path extrusionOk="0" h="114" w="111">
                  <a:moveTo>
                    <a:pt x="55" y="0"/>
                  </a:moveTo>
                  <a:lnTo>
                    <a:pt x="55" y="0"/>
                  </a:lnTo>
                  <a:lnTo>
                    <a:pt x="42" y="2"/>
                  </a:lnTo>
                  <a:lnTo>
                    <a:pt x="32" y="6"/>
                  </a:lnTo>
                  <a:lnTo>
                    <a:pt x="22" y="11"/>
                  </a:lnTo>
                  <a:lnTo>
                    <a:pt x="15" y="19"/>
                  </a:lnTo>
                  <a:lnTo>
                    <a:pt x="8" y="26"/>
                  </a:lnTo>
                  <a:lnTo>
                    <a:pt x="4" y="37"/>
                  </a:lnTo>
                  <a:lnTo>
                    <a:pt x="2" y="47"/>
                  </a:lnTo>
                  <a:lnTo>
                    <a:pt x="0" y="58"/>
                  </a:lnTo>
                  <a:lnTo>
                    <a:pt x="2" y="68"/>
                  </a:lnTo>
                  <a:lnTo>
                    <a:pt x="4" y="79"/>
                  </a:lnTo>
                  <a:lnTo>
                    <a:pt x="8" y="88"/>
                  </a:lnTo>
                  <a:lnTo>
                    <a:pt x="15" y="97"/>
                  </a:lnTo>
                  <a:lnTo>
                    <a:pt x="22" y="104"/>
                  </a:lnTo>
                  <a:lnTo>
                    <a:pt x="32" y="110"/>
                  </a:lnTo>
                  <a:lnTo>
                    <a:pt x="42" y="113"/>
                  </a:lnTo>
                  <a:lnTo>
                    <a:pt x="55" y="114"/>
                  </a:lnTo>
                  <a:lnTo>
                    <a:pt x="55" y="114"/>
                  </a:lnTo>
                  <a:lnTo>
                    <a:pt x="68" y="113"/>
                  </a:lnTo>
                  <a:lnTo>
                    <a:pt x="80" y="110"/>
                  </a:lnTo>
                  <a:lnTo>
                    <a:pt x="89" y="104"/>
                  </a:lnTo>
                  <a:lnTo>
                    <a:pt x="97" y="97"/>
                  </a:lnTo>
                  <a:lnTo>
                    <a:pt x="104" y="88"/>
                  </a:lnTo>
                  <a:lnTo>
                    <a:pt x="108" y="79"/>
                  </a:lnTo>
                  <a:lnTo>
                    <a:pt x="110" y="68"/>
                  </a:lnTo>
                  <a:lnTo>
                    <a:pt x="111" y="58"/>
                  </a:lnTo>
                  <a:lnTo>
                    <a:pt x="110" y="47"/>
                  </a:lnTo>
                  <a:lnTo>
                    <a:pt x="108" y="37"/>
                  </a:lnTo>
                  <a:lnTo>
                    <a:pt x="104" y="26"/>
                  </a:lnTo>
                  <a:lnTo>
                    <a:pt x="97" y="19"/>
                  </a:lnTo>
                  <a:lnTo>
                    <a:pt x="89" y="11"/>
                  </a:lnTo>
                  <a:lnTo>
                    <a:pt x="80" y="6"/>
                  </a:lnTo>
                  <a:lnTo>
                    <a:pt x="68" y="2"/>
                  </a:lnTo>
                  <a:lnTo>
                    <a:pt x="55" y="0"/>
                  </a:lnTo>
                  <a:lnTo>
                    <a:pt x="55"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8" name="Google Shape;788;p35"/>
            <p:cNvSpPr/>
            <p:nvPr/>
          </p:nvSpPr>
          <p:spPr>
            <a:xfrm>
              <a:off x="4654910" y="1966416"/>
              <a:ext cx="81741" cy="74839"/>
            </a:xfrm>
            <a:custGeom>
              <a:rect b="b" l="l" r="r" t="t"/>
              <a:pathLst>
                <a:path extrusionOk="0" h="114" w="109">
                  <a:moveTo>
                    <a:pt x="54" y="0"/>
                  </a:moveTo>
                  <a:lnTo>
                    <a:pt x="54" y="0"/>
                  </a:lnTo>
                  <a:lnTo>
                    <a:pt x="41" y="2"/>
                  </a:lnTo>
                  <a:lnTo>
                    <a:pt x="30" y="6"/>
                  </a:lnTo>
                  <a:lnTo>
                    <a:pt x="20" y="11"/>
                  </a:lnTo>
                  <a:lnTo>
                    <a:pt x="13" y="19"/>
                  </a:lnTo>
                  <a:lnTo>
                    <a:pt x="7" y="26"/>
                  </a:lnTo>
                  <a:lnTo>
                    <a:pt x="2" y="37"/>
                  </a:lnTo>
                  <a:lnTo>
                    <a:pt x="0" y="47"/>
                  </a:lnTo>
                  <a:lnTo>
                    <a:pt x="0" y="58"/>
                  </a:lnTo>
                  <a:lnTo>
                    <a:pt x="0" y="68"/>
                  </a:lnTo>
                  <a:lnTo>
                    <a:pt x="2" y="79"/>
                  </a:lnTo>
                  <a:lnTo>
                    <a:pt x="7" y="88"/>
                  </a:lnTo>
                  <a:lnTo>
                    <a:pt x="13" y="97"/>
                  </a:lnTo>
                  <a:lnTo>
                    <a:pt x="20" y="104"/>
                  </a:lnTo>
                  <a:lnTo>
                    <a:pt x="30" y="110"/>
                  </a:lnTo>
                  <a:lnTo>
                    <a:pt x="41" y="113"/>
                  </a:lnTo>
                  <a:lnTo>
                    <a:pt x="54" y="114"/>
                  </a:lnTo>
                  <a:lnTo>
                    <a:pt x="54" y="114"/>
                  </a:lnTo>
                  <a:lnTo>
                    <a:pt x="68" y="113"/>
                  </a:lnTo>
                  <a:lnTo>
                    <a:pt x="78" y="110"/>
                  </a:lnTo>
                  <a:lnTo>
                    <a:pt x="88" y="104"/>
                  </a:lnTo>
                  <a:lnTo>
                    <a:pt x="95" y="97"/>
                  </a:lnTo>
                  <a:lnTo>
                    <a:pt x="102" y="88"/>
                  </a:lnTo>
                  <a:lnTo>
                    <a:pt x="105" y="79"/>
                  </a:lnTo>
                  <a:lnTo>
                    <a:pt x="108" y="68"/>
                  </a:lnTo>
                  <a:lnTo>
                    <a:pt x="109" y="58"/>
                  </a:lnTo>
                  <a:lnTo>
                    <a:pt x="108" y="47"/>
                  </a:lnTo>
                  <a:lnTo>
                    <a:pt x="105" y="37"/>
                  </a:lnTo>
                  <a:lnTo>
                    <a:pt x="102" y="26"/>
                  </a:lnTo>
                  <a:lnTo>
                    <a:pt x="95" y="19"/>
                  </a:lnTo>
                  <a:lnTo>
                    <a:pt x="88" y="11"/>
                  </a:lnTo>
                  <a:lnTo>
                    <a:pt x="78" y="6"/>
                  </a:lnTo>
                  <a:lnTo>
                    <a:pt x="68" y="2"/>
                  </a:lnTo>
                  <a:lnTo>
                    <a:pt x="54" y="0"/>
                  </a:lnTo>
                  <a:lnTo>
                    <a:pt x="5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89" name="Google Shape;789;p35"/>
            <p:cNvSpPr/>
            <p:nvPr/>
          </p:nvSpPr>
          <p:spPr>
            <a:xfrm>
              <a:off x="4043373" y="1557473"/>
              <a:ext cx="1005101" cy="799178"/>
            </a:xfrm>
            <a:custGeom>
              <a:rect b="b" l="l" r="r" t="t"/>
              <a:pathLst>
                <a:path extrusionOk="0" h="1197" w="1329">
                  <a:moveTo>
                    <a:pt x="648" y="1197"/>
                  </a:moveTo>
                  <a:lnTo>
                    <a:pt x="648" y="1197"/>
                  </a:lnTo>
                  <a:lnTo>
                    <a:pt x="602" y="1197"/>
                  </a:lnTo>
                  <a:lnTo>
                    <a:pt x="556" y="1195"/>
                  </a:lnTo>
                  <a:lnTo>
                    <a:pt x="509" y="1190"/>
                  </a:lnTo>
                  <a:lnTo>
                    <a:pt x="462" y="1183"/>
                  </a:lnTo>
                  <a:lnTo>
                    <a:pt x="440" y="1180"/>
                  </a:lnTo>
                  <a:lnTo>
                    <a:pt x="418" y="1174"/>
                  </a:lnTo>
                  <a:lnTo>
                    <a:pt x="395" y="1168"/>
                  </a:lnTo>
                  <a:lnTo>
                    <a:pt x="373" y="1160"/>
                  </a:lnTo>
                  <a:lnTo>
                    <a:pt x="352" y="1151"/>
                  </a:lnTo>
                  <a:lnTo>
                    <a:pt x="331" y="1142"/>
                  </a:lnTo>
                  <a:lnTo>
                    <a:pt x="312" y="1130"/>
                  </a:lnTo>
                  <a:lnTo>
                    <a:pt x="292" y="1118"/>
                  </a:lnTo>
                  <a:lnTo>
                    <a:pt x="292" y="1118"/>
                  </a:lnTo>
                  <a:lnTo>
                    <a:pt x="246" y="1084"/>
                  </a:lnTo>
                  <a:lnTo>
                    <a:pt x="224" y="1067"/>
                  </a:lnTo>
                  <a:lnTo>
                    <a:pt x="203" y="1049"/>
                  </a:lnTo>
                  <a:lnTo>
                    <a:pt x="182" y="1030"/>
                  </a:lnTo>
                  <a:lnTo>
                    <a:pt x="163" y="1012"/>
                  </a:lnTo>
                  <a:lnTo>
                    <a:pt x="143" y="993"/>
                  </a:lnTo>
                  <a:lnTo>
                    <a:pt x="125" y="972"/>
                  </a:lnTo>
                  <a:lnTo>
                    <a:pt x="125" y="972"/>
                  </a:lnTo>
                  <a:lnTo>
                    <a:pt x="110" y="955"/>
                  </a:lnTo>
                  <a:lnTo>
                    <a:pt x="97" y="938"/>
                  </a:lnTo>
                  <a:lnTo>
                    <a:pt x="87" y="921"/>
                  </a:lnTo>
                  <a:lnTo>
                    <a:pt x="76" y="904"/>
                  </a:lnTo>
                  <a:lnTo>
                    <a:pt x="68" y="885"/>
                  </a:lnTo>
                  <a:lnTo>
                    <a:pt x="61" y="866"/>
                  </a:lnTo>
                  <a:lnTo>
                    <a:pt x="45" y="821"/>
                  </a:lnTo>
                  <a:lnTo>
                    <a:pt x="45" y="821"/>
                  </a:lnTo>
                  <a:lnTo>
                    <a:pt x="37" y="792"/>
                  </a:lnTo>
                  <a:lnTo>
                    <a:pt x="29" y="764"/>
                  </a:lnTo>
                  <a:lnTo>
                    <a:pt x="23" y="735"/>
                  </a:lnTo>
                  <a:lnTo>
                    <a:pt x="16" y="706"/>
                  </a:lnTo>
                  <a:lnTo>
                    <a:pt x="12" y="677"/>
                  </a:lnTo>
                  <a:lnTo>
                    <a:pt x="8" y="649"/>
                  </a:lnTo>
                  <a:lnTo>
                    <a:pt x="4" y="621"/>
                  </a:lnTo>
                  <a:lnTo>
                    <a:pt x="3" y="594"/>
                  </a:lnTo>
                  <a:lnTo>
                    <a:pt x="2" y="565"/>
                  </a:lnTo>
                  <a:lnTo>
                    <a:pt x="0" y="537"/>
                  </a:lnTo>
                  <a:lnTo>
                    <a:pt x="2" y="511"/>
                  </a:lnTo>
                  <a:lnTo>
                    <a:pt x="3" y="484"/>
                  </a:lnTo>
                  <a:lnTo>
                    <a:pt x="6" y="458"/>
                  </a:lnTo>
                  <a:lnTo>
                    <a:pt x="8" y="433"/>
                  </a:lnTo>
                  <a:lnTo>
                    <a:pt x="14" y="407"/>
                  </a:lnTo>
                  <a:lnTo>
                    <a:pt x="19" y="383"/>
                  </a:lnTo>
                  <a:lnTo>
                    <a:pt x="19" y="383"/>
                  </a:lnTo>
                  <a:lnTo>
                    <a:pt x="25" y="356"/>
                  </a:lnTo>
                  <a:lnTo>
                    <a:pt x="33" y="331"/>
                  </a:lnTo>
                  <a:lnTo>
                    <a:pt x="42" y="307"/>
                  </a:lnTo>
                  <a:lnTo>
                    <a:pt x="51" y="284"/>
                  </a:lnTo>
                  <a:lnTo>
                    <a:pt x="62" y="260"/>
                  </a:lnTo>
                  <a:lnTo>
                    <a:pt x="74" y="239"/>
                  </a:lnTo>
                  <a:lnTo>
                    <a:pt x="87" y="218"/>
                  </a:lnTo>
                  <a:lnTo>
                    <a:pt x="100" y="199"/>
                  </a:lnTo>
                  <a:lnTo>
                    <a:pt x="114" y="180"/>
                  </a:lnTo>
                  <a:lnTo>
                    <a:pt x="130" y="163"/>
                  </a:lnTo>
                  <a:lnTo>
                    <a:pt x="146" y="146"/>
                  </a:lnTo>
                  <a:lnTo>
                    <a:pt x="164" y="131"/>
                  </a:lnTo>
                  <a:lnTo>
                    <a:pt x="182" y="116"/>
                  </a:lnTo>
                  <a:lnTo>
                    <a:pt x="201" y="102"/>
                  </a:lnTo>
                  <a:lnTo>
                    <a:pt x="221" y="90"/>
                  </a:lnTo>
                  <a:lnTo>
                    <a:pt x="242" y="78"/>
                  </a:lnTo>
                  <a:lnTo>
                    <a:pt x="242" y="78"/>
                  </a:lnTo>
                  <a:lnTo>
                    <a:pt x="266" y="67"/>
                  </a:lnTo>
                  <a:lnTo>
                    <a:pt x="290" y="56"/>
                  </a:lnTo>
                  <a:lnTo>
                    <a:pt x="313" y="47"/>
                  </a:lnTo>
                  <a:lnTo>
                    <a:pt x="338" y="39"/>
                  </a:lnTo>
                  <a:lnTo>
                    <a:pt x="363" y="33"/>
                  </a:lnTo>
                  <a:lnTo>
                    <a:pt x="388" y="27"/>
                  </a:lnTo>
                  <a:lnTo>
                    <a:pt x="412" y="22"/>
                  </a:lnTo>
                  <a:lnTo>
                    <a:pt x="437" y="18"/>
                  </a:lnTo>
                  <a:lnTo>
                    <a:pt x="488" y="13"/>
                  </a:lnTo>
                  <a:lnTo>
                    <a:pt x="541" y="9"/>
                  </a:lnTo>
                  <a:lnTo>
                    <a:pt x="594" y="8"/>
                  </a:lnTo>
                  <a:lnTo>
                    <a:pt x="649" y="8"/>
                  </a:lnTo>
                  <a:lnTo>
                    <a:pt x="670" y="8"/>
                  </a:lnTo>
                  <a:lnTo>
                    <a:pt x="671" y="6"/>
                  </a:lnTo>
                  <a:lnTo>
                    <a:pt x="671" y="6"/>
                  </a:lnTo>
                  <a:lnTo>
                    <a:pt x="678" y="3"/>
                  </a:lnTo>
                  <a:lnTo>
                    <a:pt x="687" y="0"/>
                  </a:lnTo>
                  <a:lnTo>
                    <a:pt x="687" y="0"/>
                  </a:lnTo>
                  <a:lnTo>
                    <a:pt x="709" y="0"/>
                  </a:lnTo>
                  <a:lnTo>
                    <a:pt x="709" y="0"/>
                  </a:lnTo>
                  <a:lnTo>
                    <a:pt x="747" y="1"/>
                  </a:lnTo>
                  <a:lnTo>
                    <a:pt x="785" y="4"/>
                  </a:lnTo>
                  <a:lnTo>
                    <a:pt x="825" y="9"/>
                  </a:lnTo>
                  <a:lnTo>
                    <a:pt x="862" y="17"/>
                  </a:lnTo>
                  <a:lnTo>
                    <a:pt x="902" y="27"/>
                  </a:lnTo>
                  <a:lnTo>
                    <a:pt x="941" y="39"/>
                  </a:lnTo>
                  <a:lnTo>
                    <a:pt x="980" y="52"/>
                  </a:lnTo>
                  <a:lnTo>
                    <a:pt x="1019" y="69"/>
                  </a:lnTo>
                  <a:lnTo>
                    <a:pt x="1019" y="69"/>
                  </a:lnTo>
                  <a:lnTo>
                    <a:pt x="1042" y="78"/>
                  </a:lnTo>
                  <a:lnTo>
                    <a:pt x="1063" y="89"/>
                  </a:lnTo>
                  <a:lnTo>
                    <a:pt x="1084" y="101"/>
                  </a:lnTo>
                  <a:lnTo>
                    <a:pt x="1102" y="111"/>
                  </a:lnTo>
                  <a:lnTo>
                    <a:pt x="1121" y="124"/>
                  </a:lnTo>
                  <a:lnTo>
                    <a:pt x="1140" y="137"/>
                  </a:lnTo>
                  <a:lnTo>
                    <a:pt x="1157" y="150"/>
                  </a:lnTo>
                  <a:lnTo>
                    <a:pt x="1174" y="165"/>
                  </a:lnTo>
                  <a:lnTo>
                    <a:pt x="1191" y="180"/>
                  </a:lnTo>
                  <a:lnTo>
                    <a:pt x="1206" y="196"/>
                  </a:lnTo>
                  <a:lnTo>
                    <a:pt x="1222" y="213"/>
                  </a:lnTo>
                  <a:lnTo>
                    <a:pt x="1237" y="230"/>
                  </a:lnTo>
                  <a:lnTo>
                    <a:pt x="1251" y="248"/>
                  </a:lnTo>
                  <a:lnTo>
                    <a:pt x="1265" y="268"/>
                  </a:lnTo>
                  <a:lnTo>
                    <a:pt x="1280" y="288"/>
                  </a:lnTo>
                  <a:lnTo>
                    <a:pt x="1293" y="309"/>
                  </a:lnTo>
                  <a:lnTo>
                    <a:pt x="1293" y="309"/>
                  </a:lnTo>
                  <a:lnTo>
                    <a:pt x="1298" y="319"/>
                  </a:lnTo>
                  <a:lnTo>
                    <a:pt x="1303" y="329"/>
                  </a:lnTo>
                  <a:lnTo>
                    <a:pt x="1312" y="354"/>
                  </a:lnTo>
                  <a:lnTo>
                    <a:pt x="1318" y="379"/>
                  </a:lnTo>
                  <a:lnTo>
                    <a:pt x="1323" y="405"/>
                  </a:lnTo>
                  <a:lnTo>
                    <a:pt x="1326" y="431"/>
                  </a:lnTo>
                  <a:lnTo>
                    <a:pt x="1328" y="455"/>
                  </a:lnTo>
                  <a:lnTo>
                    <a:pt x="1329" y="493"/>
                  </a:lnTo>
                  <a:lnTo>
                    <a:pt x="1329" y="493"/>
                  </a:lnTo>
                  <a:lnTo>
                    <a:pt x="1329" y="552"/>
                  </a:lnTo>
                  <a:lnTo>
                    <a:pt x="1329" y="612"/>
                  </a:lnTo>
                  <a:lnTo>
                    <a:pt x="1327" y="671"/>
                  </a:lnTo>
                  <a:lnTo>
                    <a:pt x="1326" y="701"/>
                  </a:lnTo>
                  <a:lnTo>
                    <a:pt x="1323" y="731"/>
                  </a:lnTo>
                  <a:lnTo>
                    <a:pt x="1323" y="731"/>
                  </a:lnTo>
                  <a:lnTo>
                    <a:pt x="1319" y="772"/>
                  </a:lnTo>
                  <a:lnTo>
                    <a:pt x="1319" y="772"/>
                  </a:lnTo>
                  <a:lnTo>
                    <a:pt x="1315" y="811"/>
                  </a:lnTo>
                  <a:lnTo>
                    <a:pt x="1310" y="850"/>
                  </a:lnTo>
                  <a:lnTo>
                    <a:pt x="1306" y="868"/>
                  </a:lnTo>
                  <a:lnTo>
                    <a:pt x="1301" y="888"/>
                  </a:lnTo>
                  <a:lnTo>
                    <a:pt x="1294" y="906"/>
                  </a:lnTo>
                  <a:lnTo>
                    <a:pt x="1286" y="926"/>
                  </a:lnTo>
                  <a:lnTo>
                    <a:pt x="1286" y="926"/>
                  </a:lnTo>
                  <a:lnTo>
                    <a:pt x="1273" y="949"/>
                  </a:lnTo>
                  <a:lnTo>
                    <a:pt x="1260" y="972"/>
                  </a:lnTo>
                  <a:lnTo>
                    <a:pt x="1247" y="994"/>
                  </a:lnTo>
                  <a:lnTo>
                    <a:pt x="1231" y="1013"/>
                  </a:lnTo>
                  <a:lnTo>
                    <a:pt x="1217" y="1033"/>
                  </a:lnTo>
                  <a:lnTo>
                    <a:pt x="1200" y="1050"/>
                  </a:lnTo>
                  <a:lnTo>
                    <a:pt x="1183" y="1067"/>
                  </a:lnTo>
                  <a:lnTo>
                    <a:pt x="1166" y="1081"/>
                  </a:lnTo>
                  <a:lnTo>
                    <a:pt x="1166" y="1081"/>
                  </a:lnTo>
                  <a:lnTo>
                    <a:pt x="1148" y="1095"/>
                  </a:lnTo>
                  <a:lnTo>
                    <a:pt x="1129" y="1106"/>
                  </a:lnTo>
                  <a:lnTo>
                    <a:pt x="1110" y="1118"/>
                  </a:lnTo>
                  <a:lnTo>
                    <a:pt x="1089" y="1129"/>
                  </a:lnTo>
                  <a:lnTo>
                    <a:pt x="1068" y="1139"/>
                  </a:lnTo>
                  <a:lnTo>
                    <a:pt x="1046" y="1148"/>
                  </a:lnTo>
                  <a:lnTo>
                    <a:pt x="1023" y="1156"/>
                  </a:lnTo>
                  <a:lnTo>
                    <a:pt x="1000" y="1164"/>
                  </a:lnTo>
                  <a:lnTo>
                    <a:pt x="975" y="1170"/>
                  </a:lnTo>
                  <a:lnTo>
                    <a:pt x="949" y="1177"/>
                  </a:lnTo>
                  <a:lnTo>
                    <a:pt x="923" y="1182"/>
                  </a:lnTo>
                  <a:lnTo>
                    <a:pt x="896" y="1186"/>
                  </a:lnTo>
                  <a:lnTo>
                    <a:pt x="868" y="1189"/>
                  </a:lnTo>
                  <a:lnTo>
                    <a:pt x="840" y="1193"/>
                  </a:lnTo>
                  <a:lnTo>
                    <a:pt x="810" y="1194"/>
                  </a:lnTo>
                  <a:lnTo>
                    <a:pt x="780" y="1195"/>
                  </a:lnTo>
                  <a:lnTo>
                    <a:pt x="780" y="1195"/>
                  </a:lnTo>
                  <a:lnTo>
                    <a:pt x="743" y="1195"/>
                  </a:lnTo>
                  <a:lnTo>
                    <a:pt x="743" y="1195"/>
                  </a:lnTo>
                  <a:lnTo>
                    <a:pt x="648" y="1197"/>
                  </a:lnTo>
                  <a:lnTo>
                    <a:pt x="648" y="1197"/>
                  </a:lnTo>
                  <a:close/>
                  <a:moveTo>
                    <a:pt x="630" y="54"/>
                  </a:moveTo>
                  <a:lnTo>
                    <a:pt x="630" y="54"/>
                  </a:lnTo>
                  <a:lnTo>
                    <a:pt x="575" y="54"/>
                  </a:lnTo>
                  <a:lnTo>
                    <a:pt x="520" y="56"/>
                  </a:lnTo>
                  <a:lnTo>
                    <a:pt x="465" y="60"/>
                  </a:lnTo>
                  <a:lnTo>
                    <a:pt x="437" y="64"/>
                  </a:lnTo>
                  <a:lnTo>
                    <a:pt x="410" y="69"/>
                  </a:lnTo>
                  <a:lnTo>
                    <a:pt x="384" y="74"/>
                  </a:lnTo>
                  <a:lnTo>
                    <a:pt x="358" y="81"/>
                  </a:lnTo>
                  <a:lnTo>
                    <a:pt x="331" y="89"/>
                  </a:lnTo>
                  <a:lnTo>
                    <a:pt x="305" y="98"/>
                  </a:lnTo>
                  <a:lnTo>
                    <a:pt x="280" y="110"/>
                  </a:lnTo>
                  <a:lnTo>
                    <a:pt x="257" y="122"/>
                  </a:lnTo>
                  <a:lnTo>
                    <a:pt x="232" y="136"/>
                  </a:lnTo>
                  <a:lnTo>
                    <a:pt x="210" y="153"/>
                  </a:lnTo>
                  <a:lnTo>
                    <a:pt x="210" y="153"/>
                  </a:lnTo>
                  <a:lnTo>
                    <a:pt x="194" y="165"/>
                  </a:lnTo>
                  <a:lnTo>
                    <a:pt x="181" y="176"/>
                  </a:lnTo>
                  <a:lnTo>
                    <a:pt x="168" y="190"/>
                  </a:lnTo>
                  <a:lnTo>
                    <a:pt x="155" y="203"/>
                  </a:lnTo>
                  <a:lnTo>
                    <a:pt x="143" y="217"/>
                  </a:lnTo>
                  <a:lnTo>
                    <a:pt x="133" y="230"/>
                  </a:lnTo>
                  <a:lnTo>
                    <a:pt x="123" y="244"/>
                  </a:lnTo>
                  <a:lnTo>
                    <a:pt x="114" y="260"/>
                  </a:lnTo>
                  <a:lnTo>
                    <a:pt x="97" y="290"/>
                  </a:lnTo>
                  <a:lnTo>
                    <a:pt x="84" y="322"/>
                  </a:lnTo>
                  <a:lnTo>
                    <a:pt x="74" y="353"/>
                  </a:lnTo>
                  <a:lnTo>
                    <a:pt x="65" y="384"/>
                  </a:lnTo>
                  <a:lnTo>
                    <a:pt x="58" y="416"/>
                  </a:lnTo>
                  <a:lnTo>
                    <a:pt x="53" y="447"/>
                  </a:lnTo>
                  <a:lnTo>
                    <a:pt x="49" y="479"/>
                  </a:lnTo>
                  <a:lnTo>
                    <a:pt x="48" y="507"/>
                  </a:lnTo>
                  <a:lnTo>
                    <a:pt x="48" y="536"/>
                  </a:lnTo>
                  <a:lnTo>
                    <a:pt x="48" y="564"/>
                  </a:lnTo>
                  <a:lnTo>
                    <a:pt x="49" y="590"/>
                  </a:lnTo>
                  <a:lnTo>
                    <a:pt x="50" y="613"/>
                  </a:lnTo>
                  <a:lnTo>
                    <a:pt x="50" y="613"/>
                  </a:lnTo>
                  <a:lnTo>
                    <a:pt x="53" y="638"/>
                  </a:lnTo>
                  <a:lnTo>
                    <a:pt x="57" y="663"/>
                  </a:lnTo>
                  <a:lnTo>
                    <a:pt x="67" y="718"/>
                  </a:lnTo>
                  <a:lnTo>
                    <a:pt x="80" y="777"/>
                  </a:lnTo>
                  <a:lnTo>
                    <a:pt x="99" y="841"/>
                  </a:lnTo>
                  <a:lnTo>
                    <a:pt x="99" y="841"/>
                  </a:lnTo>
                  <a:lnTo>
                    <a:pt x="106" y="864"/>
                  </a:lnTo>
                  <a:lnTo>
                    <a:pt x="118" y="888"/>
                  </a:lnTo>
                  <a:lnTo>
                    <a:pt x="133" y="913"/>
                  </a:lnTo>
                  <a:lnTo>
                    <a:pt x="150" y="936"/>
                  </a:lnTo>
                  <a:lnTo>
                    <a:pt x="169" y="960"/>
                  </a:lnTo>
                  <a:lnTo>
                    <a:pt x="191" y="982"/>
                  </a:lnTo>
                  <a:lnTo>
                    <a:pt x="215" y="1003"/>
                  </a:lnTo>
                  <a:lnTo>
                    <a:pt x="241" y="1023"/>
                  </a:lnTo>
                  <a:lnTo>
                    <a:pt x="241" y="1023"/>
                  </a:lnTo>
                  <a:lnTo>
                    <a:pt x="271" y="1046"/>
                  </a:lnTo>
                  <a:lnTo>
                    <a:pt x="271" y="1046"/>
                  </a:lnTo>
                  <a:lnTo>
                    <a:pt x="300" y="1068"/>
                  </a:lnTo>
                  <a:lnTo>
                    <a:pt x="314" y="1079"/>
                  </a:lnTo>
                  <a:lnTo>
                    <a:pt x="330" y="1088"/>
                  </a:lnTo>
                  <a:lnTo>
                    <a:pt x="330" y="1088"/>
                  </a:lnTo>
                  <a:lnTo>
                    <a:pt x="346" y="1097"/>
                  </a:lnTo>
                  <a:lnTo>
                    <a:pt x="363" y="1105"/>
                  </a:lnTo>
                  <a:lnTo>
                    <a:pt x="380" y="1112"/>
                  </a:lnTo>
                  <a:lnTo>
                    <a:pt x="397" y="1117"/>
                  </a:lnTo>
                  <a:lnTo>
                    <a:pt x="431" y="1126"/>
                  </a:lnTo>
                  <a:lnTo>
                    <a:pt x="463" y="1134"/>
                  </a:lnTo>
                  <a:lnTo>
                    <a:pt x="463" y="1134"/>
                  </a:lnTo>
                  <a:lnTo>
                    <a:pt x="494" y="1138"/>
                  </a:lnTo>
                  <a:lnTo>
                    <a:pt x="522" y="1142"/>
                  </a:lnTo>
                  <a:lnTo>
                    <a:pt x="552" y="1146"/>
                  </a:lnTo>
                  <a:lnTo>
                    <a:pt x="581" y="1147"/>
                  </a:lnTo>
                  <a:lnTo>
                    <a:pt x="641" y="1149"/>
                  </a:lnTo>
                  <a:lnTo>
                    <a:pt x="704" y="1149"/>
                  </a:lnTo>
                  <a:lnTo>
                    <a:pt x="739" y="1149"/>
                  </a:lnTo>
                  <a:lnTo>
                    <a:pt x="739" y="1149"/>
                  </a:lnTo>
                  <a:lnTo>
                    <a:pt x="779" y="1149"/>
                  </a:lnTo>
                  <a:lnTo>
                    <a:pt x="817" y="1147"/>
                  </a:lnTo>
                  <a:lnTo>
                    <a:pt x="853" y="1144"/>
                  </a:lnTo>
                  <a:lnTo>
                    <a:pt x="889" y="1140"/>
                  </a:lnTo>
                  <a:lnTo>
                    <a:pt x="921" y="1135"/>
                  </a:lnTo>
                  <a:lnTo>
                    <a:pt x="953" y="1129"/>
                  </a:lnTo>
                  <a:lnTo>
                    <a:pt x="983" y="1121"/>
                  </a:lnTo>
                  <a:lnTo>
                    <a:pt x="1012" y="1113"/>
                  </a:lnTo>
                  <a:lnTo>
                    <a:pt x="1038" y="1102"/>
                  </a:lnTo>
                  <a:lnTo>
                    <a:pt x="1064" y="1091"/>
                  </a:lnTo>
                  <a:lnTo>
                    <a:pt x="1087" y="1079"/>
                  </a:lnTo>
                  <a:lnTo>
                    <a:pt x="1110" y="1066"/>
                  </a:lnTo>
                  <a:lnTo>
                    <a:pt x="1131" y="1050"/>
                  </a:lnTo>
                  <a:lnTo>
                    <a:pt x="1150" y="1034"/>
                  </a:lnTo>
                  <a:lnTo>
                    <a:pt x="1169" y="1017"/>
                  </a:lnTo>
                  <a:lnTo>
                    <a:pt x="1184" y="999"/>
                  </a:lnTo>
                  <a:lnTo>
                    <a:pt x="1184" y="999"/>
                  </a:lnTo>
                  <a:lnTo>
                    <a:pt x="1204" y="974"/>
                  </a:lnTo>
                  <a:lnTo>
                    <a:pt x="1221" y="948"/>
                  </a:lnTo>
                  <a:lnTo>
                    <a:pt x="1235" y="922"/>
                  </a:lnTo>
                  <a:lnTo>
                    <a:pt x="1247" y="894"/>
                  </a:lnTo>
                  <a:lnTo>
                    <a:pt x="1256" y="866"/>
                  </a:lnTo>
                  <a:lnTo>
                    <a:pt x="1264" y="836"/>
                  </a:lnTo>
                  <a:lnTo>
                    <a:pt x="1269" y="802"/>
                  </a:lnTo>
                  <a:lnTo>
                    <a:pt x="1273" y="766"/>
                  </a:lnTo>
                  <a:lnTo>
                    <a:pt x="1273" y="766"/>
                  </a:lnTo>
                  <a:lnTo>
                    <a:pt x="1277" y="707"/>
                  </a:lnTo>
                  <a:lnTo>
                    <a:pt x="1281" y="649"/>
                  </a:lnTo>
                  <a:lnTo>
                    <a:pt x="1282" y="590"/>
                  </a:lnTo>
                  <a:lnTo>
                    <a:pt x="1284" y="532"/>
                  </a:lnTo>
                  <a:lnTo>
                    <a:pt x="1284" y="532"/>
                  </a:lnTo>
                  <a:lnTo>
                    <a:pt x="1284" y="507"/>
                  </a:lnTo>
                  <a:lnTo>
                    <a:pt x="1282" y="481"/>
                  </a:lnTo>
                  <a:lnTo>
                    <a:pt x="1280" y="452"/>
                  </a:lnTo>
                  <a:lnTo>
                    <a:pt x="1277" y="422"/>
                  </a:lnTo>
                  <a:lnTo>
                    <a:pt x="1271" y="392"/>
                  </a:lnTo>
                  <a:lnTo>
                    <a:pt x="1263" y="362"/>
                  </a:lnTo>
                  <a:lnTo>
                    <a:pt x="1257" y="346"/>
                  </a:lnTo>
                  <a:lnTo>
                    <a:pt x="1251" y="332"/>
                  </a:lnTo>
                  <a:lnTo>
                    <a:pt x="1244" y="318"/>
                  </a:lnTo>
                  <a:lnTo>
                    <a:pt x="1237" y="305"/>
                  </a:lnTo>
                  <a:lnTo>
                    <a:pt x="1237" y="305"/>
                  </a:lnTo>
                  <a:lnTo>
                    <a:pt x="1222" y="280"/>
                  </a:lnTo>
                  <a:lnTo>
                    <a:pt x="1204" y="256"/>
                  </a:lnTo>
                  <a:lnTo>
                    <a:pt x="1186" y="234"/>
                  </a:lnTo>
                  <a:lnTo>
                    <a:pt x="1165" y="213"/>
                  </a:lnTo>
                  <a:lnTo>
                    <a:pt x="1144" y="193"/>
                  </a:lnTo>
                  <a:lnTo>
                    <a:pt x="1121" y="175"/>
                  </a:lnTo>
                  <a:lnTo>
                    <a:pt x="1099" y="159"/>
                  </a:lnTo>
                  <a:lnTo>
                    <a:pt x="1076" y="146"/>
                  </a:lnTo>
                  <a:lnTo>
                    <a:pt x="1076" y="146"/>
                  </a:lnTo>
                  <a:lnTo>
                    <a:pt x="1033" y="124"/>
                  </a:lnTo>
                  <a:lnTo>
                    <a:pt x="989" y="105"/>
                  </a:lnTo>
                  <a:lnTo>
                    <a:pt x="946" y="89"/>
                  </a:lnTo>
                  <a:lnTo>
                    <a:pt x="902" y="74"/>
                  </a:lnTo>
                  <a:lnTo>
                    <a:pt x="859" y="64"/>
                  </a:lnTo>
                  <a:lnTo>
                    <a:pt x="814" y="55"/>
                  </a:lnTo>
                  <a:lnTo>
                    <a:pt x="771" y="50"/>
                  </a:lnTo>
                  <a:lnTo>
                    <a:pt x="729" y="46"/>
                  </a:lnTo>
                  <a:lnTo>
                    <a:pt x="726" y="46"/>
                  </a:lnTo>
                  <a:lnTo>
                    <a:pt x="725" y="48"/>
                  </a:lnTo>
                  <a:lnTo>
                    <a:pt x="725" y="48"/>
                  </a:lnTo>
                  <a:lnTo>
                    <a:pt x="721" y="51"/>
                  </a:lnTo>
                  <a:lnTo>
                    <a:pt x="717" y="52"/>
                  </a:lnTo>
                  <a:lnTo>
                    <a:pt x="713" y="54"/>
                  </a:lnTo>
                  <a:lnTo>
                    <a:pt x="709" y="54"/>
                  </a:lnTo>
                  <a:lnTo>
                    <a:pt x="709" y="54"/>
                  </a:lnTo>
                  <a:lnTo>
                    <a:pt x="670" y="54"/>
                  </a:lnTo>
                  <a:lnTo>
                    <a:pt x="670" y="54"/>
                  </a:lnTo>
                  <a:lnTo>
                    <a:pt x="630" y="54"/>
                  </a:lnTo>
                  <a:lnTo>
                    <a:pt x="630" y="5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0" name="Google Shape;790;p35"/>
            <p:cNvSpPr/>
            <p:nvPr/>
          </p:nvSpPr>
          <p:spPr>
            <a:xfrm>
              <a:off x="4043373" y="1696460"/>
              <a:ext cx="989965" cy="213827"/>
            </a:xfrm>
            <a:custGeom>
              <a:rect b="b" l="l" r="r" t="t"/>
              <a:pathLst>
                <a:path extrusionOk="0" h="321" w="1308">
                  <a:moveTo>
                    <a:pt x="134" y="321"/>
                  </a:moveTo>
                  <a:lnTo>
                    <a:pt x="134" y="321"/>
                  </a:lnTo>
                  <a:lnTo>
                    <a:pt x="103" y="321"/>
                  </a:lnTo>
                  <a:lnTo>
                    <a:pt x="73" y="319"/>
                  </a:lnTo>
                  <a:lnTo>
                    <a:pt x="44" y="315"/>
                  </a:lnTo>
                  <a:lnTo>
                    <a:pt x="15" y="309"/>
                  </a:lnTo>
                  <a:lnTo>
                    <a:pt x="15" y="309"/>
                  </a:lnTo>
                  <a:lnTo>
                    <a:pt x="10" y="308"/>
                  </a:lnTo>
                  <a:lnTo>
                    <a:pt x="6" y="306"/>
                  </a:lnTo>
                  <a:lnTo>
                    <a:pt x="4" y="303"/>
                  </a:lnTo>
                  <a:lnTo>
                    <a:pt x="1" y="299"/>
                  </a:lnTo>
                  <a:lnTo>
                    <a:pt x="0" y="292"/>
                  </a:lnTo>
                  <a:lnTo>
                    <a:pt x="0" y="289"/>
                  </a:lnTo>
                  <a:lnTo>
                    <a:pt x="0" y="289"/>
                  </a:lnTo>
                  <a:lnTo>
                    <a:pt x="2" y="281"/>
                  </a:lnTo>
                  <a:lnTo>
                    <a:pt x="8" y="273"/>
                  </a:lnTo>
                  <a:lnTo>
                    <a:pt x="10" y="270"/>
                  </a:lnTo>
                  <a:lnTo>
                    <a:pt x="14" y="268"/>
                  </a:lnTo>
                  <a:lnTo>
                    <a:pt x="18" y="266"/>
                  </a:lnTo>
                  <a:lnTo>
                    <a:pt x="23" y="265"/>
                  </a:lnTo>
                  <a:lnTo>
                    <a:pt x="23" y="265"/>
                  </a:lnTo>
                  <a:lnTo>
                    <a:pt x="29" y="266"/>
                  </a:lnTo>
                  <a:lnTo>
                    <a:pt x="29" y="266"/>
                  </a:lnTo>
                  <a:lnTo>
                    <a:pt x="55" y="270"/>
                  </a:lnTo>
                  <a:lnTo>
                    <a:pt x="81" y="274"/>
                  </a:lnTo>
                  <a:lnTo>
                    <a:pt x="108" y="275"/>
                  </a:lnTo>
                  <a:lnTo>
                    <a:pt x="137" y="277"/>
                  </a:lnTo>
                  <a:lnTo>
                    <a:pt x="137" y="277"/>
                  </a:lnTo>
                  <a:lnTo>
                    <a:pt x="168" y="275"/>
                  </a:lnTo>
                  <a:lnTo>
                    <a:pt x="202" y="273"/>
                  </a:lnTo>
                  <a:lnTo>
                    <a:pt x="236" y="269"/>
                  </a:lnTo>
                  <a:lnTo>
                    <a:pt x="272" y="264"/>
                  </a:lnTo>
                  <a:lnTo>
                    <a:pt x="308" y="256"/>
                  </a:lnTo>
                  <a:lnTo>
                    <a:pt x="348" y="247"/>
                  </a:lnTo>
                  <a:lnTo>
                    <a:pt x="387" y="236"/>
                  </a:lnTo>
                  <a:lnTo>
                    <a:pt x="430" y="224"/>
                  </a:lnTo>
                  <a:lnTo>
                    <a:pt x="430" y="224"/>
                  </a:lnTo>
                  <a:lnTo>
                    <a:pt x="456" y="215"/>
                  </a:lnTo>
                  <a:lnTo>
                    <a:pt x="481" y="206"/>
                  </a:lnTo>
                  <a:lnTo>
                    <a:pt x="505" y="197"/>
                  </a:lnTo>
                  <a:lnTo>
                    <a:pt x="527" y="187"/>
                  </a:lnTo>
                  <a:lnTo>
                    <a:pt x="548" y="173"/>
                  </a:lnTo>
                  <a:lnTo>
                    <a:pt x="569" y="160"/>
                  </a:lnTo>
                  <a:lnTo>
                    <a:pt x="588" y="145"/>
                  </a:lnTo>
                  <a:lnTo>
                    <a:pt x="608" y="128"/>
                  </a:lnTo>
                  <a:lnTo>
                    <a:pt x="608" y="128"/>
                  </a:lnTo>
                  <a:lnTo>
                    <a:pt x="616" y="120"/>
                  </a:lnTo>
                  <a:lnTo>
                    <a:pt x="625" y="113"/>
                  </a:lnTo>
                  <a:lnTo>
                    <a:pt x="646" y="100"/>
                  </a:lnTo>
                  <a:lnTo>
                    <a:pt x="646" y="100"/>
                  </a:lnTo>
                  <a:lnTo>
                    <a:pt x="660" y="92"/>
                  </a:lnTo>
                  <a:lnTo>
                    <a:pt x="673" y="83"/>
                  </a:lnTo>
                  <a:lnTo>
                    <a:pt x="673" y="83"/>
                  </a:lnTo>
                  <a:lnTo>
                    <a:pt x="718" y="48"/>
                  </a:lnTo>
                  <a:lnTo>
                    <a:pt x="760" y="14"/>
                  </a:lnTo>
                  <a:lnTo>
                    <a:pt x="760" y="14"/>
                  </a:lnTo>
                  <a:lnTo>
                    <a:pt x="765" y="10"/>
                  </a:lnTo>
                  <a:lnTo>
                    <a:pt x="765" y="10"/>
                  </a:lnTo>
                  <a:lnTo>
                    <a:pt x="766" y="9"/>
                  </a:lnTo>
                  <a:lnTo>
                    <a:pt x="766" y="9"/>
                  </a:lnTo>
                  <a:lnTo>
                    <a:pt x="770" y="5"/>
                  </a:lnTo>
                  <a:lnTo>
                    <a:pt x="775" y="2"/>
                  </a:lnTo>
                  <a:lnTo>
                    <a:pt x="781" y="0"/>
                  </a:lnTo>
                  <a:lnTo>
                    <a:pt x="787" y="0"/>
                  </a:lnTo>
                  <a:lnTo>
                    <a:pt x="787" y="0"/>
                  </a:lnTo>
                  <a:lnTo>
                    <a:pt x="791" y="0"/>
                  </a:lnTo>
                  <a:lnTo>
                    <a:pt x="796" y="2"/>
                  </a:lnTo>
                  <a:lnTo>
                    <a:pt x="799" y="3"/>
                  </a:lnTo>
                  <a:lnTo>
                    <a:pt x="802" y="6"/>
                  </a:lnTo>
                  <a:lnTo>
                    <a:pt x="804" y="10"/>
                  </a:lnTo>
                  <a:lnTo>
                    <a:pt x="806" y="15"/>
                  </a:lnTo>
                  <a:lnTo>
                    <a:pt x="806" y="15"/>
                  </a:lnTo>
                  <a:lnTo>
                    <a:pt x="809" y="27"/>
                  </a:lnTo>
                  <a:lnTo>
                    <a:pt x="815" y="39"/>
                  </a:lnTo>
                  <a:lnTo>
                    <a:pt x="821" y="48"/>
                  </a:lnTo>
                  <a:lnTo>
                    <a:pt x="829" y="57"/>
                  </a:lnTo>
                  <a:lnTo>
                    <a:pt x="837" y="66"/>
                  </a:lnTo>
                  <a:lnTo>
                    <a:pt x="846" y="74"/>
                  </a:lnTo>
                  <a:lnTo>
                    <a:pt x="866" y="88"/>
                  </a:lnTo>
                  <a:lnTo>
                    <a:pt x="866" y="88"/>
                  </a:lnTo>
                  <a:lnTo>
                    <a:pt x="883" y="100"/>
                  </a:lnTo>
                  <a:lnTo>
                    <a:pt x="883" y="100"/>
                  </a:lnTo>
                  <a:lnTo>
                    <a:pt x="913" y="122"/>
                  </a:lnTo>
                  <a:lnTo>
                    <a:pt x="942" y="142"/>
                  </a:lnTo>
                  <a:lnTo>
                    <a:pt x="1002" y="179"/>
                  </a:lnTo>
                  <a:lnTo>
                    <a:pt x="1002" y="179"/>
                  </a:lnTo>
                  <a:lnTo>
                    <a:pt x="1020" y="190"/>
                  </a:lnTo>
                  <a:lnTo>
                    <a:pt x="1020" y="190"/>
                  </a:lnTo>
                  <a:lnTo>
                    <a:pt x="1050" y="209"/>
                  </a:lnTo>
                  <a:lnTo>
                    <a:pt x="1066" y="218"/>
                  </a:lnTo>
                  <a:lnTo>
                    <a:pt x="1082" y="226"/>
                  </a:lnTo>
                  <a:lnTo>
                    <a:pt x="1097" y="232"/>
                  </a:lnTo>
                  <a:lnTo>
                    <a:pt x="1114" y="238"/>
                  </a:lnTo>
                  <a:lnTo>
                    <a:pt x="1131" y="240"/>
                  </a:lnTo>
                  <a:lnTo>
                    <a:pt x="1148" y="243"/>
                  </a:lnTo>
                  <a:lnTo>
                    <a:pt x="1148" y="243"/>
                  </a:lnTo>
                  <a:lnTo>
                    <a:pt x="1184" y="244"/>
                  </a:lnTo>
                  <a:lnTo>
                    <a:pt x="1218" y="247"/>
                  </a:lnTo>
                  <a:lnTo>
                    <a:pt x="1218" y="247"/>
                  </a:lnTo>
                  <a:lnTo>
                    <a:pt x="1252" y="248"/>
                  </a:lnTo>
                  <a:lnTo>
                    <a:pt x="1286" y="249"/>
                  </a:lnTo>
                  <a:lnTo>
                    <a:pt x="1286" y="249"/>
                  </a:lnTo>
                  <a:lnTo>
                    <a:pt x="1291" y="251"/>
                  </a:lnTo>
                  <a:lnTo>
                    <a:pt x="1296" y="252"/>
                  </a:lnTo>
                  <a:lnTo>
                    <a:pt x="1300" y="255"/>
                  </a:lnTo>
                  <a:lnTo>
                    <a:pt x="1303" y="257"/>
                  </a:lnTo>
                  <a:lnTo>
                    <a:pt x="1305" y="261"/>
                  </a:lnTo>
                  <a:lnTo>
                    <a:pt x="1307" y="265"/>
                  </a:lnTo>
                  <a:lnTo>
                    <a:pt x="1308" y="274"/>
                  </a:lnTo>
                  <a:lnTo>
                    <a:pt x="1308" y="274"/>
                  </a:lnTo>
                  <a:lnTo>
                    <a:pt x="1307" y="282"/>
                  </a:lnTo>
                  <a:lnTo>
                    <a:pt x="1303" y="289"/>
                  </a:lnTo>
                  <a:lnTo>
                    <a:pt x="1300" y="291"/>
                  </a:lnTo>
                  <a:lnTo>
                    <a:pt x="1296" y="294"/>
                  </a:lnTo>
                  <a:lnTo>
                    <a:pt x="1292" y="295"/>
                  </a:lnTo>
                  <a:lnTo>
                    <a:pt x="1287" y="295"/>
                  </a:lnTo>
                  <a:lnTo>
                    <a:pt x="1287" y="295"/>
                  </a:lnTo>
                  <a:lnTo>
                    <a:pt x="1287" y="295"/>
                  </a:lnTo>
                  <a:lnTo>
                    <a:pt x="1250" y="295"/>
                  </a:lnTo>
                  <a:lnTo>
                    <a:pt x="1250" y="295"/>
                  </a:lnTo>
                  <a:lnTo>
                    <a:pt x="1214" y="295"/>
                  </a:lnTo>
                  <a:lnTo>
                    <a:pt x="1177" y="294"/>
                  </a:lnTo>
                  <a:lnTo>
                    <a:pt x="1142" y="290"/>
                  </a:lnTo>
                  <a:lnTo>
                    <a:pt x="1125" y="287"/>
                  </a:lnTo>
                  <a:lnTo>
                    <a:pt x="1109" y="283"/>
                  </a:lnTo>
                  <a:lnTo>
                    <a:pt x="1109" y="283"/>
                  </a:lnTo>
                  <a:lnTo>
                    <a:pt x="1095" y="279"/>
                  </a:lnTo>
                  <a:lnTo>
                    <a:pt x="1082" y="274"/>
                  </a:lnTo>
                  <a:lnTo>
                    <a:pt x="1055" y="261"/>
                  </a:lnTo>
                  <a:lnTo>
                    <a:pt x="1029" y="248"/>
                  </a:lnTo>
                  <a:lnTo>
                    <a:pt x="1004" y="232"/>
                  </a:lnTo>
                  <a:lnTo>
                    <a:pt x="1004" y="232"/>
                  </a:lnTo>
                  <a:lnTo>
                    <a:pt x="962" y="209"/>
                  </a:lnTo>
                  <a:lnTo>
                    <a:pt x="962" y="209"/>
                  </a:lnTo>
                  <a:lnTo>
                    <a:pt x="940" y="196"/>
                  </a:lnTo>
                  <a:lnTo>
                    <a:pt x="918" y="181"/>
                  </a:lnTo>
                  <a:lnTo>
                    <a:pt x="876" y="151"/>
                  </a:lnTo>
                  <a:lnTo>
                    <a:pt x="876" y="151"/>
                  </a:lnTo>
                  <a:lnTo>
                    <a:pt x="847" y="130"/>
                  </a:lnTo>
                  <a:lnTo>
                    <a:pt x="817" y="109"/>
                  </a:lnTo>
                  <a:lnTo>
                    <a:pt x="817" y="109"/>
                  </a:lnTo>
                  <a:lnTo>
                    <a:pt x="806" y="100"/>
                  </a:lnTo>
                  <a:lnTo>
                    <a:pt x="794" y="91"/>
                  </a:lnTo>
                  <a:lnTo>
                    <a:pt x="785" y="79"/>
                  </a:lnTo>
                  <a:lnTo>
                    <a:pt x="777" y="68"/>
                  </a:lnTo>
                  <a:lnTo>
                    <a:pt x="773" y="61"/>
                  </a:lnTo>
                  <a:lnTo>
                    <a:pt x="768" y="65"/>
                  </a:lnTo>
                  <a:lnTo>
                    <a:pt x="768" y="65"/>
                  </a:lnTo>
                  <a:lnTo>
                    <a:pt x="720" y="103"/>
                  </a:lnTo>
                  <a:lnTo>
                    <a:pt x="673" y="139"/>
                  </a:lnTo>
                  <a:lnTo>
                    <a:pt x="673" y="139"/>
                  </a:lnTo>
                  <a:lnTo>
                    <a:pt x="605" y="192"/>
                  </a:lnTo>
                  <a:lnTo>
                    <a:pt x="605" y="192"/>
                  </a:lnTo>
                  <a:lnTo>
                    <a:pt x="586" y="206"/>
                  </a:lnTo>
                  <a:lnTo>
                    <a:pt x="566" y="218"/>
                  </a:lnTo>
                  <a:lnTo>
                    <a:pt x="547" y="230"/>
                  </a:lnTo>
                  <a:lnTo>
                    <a:pt x="526" y="239"/>
                  </a:lnTo>
                  <a:lnTo>
                    <a:pt x="505" y="247"/>
                  </a:lnTo>
                  <a:lnTo>
                    <a:pt x="484" y="255"/>
                  </a:lnTo>
                  <a:lnTo>
                    <a:pt x="442" y="268"/>
                  </a:lnTo>
                  <a:lnTo>
                    <a:pt x="442" y="268"/>
                  </a:lnTo>
                  <a:lnTo>
                    <a:pt x="371" y="287"/>
                  </a:lnTo>
                  <a:lnTo>
                    <a:pt x="333" y="296"/>
                  </a:lnTo>
                  <a:lnTo>
                    <a:pt x="295" y="304"/>
                  </a:lnTo>
                  <a:lnTo>
                    <a:pt x="256" y="312"/>
                  </a:lnTo>
                  <a:lnTo>
                    <a:pt x="216" y="317"/>
                  </a:lnTo>
                  <a:lnTo>
                    <a:pt x="175" y="320"/>
                  </a:lnTo>
                  <a:lnTo>
                    <a:pt x="134" y="321"/>
                  </a:lnTo>
                  <a:lnTo>
                    <a:pt x="134" y="32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1" name="Google Shape;791;p35"/>
            <p:cNvSpPr/>
            <p:nvPr/>
          </p:nvSpPr>
          <p:spPr>
            <a:xfrm>
              <a:off x="4340060" y="2311212"/>
              <a:ext cx="481360" cy="155024"/>
            </a:xfrm>
            <a:custGeom>
              <a:rect b="b" l="l" r="r" t="t"/>
              <a:pathLst>
                <a:path extrusionOk="0" h="230" w="637">
                  <a:moveTo>
                    <a:pt x="124" y="230"/>
                  </a:moveTo>
                  <a:lnTo>
                    <a:pt x="124" y="230"/>
                  </a:lnTo>
                  <a:lnTo>
                    <a:pt x="112" y="229"/>
                  </a:lnTo>
                  <a:lnTo>
                    <a:pt x="112" y="229"/>
                  </a:lnTo>
                  <a:lnTo>
                    <a:pt x="103" y="226"/>
                  </a:lnTo>
                  <a:lnTo>
                    <a:pt x="92" y="223"/>
                  </a:lnTo>
                  <a:lnTo>
                    <a:pt x="85" y="217"/>
                  </a:lnTo>
                  <a:lnTo>
                    <a:pt x="77" y="212"/>
                  </a:lnTo>
                  <a:lnTo>
                    <a:pt x="69" y="206"/>
                  </a:lnTo>
                  <a:lnTo>
                    <a:pt x="62" y="198"/>
                  </a:lnTo>
                  <a:lnTo>
                    <a:pt x="57" y="190"/>
                  </a:lnTo>
                  <a:lnTo>
                    <a:pt x="51" y="181"/>
                  </a:lnTo>
                  <a:lnTo>
                    <a:pt x="41" y="161"/>
                  </a:lnTo>
                  <a:lnTo>
                    <a:pt x="32" y="141"/>
                  </a:lnTo>
                  <a:lnTo>
                    <a:pt x="19" y="100"/>
                  </a:lnTo>
                  <a:lnTo>
                    <a:pt x="19" y="100"/>
                  </a:lnTo>
                  <a:lnTo>
                    <a:pt x="10" y="73"/>
                  </a:lnTo>
                  <a:lnTo>
                    <a:pt x="1" y="50"/>
                  </a:lnTo>
                  <a:lnTo>
                    <a:pt x="1" y="50"/>
                  </a:lnTo>
                  <a:lnTo>
                    <a:pt x="0" y="42"/>
                  </a:lnTo>
                  <a:lnTo>
                    <a:pt x="0" y="36"/>
                  </a:lnTo>
                  <a:lnTo>
                    <a:pt x="1" y="30"/>
                  </a:lnTo>
                  <a:lnTo>
                    <a:pt x="3" y="26"/>
                  </a:lnTo>
                  <a:lnTo>
                    <a:pt x="3" y="26"/>
                  </a:lnTo>
                  <a:lnTo>
                    <a:pt x="7" y="21"/>
                  </a:lnTo>
                  <a:lnTo>
                    <a:pt x="13" y="17"/>
                  </a:lnTo>
                  <a:lnTo>
                    <a:pt x="18" y="15"/>
                  </a:lnTo>
                  <a:lnTo>
                    <a:pt x="24" y="15"/>
                  </a:lnTo>
                  <a:lnTo>
                    <a:pt x="24" y="15"/>
                  </a:lnTo>
                  <a:lnTo>
                    <a:pt x="30" y="15"/>
                  </a:lnTo>
                  <a:lnTo>
                    <a:pt x="34" y="17"/>
                  </a:lnTo>
                  <a:lnTo>
                    <a:pt x="37" y="21"/>
                  </a:lnTo>
                  <a:lnTo>
                    <a:pt x="40" y="25"/>
                  </a:lnTo>
                  <a:lnTo>
                    <a:pt x="40" y="25"/>
                  </a:lnTo>
                  <a:lnTo>
                    <a:pt x="48" y="47"/>
                  </a:lnTo>
                  <a:lnTo>
                    <a:pt x="54" y="68"/>
                  </a:lnTo>
                  <a:lnTo>
                    <a:pt x="54" y="68"/>
                  </a:lnTo>
                  <a:lnTo>
                    <a:pt x="65" y="101"/>
                  </a:lnTo>
                  <a:lnTo>
                    <a:pt x="65" y="101"/>
                  </a:lnTo>
                  <a:lnTo>
                    <a:pt x="73" y="119"/>
                  </a:lnTo>
                  <a:lnTo>
                    <a:pt x="82" y="139"/>
                  </a:lnTo>
                  <a:lnTo>
                    <a:pt x="92" y="158"/>
                  </a:lnTo>
                  <a:lnTo>
                    <a:pt x="99" y="168"/>
                  </a:lnTo>
                  <a:lnTo>
                    <a:pt x="105" y="175"/>
                  </a:lnTo>
                  <a:lnTo>
                    <a:pt x="105" y="175"/>
                  </a:lnTo>
                  <a:lnTo>
                    <a:pt x="109" y="178"/>
                  </a:lnTo>
                  <a:lnTo>
                    <a:pt x="115" y="181"/>
                  </a:lnTo>
                  <a:lnTo>
                    <a:pt x="119" y="182"/>
                  </a:lnTo>
                  <a:lnTo>
                    <a:pt x="124" y="182"/>
                  </a:lnTo>
                  <a:lnTo>
                    <a:pt x="124" y="182"/>
                  </a:lnTo>
                  <a:lnTo>
                    <a:pt x="132" y="182"/>
                  </a:lnTo>
                  <a:lnTo>
                    <a:pt x="138" y="179"/>
                  </a:lnTo>
                  <a:lnTo>
                    <a:pt x="146" y="175"/>
                  </a:lnTo>
                  <a:lnTo>
                    <a:pt x="153" y="170"/>
                  </a:lnTo>
                  <a:lnTo>
                    <a:pt x="166" y="160"/>
                  </a:lnTo>
                  <a:lnTo>
                    <a:pt x="177" y="149"/>
                  </a:lnTo>
                  <a:lnTo>
                    <a:pt x="177" y="149"/>
                  </a:lnTo>
                  <a:lnTo>
                    <a:pt x="184" y="143"/>
                  </a:lnTo>
                  <a:lnTo>
                    <a:pt x="184" y="143"/>
                  </a:lnTo>
                  <a:lnTo>
                    <a:pt x="198" y="127"/>
                  </a:lnTo>
                  <a:lnTo>
                    <a:pt x="214" y="109"/>
                  </a:lnTo>
                  <a:lnTo>
                    <a:pt x="214" y="109"/>
                  </a:lnTo>
                  <a:lnTo>
                    <a:pt x="228" y="92"/>
                  </a:lnTo>
                  <a:lnTo>
                    <a:pt x="243" y="76"/>
                  </a:lnTo>
                  <a:lnTo>
                    <a:pt x="251" y="68"/>
                  </a:lnTo>
                  <a:lnTo>
                    <a:pt x="260" y="63"/>
                  </a:lnTo>
                  <a:lnTo>
                    <a:pt x="268" y="58"/>
                  </a:lnTo>
                  <a:lnTo>
                    <a:pt x="277" y="55"/>
                  </a:lnTo>
                  <a:lnTo>
                    <a:pt x="279" y="54"/>
                  </a:lnTo>
                  <a:lnTo>
                    <a:pt x="281" y="51"/>
                  </a:lnTo>
                  <a:lnTo>
                    <a:pt x="281" y="51"/>
                  </a:lnTo>
                  <a:lnTo>
                    <a:pt x="285" y="46"/>
                  </a:lnTo>
                  <a:lnTo>
                    <a:pt x="290" y="42"/>
                  </a:lnTo>
                  <a:lnTo>
                    <a:pt x="296" y="39"/>
                  </a:lnTo>
                  <a:lnTo>
                    <a:pt x="302" y="38"/>
                  </a:lnTo>
                  <a:lnTo>
                    <a:pt x="302" y="38"/>
                  </a:lnTo>
                  <a:lnTo>
                    <a:pt x="308" y="39"/>
                  </a:lnTo>
                  <a:lnTo>
                    <a:pt x="315" y="42"/>
                  </a:lnTo>
                  <a:lnTo>
                    <a:pt x="321" y="47"/>
                  </a:lnTo>
                  <a:lnTo>
                    <a:pt x="323" y="50"/>
                  </a:lnTo>
                  <a:lnTo>
                    <a:pt x="324" y="54"/>
                  </a:lnTo>
                  <a:lnTo>
                    <a:pt x="325" y="56"/>
                  </a:lnTo>
                  <a:lnTo>
                    <a:pt x="327" y="58"/>
                  </a:lnTo>
                  <a:lnTo>
                    <a:pt x="327" y="58"/>
                  </a:lnTo>
                  <a:lnTo>
                    <a:pt x="340" y="68"/>
                  </a:lnTo>
                  <a:lnTo>
                    <a:pt x="353" y="81"/>
                  </a:lnTo>
                  <a:lnTo>
                    <a:pt x="379" y="107"/>
                  </a:lnTo>
                  <a:lnTo>
                    <a:pt x="379" y="107"/>
                  </a:lnTo>
                  <a:lnTo>
                    <a:pt x="396" y="124"/>
                  </a:lnTo>
                  <a:lnTo>
                    <a:pt x="413" y="141"/>
                  </a:lnTo>
                  <a:lnTo>
                    <a:pt x="431" y="158"/>
                  </a:lnTo>
                  <a:lnTo>
                    <a:pt x="451" y="172"/>
                  </a:lnTo>
                  <a:lnTo>
                    <a:pt x="451" y="172"/>
                  </a:lnTo>
                  <a:lnTo>
                    <a:pt x="457" y="174"/>
                  </a:lnTo>
                  <a:lnTo>
                    <a:pt x="465" y="175"/>
                  </a:lnTo>
                  <a:lnTo>
                    <a:pt x="465" y="175"/>
                  </a:lnTo>
                  <a:lnTo>
                    <a:pt x="474" y="174"/>
                  </a:lnTo>
                  <a:lnTo>
                    <a:pt x="484" y="170"/>
                  </a:lnTo>
                  <a:lnTo>
                    <a:pt x="494" y="165"/>
                  </a:lnTo>
                  <a:lnTo>
                    <a:pt x="504" y="157"/>
                  </a:lnTo>
                  <a:lnTo>
                    <a:pt x="515" y="148"/>
                  </a:lnTo>
                  <a:lnTo>
                    <a:pt x="525" y="136"/>
                  </a:lnTo>
                  <a:lnTo>
                    <a:pt x="545" y="113"/>
                  </a:lnTo>
                  <a:lnTo>
                    <a:pt x="563" y="87"/>
                  </a:lnTo>
                  <a:lnTo>
                    <a:pt x="578" y="62"/>
                  </a:lnTo>
                  <a:lnTo>
                    <a:pt x="583" y="50"/>
                  </a:lnTo>
                  <a:lnTo>
                    <a:pt x="588" y="39"/>
                  </a:lnTo>
                  <a:lnTo>
                    <a:pt x="591" y="30"/>
                  </a:lnTo>
                  <a:lnTo>
                    <a:pt x="592" y="22"/>
                  </a:lnTo>
                  <a:lnTo>
                    <a:pt x="592" y="22"/>
                  </a:lnTo>
                  <a:lnTo>
                    <a:pt x="592" y="17"/>
                  </a:lnTo>
                  <a:lnTo>
                    <a:pt x="593" y="13"/>
                  </a:lnTo>
                  <a:lnTo>
                    <a:pt x="596" y="9"/>
                  </a:lnTo>
                  <a:lnTo>
                    <a:pt x="600" y="5"/>
                  </a:lnTo>
                  <a:lnTo>
                    <a:pt x="603" y="4"/>
                  </a:lnTo>
                  <a:lnTo>
                    <a:pt x="606" y="2"/>
                  </a:lnTo>
                  <a:lnTo>
                    <a:pt x="616" y="0"/>
                  </a:lnTo>
                  <a:lnTo>
                    <a:pt x="616" y="0"/>
                  </a:lnTo>
                  <a:lnTo>
                    <a:pt x="620" y="2"/>
                  </a:lnTo>
                  <a:lnTo>
                    <a:pt x="625" y="3"/>
                  </a:lnTo>
                  <a:lnTo>
                    <a:pt x="629" y="4"/>
                  </a:lnTo>
                  <a:lnTo>
                    <a:pt x="631" y="7"/>
                  </a:lnTo>
                  <a:lnTo>
                    <a:pt x="631" y="7"/>
                  </a:lnTo>
                  <a:lnTo>
                    <a:pt x="634" y="11"/>
                  </a:lnTo>
                  <a:lnTo>
                    <a:pt x="637" y="13"/>
                  </a:lnTo>
                  <a:lnTo>
                    <a:pt x="637" y="17"/>
                  </a:lnTo>
                  <a:lnTo>
                    <a:pt x="637" y="22"/>
                  </a:lnTo>
                  <a:lnTo>
                    <a:pt x="637" y="22"/>
                  </a:lnTo>
                  <a:lnTo>
                    <a:pt x="637" y="33"/>
                  </a:lnTo>
                  <a:lnTo>
                    <a:pt x="634" y="43"/>
                  </a:lnTo>
                  <a:lnTo>
                    <a:pt x="631" y="53"/>
                  </a:lnTo>
                  <a:lnTo>
                    <a:pt x="629" y="63"/>
                  </a:lnTo>
                  <a:lnTo>
                    <a:pt x="620" y="83"/>
                  </a:lnTo>
                  <a:lnTo>
                    <a:pt x="608" y="102"/>
                  </a:lnTo>
                  <a:lnTo>
                    <a:pt x="595" y="121"/>
                  </a:lnTo>
                  <a:lnTo>
                    <a:pt x="582" y="138"/>
                  </a:lnTo>
                  <a:lnTo>
                    <a:pt x="567" y="153"/>
                  </a:lnTo>
                  <a:lnTo>
                    <a:pt x="554" y="168"/>
                  </a:lnTo>
                  <a:lnTo>
                    <a:pt x="554" y="168"/>
                  </a:lnTo>
                  <a:lnTo>
                    <a:pt x="545" y="178"/>
                  </a:lnTo>
                  <a:lnTo>
                    <a:pt x="545" y="178"/>
                  </a:lnTo>
                  <a:lnTo>
                    <a:pt x="529" y="195"/>
                  </a:lnTo>
                  <a:lnTo>
                    <a:pt x="511" y="211"/>
                  </a:lnTo>
                  <a:lnTo>
                    <a:pt x="502" y="219"/>
                  </a:lnTo>
                  <a:lnTo>
                    <a:pt x="493" y="224"/>
                  </a:lnTo>
                  <a:lnTo>
                    <a:pt x="482" y="228"/>
                  </a:lnTo>
                  <a:lnTo>
                    <a:pt x="473" y="229"/>
                  </a:lnTo>
                  <a:lnTo>
                    <a:pt x="473" y="229"/>
                  </a:lnTo>
                  <a:lnTo>
                    <a:pt x="473" y="229"/>
                  </a:lnTo>
                  <a:lnTo>
                    <a:pt x="464" y="228"/>
                  </a:lnTo>
                  <a:lnTo>
                    <a:pt x="464" y="228"/>
                  </a:lnTo>
                  <a:lnTo>
                    <a:pt x="450" y="223"/>
                  </a:lnTo>
                  <a:lnTo>
                    <a:pt x="435" y="216"/>
                  </a:lnTo>
                  <a:lnTo>
                    <a:pt x="423" y="209"/>
                  </a:lnTo>
                  <a:lnTo>
                    <a:pt x="412" y="200"/>
                  </a:lnTo>
                  <a:lnTo>
                    <a:pt x="388" y="182"/>
                  </a:lnTo>
                  <a:lnTo>
                    <a:pt x="366" y="161"/>
                  </a:lnTo>
                  <a:lnTo>
                    <a:pt x="366" y="161"/>
                  </a:lnTo>
                  <a:lnTo>
                    <a:pt x="349" y="145"/>
                  </a:lnTo>
                  <a:lnTo>
                    <a:pt x="332" y="130"/>
                  </a:lnTo>
                  <a:lnTo>
                    <a:pt x="329" y="128"/>
                  </a:lnTo>
                  <a:lnTo>
                    <a:pt x="329" y="128"/>
                  </a:lnTo>
                  <a:lnTo>
                    <a:pt x="313" y="115"/>
                  </a:lnTo>
                  <a:lnTo>
                    <a:pt x="299" y="101"/>
                  </a:lnTo>
                  <a:lnTo>
                    <a:pt x="298" y="98"/>
                  </a:lnTo>
                  <a:lnTo>
                    <a:pt x="295" y="98"/>
                  </a:lnTo>
                  <a:lnTo>
                    <a:pt x="295" y="98"/>
                  </a:lnTo>
                  <a:lnTo>
                    <a:pt x="289" y="100"/>
                  </a:lnTo>
                  <a:lnTo>
                    <a:pt x="283" y="102"/>
                  </a:lnTo>
                  <a:lnTo>
                    <a:pt x="277" y="106"/>
                  </a:lnTo>
                  <a:lnTo>
                    <a:pt x="273" y="110"/>
                  </a:lnTo>
                  <a:lnTo>
                    <a:pt x="264" y="122"/>
                  </a:lnTo>
                  <a:lnTo>
                    <a:pt x="256" y="134"/>
                  </a:lnTo>
                  <a:lnTo>
                    <a:pt x="256" y="134"/>
                  </a:lnTo>
                  <a:lnTo>
                    <a:pt x="247" y="147"/>
                  </a:lnTo>
                  <a:lnTo>
                    <a:pt x="247" y="147"/>
                  </a:lnTo>
                  <a:lnTo>
                    <a:pt x="240" y="155"/>
                  </a:lnTo>
                  <a:lnTo>
                    <a:pt x="232" y="162"/>
                  </a:lnTo>
                  <a:lnTo>
                    <a:pt x="215" y="177"/>
                  </a:lnTo>
                  <a:lnTo>
                    <a:pt x="215" y="177"/>
                  </a:lnTo>
                  <a:lnTo>
                    <a:pt x="204" y="187"/>
                  </a:lnTo>
                  <a:lnTo>
                    <a:pt x="204" y="187"/>
                  </a:lnTo>
                  <a:lnTo>
                    <a:pt x="185" y="202"/>
                  </a:lnTo>
                  <a:lnTo>
                    <a:pt x="167" y="216"/>
                  </a:lnTo>
                  <a:lnTo>
                    <a:pt x="157" y="221"/>
                  </a:lnTo>
                  <a:lnTo>
                    <a:pt x="146" y="226"/>
                  </a:lnTo>
                  <a:lnTo>
                    <a:pt x="134" y="229"/>
                  </a:lnTo>
                  <a:lnTo>
                    <a:pt x="124" y="230"/>
                  </a:lnTo>
                  <a:lnTo>
                    <a:pt x="124" y="23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2" name="Google Shape;792;p35"/>
            <p:cNvSpPr/>
            <p:nvPr/>
          </p:nvSpPr>
          <p:spPr>
            <a:xfrm>
              <a:off x="4485375" y="2372687"/>
              <a:ext cx="154399" cy="88204"/>
            </a:xfrm>
            <a:custGeom>
              <a:rect b="b" l="l" r="r" t="t"/>
              <a:pathLst>
                <a:path extrusionOk="0" h="131" w="204">
                  <a:moveTo>
                    <a:pt x="204" y="100"/>
                  </a:moveTo>
                  <a:lnTo>
                    <a:pt x="204" y="100"/>
                  </a:lnTo>
                  <a:lnTo>
                    <a:pt x="201" y="82"/>
                  </a:lnTo>
                  <a:lnTo>
                    <a:pt x="197" y="63"/>
                  </a:lnTo>
                  <a:lnTo>
                    <a:pt x="192" y="44"/>
                  </a:lnTo>
                  <a:lnTo>
                    <a:pt x="188" y="26"/>
                  </a:lnTo>
                  <a:lnTo>
                    <a:pt x="188" y="26"/>
                  </a:lnTo>
                  <a:lnTo>
                    <a:pt x="187" y="21"/>
                  </a:lnTo>
                  <a:lnTo>
                    <a:pt x="184" y="17"/>
                  </a:lnTo>
                  <a:lnTo>
                    <a:pt x="182" y="14"/>
                  </a:lnTo>
                  <a:lnTo>
                    <a:pt x="178" y="12"/>
                  </a:lnTo>
                  <a:lnTo>
                    <a:pt x="174" y="10"/>
                  </a:lnTo>
                  <a:lnTo>
                    <a:pt x="170" y="9"/>
                  </a:lnTo>
                  <a:lnTo>
                    <a:pt x="162" y="10"/>
                  </a:lnTo>
                  <a:lnTo>
                    <a:pt x="154" y="14"/>
                  </a:lnTo>
                  <a:lnTo>
                    <a:pt x="150" y="17"/>
                  </a:lnTo>
                  <a:lnTo>
                    <a:pt x="148" y="19"/>
                  </a:lnTo>
                  <a:lnTo>
                    <a:pt x="145" y="23"/>
                  </a:lnTo>
                  <a:lnTo>
                    <a:pt x="144" y="27"/>
                  </a:lnTo>
                  <a:lnTo>
                    <a:pt x="144" y="32"/>
                  </a:lnTo>
                  <a:lnTo>
                    <a:pt x="144" y="38"/>
                  </a:lnTo>
                  <a:lnTo>
                    <a:pt x="144" y="38"/>
                  </a:lnTo>
                  <a:lnTo>
                    <a:pt x="150" y="61"/>
                  </a:lnTo>
                  <a:lnTo>
                    <a:pt x="157" y="86"/>
                  </a:lnTo>
                  <a:lnTo>
                    <a:pt x="157" y="86"/>
                  </a:lnTo>
                  <a:lnTo>
                    <a:pt x="142" y="87"/>
                  </a:lnTo>
                  <a:lnTo>
                    <a:pt x="128" y="86"/>
                  </a:lnTo>
                  <a:lnTo>
                    <a:pt x="101" y="85"/>
                  </a:lnTo>
                  <a:lnTo>
                    <a:pt x="101" y="85"/>
                  </a:lnTo>
                  <a:lnTo>
                    <a:pt x="77" y="85"/>
                  </a:lnTo>
                  <a:lnTo>
                    <a:pt x="53" y="85"/>
                  </a:lnTo>
                  <a:lnTo>
                    <a:pt x="53" y="85"/>
                  </a:lnTo>
                  <a:lnTo>
                    <a:pt x="48" y="83"/>
                  </a:lnTo>
                  <a:lnTo>
                    <a:pt x="48" y="83"/>
                  </a:lnTo>
                  <a:lnTo>
                    <a:pt x="50" y="74"/>
                  </a:lnTo>
                  <a:lnTo>
                    <a:pt x="50" y="74"/>
                  </a:lnTo>
                  <a:lnTo>
                    <a:pt x="53" y="63"/>
                  </a:lnTo>
                  <a:lnTo>
                    <a:pt x="57" y="52"/>
                  </a:lnTo>
                  <a:lnTo>
                    <a:pt x="61" y="40"/>
                  </a:lnTo>
                  <a:lnTo>
                    <a:pt x="64" y="29"/>
                  </a:lnTo>
                  <a:lnTo>
                    <a:pt x="64" y="29"/>
                  </a:lnTo>
                  <a:lnTo>
                    <a:pt x="64" y="23"/>
                  </a:lnTo>
                  <a:lnTo>
                    <a:pt x="64" y="18"/>
                  </a:lnTo>
                  <a:lnTo>
                    <a:pt x="63" y="14"/>
                  </a:lnTo>
                  <a:lnTo>
                    <a:pt x="60" y="10"/>
                  </a:lnTo>
                  <a:lnTo>
                    <a:pt x="53" y="4"/>
                  </a:lnTo>
                  <a:lnTo>
                    <a:pt x="46" y="1"/>
                  </a:lnTo>
                  <a:lnTo>
                    <a:pt x="38" y="0"/>
                  </a:lnTo>
                  <a:lnTo>
                    <a:pt x="34" y="0"/>
                  </a:lnTo>
                  <a:lnTo>
                    <a:pt x="30" y="2"/>
                  </a:lnTo>
                  <a:lnTo>
                    <a:pt x="26" y="4"/>
                  </a:lnTo>
                  <a:lnTo>
                    <a:pt x="23" y="8"/>
                  </a:lnTo>
                  <a:lnTo>
                    <a:pt x="22" y="12"/>
                  </a:lnTo>
                  <a:lnTo>
                    <a:pt x="21" y="17"/>
                  </a:lnTo>
                  <a:lnTo>
                    <a:pt x="21" y="17"/>
                  </a:lnTo>
                  <a:lnTo>
                    <a:pt x="17" y="32"/>
                  </a:lnTo>
                  <a:lnTo>
                    <a:pt x="10" y="51"/>
                  </a:lnTo>
                  <a:lnTo>
                    <a:pt x="5" y="70"/>
                  </a:lnTo>
                  <a:lnTo>
                    <a:pt x="1" y="89"/>
                  </a:lnTo>
                  <a:lnTo>
                    <a:pt x="0" y="98"/>
                  </a:lnTo>
                  <a:lnTo>
                    <a:pt x="1" y="106"/>
                  </a:lnTo>
                  <a:lnTo>
                    <a:pt x="2" y="112"/>
                  </a:lnTo>
                  <a:lnTo>
                    <a:pt x="6" y="119"/>
                  </a:lnTo>
                  <a:lnTo>
                    <a:pt x="12" y="123"/>
                  </a:lnTo>
                  <a:lnTo>
                    <a:pt x="19" y="127"/>
                  </a:lnTo>
                  <a:lnTo>
                    <a:pt x="30" y="129"/>
                  </a:lnTo>
                  <a:lnTo>
                    <a:pt x="42" y="129"/>
                  </a:lnTo>
                  <a:lnTo>
                    <a:pt x="42" y="129"/>
                  </a:lnTo>
                  <a:lnTo>
                    <a:pt x="72" y="128"/>
                  </a:lnTo>
                  <a:lnTo>
                    <a:pt x="102" y="129"/>
                  </a:lnTo>
                  <a:lnTo>
                    <a:pt x="132" y="131"/>
                  </a:lnTo>
                  <a:lnTo>
                    <a:pt x="161" y="131"/>
                  </a:lnTo>
                  <a:lnTo>
                    <a:pt x="161" y="131"/>
                  </a:lnTo>
                  <a:lnTo>
                    <a:pt x="174" y="129"/>
                  </a:lnTo>
                  <a:lnTo>
                    <a:pt x="180" y="128"/>
                  </a:lnTo>
                  <a:lnTo>
                    <a:pt x="187" y="125"/>
                  </a:lnTo>
                  <a:lnTo>
                    <a:pt x="187" y="125"/>
                  </a:lnTo>
                  <a:lnTo>
                    <a:pt x="195" y="121"/>
                  </a:lnTo>
                  <a:lnTo>
                    <a:pt x="196" y="120"/>
                  </a:lnTo>
                  <a:lnTo>
                    <a:pt x="191" y="121"/>
                  </a:lnTo>
                  <a:lnTo>
                    <a:pt x="191" y="121"/>
                  </a:lnTo>
                  <a:lnTo>
                    <a:pt x="193" y="120"/>
                  </a:lnTo>
                  <a:lnTo>
                    <a:pt x="196" y="117"/>
                  </a:lnTo>
                  <a:lnTo>
                    <a:pt x="196" y="117"/>
                  </a:lnTo>
                  <a:lnTo>
                    <a:pt x="200" y="114"/>
                  </a:lnTo>
                  <a:lnTo>
                    <a:pt x="203" y="110"/>
                  </a:lnTo>
                  <a:lnTo>
                    <a:pt x="204" y="104"/>
                  </a:lnTo>
                  <a:lnTo>
                    <a:pt x="204" y="100"/>
                  </a:lnTo>
                  <a:lnTo>
                    <a:pt x="204" y="10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3" name="Google Shape;793;p35"/>
            <p:cNvSpPr/>
            <p:nvPr/>
          </p:nvSpPr>
          <p:spPr>
            <a:xfrm>
              <a:off x="4470237" y="2431489"/>
              <a:ext cx="184673" cy="256592"/>
            </a:xfrm>
            <a:custGeom>
              <a:rect b="b" l="l" r="r" t="t"/>
              <a:pathLst>
                <a:path extrusionOk="0" h="383" w="242">
                  <a:moveTo>
                    <a:pt x="230" y="140"/>
                  </a:moveTo>
                  <a:lnTo>
                    <a:pt x="230" y="140"/>
                  </a:lnTo>
                  <a:lnTo>
                    <a:pt x="228" y="124"/>
                  </a:lnTo>
                  <a:lnTo>
                    <a:pt x="226" y="110"/>
                  </a:lnTo>
                  <a:lnTo>
                    <a:pt x="218" y="80"/>
                  </a:lnTo>
                  <a:lnTo>
                    <a:pt x="218" y="80"/>
                  </a:lnTo>
                  <a:lnTo>
                    <a:pt x="215" y="68"/>
                  </a:lnTo>
                  <a:lnTo>
                    <a:pt x="210" y="54"/>
                  </a:lnTo>
                  <a:lnTo>
                    <a:pt x="206" y="41"/>
                  </a:lnTo>
                  <a:lnTo>
                    <a:pt x="206" y="34"/>
                  </a:lnTo>
                  <a:lnTo>
                    <a:pt x="206" y="30"/>
                  </a:lnTo>
                  <a:lnTo>
                    <a:pt x="206" y="30"/>
                  </a:lnTo>
                  <a:lnTo>
                    <a:pt x="206" y="25"/>
                  </a:lnTo>
                  <a:lnTo>
                    <a:pt x="206" y="20"/>
                  </a:lnTo>
                  <a:lnTo>
                    <a:pt x="205" y="16"/>
                  </a:lnTo>
                  <a:lnTo>
                    <a:pt x="202" y="12"/>
                  </a:lnTo>
                  <a:lnTo>
                    <a:pt x="196" y="5"/>
                  </a:lnTo>
                  <a:lnTo>
                    <a:pt x="188" y="1"/>
                  </a:lnTo>
                  <a:lnTo>
                    <a:pt x="180" y="1"/>
                  </a:lnTo>
                  <a:lnTo>
                    <a:pt x="175" y="1"/>
                  </a:lnTo>
                  <a:lnTo>
                    <a:pt x="172" y="3"/>
                  </a:lnTo>
                  <a:lnTo>
                    <a:pt x="168" y="5"/>
                  </a:lnTo>
                  <a:lnTo>
                    <a:pt x="166" y="8"/>
                  </a:lnTo>
                  <a:lnTo>
                    <a:pt x="163" y="13"/>
                  </a:lnTo>
                  <a:lnTo>
                    <a:pt x="162" y="17"/>
                  </a:lnTo>
                  <a:lnTo>
                    <a:pt x="162" y="17"/>
                  </a:lnTo>
                  <a:lnTo>
                    <a:pt x="160" y="26"/>
                  </a:lnTo>
                  <a:lnTo>
                    <a:pt x="162" y="33"/>
                  </a:lnTo>
                  <a:lnTo>
                    <a:pt x="163" y="47"/>
                  </a:lnTo>
                  <a:lnTo>
                    <a:pt x="167" y="61"/>
                  </a:lnTo>
                  <a:lnTo>
                    <a:pt x="171" y="77"/>
                  </a:lnTo>
                  <a:lnTo>
                    <a:pt x="171" y="77"/>
                  </a:lnTo>
                  <a:lnTo>
                    <a:pt x="177" y="105"/>
                  </a:lnTo>
                  <a:lnTo>
                    <a:pt x="181" y="133"/>
                  </a:lnTo>
                  <a:lnTo>
                    <a:pt x="185" y="161"/>
                  </a:lnTo>
                  <a:lnTo>
                    <a:pt x="188" y="190"/>
                  </a:lnTo>
                  <a:lnTo>
                    <a:pt x="188" y="190"/>
                  </a:lnTo>
                  <a:lnTo>
                    <a:pt x="189" y="208"/>
                  </a:lnTo>
                  <a:lnTo>
                    <a:pt x="193" y="234"/>
                  </a:lnTo>
                  <a:lnTo>
                    <a:pt x="194" y="247"/>
                  </a:lnTo>
                  <a:lnTo>
                    <a:pt x="194" y="259"/>
                  </a:lnTo>
                  <a:lnTo>
                    <a:pt x="192" y="268"/>
                  </a:lnTo>
                  <a:lnTo>
                    <a:pt x="191" y="272"/>
                  </a:lnTo>
                  <a:lnTo>
                    <a:pt x="189" y="276"/>
                  </a:lnTo>
                  <a:lnTo>
                    <a:pt x="189" y="276"/>
                  </a:lnTo>
                  <a:lnTo>
                    <a:pt x="164" y="303"/>
                  </a:lnTo>
                  <a:lnTo>
                    <a:pt x="151" y="316"/>
                  </a:lnTo>
                  <a:lnTo>
                    <a:pt x="137" y="327"/>
                  </a:lnTo>
                  <a:lnTo>
                    <a:pt x="137" y="327"/>
                  </a:lnTo>
                  <a:lnTo>
                    <a:pt x="129" y="331"/>
                  </a:lnTo>
                  <a:lnTo>
                    <a:pt x="120" y="335"/>
                  </a:lnTo>
                  <a:lnTo>
                    <a:pt x="120" y="335"/>
                  </a:lnTo>
                  <a:lnTo>
                    <a:pt x="94" y="311"/>
                  </a:lnTo>
                  <a:lnTo>
                    <a:pt x="82" y="298"/>
                  </a:lnTo>
                  <a:lnTo>
                    <a:pt x="70" y="285"/>
                  </a:lnTo>
                  <a:lnTo>
                    <a:pt x="70" y="285"/>
                  </a:lnTo>
                  <a:lnTo>
                    <a:pt x="60" y="275"/>
                  </a:lnTo>
                  <a:lnTo>
                    <a:pt x="51" y="267"/>
                  </a:lnTo>
                  <a:lnTo>
                    <a:pt x="48" y="265"/>
                  </a:lnTo>
                  <a:lnTo>
                    <a:pt x="47" y="267"/>
                  </a:lnTo>
                  <a:lnTo>
                    <a:pt x="47" y="267"/>
                  </a:lnTo>
                  <a:lnTo>
                    <a:pt x="47" y="267"/>
                  </a:lnTo>
                  <a:lnTo>
                    <a:pt x="57" y="225"/>
                  </a:lnTo>
                  <a:lnTo>
                    <a:pt x="57" y="225"/>
                  </a:lnTo>
                  <a:lnTo>
                    <a:pt x="60" y="212"/>
                  </a:lnTo>
                  <a:lnTo>
                    <a:pt x="62" y="199"/>
                  </a:lnTo>
                  <a:lnTo>
                    <a:pt x="65" y="171"/>
                  </a:lnTo>
                  <a:lnTo>
                    <a:pt x="68" y="144"/>
                  </a:lnTo>
                  <a:lnTo>
                    <a:pt x="73" y="118"/>
                  </a:lnTo>
                  <a:lnTo>
                    <a:pt x="73" y="118"/>
                  </a:lnTo>
                  <a:lnTo>
                    <a:pt x="83" y="69"/>
                  </a:lnTo>
                  <a:lnTo>
                    <a:pt x="87" y="46"/>
                  </a:lnTo>
                  <a:lnTo>
                    <a:pt x="91" y="22"/>
                  </a:lnTo>
                  <a:lnTo>
                    <a:pt x="91" y="22"/>
                  </a:lnTo>
                  <a:lnTo>
                    <a:pt x="91" y="17"/>
                  </a:lnTo>
                  <a:lnTo>
                    <a:pt x="90" y="12"/>
                  </a:lnTo>
                  <a:lnTo>
                    <a:pt x="88" y="8"/>
                  </a:lnTo>
                  <a:lnTo>
                    <a:pt x="86" y="5"/>
                  </a:lnTo>
                  <a:lnTo>
                    <a:pt x="82" y="3"/>
                  </a:lnTo>
                  <a:lnTo>
                    <a:pt x="78" y="1"/>
                  </a:lnTo>
                  <a:lnTo>
                    <a:pt x="70" y="0"/>
                  </a:lnTo>
                  <a:lnTo>
                    <a:pt x="62" y="1"/>
                  </a:lnTo>
                  <a:lnTo>
                    <a:pt x="54" y="5"/>
                  </a:lnTo>
                  <a:lnTo>
                    <a:pt x="51" y="8"/>
                  </a:lnTo>
                  <a:lnTo>
                    <a:pt x="48" y="12"/>
                  </a:lnTo>
                  <a:lnTo>
                    <a:pt x="47" y="17"/>
                  </a:lnTo>
                  <a:lnTo>
                    <a:pt x="45" y="22"/>
                  </a:lnTo>
                  <a:lnTo>
                    <a:pt x="45" y="22"/>
                  </a:lnTo>
                  <a:lnTo>
                    <a:pt x="40" y="52"/>
                  </a:lnTo>
                  <a:lnTo>
                    <a:pt x="34" y="84"/>
                  </a:lnTo>
                  <a:lnTo>
                    <a:pt x="27" y="114"/>
                  </a:lnTo>
                  <a:lnTo>
                    <a:pt x="20" y="145"/>
                  </a:lnTo>
                  <a:lnTo>
                    <a:pt x="20" y="145"/>
                  </a:lnTo>
                  <a:lnTo>
                    <a:pt x="14" y="196"/>
                  </a:lnTo>
                  <a:lnTo>
                    <a:pt x="9" y="222"/>
                  </a:lnTo>
                  <a:lnTo>
                    <a:pt x="2" y="247"/>
                  </a:lnTo>
                  <a:lnTo>
                    <a:pt x="2" y="247"/>
                  </a:lnTo>
                  <a:lnTo>
                    <a:pt x="0" y="256"/>
                  </a:lnTo>
                  <a:lnTo>
                    <a:pt x="0" y="265"/>
                  </a:lnTo>
                  <a:lnTo>
                    <a:pt x="2" y="275"/>
                  </a:lnTo>
                  <a:lnTo>
                    <a:pt x="5" y="284"/>
                  </a:lnTo>
                  <a:lnTo>
                    <a:pt x="10" y="292"/>
                  </a:lnTo>
                  <a:lnTo>
                    <a:pt x="15" y="299"/>
                  </a:lnTo>
                  <a:lnTo>
                    <a:pt x="30" y="316"/>
                  </a:lnTo>
                  <a:lnTo>
                    <a:pt x="45" y="331"/>
                  </a:lnTo>
                  <a:lnTo>
                    <a:pt x="61" y="345"/>
                  </a:lnTo>
                  <a:lnTo>
                    <a:pt x="77" y="357"/>
                  </a:lnTo>
                  <a:lnTo>
                    <a:pt x="90" y="369"/>
                  </a:lnTo>
                  <a:lnTo>
                    <a:pt x="90" y="369"/>
                  </a:lnTo>
                  <a:lnTo>
                    <a:pt x="96" y="374"/>
                  </a:lnTo>
                  <a:lnTo>
                    <a:pt x="103" y="375"/>
                  </a:lnTo>
                  <a:lnTo>
                    <a:pt x="103" y="375"/>
                  </a:lnTo>
                  <a:lnTo>
                    <a:pt x="105" y="379"/>
                  </a:lnTo>
                  <a:lnTo>
                    <a:pt x="109" y="382"/>
                  </a:lnTo>
                  <a:lnTo>
                    <a:pt x="115" y="383"/>
                  </a:lnTo>
                  <a:lnTo>
                    <a:pt x="121" y="383"/>
                  </a:lnTo>
                  <a:lnTo>
                    <a:pt x="121" y="383"/>
                  </a:lnTo>
                  <a:lnTo>
                    <a:pt x="129" y="382"/>
                  </a:lnTo>
                  <a:lnTo>
                    <a:pt x="138" y="378"/>
                  </a:lnTo>
                  <a:lnTo>
                    <a:pt x="149" y="374"/>
                  </a:lnTo>
                  <a:lnTo>
                    <a:pt x="158" y="369"/>
                  </a:lnTo>
                  <a:lnTo>
                    <a:pt x="177" y="357"/>
                  </a:lnTo>
                  <a:lnTo>
                    <a:pt x="197" y="341"/>
                  </a:lnTo>
                  <a:lnTo>
                    <a:pt x="214" y="323"/>
                  </a:lnTo>
                  <a:lnTo>
                    <a:pt x="222" y="314"/>
                  </a:lnTo>
                  <a:lnTo>
                    <a:pt x="228" y="305"/>
                  </a:lnTo>
                  <a:lnTo>
                    <a:pt x="234" y="296"/>
                  </a:lnTo>
                  <a:lnTo>
                    <a:pt x="238" y="286"/>
                  </a:lnTo>
                  <a:lnTo>
                    <a:pt x="240" y="279"/>
                  </a:lnTo>
                  <a:lnTo>
                    <a:pt x="242" y="269"/>
                  </a:lnTo>
                  <a:lnTo>
                    <a:pt x="242" y="269"/>
                  </a:lnTo>
                  <a:lnTo>
                    <a:pt x="240" y="238"/>
                  </a:lnTo>
                  <a:lnTo>
                    <a:pt x="238" y="205"/>
                  </a:lnTo>
                  <a:lnTo>
                    <a:pt x="230" y="140"/>
                  </a:lnTo>
                  <a:lnTo>
                    <a:pt x="230" y="14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4" name="Google Shape;794;p35"/>
            <p:cNvSpPr/>
            <p:nvPr/>
          </p:nvSpPr>
          <p:spPr>
            <a:xfrm>
              <a:off x="4076674" y="2289830"/>
              <a:ext cx="999046" cy="481110"/>
            </a:xfrm>
            <a:custGeom>
              <a:rect b="b" l="l" r="r" t="t"/>
              <a:pathLst>
                <a:path extrusionOk="0" h="720" w="1317">
                  <a:moveTo>
                    <a:pt x="1300" y="489"/>
                  </a:moveTo>
                  <a:lnTo>
                    <a:pt x="1300" y="489"/>
                  </a:lnTo>
                  <a:lnTo>
                    <a:pt x="1298" y="467"/>
                  </a:lnTo>
                  <a:lnTo>
                    <a:pt x="1293" y="446"/>
                  </a:lnTo>
                  <a:lnTo>
                    <a:pt x="1287" y="425"/>
                  </a:lnTo>
                  <a:lnTo>
                    <a:pt x="1280" y="405"/>
                  </a:lnTo>
                  <a:lnTo>
                    <a:pt x="1265" y="363"/>
                  </a:lnTo>
                  <a:lnTo>
                    <a:pt x="1260" y="342"/>
                  </a:lnTo>
                  <a:lnTo>
                    <a:pt x="1255" y="322"/>
                  </a:lnTo>
                  <a:lnTo>
                    <a:pt x="1255" y="322"/>
                  </a:lnTo>
                  <a:lnTo>
                    <a:pt x="1248" y="299"/>
                  </a:lnTo>
                  <a:lnTo>
                    <a:pt x="1240" y="274"/>
                  </a:lnTo>
                  <a:lnTo>
                    <a:pt x="1230" y="250"/>
                  </a:lnTo>
                  <a:lnTo>
                    <a:pt x="1218" y="225"/>
                  </a:lnTo>
                  <a:lnTo>
                    <a:pt x="1205" y="201"/>
                  </a:lnTo>
                  <a:lnTo>
                    <a:pt x="1192" y="178"/>
                  </a:lnTo>
                  <a:lnTo>
                    <a:pt x="1166" y="136"/>
                  </a:lnTo>
                  <a:lnTo>
                    <a:pt x="1166" y="136"/>
                  </a:lnTo>
                  <a:lnTo>
                    <a:pt x="1153" y="116"/>
                  </a:lnTo>
                  <a:lnTo>
                    <a:pt x="1140" y="98"/>
                  </a:lnTo>
                  <a:lnTo>
                    <a:pt x="1125" y="81"/>
                  </a:lnTo>
                  <a:lnTo>
                    <a:pt x="1111" y="64"/>
                  </a:lnTo>
                  <a:lnTo>
                    <a:pt x="1095" y="47"/>
                  </a:lnTo>
                  <a:lnTo>
                    <a:pt x="1078" y="31"/>
                  </a:lnTo>
                  <a:lnTo>
                    <a:pt x="1061" y="17"/>
                  </a:lnTo>
                  <a:lnTo>
                    <a:pt x="1041" y="4"/>
                  </a:lnTo>
                  <a:lnTo>
                    <a:pt x="1041" y="4"/>
                  </a:lnTo>
                  <a:lnTo>
                    <a:pt x="1038" y="1"/>
                  </a:lnTo>
                  <a:lnTo>
                    <a:pt x="1034" y="0"/>
                  </a:lnTo>
                  <a:lnTo>
                    <a:pt x="1028" y="0"/>
                  </a:lnTo>
                  <a:lnTo>
                    <a:pt x="1024" y="1"/>
                  </a:lnTo>
                  <a:lnTo>
                    <a:pt x="1021" y="2"/>
                  </a:lnTo>
                  <a:lnTo>
                    <a:pt x="1018" y="5"/>
                  </a:lnTo>
                  <a:lnTo>
                    <a:pt x="1013" y="12"/>
                  </a:lnTo>
                  <a:lnTo>
                    <a:pt x="1009" y="19"/>
                  </a:lnTo>
                  <a:lnTo>
                    <a:pt x="1009" y="23"/>
                  </a:lnTo>
                  <a:lnTo>
                    <a:pt x="1009" y="27"/>
                  </a:lnTo>
                  <a:lnTo>
                    <a:pt x="1010" y="33"/>
                  </a:lnTo>
                  <a:lnTo>
                    <a:pt x="1011" y="36"/>
                  </a:lnTo>
                  <a:lnTo>
                    <a:pt x="1015" y="40"/>
                  </a:lnTo>
                  <a:lnTo>
                    <a:pt x="1019" y="43"/>
                  </a:lnTo>
                  <a:lnTo>
                    <a:pt x="1019" y="43"/>
                  </a:lnTo>
                  <a:lnTo>
                    <a:pt x="1039" y="57"/>
                  </a:lnTo>
                  <a:lnTo>
                    <a:pt x="1057" y="73"/>
                  </a:lnTo>
                  <a:lnTo>
                    <a:pt x="1074" y="90"/>
                  </a:lnTo>
                  <a:lnTo>
                    <a:pt x="1091" y="108"/>
                  </a:lnTo>
                  <a:lnTo>
                    <a:pt x="1106" y="128"/>
                  </a:lnTo>
                  <a:lnTo>
                    <a:pt x="1120" y="148"/>
                  </a:lnTo>
                  <a:lnTo>
                    <a:pt x="1132" y="169"/>
                  </a:lnTo>
                  <a:lnTo>
                    <a:pt x="1143" y="189"/>
                  </a:lnTo>
                  <a:lnTo>
                    <a:pt x="1143" y="189"/>
                  </a:lnTo>
                  <a:lnTo>
                    <a:pt x="1163" y="227"/>
                  </a:lnTo>
                  <a:lnTo>
                    <a:pt x="1183" y="265"/>
                  </a:lnTo>
                  <a:lnTo>
                    <a:pt x="1192" y="285"/>
                  </a:lnTo>
                  <a:lnTo>
                    <a:pt x="1201" y="305"/>
                  </a:lnTo>
                  <a:lnTo>
                    <a:pt x="1208" y="325"/>
                  </a:lnTo>
                  <a:lnTo>
                    <a:pt x="1213" y="345"/>
                  </a:lnTo>
                  <a:lnTo>
                    <a:pt x="1213" y="345"/>
                  </a:lnTo>
                  <a:lnTo>
                    <a:pt x="1218" y="365"/>
                  </a:lnTo>
                  <a:lnTo>
                    <a:pt x="1223" y="384"/>
                  </a:lnTo>
                  <a:lnTo>
                    <a:pt x="1238" y="424"/>
                  </a:lnTo>
                  <a:lnTo>
                    <a:pt x="1243" y="443"/>
                  </a:lnTo>
                  <a:lnTo>
                    <a:pt x="1249" y="463"/>
                  </a:lnTo>
                  <a:lnTo>
                    <a:pt x="1253" y="482"/>
                  </a:lnTo>
                  <a:lnTo>
                    <a:pt x="1255" y="503"/>
                  </a:lnTo>
                  <a:lnTo>
                    <a:pt x="1255" y="503"/>
                  </a:lnTo>
                  <a:lnTo>
                    <a:pt x="1256" y="520"/>
                  </a:lnTo>
                  <a:lnTo>
                    <a:pt x="1260" y="537"/>
                  </a:lnTo>
                  <a:lnTo>
                    <a:pt x="1266" y="575"/>
                  </a:lnTo>
                  <a:lnTo>
                    <a:pt x="1269" y="594"/>
                  </a:lnTo>
                  <a:lnTo>
                    <a:pt x="1272" y="612"/>
                  </a:lnTo>
                  <a:lnTo>
                    <a:pt x="1272" y="630"/>
                  </a:lnTo>
                  <a:lnTo>
                    <a:pt x="1270" y="647"/>
                  </a:lnTo>
                  <a:lnTo>
                    <a:pt x="1270" y="647"/>
                  </a:lnTo>
                  <a:lnTo>
                    <a:pt x="1234" y="650"/>
                  </a:lnTo>
                  <a:lnTo>
                    <a:pt x="1198" y="654"/>
                  </a:lnTo>
                  <a:lnTo>
                    <a:pt x="1162" y="658"/>
                  </a:lnTo>
                  <a:lnTo>
                    <a:pt x="1143" y="659"/>
                  </a:lnTo>
                  <a:lnTo>
                    <a:pt x="1126" y="660"/>
                  </a:lnTo>
                  <a:lnTo>
                    <a:pt x="1126" y="660"/>
                  </a:lnTo>
                  <a:lnTo>
                    <a:pt x="1078" y="660"/>
                  </a:lnTo>
                  <a:lnTo>
                    <a:pt x="1031" y="662"/>
                  </a:lnTo>
                  <a:lnTo>
                    <a:pt x="984" y="663"/>
                  </a:lnTo>
                  <a:lnTo>
                    <a:pt x="935" y="667"/>
                  </a:lnTo>
                  <a:lnTo>
                    <a:pt x="935" y="667"/>
                  </a:lnTo>
                  <a:lnTo>
                    <a:pt x="901" y="669"/>
                  </a:lnTo>
                  <a:lnTo>
                    <a:pt x="867" y="672"/>
                  </a:lnTo>
                  <a:lnTo>
                    <a:pt x="801" y="673"/>
                  </a:lnTo>
                  <a:lnTo>
                    <a:pt x="733" y="675"/>
                  </a:lnTo>
                  <a:lnTo>
                    <a:pt x="665" y="675"/>
                  </a:lnTo>
                  <a:lnTo>
                    <a:pt x="665" y="675"/>
                  </a:lnTo>
                  <a:lnTo>
                    <a:pt x="663" y="675"/>
                  </a:lnTo>
                  <a:lnTo>
                    <a:pt x="663" y="675"/>
                  </a:lnTo>
                  <a:lnTo>
                    <a:pt x="659" y="675"/>
                  </a:lnTo>
                  <a:lnTo>
                    <a:pt x="659" y="675"/>
                  </a:lnTo>
                  <a:lnTo>
                    <a:pt x="654" y="675"/>
                  </a:lnTo>
                  <a:lnTo>
                    <a:pt x="654" y="675"/>
                  </a:lnTo>
                  <a:lnTo>
                    <a:pt x="653" y="675"/>
                  </a:lnTo>
                  <a:lnTo>
                    <a:pt x="653" y="675"/>
                  </a:lnTo>
                  <a:lnTo>
                    <a:pt x="585" y="675"/>
                  </a:lnTo>
                  <a:lnTo>
                    <a:pt x="517" y="673"/>
                  </a:lnTo>
                  <a:lnTo>
                    <a:pt x="450" y="672"/>
                  </a:lnTo>
                  <a:lnTo>
                    <a:pt x="416" y="669"/>
                  </a:lnTo>
                  <a:lnTo>
                    <a:pt x="382" y="667"/>
                  </a:lnTo>
                  <a:lnTo>
                    <a:pt x="382" y="667"/>
                  </a:lnTo>
                  <a:lnTo>
                    <a:pt x="334" y="663"/>
                  </a:lnTo>
                  <a:lnTo>
                    <a:pt x="287" y="662"/>
                  </a:lnTo>
                  <a:lnTo>
                    <a:pt x="240" y="660"/>
                  </a:lnTo>
                  <a:lnTo>
                    <a:pt x="191" y="660"/>
                  </a:lnTo>
                  <a:lnTo>
                    <a:pt x="191" y="660"/>
                  </a:lnTo>
                  <a:lnTo>
                    <a:pt x="174" y="659"/>
                  </a:lnTo>
                  <a:lnTo>
                    <a:pt x="156" y="658"/>
                  </a:lnTo>
                  <a:lnTo>
                    <a:pt x="119" y="654"/>
                  </a:lnTo>
                  <a:lnTo>
                    <a:pt x="84" y="650"/>
                  </a:lnTo>
                  <a:lnTo>
                    <a:pt x="47" y="647"/>
                  </a:lnTo>
                  <a:lnTo>
                    <a:pt x="47" y="647"/>
                  </a:lnTo>
                  <a:lnTo>
                    <a:pt x="46" y="630"/>
                  </a:lnTo>
                  <a:lnTo>
                    <a:pt x="46" y="612"/>
                  </a:lnTo>
                  <a:lnTo>
                    <a:pt x="49" y="594"/>
                  </a:lnTo>
                  <a:lnTo>
                    <a:pt x="51" y="575"/>
                  </a:lnTo>
                  <a:lnTo>
                    <a:pt x="58" y="537"/>
                  </a:lnTo>
                  <a:lnTo>
                    <a:pt x="62" y="520"/>
                  </a:lnTo>
                  <a:lnTo>
                    <a:pt x="63" y="503"/>
                  </a:lnTo>
                  <a:lnTo>
                    <a:pt x="63" y="503"/>
                  </a:lnTo>
                  <a:lnTo>
                    <a:pt x="64" y="482"/>
                  </a:lnTo>
                  <a:lnTo>
                    <a:pt x="68" y="463"/>
                  </a:lnTo>
                  <a:lnTo>
                    <a:pt x="75" y="443"/>
                  </a:lnTo>
                  <a:lnTo>
                    <a:pt x="80" y="424"/>
                  </a:lnTo>
                  <a:lnTo>
                    <a:pt x="94" y="384"/>
                  </a:lnTo>
                  <a:lnTo>
                    <a:pt x="100" y="365"/>
                  </a:lnTo>
                  <a:lnTo>
                    <a:pt x="105" y="345"/>
                  </a:lnTo>
                  <a:lnTo>
                    <a:pt x="105" y="345"/>
                  </a:lnTo>
                  <a:lnTo>
                    <a:pt x="110" y="325"/>
                  </a:lnTo>
                  <a:lnTo>
                    <a:pt x="118" y="305"/>
                  </a:lnTo>
                  <a:lnTo>
                    <a:pt x="126" y="285"/>
                  </a:lnTo>
                  <a:lnTo>
                    <a:pt x="135" y="265"/>
                  </a:lnTo>
                  <a:lnTo>
                    <a:pt x="155" y="227"/>
                  </a:lnTo>
                  <a:lnTo>
                    <a:pt x="174" y="189"/>
                  </a:lnTo>
                  <a:lnTo>
                    <a:pt x="174" y="189"/>
                  </a:lnTo>
                  <a:lnTo>
                    <a:pt x="186" y="169"/>
                  </a:lnTo>
                  <a:lnTo>
                    <a:pt x="198" y="148"/>
                  </a:lnTo>
                  <a:lnTo>
                    <a:pt x="212" y="128"/>
                  </a:lnTo>
                  <a:lnTo>
                    <a:pt x="227" y="108"/>
                  </a:lnTo>
                  <a:lnTo>
                    <a:pt x="244" y="90"/>
                  </a:lnTo>
                  <a:lnTo>
                    <a:pt x="261" y="73"/>
                  </a:lnTo>
                  <a:lnTo>
                    <a:pt x="279" y="57"/>
                  </a:lnTo>
                  <a:lnTo>
                    <a:pt x="298" y="43"/>
                  </a:lnTo>
                  <a:lnTo>
                    <a:pt x="298" y="43"/>
                  </a:lnTo>
                  <a:lnTo>
                    <a:pt x="302" y="40"/>
                  </a:lnTo>
                  <a:lnTo>
                    <a:pt x="306" y="36"/>
                  </a:lnTo>
                  <a:lnTo>
                    <a:pt x="308" y="33"/>
                  </a:lnTo>
                  <a:lnTo>
                    <a:pt x="309" y="27"/>
                  </a:lnTo>
                  <a:lnTo>
                    <a:pt x="309" y="23"/>
                  </a:lnTo>
                  <a:lnTo>
                    <a:pt x="309" y="19"/>
                  </a:lnTo>
                  <a:lnTo>
                    <a:pt x="305" y="12"/>
                  </a:lnTo>
                  <a:lnTo>
                    <a:pt x="300" y="5"/>
                  </a:lnTo>
                  <a:lnTo>
                    <a:pt x="297" y="2"/>
                  </a:lnTo>
                  <a:lnTo>
                    <a:pt x="293" y="1"/>
                  </a:lnTo>
                  <a:lnTo>
                    <a:pt x="289" y="0"/>
                  </a:lnTo>
                  <a:lnTo>
                    <a:pt x="284" y="0"/>
                  </a:lnTo>
                  <a:lnTo>
                    <a:pt x="280" y="1"/>
                  </a:lnTo>
                  <a:lnTo>
                    <a:pt x="276" y="4"/>
                  </a:lnTo>
                  <a:lnTo>
                    <a:pt x="276" y="4"/>
                  </a:lnTo>
                  <a:lnTo>
                    <a:pt x="257" y="17"/>
                  </a:lnTo>
                  <a:lnTo>
                    <a:pt x="240" y="31"/>
                  </a:lnTo>
                  <a:lnTo>
                    <a:pt x="223" y="47"/>
                  </a:lnTo>
                  <a:lnTo>
                    <a:pt x="207" y="64"/>
                  </a:lnTo>
                  <a:lnTo>
                    <a:pt x="192" y="81"/>
                  </a:lnTo>
                  <a:lnTo>
                    <a:pt x="178" y="98"/>
                  </a:lnTo>
                  <a:lnTo>
                    <a:pt x="165" y="116"/>
                  </a:lnTo>
                  <a:lnTo>
                    <a:pt x="152" y="136"/>
                  </a:lnTo>
                  <a:lnTo>
                    <a:pt x="152" y="136"/>
                  </a:lnTo>
                  <a:lnTo>
                    <a:pt x="126" y="178"/>
                  </a:lnTo>
                  <a:lnTo>
                    <a:pt x="113" y="201"/>
                  </a:lnTo>
                  <a:lnTo>
                    <a:pt x="100" y="225"/>
                  </a:lnTo>
                  <a:lnTo>
                    <a:pt x="88" y="250"/>
                  </a:lnTo>
                  <a:lnTo>
                    <a:pt x="77" y="274"/>
                  </a:lnTo>
                  <a:lnTo>
                    <a:pt x="70" y="299"/>
                  </a:lnTo>
                  <a:lnTo>
                    <a:pt x="63" y="322"/>
                  </a:lnTo>
                  <a:lnTo>
                    <a:pt x="63" y="322"/>
                  </a:lnTo>
                  <a:lnTo>
                    <a:pt x="58" y="342"/>
                  </a:lnTo>
                  <a:lnTo>
                    <a:pt x="53" y="363"/>
                  </a:lnTo>
                  <a:lnTo>
                    <a:pt x="38" y="405"/>
                  </a:lnTo>
                  <a:lnTo>
                    <a:pt x="30" y="425"/>
                  </a:lnTo>
                  <a:lnTo>
                    <a:pt x="25" y="446"/>
                  </a:lnTo>
                  <a:lnTo>
                    <a:pt x="20" y="467"/>
                  </a:lnTo>
                  <a:lnTo>
                    <a:pt x="17" y="489"/>
                  </a:lnTo>
                  <a:lnTo>
                    <a:pt x="17" y="489"/>
                  </a:lnTo>
                  <a:lnTo>
                    <a:pt x="16" y="510"/>
                  </a:lnTo>
                  <a:lnTo>
                    <a:pt x="12" y="533"/>
                  </a:lnTo>
                  <a:lnTo>
                    <a:pt x="4" y="580"/>
                  </a:lnTo>
                  <a:lnTo>
                    <a:pt x="0" y="605"/>
                  </a:lnTo>
                  <a:lnTo>
                    <a:pt x="0" y="629"/>
                  </a:lnTo>
                  <a:lnTo>
                    <a:pt x="0" y="641"/>
                  </a:lnTo>
                  <a:lnTo>
                    <a:pt x="2" y="651"/>
                  </a:lnTo>
                  <a:lnTo>
                    <a:pt x="3" y="662"/>
                  </a:lnTo>
                  <a:lnTo>
                    <a:pt x="7" y="672"/>
                  </a:lnTo>
                  <a:lnTo>
                    <a:pt x="7" y="672"/>
                  </a:lnTo>
                  <a:lnTo>
                    <a:pt x="9" y="677"/>
                  </a:lnTo>
                  <a:lnTo>
                    <a:pt x="12" y="681"/>
                  </a:lnTo>
                  <a:lnTo>
                    <a:pt x="16" y="685"/>
                  </a:lnTo>
                  <a:lnTo>
                    <a:pt x="20" y="686"/>
                  </a:lnTo>
                  <a:lnTo>
                    <a:pt x="20" y="686"/>
                  </a:lnTo>
                  <a:lnTo>
                    <a:pt x="24" y="689"/>
                  </a:lnTo>
                  <a:lnTo>
                    <a:pt x="26" y="692"/>
                  </a:lnTo>
                  <a:lnTo>
                    <a:pt x="32" y="693"/>
                  </a:lnTo>
                  <a:lnTo>
                    <a:pt x="36" y="693"/>
                  </a:lnTo>
                  <a:lnTo>
                    <a:pt x="36" y="693"/>
                  </a:lnTo>
                  <a:lnTo>
                    <a:pt x="70" y="694"/>
                  </a:lnTo>
                  <a:lnTo>
                    <a:pt x="105" y="697"/>
                  </a:lnTo>
                  <a:lnTo>
                    <a:pt x="139" y="701"/>
                  </a:lnTo>
                  <a:lnTo>
                    <a:pt x="173" y="705"/>
                  </a:lnTo>
                  <a:lnTo>
                    <a:pt x="173" y="705"/>
                  </a:lnTo>
                  <a:lnTo>
                    <a:pt x="221" y="706"/>
                  </a:lnTo>
                  <a:lnTo>
                    <a:pt x="268" y="706"/>
                  </a:lnTo>
                  <a:lnTo>
                    <a:pt x="317" y="707"/>
                  </a:lnTo>
                  <a:lnTo>
                    <a:pt x="340" y="709"/>
                  </a:lnTo>
                  <a:lnTo>
                    <a:pt x="364" y="711"/>
                  </a:lnTo>
                  <a:lnTo>
                    <a:pt x="364" y="711"/>
                  </a:lnTo>
                  <a:lnTo>
                    <a:pt x="402" y="714"/>
                  </a:lnTo>
                  <a:lnTo>
                    <a:pt x="438" y="716"/>
                  </a:lnTo>
                  <a:lnTo>
                    <a:pt x="475" y="719"/>
                  </a:lnTo>
                  <a:lnTo>
                    <a:pt x="512" y="719"/>
                  </a:lnTo>
                  <a:lnTo>
                    <a:pt x="585" y="720"/>
                  </a:lnTo>
                  <a:lnTo>
                    <a:pt x="659" y="720"/>
                  </a:lnTo>
                  <a:lnTo>
                    <a:pt x="659" y="720"/>
                  </a:lnTo>
                  <a:lnTo>
                    <a:pt x="733" y="720"/>
                  </a:lnTo>
                  <a:lnTo>
                    <a:pt x="806" y="719"/>
                  </a:lnTo>
                  <a:lnTo>
                    <a:pt x="843" y="719"/>
                  </a:lnTo>
                  <a:lnTo>
                    <a:pt x="879" y="716"/>
                  </a:lnTo>
                  <a:lnTo>
                    <a:pt x="916" y="714"/>
                  </a:lnTo>
                  <a:lnTo>
                    <a:pt x="954" y="711"/>
                  </a:lnTo>
                  <a:lnTo>
                    <a:pt x="954" y="711"/>
                  </a:lnTo>
                  <a:lnTo>
                    <a:pt x="977" y="709"/>
                  </a:lnTo>
                  <a:lnTo>
                    <a:pt x="1001" y="707"/>
                  </a:lnTo>
                  <a:lnTo>
                    <a:pt x="1049" y="706"/>
                  </a:lnTo>
                  <a:lnTo>
                    <a:pt x="1098" y="706"/>
                  </a:lnTo>
                  <a:lnTo>
                    <a:pt x="1145" y="705"/>
                  </a:lnTo>
                  <a:lnTo>
                    <a:pt x="1145" y="705"/>
                  </a:lnTo>
                  <a:lnTo>
                    <a:pt x="1179" y="701"/>
                  </a:lnTo>
                  <a:lnTo>
                    <a:pt x="1213" y="697"/>
                  </a:lnTo>
                  <a:lnTo>
                    <a:pt x="1248" y="694"/>
                  </a:lnTo>
                  <a:lnTo>
                    <a:pt x="1282" y="693"/>
                  </a:lnTo>
                  <a:lnTo>
                    <a:pt x="1282" y="693"/>
                  </a:lnTo>
                  <a:lnTo>
                    <a:pt x="1286" y="693"/>
                  </a:lnTo>
                  <a:lnTo>
                    <a:pt x="1291" y="692"/>
                  </a:lnTo>
                  <a:lnTo>
                    <a:pt x="1294" y="689"/>
                  </a:lnTo>
                  <a:lnTo>
                    <a:pt x="1298" y="686"/>
                  </a:lnTo>
                  <a:lnTo>
                    <a:pt x="1298" y="686"/>
                  </a:lnTo>
                  <a:lnTo>
                    <a:pt x="1302" y="685"/>
                  </a:lnTo>
                  <a:lnTo>
                    <a:pt x="1306" y="681"/>
                  </a:lnTo>
                  <a:lnTo>
                    <a:pt x="1308" y="677"/>
                  </a:lnTo>
                  <a:lnTo>
                    <a:pt x="1311" y="672"/>
                  </a:lnTo>
                  <a:lnTo>
                    <a:pt x="1311" y="672"/>
                  </a:lnTo>
                  <a:lnTo>
                    <a:pt x="1315" y="662"/>
                  </a:lnTo>
                  <a:lnTo>
                    <a:pt x="1316" y="651"/>
                  </a:lnTo>
                  <a:lnTo>
                    <a:pt x="1317" y="641"/>
                  </a:lnTo>
                  <a:lnTo>
                    <a:pt x="1317" y="629"/>
                  </a:lnTo>
                  <a:lnTo>
                    <a:pt x="1317" y="605"/>
                  </a:lnTo>
                  <a:lnTo>
                    <a:pt x="1314" y="580"/>
                  </a:lnTo>
                  <a:lnTo>
                    <a:pt x="1306" y="533"/>
                  </a:lnTo>
                  <a:lnTo>
                    <a:pt x="1302" y="510"/>
                  </a:lnTo>
                  <a:lnTo>
                    <a:pt x="1300" y="489"/>
                  </a:lnTo>
                  <a:lnTo>
                    <a:pt x="1300" y="48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5" name="Google Shape;795;p35"/>
            <p:cNvSpPr/>
            <p:nvPr/>
          </p:nvSpPr>
          <p:spPr>
            <a:xfrm>
              <a:off x="4715459" y="2511674"/>
              <a:ext cx="230083" cy="80185"/>
            </a:xfrm>
            <a:custGeom>
              <a:rect b="b" l="l" r="r" t="t"/>
              <a:pathLst>
                <a:path extrusionOk="0" h="119" w="303">
                  <a:moveTo>
                    <a:pt x="300" y="30"/>
                  </a:moveTo>
                  <a:lnTo>
                    <a:pt x="300" y="30"/>
                  </a:lnTo>
                  <a:lnTo>
                    <a:pt x="300" y="25"/>
                  </a:lnTo>
                  <a:lnTo>
                    <a:pt x="298" y="21"/>
                  </a:lnTo>
                  <a:lnTo>
                    <a:pt x="297" y="18"/>
                  </a:lnTo>
                  <a:lnTo>
                    <a:pt x="294" y="14"/>
                  </a:lnTo>
                  <a:lnTo>
                    <a:pt x="287" y="10"/>
                  </a:lnTo>
                  <a:lnTo>
                    <a:pt x="280" y="8"/>
                  </a:lnTo>
                  <a:lnTo>
                    <a:pt x="280" y="8"/>
                  </a:lnTo>
                  <a:lnTo>
                    <a:pt x="274" y="8"/>
                  </a:lnTo>
                  <a:lnTo>
                    <a:pt x="274" y="8"/>
                  </a:lnTo>
                  <a:lnTo>
                    <a:pt x="214" y="3"/>
                  </a:lnTo>
                  <a:lnTo>
                    <a:pt x="154" y="1"/>
                  </a:lnTo>
                  <a:lnTo>
                    <a:pt x="94" y="0"/>
                  </a:lnTo>
                  <a:lnTo>
                    <a:pt x="34" y="0"/>
                  </a:lnTo>
                  <a:lnTo>
                    <a:pt x="34" y="0"/>
                  </a:lnTo>
                  <a:lnTo>
                    <a:pt x="27" y="1"/>
                  </a:lnTo>
                  <a:lnTo>
                    <a:pt x="27" y="1"/>
                  </a:lnTo>
                  <a:lnTo>
                    <a:pt x="22" y="0"/>
                  </a:lnTo>
                  <a:lnTo>
                    <a:pt x="18" y="1"/>
                  </a:lnTo>
                  <a:lnTo>
                    <a:pt x="13" y="3"/>
                  </a:lnTo>
                  <a:lnTo>
                    <a:pt x="9" y="5"/>
                  </a:lnTo>
                  <a:lnTo>
                    <a:pt x="5" y="8"/>
                  </a:lnTo>
                  <a:lnTo>
                    <a:pt x="2" y="12"/>
                  </a:lnTo>
                  <a:lnTo>
                    <a:pt x="1" y="17"/>
                  </a:lnTo>
                  <a:lnTo>
                    <a:pt x="0" y="22"/>
                  </a:lnTo>
                  <a:lnTo>
                    <a:pt x="0" y="22"/>
                  </a:lnTo>
                  <a:lnTo>
                    <a:pt x="1" y="41"/>
                  </a:lnTo>
                  <a:lnTo>
                    <a:pt x="2" y="58"/>
                  </a:lnTo>
                  <a:lnTo>
                    <a:pt x="7" y="76"/>
                  </a:lnTo>
                  <a:lnTo>
                    <a:pt x="10" y="84"/>
                  </a:lnTo>
                  <a:lnTo>
                    <a:pt x="14" y="92"/>
                  </a:lnTo>
                  <a:lnTo>
                    <a:pt x="14" y="92"/>
                  </a:lnTo>
                  <a:lnTo>
                    <a:pt x="18" y="95"/>
                  </a:lnTo>
                  <a:lnTo>
                    <a:pt x="23" y="99"/>
                  </a:lnTo>
                  <a:lnTo>
                    <a:pt x="28" y="103"/>
                  </a:lnTo>
                  <a:lnTo>
                    <a:pt x="34" y="106"/>
                  </a:lnTo>
                  <a:lnTo>
                    <a:pt x="48" y="109"/>
                  </a:lnTo>
                  <a:lnTo>
                    <a:pt x="64" y="111"/>
                  </a:lnTo>
                  <a:lnTo>
                    <a:pt x="95" y="112"/>
                  </a:lnTo>
                  <a:lnTo>
                    <a:pt x="121" y="114"/>
                  </a:lnTo>
                  <a:lnTo>
                    <a:pt x="121" y="114"/>
                  </a:lnTo>
                  <a:lnTo>
                    <a:pt x="161" y="116"/>
                  </a:lnTo>
                  <a:lnTo>
                    <a:pt x="201" y="119"/>
                  </a:lnTo>
                  <a:lnTo>
                    <a:pt x="221" y="118"/>
                  </a:lnTo>
                  <a:lnTo>
                    <a:pt x="242" y="116"/>
                  </a:lnTo>
                  <a:lnTo>
                    <a:pt x="261" y="114"/>
                  </a:lnTo>
                  <a:lnTo>
                    <a:pt x="280" y="109"/>
                  </a:lnTo>
                  <a:lnTo>
                    <a:pt x="280" y="109"/>
                  </a:lnTo>
                  <a:lnTo>
                    <a:pt x="285" y="107"/>
                  </a:lnTo>
                  <a:lnTo>
                    <a:pt x="290" y="105"/>
                  </a:lnTo>
                  <a:lnTo>
                    <a:pt x="294" y="101"/>
                  </a:lnTo>
                  <a:lnTo>
                    <a:pt x="297" y="97"/>
                  </a:lnTo>
                  <a:lnTo>
                    <a:pt x="300" y="86"/>
                  </a:lnTo>
                  <a:lnTo>
                    <a:pt x="302" y="75"/>
                  </a:lnTo>
                  <a:lnTo>
                    <a:pt x="303" y="63"/>
                  </a:lnTo>
                  <a:lnTo>
                    <a:pt x="302" y="51"/>
                  </a:lnTo>
                  <a:lnTo>
                    <a:pt x="300" y="30"/>
                  </a:lnTo>
                  <a:lnTo>
                    <a:pt x="300" y="30"/>
                  </a:lnTo>
                  <a:close/>
                  <a:moveTo>
                    <a:pt x="121" y="68"/>
                  </a:moveTo>
                  <a:lnTo>
                    <a:pt x="121" y="68"/>
                  </a:lnTo>
                  <a:lnTo>
                    <a:pt x="87" y="64"/>
                  </a:lnTo>
                  <a:lnTo>
                    <a:pt x="53" y="60"/>
                  </a:lnTo>
                  <a:lnTo>
                    <a:pt x="53" y="60"/>
                  </a:lnTo>
                  <a:lnTo>
                    <a:pt x="51" y="59"/>
                  </a:lnTo>
                  <a:lnTo>
                    <a:pt x="49" y="56"/>
                  </a:lnTo>
                  <a:lnTo>
                    <a:pt x="47" y="46"/>
                  </a:lnTo>
                  <a:lnTo>
                    <a:pt x="47" y="46"/>
                  </a:lnTo>
                  <a:lnTo>
                    <a:pt x="153" y="47"/>
                  </a:lnTo>
                  <a:lnTo>
                    <a:pt x="205" y="48"/>
                  </a:lnTo>
                  <a:lnTo>
                    <a:pt x="257" y="52"/>
                  </a:lnTo>
                  <a:lnTo>
                    <a:pt x="257" y="52"/>
                  </a:lnTo>
                  <a:lnTo>
                    <a:pt x="257" y="59"/>
                  </a:lnTo>
                  <a:lnTo>
                    <a:pt x="257" y="67"/>
                  </a:lnTo>
                  <a:lnTo>
                    <a:pt x="257" y="67"/>
                  </a:lnTo>
                  <a:lnTo>
                    <a:pt x="223" y="69"/>
                  </a:lnTo>
                  <a:lnTo>
                    <a:pt x="189" y="71"/>
                  </a:lnTo>
                  <a:lnTo>
                    <a:pt x="155" y="71"/>
                  </a:lnTo>
                  <a:lnTo>
                    <a:pt x="121" y="68"/>
                  </a:lnTo>
                  <a:lnTo>
                    <a:pt x="121" y="6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796" name="Google Shape;796;p35"/>
          <p:cNvGrpSpPr/>
          <p:nvPr/>
        </p:nvGrpSpPr>
        <p:grpSpPr>
          <a:xfrm>
            <a:off x="1609594" y="1722781"/>
            <a:ext cx="1065845" cy="1031076"/>
            <a:chOff x="1609594" y="1722781"/>
            <a:chExt cx="1065845" cy="1031076"/>
          </a:xfrm>
        </p:grpSpPr>
        <p:sp>
          <p:nvSpPr>
            <p:cNvPr id="797" name="Google Shape;797;p35"/>
            <p:cNvSpPr/>
            <p:nvPr/>
          </p:nvSpPr>
          <p:spPr>
            <a:xfrm>
              <a:off x="1732407" y="2584936"/>
              <a:ext cx="28511" cy="41682"/>
            </a:xfrm>
            <a:custGeom>
              <a:rect b="b" l="l" r="r" t="t"/>
              <a:pathLst>
                <a:path extrusionOk="0" h="74" w="51">
                  <a:moveTo>
                    <a:pt x="42" y="1"/>
                  </a:moveTo>
                  <a:lnTo>
                    <a:pt x="42" y="1"/>
                  </a:lnTo>
                  <a:lnTo>
                    <a:pt x="29" y="14"/>
                  </a:lnTo>
                  <a:lnTo>
                    <a:pt x="15" y="27"/>
                  </a:lnTo>
                  <a:lnTo>
                    <a:pt x="15" y="27"/>
                  </a:lnTo>
                  <a:lnTo>
                    <a:pt x="13" y="31"/>
                  </a:lnTo>
                  <a:lnTo>
                    <a:pt x="12" y="37"/>
                  </a:lnTo>
                  <a:lnTo>
                    <a:pt x="9" y="46"/>
                  </a:lnTo>
                  <a:lnTo>
                    <a:pt x="6" y="56"/>
                  </a:lnTo>
                  <a:lnTo>
                    <a:pt x="4" y="60"/>
                  </a:lnTo>
                  <a:lnTo>
                    <a:pt x="1" y="64"/>
                  </a:lnTo>
                  <a:lnTo>
                    <a:pt x="1" y="64"/>
                  </a:lnTo>
                  <a:lnTo>
                    <a:pt x="0" y="68"/>
                  </a:lnTo>
                  <a:lnTo>
                    <a:pt x="0" y="71"/>
                  </a:lnTo>
                  <a:lnTo>
                    <a:pt x="2" y="73"/>
                  </a:lnTo>
                  <a:lnTo>
                    <a:pt x="5" y="74"/>
                  </a:lnTo>
                  <a:lnTo>
                    <a:pt x="12" y="74"/>
                  </a:lnTo>
                  <a:lnTo>
                    <a:pt x="12" y="74"/>
                  </a:lnTo>
                  <a:lnTo>
                    <a:pt x="14" y="73"/>
                  </a:lnTo>
                  <a:lnTo>
                    <a:pt x="17" y="71"/>
                  </a:lnTo>
                  <a:lnTo>
                    <a:pt x="17" y="67"/>
                  </a:lnTo>
                  <a:lnTo>
                    <a:pt x="14" y="64"/>
                  </a:lnTo>
                  <a:lnTo>
                    <a:pt x="14" y="64"/>
                  </a:lnTo>
                  <a:lnTo>
                    <a:pt x="18" y="54"/>
                  </a:lnTo>
                  <a:lnTo>
                    <a:pt x="21" y="42"/>
                  </a:lnTo>
                  <a:lnTo>
                    <a:pt x="21" y="42"/>
                  </a:lnTo>
                  <a:lnTo>
                    <a:pt x="23" y="38"/>
                  </a:lnTo>
                  <a:lnTo>
                    <a:pt x="26" y="33"/>
                  </a:lnTo>
                  <a:lnTo>
                    <a:pt x="34" y="25"/>
                  </a:lnTo>
                  <a:lnTo>
                    <a:pt x="49" y="10"/>
                  </a:lnTo>
                  <a:lnTo>
                    <a:pt x="49" y="10"/>
                  </a:lnTo>
                  <a:lnTo>
                    <a:pt x="51" y="8"/>
                  </a:lnTo>
                  <a:lnTo>
                    <a:pt x="51" y="5"/>
                  </a:lnTo>
                  <a:lnTo>
                    <a:pt x="49" y="1"/>
                  </a:lnTo>
                  <a:lnTo>
                    <a:pt x="46" y="0"/>
                  </a:lnTo>
                  <a:lnTo>
                    <a:pt x="43" y="0"/>
                  </a:lnTo>
                  <a:lnTo>
                    <a:pt x="42" y="1"/>
                  </a:lnTo>
                  <a:lnTo>
                    <a:pt x="4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8" name="Google Shape;798;p35"/>
            <p:cNvSpPr/>
            <p:nvPr/>
          </p:nvSpPr>
          <p:spPr>
            <a:xfrm>
              <a:off x="1760918" y="2591516"/>
              <a:ext cx="32897" cy="35100"/>
            </a:xfrm>
            <a:custGeom>
              <a:rect b="b" l="l" r="r" t="t"/>
              <a:pathLst>
                <a:path extrusionOk="0" h="62" w="59">
                  <a:moveTo>
                    <a:pt x="50" y="0"/>
                  </a:moveTo>
                  <a:lnTo>
                    <a:pt x="50" y="0"/>
                  </a:lnTo>
                  <a:lnTo>
                    <a:pt x="34" y="10"/>
                  </a:lnTo>
                  <a:lnTo>
                    <a:pt x="24" y="17"/>
                  </a:lnTo>
                  <a:lnTo>
                    <a:pt x="15" y="25"/>
                  </a:lnTo>
                  <a:lnTo>
                    <a:pt x="7" y="32"/>
                  </a:lnTo>
                  <a:lnTo>
                    <a:pt x="2" y="42"/>
                  </a:lnTo>
                  <a:lnTo>
                    <a:pt x="0" y="45"/>
                  </a:lnTo>
                  <a:lnTo>
                    <a:pt x="0" y="51"/>
                  </a:lnTo>
                  <a:lnTo>
                    <a:pt x="0" y="55"/>
                  </a:lnTo>
                  <a:lnTo>
                    <a:pt x="3" y="60"/>
                  </a:lnTo>
                  <a:lnTo>
                    <a:pt x="3" y="60"/>
                  </a:lnTo>
                  <a:lnTo>
                    <a:pt x="4" y="61"/>
                  </a:lnTo>
                  <a:lnTo>
                    <a:pt x="6" y="62"/>
                  </a:lnTo>
                  <a:lnTo>
                    <a:pt x="11" y="61"/>
                  </a:lnTo>
                  <a:lnTo>
                    <a:pt x="14" y="59"/>
                  </a:lnTo>
                  <a:lnTo>
                    <a:pt x="14" y="56"/>
                  </a:lnTo>
                  <a:lnTo>
                    <a:pt x="12" y="53"/>
                  </a:lnTo>
                  <a:lnTo>
                    <a:pt x="12" y="53"/>
                  </a:lnTo>
                  <a:lnTo>
                    <a:pt x="11" y="51"/>
                  </a:lnTo>
                  <a:lnTo>
                    <a:pt x="12" y="47"/>
                  </a:lnTo>
                  <a:lnTo>
                    <a:pt x="14" y="43"/>
                  </a:lnTo>
                  <a:lnTo>
                    <a:pt x="17" y="39"/>
                  </a:lnTo>
                  <a:lnTo>
                    <a:pt x="24" y="32"/>
                  </a:lnTo>
                  <a:lnTo>
                    <a:pt x="29" y="27"/>
                  </a:lnTo>
                  <a:lnTo>
                    <a:pt x="29" y="27"/>
                  </a:lnTo>
                  <a:lnTo>
                    <a:pt x="42" y="18"/>
                  </a:lnTo>
                  <a:lnTo>
                    <a:pt x="57" y="10"/>
                  </a:lnTo>
                  <a:lnTo>
                    <a:pt x="57" y="10"/>
                  </a:lnTo>
                  <a:lnTo>
                    <a:pt x="58" y="9"/>
                  </a:lnTo>
                  <a:lnTo>
                    <a:pt x="59" y="6"/>
                  </a:lnTo>
                  <a:lnTo>
                    <a:pt x="58" y="2"/>
                  </a:lnTo>
                  <a:lnTo>
                    <a:pt x="55" y="0"/>
                  </a:lnTo>
                  <a:lnTo>
                    <a:pt x="53" y="0"/>
                  </a:lnTo>
                  <a:lnTo>
                    <a:pt x="50" y="0"/>
                  </a:lnTo>
                  <a:lnTo>
                    <a:pt x="50"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799" name="Google Shape;799;p35"/>
            <p:cNvSpPr/>
            <p:nvPr/>
          </p:nvSpPr>
          <p:spPr>
            <a:xfrm>
              <a:off x="1791622" y="2595904"/>
              <a:ext cx="28511" cy="32907"/>
            </a:xfrm>
            <a:custGeom>
              <a:rect b="b" l="l" r="r" t="t"/>
              <a:pathLst>
                <a:path extrusionOk="0" h="63" w="53">
                  <a:moveTo>
                    <a:pt x="44" y="1"/>
                  </a:moveTo>
                  <a:lnTo>
                    <a:pt x="44" y="1"/>
                  </a:lnTo>
                  <a:lnTo>
                    <a:pt x="30" y="13"/>
                  </a:lnTo>
                  <a:lnTo>
                    <a:pt x="22" y="21"/>
                  </a:lnTo>
                  <a:lnTo>
                    <a:pt x="13" y="29"/>
                  </a:lnTo>
                  <a:lnTo>
                    <a:pt x="6" y="37"/>
                  </a:lnTo>
                  <a:lnTo>
                    <a:pt x="1" y="46"/>
                  </a:lnTo>
                  <a:lnTo>
                    <a:pt x="0" y="50"/>
                  </a:lnTo>
                  <a:lnTo>
                    <a:pt x="0" y="54"/>
                  </a:lnTo>
                  <a:lnTo>
                    <a:pt x="1" y="57"/>
                  </a:lnTo>
                  <a:lnTo>
                    <a:pt x="4" y="61"/>
                  </a:lnTo>
                  <a:lnTo>
                    <a:pt x="4" y="61"/>
                  </a:lnTo>
                  <a:lnTo>
                    <a:pt x="5" y="63"/>
                  </a:lnTo>
                  <a:lnTo>
                    <a:pt x="8" y="63"/>
                  </a:lnTo>
                  <a:lnTo>
                    <a:pt x="10" y="63"/>
                  </a:lnTo>
                  <a:lnTo>
                    <a:pt x="11" y="61"/>
                  </a:lnTo>
                  <a:lnTo>
                    <a:pt x="13" y="57"/>
                  </a:lnTo>
                  <a:lnTo>
                    <a:pt x="13" y="55"/>
                  </a:lnTo>
                  <a:lnTo>
                    <a:pt x="11" y="54"/>
                  </a:lnTo>
                  <a:lnTo>
                    <a:pt x="11" y="54"/>
                  </a:lnTo>
                  <a:lnTo>
                    <a:pt x="11" y="52"/>
                  </a:lnTo>
                  <a:lnTo>
                    <a:pt x="11" y="50"/>
                  </a:lnTo>
                  <a:lnTo>
                    <a:pt x="14" y="44"/>
                  </a:lnTo>
                  <a:lnTo>
                    <a:pt x="21" y="38"/>
                  </a:lnTo>
                  <a:lnTo>
                    <a:pt x="27" y="31"/>
                  </a:lnTo>
                  <a:lnTo>
                    <a:pt x="52" y="10"/>
                  </a:lnTo>
                  <a:lnTo>
                    <a:pt x="52" y="10"/>
                  </a:lnTo>
                  <a:lnTo>
                    <a:pt x="53" y="8"/>
                  </a:lnTo>
                  <a:lnTo>
                    <a:pt x="53" y="5"/>
                  </a:lnTo>
                  <a:lnTo>
                    <a:pt x="52" y="3"/>
                  </a:lnTo>
                  <a:lnTo>
                    <a:pt x="48" y="0"/>
                  </a:lnTo>
                  <a:lnTo>
                    <a:pt x="45" y="0"/>
                  </a:lnTo>
                  <a:lnTo>
                    <a:pt x="44" y="1"/>
                  </a:lnTo>
                  <a:lnTo>
                    <a:pt x="4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0" name="Google Shape;800;p35"/>
            <p:cNvSpPr/>
            <p:nvPr/>
          </p:nvSpPr>
          <p:spPr>
            <a:xfrm>
              <a:off x="1806973" y="2589323"/>
              <a:ext cx="48248" cy="46070"/>
            </a:xfrm>
            <a:custGeom>
              <a:rect b="b" l="l" r="r" t="t"/>
              <a:pathLst>
                <a:path extrusionOk="0" h="85" w="86">
                  <a:moveTo>
                    <a:pt x="77" y="3"/>
                  </a:moveTo>
                  <a:lnTo>
                    <a:pt x="77" y="3"/>
                  </a:lnTo>
                  <a:lnTo>
                    <a:pt x="65" y="13"/>
                  </a:lnTo>
                  <a:lnTo>
                    <a:pt x="53" y="22"/>
                  </a:lnTo>
                  <a:lnTo>
                    <a:pt x="31" y="42"/>
                  </a:lnTo>
                  <a:lnTo>
                    <a:pt x="31" y="42"/>
                  </a:lnTo>
                  <a:lnTo>
                    <a:pt x="22" y="50"/>
                  </a:lnTo>
                  <a:lnTo>
                    <a:pt x="14" y="59"/>
                  </a:lnTo>
                  <a:lnTo>
                    <a:pt x="6" y="68"/>
                  </a:lnTo>
                  <a:lnTo>
                    <a:pt x="1" y="79"/>
                  </a:lnTo>
                  <a:lnTo>
                    <a:pt x="1" y="79"/>
                  </a:lnTo>
                  <a:lnTo>
                    <a:pt x="0" y="81"/>
                  </a:lnTo>
                  <a:lnTo>
                    <a:pt x="1" y="84"/>
                  </a:lnTo>
                  <a:lnTo>
                    <a:pt x="2" y="85"/>
                  </a:lnTo>
                  <a:lnTo>
                    <a:pt x="4" y="85"/>
                  </a:lnTo>
                  <a:lnTo>
                    <a:pt x="9" y="85"/>
                  </a:lnTo>
                  <a:lnTo>
                    <a:pt x="10" y="84"/>
                  </a:lnTo>
                  <a:lnTo>
                    <a:pt x="12" y="83"/>
                  </a:lnTo>
                  <a:lnTo>
                    <a:pt x="12" y="83"/>
                  </a:lnTo>
                  <a:lnTo>
                    <a:pt x="14" y="76"/>
                  </a:lnTo>
                  <a:lnTo>
                    <a:pt x="18" y="71"/>
                  </a:lnTo>
                  <a:lnTo>
                    <a:pt x="27" y="60"/>
                  </a:lnTo>
                  <a:lnTo>
                    <a:pt x="38" y="50"/>
                  </a:lnTo>
                  <a:lnTo>
                    <a:pt x="48" y="42"/>
                  </a:lnTo>
                  <a:lnTo>
                    <a:pt x="48" y="42"/>
                  </a:lnTo>
                  <a:lnTo>
                    <a:pt x="57" y="35"/>
                  </a:lnTo>
                  <a:lnTo>
                    <a:pt x="67" y="28"/>
                  </a:lnTo>
                  <a:lnTo>
                    <a:pt x="85" y="11"/>
                  </a:lnTo>
                  <a:lnTo>
                    <a:pt x="85" y="11"/>
                  </a:lnTo>
                  <a:lnTo>
                    <a:pt x="86" y="8"/>
                  </a:lnTo>
                  <a:lnTo>
                    <a:pt x="86" y="7"/>
                  </a:lnTo>
                  <a:lnTo>
                    <a:pt x="85" y="3"/>
                  </a:lnTo>
                  <a:lnTo>
                    <a:pt x="81" y="0"/>
                  </a:lnTo>
                  <a:lnTo>
                    <a:pt x="78" y="1"/>
                  </a:lnTo>
                  <a:lnTo>
                    <a:pt x="77" y="3"/>
                  </a:lnTo>
                  <a:lnTo>
                    <a:pt x="7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1" name="Google Shape;801;p35"/>
            <p:cNvSpPr/>
            <p:nvPr/>
          </p:nvSpPr>
          <p:spPr>
            <a:xfrm>
              <a:off x="1839870" y="2595904"/>
              <a:ext cx="37283" cy="37295"/>
            </a:xfrm>
            <a:custGeom>
              <a:rect b="b" l="l" r="r" t="t"/>
              <a:pathLst>
                <a:path extrusionOk="0" h="69" w="70">
                  <a:moveTo>
                    <a:pt x="59" y="1"/>
                  </a:moveTo>
                  <a:lnTo>
                    <a:pt x="59" y="1"/>
                  </a:lnTo>
                  <a:lnTo>
                    <a:pt x="51" y="9"/>
                  </a:lnTo>
                  <a:lnTo>
                    <a:pt x="42" y="16"/>
                  </a:lnTo>
                  <a:lnTo>
                    <a:pt x="25" y="27"/>
                  </a:lnTo>
                  <a:lnTo>
                    <a:pt x="17" y="34"/>
                  </a:lnTo>
                  <a:lnTo>
                    <a:pt x="11" y="42"/>
                  </a:lnTo>
                  <a:lnTo>
                    <a:pt x="4" y="51"/>
                  </a:lnTo>
                  <a:lnTo>
                    <a:pt x="0" y="61"/>
                  </a:lnTo>
                  <a:lnTo>
                    <a:pt x="0" y="61"/>
                  </a:lnTo>
                  <a:lnTo>
                    <a:pt x="0" y="64"/>
                  </a:lnTo>
                  <a:lnTo>
                    <a:pt x="2" y="67"/>
                  </a:lnTo>
                  <a:lnTo>
                    <a:pt x="4" y="68"/>
                  </a:lnTo>
                  <a:lnTo>
                    <a:pt x="7" y="69"/>
                  </a:lnTo>
                  <a:lnTo>
                    <a:pt x="12" y="69"/>
                  </a:lnTo>
                  <a:lnTo>
                    <a:pt x="12" y="69"/>
                  </a:lnTo>
                  <a:lnTo>
                    <a:pt x="15" y="68"/>
                  </a:lnTo>
                  <a:lnTo>
                    <a:pt x="16" y="67"/>
                  </a:lnTo>
                  <a:lnTo>
                    <a:pt x="17" y="64"/>
                  </a:lnTo>
                  <a:lnTo>
                    <a:pt x="17" y="60"/>
                  </a:lnTo>
                  <a:lnTo>
                    <a:pt x="15" y="57"/>
                  </a:lnTo>
                  <a:lnTo>
                    <a:pt x="15" y="57"/>
                  </a:lnTo>
                  <a:lnTo>
                    <a:pt x="19" y="50"/>
                  </a:lnTo>
                  <a:lnTo>
                    <a:pt x="24" y="43"/>
                  </a:lnTo>
                  <a:lnTo>
                    <a:pt x="30" y="37"/>
                  </a:lnTo>
                  <a:lnTo>
                    <a:pt x="38" y="31"/>
                  </a:lnTo>
                  <a:lnTo>
                    <a:pt x="54" y="21"/>
                  </a:lnTo>
                  <a:lnTo>
                    <a:pt x="61" y="16"/>
                  </a:lnTo>
                  <a:lnTo>
                    <a:pt x="67" y="10"/>
                  </a:lnTo>
                  <a:lnTo>
                    <a:pt x="67" y="10"/>
                  </a:lnTo>
                  <a:lnTo>
                    <a:pt x="68" y="8"/>
                  </a:lnTo>
                  <a:lnTo>
                    <a:pt x="70" y="5"/>
                  </a:lnTo>
                  <a:lnTo>
                    <a:pt x="67" y="3"/>
                  </a:lnTo>
                  <a:lnTo>
                    <a:pt x="63"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2" name="Google Shape;802;p35"/>
            <p:cNvSpPr/>
            <p:nvPr/>
          </p:nvSpPr>
          <p:spPr>
            <a:xfrm>
              <a:off x="1870573" y="2595904"/>
              <a:ext cx="35090" cy="43876"/>
            </a:xfrm>
            <a:custGeom>
              <a:rect b="b" l="l" r="r" t="t"/>
              <a:pathLst>
                <a:path extrusionOk="0" h="80" w="63">
                  <a:moveTo>
                    <a:pt x="52" y="1"/>
                  </a:moveTo>
                  <a:lnTo>
                    <a:pt x="52" y="1"/>
                  </a:lnTo>
                  <a:lnTo>
                    <a:pt x="43" y="13"/>
                  </a:lnTo>
                  <a:lnTo>
                    <a:pt x="35" y="23"/>
                  </a:lnTo>
                  <a:lnTo>
                    <a:pt x="26" y="34"/>
                  </a:lnTo>
                  <a:lnTo>
                    <a:pt x="16" y="44"/>
                  </a:lnTo>
                  <a:lnTo>
                    <a:pt x="16" y="44"/>
                  </a:lnTo>
                  <a:lnTo>
                    <a:pt x="9" y="51"/>
                  </a:lnTo>
                  <a:lnTo>
                    <a:pt x="4" y="57"/>
                  </a:lnTo>
                  <a:lnTo>
                    <a:pt x="1" y="65"/>
                  </a:lnTo>
                  <a:lnTo>
                    <a:pt x="0" y="74"/>
                  </a:lnTo>
                  <a:lnTo>
                    <a:pt x="0" y="74"/>
                  </a:lnTo>
                  <a:lnTo>
                    <a:pt x="0" y="77"/>
                  </a:lnTo>
                  <a:lnTo>
                    <a:pt x="1" y="78"/>
                  </a:lnTo>
                  <a:lnTo>
                    <a:pt x="5" y="80"/>
                  </a:lnTo>
                  <a:lnTo>
                    <a:pt x="9" y="78"/>
                  </a:lnTo>
                  <a:lnTo>
                    <a:pt x="10" y="77"/>
                  </a:lnTo>
                  <a:lnTo>
                    <a:pt x="12" y="74"/>
                  </a:lnTo>
                  <a:lnTo>
                    <a:pt x="12" y="74"/>
                  </a:lnTo>
                  <a:lnTo>
                    <a:pt x="12" y="69"/>
                  </a:lnTo>
                  <a:lnTo>
                    <a:pt x="13" y="65"/>
                  </a:lnTo>
                  <a:lnTo>
                    <a:pt x="18" y="57"/>
                  </a:lnTo>
                  <a:lnTo>
                    <a:pt x="25" y="51"/>
                  </a:lnTo>
                  <a:lnTo>
                    <a:pt x="33" y="44"/>
                  </a:lnTo>
                  <a:lnTo>
                    <a:pt x="33" y="44"/>
                  </a:lnTo>
                  <a:lnTo>
                    <a:pt x="40" y="37"/>
                  </a:lnTo>
                  <a:lnTo>
                    <a:pt x="47" y="27"/>
                  </a:lnTo>
                  <a:lnTo>
                    <a:pt x="54" y="18"/>
                  </a:lnTo>
                  <a:lnTo>
                    <a:pt x="61" y="10"/>
                  </a:lnTo>
                  <a:lnTo>
                    <a:pt x="61" y="10"/>
                  </a:lnTo>
                  <a:lnTo>
                    <a:pt x="63" y="8"/>
                  </a:lnTo>
                  <a:lnTo>
                    <a:pt x="63" y="5"/>
                  </a:lnTo>
                  <a:lnTo>
                    <a:pt x="60" y="1"/>
                  </a:lnTo>
                  <a:lnTo>
                    <a:pt x="57" y="0"/>
                  </a:lnTo>
                  <a:lnTo>
                    <a:pt x="55" y="0"/>
                  </a:lnTo>
                  <a:lnTo>
                    <a:pt x="52" y="1"/>
                  </a:lnTo>
                  <a:lnTo>
                    <a:pt x="52"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3" name="Google Shape;803;p35"/>
            <p:cNvSpPr/>
            <p:nvPr/>
          </p:nvSpPr>
          <p:spPr>
            <a:xfrm>
              <a:off x="1892504" y="2602486"/>
              <a:ext cx="37283" cy="46070"/>
            </a:xfrm>
            <a:custGeom>
              <a:rect b="b" l="l" r="r" t="t"/>
              <a:pathLst>
                <a:path extrusionOk="0" h="85" w="69">
                  <a:moveTo>
                    <a:pt x="59" y="1"/>
                  </a:moveTo>
                  <a:lnTo>
                    <a:pt x="59" y="1"/>
                  </a:lnTo>
                  <a:lnTo>
                    <a:pt x="42" y="18"/>
                  </a:lnTo>
                  <a:lnTo>
                    <a:pt x="26" y="36"/>
                  </a:lnTo>
                  <a:lnTo>
                    <a:pt x="18" y="45"/>
                  </a:lnTo>
                  <a:lnTo>
                    <a:pt x="12" y="56"/>
                  </a:lnTo>
                  <a:lnTo>
                    <a:pt x="5" y="66"/>
                  </a:lnTo>
                  <a:lnTo>
                    <a:pt x="1" y="78"/>
                  </a:lnTo>
                  <a:lnTo>
                    <a:pt x="1" y="78"/>
                  </a:lnTo>
                  <a:lnTo>
                    <a:pt x="0" y="81"/>
                  </a:lnTo>
                  <a:lnTo>
                    <a:pt x="1" y="82"/>
                  </a:lnTo>
                  <a:lnTo>
                    <a:pt x="3" y="83"/>
                  </a:lnTo>
                  <a:lnTo>
                    <a:pt x="4" y="85"/>
                  </a:lnTo>
                  <a:lnTo>
                    <a:pt x="9" y="85"/>
                  </a:lnTo>
                  <a:lnTo>
                    <a:pt x="11" y="83"/>
                  </a:lnTo>
                  <a:lnTo>
                    <a:pt x="12" y="81"/>
                  </a:lnTo>
                  <a:lnTo>
                    <a:pt x="12" y="81"/>
                  </a:lnTo>
                  <a:lnTo>
                    <a:pt x="17" y="70"/>
                  </a:lnTo>
                  <a:lnTo>
                    <a:pt x="22" y="61"/>
                  </a:lnTo>
                  <a:lnTo>
                    <a:pt x="29" y="51"/>
                  </a:lnTo>
                  <a:lnTo>
                    <a:pt x="35" y="43"/>
                  </a:lnTo>
                  <a:lnTo>
                    <a:pt x="51" y="26"/>
                  </a:lnTo>
                  <a:lnTo>
                    <a:pt x="68" y="9"/>
                  </a:lnTo>
                  <a:lnTo>
                    <a:pt x="68" y="9"/>
                  </a:lnTo>
                  <a:lnTo>
                    <a:pt x="69" y="8"/>
                  </a:lnTo>
                  <a:lnTo>
                    <a:pt x="69" y="5"/>
                  </a:lnTo>
                  <a:lnTo>
                    <a:pt x="67" y="1"/>
                  </a:lnTo>
                  <a:lnTo>
                    <a:pt x="64" y="0"/>
                  </a:lnTo>
                  <a:lnTo>
                    <a:pt x="62" y="0"/>
                  </a:lnTo>
                  <a:lnTo>
                    <a:pt x="59" y="1"/>
                  </a:lnTo>
                  <a:lnTo>
                    <a:pt x="5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4" name="Google Shape;804;p35"/>
            <p:cNvSpPr/>
            <p:nvPr/>
          </p:nvSpPr>
          <p:spPr>
            <a:xfrm>
              <a:off x="1934172" y="2602486"/>
              <a:ext cx="39476" cy="46070"/>
            </a:xfrm>
            <a:custGeom>
              <a:rect b="b" l="l" r="r" t="t"/>
              <a:pathLst>
                <a:path extrusionOk="0" h="85" w="74">
                  <a:moveTo>
                    <a:pt x="64" y="1"/>
                  </a:moveTo>
                  <a:lnTo>
                    <a:pt x="64" y="1"/>
                  </a:lnTo>
                  <a:lnTo>
                    <a:pt x="45" y="18"/>
                  </a:lnTo>
                  <a:lnTo>
                    <a:pt x="27" y="35"/>
                  </a:lnTo>
                  <a:lnTo>
                    <a:pt x="18" y="45"/>
                  </a:lnTo>
                  <a:lnTo>
                    <a:pt x="10" y="55"/>
                  </a:lnTo>
                  <a:lnTo>
                    <a:pt x="4" y="66"/>
                  </a:lnTo>
                  <a:lnTo>
                    <a:pt x="0" y="78"/>
                  </a:lnTo>
                  <a:lnTo>
                    <a:pt x="0" y="78"/>
                  </a:lnTo>
                  <a:lnTo>
                    <a:pt x="0" y="81"/>
                  </a:lnTo>
                  <a:lnTo>
                    <a:pt x="1" y="82"/>
                  </a:lnTo>
                  <a:lnTo>
                    <a:pt x="5" y="85"/>
                  </a:lnTo>
                  <a:lnTo>
                    <a:pt x="9" y="85"/>
                  </a:lnTo>
                  <a:lnTo>
                    <a:pt x="10" y="83"/>
                  </a:lnTo>
                  <a:lnTo>
                    <a:pt x="11" y="81"/>
                  </a:lnTo>
                  <a:lnTo>
                    <a:pt x="11" y="81"/>
                  </a:lnTo>
                  <a:lnTo>
                    <a:pt x="15" y="70"/>
                  </a:lnTo>
                  <a:lnTo>
                    <a:pt x="21" y="60"/>
                  </a:lnTo>
                  <a:lnTo>
                    <a:pt x="28" y="51"/>
                  </a:lnTo>
                  <a:lnTo>
                    <a:pt x="36" y="42"/>
                  </a:lnTo>
                  <a:lnTo>
                    <a:pt x="55" y="25"/>
                  </a:lnTo>
                  <a:lnTo>
                    <a:pt x="73" y="9"/>
                  </a:lnTo>
                  <a:lnTo>
                    <a:pt x="73" y="9"/>
                  </a:lnTo>
                  <a:lnTo>
                    <a:pt x="74" y="8"/>
                  </a:lnTo>
                  <a:lnTo>
                    <a:pt x="74" y="5"/>
                  </a:lnTo>
                  <a:lnTo>
                    <a:pt x="73" y="1"/>
                  </a:lnTo>
                  <a:lnTo>
                    <a:pt x="69" y="0"/>
                  </a:lnTo>
                  <a:lnTo>
                    <a:pt x="66" y="0"/>
                  </a:lnTo>
                  <a:lnTo>
                    <a:pt x="64" y="1"/>
                  </a:lnTo>
                  <a:lnTo>
                    <a:pt x="6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5" name="Google Shape;805;p35"/>
            <p:cNvSpPr/>
            <p:nvPr/>
          </p:nvSpPr>
          <p:spPr>
            <a:xfrm>
              <a:off x="1986807" y="2598098"/>
              <a:ext cx="46056" cy="43876"/>
            </a:xfrm>
            <a:custGeom>
              <a:rect b="b" l="l" r="r" t="t"/>
              <a:pathLst>
                <a:path extrusionOk="0" h="80" w="85">
                  <a:moveTo>
                    <a:pt x="76" y="0"/>
                  </a:moveTo>
                  <a:lnTo>
                    <a:pt x="76" y="0"/>
                  </a:lnTo>
                  <a:lnTo>
                    <a:pt x="64" y="6"/>
                  </a:lnTo>
                  <a:lnTo>
                    <a:pt x="52" y="12"/>
                  </a:lnTo>
                  <a:lnTo>
                    <a:pt x="42" y="20"/>
                  </a:lnTo>
                  <a:lnTo>
                    <a:pt x="31" y="29"/>
                  </a:lnTo>
                  <a:lnTo>
                    <a:pt x="22" y="38"/>
                  </a:lnTo>
                  <a:lnTo>
                    <a:pt x="13" y="49"/>
                  </a:lnTo>
                  <a:lnTo>
                    <a:pt x="6" y="59"/>
                  </a:lnTo>
                  <a:lnTo>
                    <a:pt x="0" y="71"/>
                  </a:lnTo>
                  <a:lnTo>
                    <a:pt x="0" y="71"/>
                  </a:lnTo>
                  <a:lnTo>
                    <a:pt x="0" y="74"/>
                  </a:lnTo>
                  <a:lnTo>
                    <a:pt x="0" y="76"/>
                  </a:lnTo>
                  <a:lnTo>
                    <a:pt x="2" y="79"/>
                  </a:lnTo>
                  <a:lnTo>
                    <a:pt x="5" y="80"/>
                  </a:lnTo>
                  <a:lnTo>
                    <a:pt x="6" y="80"/>
                  </a:lnTo>
                  <a:lnTo>
                    <a:pt x="8" y="79"/>
                  </a:lnTo>
                  <a:lnTo>
                    <a:pt x="9" y="78"/>
                  </a:lnTo>
                  <a:lnTo>
                    <a:pt x="9" y="78"/>
                  </a:lnTo>
                  <a:lnTo>
                    <a:pt x="16" y="66"/>
                  </a:lnTo>
                  <a:lnTo>
                    <a:pt x="22" y="55"/>
                  </a:lnTo>
                  <a:lnTo>
                    <a:pt x="30" y="46"/>
                  </a:lnTo>
                  <a:lnTo>
                    <a:pt x="39" y="37"/>
                  </a:lnTo>
                  <a:lnTo>
                    <a:pt x="50" y="29"/>
                  </a:lnTo>
                  <a:lnTo>
                    <a:pt x="60" y="21"/>
                  </a:lnTo>
                  <a:lnTo>
                    <a:pt x="70" y="16"/>
                  </a:lnTo>
                  <a:lnTo>
                    <a:pt x="82" y="11"/>
                  </a:lnTo>
                  <a:lnTo>
                    <a:pt x="82" y="11"/>
                  </a:lnTo>
                  <a:lnTo>
                    <a:pt x="84" y="10"/>
                  </a:lnTo>
                  <a:lnTo>
                    <a:pt x="85" y="7"/>
                  </a:lnTo>
                  <a:lnTo>
                    <a:pt x="85" y="6"/>
                  </a:lnTo>
                  <a:lnTo>
                    <a:pt x="84" y="3"/>
                  </a:lnTo>
                  <a:lnTo>
                    <a:pt x="81" y="0"/>
                  </a:lnTo>
                  <a:lnTo>
                    <a:pt x="78" y="0"/>
                  </a:lnTo>
                  <a:lnTo>
                    <a:pt x="76" y="0"/>
                  </a:lnTo>
                  <a:lnTo>
                    <a:pt x="7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6" name="Google Shape;806;p35"/>
            <p:cNvSpPr/>
            <p:nvPr/>
          </p:nvSpPr>
          <p:spPr>
            <a:xfrm>
              <a:off x="2028476" y="2602486"/>
              <a:ext cx="32897" cy="39488"/>
            </a:xfrm>
            <a:custGeom>
              <a:rect b="b" l="l" r="r" t="t"/>
              <a:pathLst>
                <a:path extrusionOk="0" h="73" w="63">
                  <a:moveTo>
                    <a:pt x="54" y="1"/>
                  </a:moveTo>
                  <a:lnTo>
                    <a:pt x="54" y="1"/>
                  </a:lnTo>
                  <a:lnTo>
                    <a:pt x="35" y="22"/>
                  </a:lnTo>
                  <a:lnTo>
                    <a:pt x="25" y="31"/>
                  </a:lnTo>
                  <a:lnTo>
                    <a:pt x="14" y="40"/>
                  </a:lnTo>
                  <a:lnTo>
                    <a:pt x="14" y="40"/>
                  </a:lnTo>
                  <a:lnTo>
                    <a:pt x="12" y="43"/>
                  </a:lnTo>
                  <a:lnTo>
                    <a:pt x="11" y="45"/>
                  </a:lnTo>
                  <a:lnTo>
                    <a:pt x="9" y="52"/>
                  </a:lnTo>
                  <a:lnTo>
                    <a:pt x="9" y="52"/>
                  </a:lnTo>
                  <a:lnTo>
                    <a:pt x="1" y="65"/>
                  </a:lnTo>
                  <a:lnTo>
                    <a:pt x="1" y="65"/>
                  </a:lnTo>
                  <a:lnTo>
                    <a:pt x="0" y="68"/>
                  </a:lnTo>
                  <a:lnTo>
                    <a:pt x="0" y="69"/>
                  </a:lnTo>
                  <a:lnTo>
                    <a:pt x="3" y="73"/>
                  </a:lnTo>
                  <a:lnTo>
                    <a:pt x="7" y="73"/>
                  </a:lnTo>
                  <a:lnTo>
                    <a:pt x="9" y="73"/>
                  </a:lnTo>
                  <a:lnTo>
                    <a:pt x="11" y="72"/>
                  </a:lnTo>
                  <a:lnTo>
                    <a:pt x="11" y="72"/>
                  </a:lnTo>
                  <a:lnTo>
                    <a:pt x="17" y="60"/>
                  </a:lnTo>
                  <a:lnTo>
                    <a:pt x="20" y="55"/>
                  </a:lnTo>
                  <a:lnTo>
                    <a:pt x="22" y="48"/>
                  </a:lnTo>
                  <a:lnTo>
                    <a:pt x="22" y="48"/>
                  </a:lnTo>
                  <a:lnTo>
                    <a:pt x="33" y="39"/>
                  </a:lnTo>
                  <a:lnTo>
                    <a:pt x="42" y="30"/>
                  </a:lnTo>
                  <a:lnTo>
                    <a:pt x="62" y="9"/>
                  </a:lnTo>
                  <a:lnTo>
                    <a:pt x="62" y="9"/>
                  </a:lnTo>
                  <a:lnTo>
                    <a:pt x="63" y="8"/>
                  </a:lnTo>
                  <a:lnTo>
                    <a:pt x="63" y="5"/>
                  </a:lnTo>
                  <a:lnTo>
                    <a:pt x="62" y="1"/>
                  </a:lnTo>
                  <a:lnTo>
                    <a:pt x="58" y="0"/>
                  </a:lnTo>
                  <a:lnTo>
                    <a:pt x="55" y="0"/>
                  </a:lnTo>
                  <a:lnTo>
                    <a:pt x="54" y="1"/>
                  </a:lnTo>
                  <a:lnTo>
                    <a:pt x="5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7" name="Google Shape;807;p35"/>
            <p:cNvSpPr/>
            <p:nvPr/>
          </p:nvSpPr>
          <p:spPr>
            <a:xfrm>
              <a:off x="2070144" y="2595904"/>
              <a:ext cx="57021" cy="46070"/>
            </a:xfrm>
            <a:custGeom>
              <a:rect b="b" l="l" r="r" t="t"/>
              <a:pathLst>
                <a:path extrusionOk="0" h="86" w="103">
                  <a:moveTo>
                    <a:pt x="94" y="1"/>
                  </a:moveTo>
                  <a:lnTo>
                    <a:pt x="94" y="1"/>
                  </a:lnTo>
                  <a:lnTo>
                    <a:pt x="82" y="8"/>
                  </a:lnTo>
                  <a:lnTo>
                    <a:pt x="69" y="13"/>
                  </a:lnTo>
                  <a:lnTo>
                    <a:pt x="56" y="20"/>
                  </a:lnTo>
                  <a:lnTo>
                    <a:pt x="46" y="27"/>
                  </a:lnTo>
                  <a:lnTo>
                    <a:pt x="46" y="27"/>
                  </a:lnTo>
                  <a:lnTo>
                    <a:pt x="34" y="39"/>
                  </a:lnTo>
                  <a:lnTo>
                    <a:pt x="23" y="51"/>
                  </a:lnTo>
                  <a:lnTo>
                    <a:pt x="13" y="64"/>
                  </a:lnTo>
                  <a:lnTo>
                    <a:pt x="1" y="76"/>
                  </a:lnTo>
                  <a:lnTo>
                    <a:pt x="1" y="76"/>
                  </a:lnTo>
                  <a:lnTo>
                    <a:pt x="0" y="78"/>
                  </a:lnTo>
                  <a:lnTo>
                    <a:pt x="0" y="80"/>
                  </a:lnTo>
                  <a:lnTo>
                    <a:pt x="2" y="84"/>
                  </a:lnTo>
                  <a:lnTo>
                    <a:pt x="5" y="86"/>
                  </a:lnTo>
                  <a:lnTo>
                    <a:pt x="8" y="85"/>
                  </a:lnTo>
                  <a:lnTo>
                    <a:pt x="10" y="84"/>
                  </a:lnTo>
                  <a:lnTo>
                    <a:pt x="10" y="84"/>
                  </a:lnTo>
                  <a:lnTo>
                    <a:pt x="29" y="64"/>
                  </a:lnTo>
                  <a:lnTo>
                    <a:pt x="46" y="43"/>
                  </a:lnTo>
                  <a:lnTo>
                    <a:pt x="46" y="43"/>
                  </a:lnTo>
                  <a:lnTo>
                    <a:pt x="51" y="38"/>
                  </a:lnTo>
                  <a:lnTo>
                    <a:pt x="57" y="33"/>
                  </a:lnTo>
                  <a:lnTo>
                    <a:pt x="72" y="25"/>
                  </a:lnTo>
                  <a:lnTo>
                    <a:pt x="86" y="18"/>
                  </a:lnTo>
                  <a:lnTo>
                    <a:pt x="101" y="10"/>
                  </a:lnTo>
                  <a:lnTo>
                    <a:pt x="101" y="10"/>
                  </a:lnTo>
                  <a:lnTo>
                    <a:pt x="102" y="9"/>
                  </a:lnTo>
                  <a:lnTo>
                    <a:pt x="103" y="6"/>
                  </a:lnTo>
                  <a:lnTo>
                    <a:pt x="102" y="3"/>
                  </a:lnTo>
                  <a:lnTo>
                    <a:pt x="99" y="0"/>
                  </a:lnTo>
                  <a:lnTo>
                    <a:pt x="97" y="0"/>
                  </a:lnTo>
                  <a:lnTo>
                    <a:pt x="94" y="1"/>
                  </a:lnTo>
                  <a:lnTo>
                    <a:pt x="94"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8" name="Google Shape;808;p35"/>
            <p:cNvSpPr/>
            <p:nvPr/>
          </p:nvSpPr>
          <p:spPr>
            <a:xfrm>
              <a:off x="2120586" y="2598098"/>
              <a:ext cx="50442" cy="41682"/>
            </a:xfrm>
            <a:custGeom>
              <a:rect b="b" l="l" r="r" t="t"/>
              <a:pathLst>
                <a:path extrusionOk="0" h="74" w="92">
                  <a:moveTo>
                    <a:pt x="83" y="0"/>
                  </a:moveTo>
                  <a:lnTo>
                    <a:pt x="83" y="0"/>
                  </a:lnTo>
                  <a:lnTo>
                    <a:pt x="68" y="10"/>
                  </a:lnTo>
                  <a:lnTo>
                    <a:pt x="53" y="19"/>
                  </a:lnTo>
                  <a:lnTo>
                    <a:pt x="24" y="38"/>
                  </a:lnTo>
                  <a:lnTo>
                    <a:pt x="24" y="38"/>
                  </a:lnTo>
                  <a:lnTo>
                    <a:pt x="16" y="44"/>
                  </a:lnTo>
                  <a:lnTo>
                    <a:pt x="8" y="50"/>
                  </a:lnTo>
                  <a:lnTo>
                    <a:pt x="3" y="58"/>
                  </a:lnTo>
                  <a:lnTo>
                    <a:pt x="2" y="63"/>
                  </a:lnTo>
                  <a:lnTo>
                    <a:pt x="0" y="68"/>
                  </a:lnTo>
                  <a:lnTo>
                    <a:pt x="0" y="68"/>
                  </a:lnTo>
                  <a:lnTo>
                    <a:pt x="0" y="71"/>
                  </a:lnTo>
                  <a:lnTo>
                    <a:pt x="2" y="72"/>
                  </a:lnTo>
                  <a:lnTo>
                    <a:pt x="3" y="74"/>
                  </a:lnTo>
                  <a:lnTo>
                    <a:pt x="6" y="74"/>
                  </a:lnTo>
                  <a:lnTo>
                    <a:pt x="10" y="72"/>
                  </a:lnTo>
                  <a:lnTo>
                    <a:pt x="11" y="71"/>
                  </a:lnTo>
                  <a:lnTo>
                    <a:pt x="12" y="68"/>
                  </a:lnTo>
                  <a:lnTo>
                    <a:pt x="12" y="68"/>
                  </a:lnTo>
                  <a:lnTo>
                    <a:pt x="14" y="63"/>
                  </a:lnTo>
                  <a:lnTo>
                    <a:pt x="16" y="58"/>
                  </a:lnTo>
                  <a:lnTo>
                    <a:pt x="20" y="54"/>
                  </a:lnTo>
                  <a:lnTo>
                    <a:pt x="25" y="50"/>
                  </a:lnTo>
                  <a:lnTo>
                    <a:pt x="37" y="42"/>
                  </a:lnTo>
                  <a:lnTo>
                    <a:pt x="46" y="37"/>
                  </a:lnTo>
                  <a:lnTo>
                    <a:pt x="46" y="37"/>
                  </a:lnTo>
                  <a:lnTo>
                    <a:pt x="67" y="23"/>
                  </a:lnTo>
                  <a:lnTo>
                    <a:pt x="89" y="11"/>
                  </a:lnTo>
                  <a:lnTo>
                    <a:pt x="89" y="11"/>
                  </a:lnTo>
                  <a:lnTo>
                    <a:pt x="91" y="10"/>
                  </a:lnTo>
                  <a:lnTo>
                    <a:pt x="92" y="7"/>
                  </a:lnTo>
                  <a:lnTo>
                    <a:pt x="91" y="3"/>
                  </a:lnTo>
                  <a:lnTo>
                    <a:pt x="88" y="0"/>
                  </a:lnTo>
                  <a:lnTo>
                    <a:pt x="85" y="0"/>
                  </a:lnTo>
                  <a:lnTo>
                    <a:pt x="83" y="0"/>
                  </a:lnTo>
                  <a:lnTo>
                    <a:pt x="8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09" name="Google Shape;809;p35"/>
            <p:cNvSpPr/>
            <p:nvPr/>
          </p:nvSpPr>
          <p:spPr>
            <a:xfrm>
              <a:off x="2153482" y="2598098"/>
              <a:ext cx="46056" cy="48263"/>
            </a:xfrm>
            <a:custGeom>
              <a:rect b="b" l="l" r="r" t="t"/>
              <a:pathLst>
                <a:path extrusionOk="0" h="85" w="85">
                  <a:moveTo>
                    <a:pt x="75" y="4"/>
                  </a:moveTo>
                  <a:lnTo>
                    <a:pt x="75" y="4"/>
                  </a:lnTo>
                  <a:lnTo>
                    <a:pt x="71" y="10"/>
                  </a:lnTo>
                  <a:lnTo>
                    <a:pt x="67" y="15"/>
                  </a:lnTo>
                  <a:lnTo>
                    <a:pt x="58" y="24"/>
                  </a:lnTo>
                  <a:lnTo>
                    <a:pt x="47" y="32"/>
                  </a:lnTo>
                  <a:lnTo>
                    <a:pt x="38" y="40"/>
                  </a:lnTo>
                  <a:lnTo>
                    <a:pt x="38" y="40"/>
                  </a:lnTo>
                  <a:lnTo>
                    <a:pt x="1" y="76"/>
                  </a:lnTo>
                  <a:lnTo>
                    <a:pt x="1" y="76"/>
                  </a:lnTo>
                  <a:lnTo>
                    <a:pt x="0" y="78"/>
                  </a:lnTo>
                  <a:lnTo>
                    <a:pt x="0" y="80"/>
                  </a:lnTo>
                  <a:lnTo>
                    <a:pt x="1" y="84"/>
                  </a:lnTo>
                  <a:lnTo>
                    <a:pt x="5" y="85"/>
                  </a:lnTo>
                  <a:lnTo>
                    <a:pt x="8" y="85"/>
                  </a:lnTo>
                  <a:lnTo>
                    <a:pt x="9" y="84"/>
                  </a:lnTo>
                  <a:lnTo>
                    <a:pt x="9" y="84"/>
                  </a:lnTo>
                  <a:lnTo>
                    <a:pt x="30" y="62"/>
                  </a:lnTo>
                  <a:lnTo>
                    <a:pt x="52" y="41"/>
                  </a:lnTo>
                  <a:lnTo>
                    <a:pt x="52" y="41"/>
                  </a:lnTo>
                  <a:lnTo>
                    <a:pt x="61" y="33"/>
                  </a:lnTo>
                  <a:lnTo>
                    <a:pt x="71" y="27"/>
                  </a:lnTo>
                  <a:lnTo>
                    <a:pt x="78" y="17"/>
                  </a:lnTo>
                  <a:lnTo>
                    <a:pt x="82" y="14"/>
                  </a:lnTo>
                  <a:lnTo>
                    <a:pt x="85" y="7"/>
                  </a:lnTo>
                  <a:lnTo>
                    <a:pt x="85" y="7"/>
                  </a:lnTo>
                  <a:lnTo>
                    <a:pt x="85" y="4"/>
                  </a:lnTo>
                  <a:lnTo>
                    <a:pt x="85" y="3"/>
                  </a:lnTo>
                  <a:lnTo>
                    <a:pt x="84" y="2"/>
                  </a:lnTo>
                  <a:lnTo>
                    <a:pt x="81" y="0"/>
                  </a:lnTo>
                  <a:lnTo>
                    <a:pt x="77" y="0"/>
                  </a:lnTo>
                  <a:lnTo>
                    <a:pt x="76" y="2"/>
                  </a:lnTo>
                  <a:lnTo>
                    <a:pt x="75" y="4"/>
                  </a:lnTo>
                  <a:lnTo>
                    <a:pt x="75"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0" name="Google Shape;810;p35"/>
            <p:cNvSpPr/>
            <p:nvPr/>
          </p:nvSpPr>
          <p:spPr>
            <a:xfrm>
              <a:off x="2186379" y="2609066"/>
              <a:ext cx="32897" cy="37295"/>
            </a:xfrm>
            <a:custGeom>
              <a:rect b="b" l="l" r="r" t="t"/>
              <a:pathLst>
                <a:path extrusionOk="0" h="68" w="56">
                  <a:moveTo>
                    <a:pt x="47" y="2"/>
                  </a:moveTo>
                  <a:lnTo>
                    <a:pt x="47" y="2"/>
                  </a:lnTo>
                  <a:lnTo>
                    <a:pt x="34" y="15"/>
                  </a:lnTo>
                  <a:lnTo>
                    <a:pt x="21" y="29"/>
                  </a:lnTo>
                  <a:lnTo>
                    <a:pt x="10" y="44"/>
                  </a:lnTo>
                  <a:lnTo>
                    <a:pt x="0" y="59"/>
                  </a:lnTo>
                  <a:lnTo>
                    <a:pt x="0" y="59"/>
                  </a:lnTo>
                  <a:lnTo>
                    <a:pt x="0" y="62"/>
                  </a:lnTo>
                  <a:lnTo>
                    <a:pt x="0" y="65"/>
                  </a:lnTo>
                  <a:lnTo>
                    <a:pt x="2" y="67"/>
                  </a:lnTo>
                  <a:lnTo>
                    <a:pt x="6" y="68"/>
                  </a:lnTo>
                  <a:lnTo>
                    <a:pt x="9" y="67"/>
                  </a:lnTo>
                  <a:lnTo>
                    <a:pt x="10" y="66"/>
                  </a:lnTo>
                  <a:lnTo>
                    <a:pt x="10" y="66"/>
                  </a:lnTo>
                  <a:lnTo>
                    <a:pt x="19" y="50"/>
                  </a:lnTo>
                  <a:lnTo>
                    <a:pt x="30" y="36"/>
                  </a:lnTo>
                  <a:lnTo>
                    <a:pt x="42" y="23"/>
                  </a:lnTo>
                  <a:lnTo>
                    <a:pt x="55" y="10"/>
                  </a:lnTo>
                  <a:lnTo>
                    <a:pt x="55" y="10"/>
                  </a:lnTo>
                  <a:lnTo>
                    <a:pt x="56" y="8"/>
                  </a:lnTo>
                  <a:lnTo>
                    <a:pt x="56" y="6"/>
                  </a:lnTo>
                  <a:lnTo>
                    <a:pt x="55" y="2"/>
                  </a:lnTo>
                  <a:lnTo>
                    <a:pt x="51" y="0"/>
                  </a:lnTo>
                  <a:lnTo>
                    <a:pt x="48" y="0"/>
                  </a:lnTo>
                  <a:lnTo>
                    <a:pt x="47" y="2"/>
                  </a:lnTo>
                  <a:lnTo>
                    <a:pt x="47"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1" name="Google Shape;811;p35"/>
            <p:cNvSpPr/>
            <p:nvPr/>
          </p:nvSpPr>
          <p:spPr>
            <a:xfrm>
              <a:off x="2399109" y="2207606"/>
              <a:ext cx="32897" cy="37295"/>
            </a:xfrm>
            <a:custGeom>
              <a:rect b="b" l="l" r="r" t="t"/>
              <a:pathLst>
                <a:path extrusionOk="0" h="68" w="58">
                  <a:moveTo>
                    <a:pt x="50" y="2"/>
                  </a:moveTo>
                  <a:lnTo>
                    <a:pt x="50" y="2"/>
                  </a:lnTo>
                  <a:lnTo>
                    <a:pt x="44" y="4"/>
                  </a:lnTo>
                  <a:lnTo>
                    <a:pt x="41" y="8"/>
                  </a:lnTo>
                  <a:lnTo>
                    <a:pt x="38" y="14"/>
                  </a:lnTo>
                  <a:lnTo>
                    <a:pt x="35" y="19"/>
                  </a:lnTo>
                  <a:lnTo>
                    <a:pt x="35" y="19"/>
                  </a:lnTo>
                  <a:lnTo>
                    <a:pt x="33" y="25"/>
                  </a:lnTo>
                  <a:lnTo>
                    <a:pt x="31" y="29"/>
                  </a:lnTo>
                  <a:lnTo>
                    <a:pt x="30" y="32"/>
                  </a:lnTo>
                  <a:lnTo>
                    <a:pt x="30" y="32"/>
                  </a:lnTo>
                  <a:lnTo>
                    <a:pt x="21" y="37"/>
                  </a:lnTo>
                  <a:lnTo>
                    <a:pt x="21" y="37"/>
                  </a:lnTo>
                  <a:lnTo>
                    <a:pt x="13" y="42"/>
                  </a:lnTo>
                  <a:lnTo>
                    <a:pt x="5" y="48"/>
                  </a:lnTo>
                  <a:lnTo>
                    <a:pt x="3" y="51"/>
                  </a:lnTo>
                  <a:lnTo>
                    <a:pt x="1" y="55"/>
                  </a:lnTo>
                  <a:lnTo>
                    <a:pt x="0" y="61"/>
                  </a:lnTo>
                  <a:lnTo>
                    <a:pt x="1" y="65"/>
                  </a:lnTo>
                  <a:lnTo>
                    <a:pt x="1" y="65"/>
                  </a:lnTo>
                  <a:lnTo>
                    <a:pt x="3" y="67"/>
                  </a:lnTo>
                  <a:lnTo>
                    <a:pt x="4" y="68"/>
                  </a:lnTo>
                  <a:lnTo>
                    <a:pt x="8" y="68"/>
                  </a:lnTo>
                  <a:lnTo>
                    <a:pt x="10" y="67"/>
                  </a:lnTo>
                  <a:lnTo>
                    <a:pt x="12" y="66"/>
                  </a:lnTo>
                  <a:lnTo>
                    <a:pt x="12" y="65"/>
                  </a:lnTo>
                  <a:lnTo>
                    <a:pt x="12" y="62"/>
                  </a:lnTo>
                  <a:lnTo>
                    <a:pt x="12" y="62"/>
                  </a:lnTo>
                  <a:lnTo>
                    <a:pt x="12" y="59"/>
                  </a:lnTo>
                  <a:lnTo>
                    <a:pt x="13" y="57"/>
                  </a:lnTo>
                  <a:lnTo>
                    <a:pt x="20" y="50"/>
                  </a:lnTo>
                  <a:lnTo>
                    <a:pt x="34" y="42"/>
                  </a:lnTo>
                  <a:lnTo>
                    <a:pt x="34" y="42"/>
                  </a:lnTo>
                  <a:lnTo>
                    <a:pt x="38" y="40"/>
                  </a:lnTo>
                  <a:lnTo>
                    <a:pt x="41" y="36"/>
                  </a:lnTo>
                  <a:lnTo>
                    <a:pt x="44" y="27"/>
                  </a:lnTo>
                  <a:lnTo>
                    <a:pt x="48" y="17"/>
                  </a:lnTo>
                  <a:lnTo>
                    <a:pt x="51" y="14"/>
                  </a:lnTo>
                  <a:lnTo>
                    <a:pt x="55" y="11"/>
                  </a:lnTo>
                  <a:lnTo>
                    <a:pt x="55" y="11"/>
                  </a:lnTo>
                  <a:lnTo>
                    <a:pt x="56" y="10"/>
                  </a:lnTo>
                  <a:lnTo>
                    <a:pt x="58" y="7"/>
                  </a:lnTo>
                  <a:lnTo>
                    <a:pt x="56" y="3"/>
                  </a:lnTo>
                  <a:lnTo>
                    <a:pt x="54" y="0"/>
                  </a:lnTo>
                  <a:lnTo>
                    <a:pt x="51" y="0"/>
                  </a:lnTo>
                  <a:lnTo>
                    <a:pt x="50" y="2"/>
                  </a:lnTo>
                  <a:lnTo>
                    <a:pt x="5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2" name="Google Shape;812;p35"/>
            <p:cNvSpPr/>
            <p:nvPr/>
          </p:nvSpPr>
          <p:spPr>
            <a:xfrm>
              <a:off x="2427620" y="2207606"/>
              <a:ext cx="35090" cy="39488"/>
            </a:xfrm>
            <a:custGeom>
              <a:rect b="b" l="l" r="r" t="t"/>
              <a:pathLst>
                <a:path extrusionOk="0" h="74" w="63">
                  <a:moveTo>
                    <a:pt x="54" y="2"/>
                  </a:moveTo>
                  <a:lnTo>
                    <a:pt x="54" y="2"/>
                  </a:lnTo>
                  <a:lnTo>
                    <a:pt x="50" y="4"/>
                  </a:lnTo>
                  <a:lnTo>
                    <a:pt x="46" y="8"/>
                  </a:lnTo>
                  <a:lnTo>
                    <a:pt x="41" y="16"/>
                  </a:lnTo>
                  <a:lnTo>
                    <a:pt x="36" y="24"/>
                  </a:lnTo>
                  <a:lnTo>
                    <a:pt x="29" y="32"/>
                  </a:lnTo>
                  <a:lnTo>
                    <a:pt x="29" y="32"/>
                  </a:lnTo>
                  <a:lnTo>
                    <a:pt x="20" y="40"/>
                  </a:lnTo>
                  <a:lnTo>
                    <a:pt x="12" y="48"/>
                  </a:lnTo>
                  <a:lnTo>
                    <a:pt x="6" y="57"/>
                  </a:lnTo>
                  <a:lnTo>
                    <a:pt x="0" y="67"/>
                  </a:lnTo>
                  <a:lnTo>
                    <a:pt x="0" y="67"/>
                  </a:lnTo>
                  <a:lnTo>
                    <a:pt x="0" y="70"/>
                  </a:lnTo>
                  <a:lnTo>
                    <a:pt x="0" y="72"/>
                  </a:lnTo>
                  <a:lnTo>
                    <a:pt x="2" y="74"/>
                  </a:lnTo>
                  <a:lnTo>
                    <a:pt x="4" y="74"/>
                  </a:lnTo>
                  <a:lnTo>
                    <a:pt x="8" y="74"/>
                  </a:lnTo>
                  <a:lnTo>
                    <a:pt x="9" y="72"/>
                  </a:lnTo>
                  <a:lnTo>
                    <a:pt x="11" y="71"/>
                  </a:lnTo>
                  <a:lnTo>
                    <a:pt x="11" y="71"/>
                  </a:lnTo>
                  <a:lnTo>
                    <a:pt x="16" y="61"/>
                  </a:lnTo>
                  <a:lnTo>
                    <a:pt x="23" y="53"/>
                  </a:lnTo>
                  <a:lnTo>
                    <a:pt x="40" y="37"/>
                  </a:lnTo>
                  <a:lnTo>
                    <a:pt x="40" y="37"/>
                  </a:lnTo>
                  <a:lnTo>
                    <a:pt x="45" y="31"/>
                  </a:lnTo>
                  <a:lnTo>
                    <a:pt x="49" y="24"/>
                  </a:lnTo>
                  <a:lnTo>
                    <a:pt x="54" y="16"/>
                  </a:lnTo>
                  <a:lnTo>
                    <a:pt x="57" y="14"/>
                  </a:lnTo>
                  <a:lnTo>
                    <a:pt x="60" y="11"/>
                  </a:lnTo>
                  <a:lnTo>
                    <a:pt x="60" y="11"/>
                  </a:lnTo>
                  <a:lnTo>
                    <a:pt x="62" y="10"/>
                  </a:lnTo>
                  <a:lnTo>
                    <a:pt x="63" y="7"/>
                  </a:lnTo>
                  <a:lnTo>
                    <a:pt x="62" y="3"/>
                  </a:lnTo>
                  <a:lnTo>
                    <a:pt x="59" y="0"/>
                  </a:lnTo>
                  <a:lnTo>
                    <a:pt x="57" y="0"/>
                  </a:lnTo>
                  <a:lnTo>
                    <a:pt x="54" y="2"/>
                  </a:lnTo>
                  <a:lnTo>
                    <a:pt x="5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3" name="Google Shape;813;p35"/>
            <p:cNvSpPr/>
            <p:nvPr/>
          </p:nvSpPr>
          <p:spPr>
            <a:xfrm>
              <a:off x="2449551" y="2214187"/>
              <a:ext cx="41670" cy="32907"/>
            </a:xfrm>
            <a:custGeom>
              <a:rect b="b" l="l" r="r" t="t"/>
              <a:pathLst>
                <a:path extrusionOk="0" h="63" w="73">
                  <a:moveTo>
                    <a:pt x="64" y="2"/>
                  </a:moveTo>
                  <a:lnTo>
                    <a:pt x="64" y="2"/>
                  </a:lnTo>
                  <a:lnTo>
                    <a:pt x="48" y="15"/>
                  </a:lnTo>
                  <a:lnTo>
                    <a:pt x="34" y="28"/>
                  </a:lnTo>
                  <a:lnTo>
                    <a:pt x="1" y="53"/>
                  </a:lnTo>
                  <a:lnTo>
                    <a:pt x="1" y="53"/>
                  </a:lnTo>
                  <a:lnTo>
                    <a:pt x="0" y="55"/>
                  </a:lnTo>
                  <a:lnTo>
                    <a:pt x="0" y="59"/>
                  </a:lnTo>
                  <a:lnTo>
                    <a:pt x="1" y="62"/>
                  </a:lnTo>
                  <a:lnTo>
                    <a:pt x="5" y="63"/>
                  </a:lnTo>
                  <a:lnTo>
                    <a:pt x="10" y="63"/>
                  </a:lnTo>
                  <a:lnTo>
                    <a:pt x="10" y="63"/>
                  </a:lnTo>
                  <a:lnTo>
                    <a:pt x="13" y="62"/>
                  </a:lnTo>
                  <a:lnTo>
                    <a:pt x="14" y="60"/>
                  </a:lnTo>
                  <a:lnTo>
                    <a:pt x="16" y="58"/>
                  </a:lnTo>
                  <a:lnTo>
                    <a:pt x="16" y="55"/>
                  </a:lnTo>
                  <a:lnTo>
                    <a:pt x="16" y="55"/>
                  </a:lnTo>
                  <a:lnTo>
                    <a:pt x="44" y="34"/>
                  </a:lnTo>
                  <a:lnTo>
                    <a:pt x="59" y="22"/>
                  </a:lnTo>
                  <a:lnTo>
                    <a:pt x="72" y="9"/>
                  </a:lnTo>
                  <a:lnTo>
                    <a:pt x="72" y="9"/>
                  </a:lnTo>
                  <a:lnTo>
                    <a:pt x="73" y="8"/>
                  </a:lnTo>
                  <a:lnTo>
                    <a:pt x="73" y="5"/>
                  </a:lnTo>
                  <a:lnTo>
                    <a:pt x="72" y="2"/>
                  </a:lnTo>
                  <a:lnTo>
                    <a:pt x="68" y="0"/>
                  </a:lnTo>
                  <a:lnTo>
                    <a:pt x="65" y="0"/>
                  </a:lnTo>
                  <a:lnTo>
                    <a:pt x="64" y="2"/>
                  </a:lnTo>
                  <a:lnTo>
                    <a:pt x="64"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4" name="Google Shape;814;p35"/>
            <p:cNvSpPr/>
            <p:nvPr/>
          </p:nvSpPr>
          <p:spPr>
            <a:xfrm>
              <a:off x="2475868" y="2216381"/>
              <a:ext cx="39476" cy="30713"/>
            </a:xfrm>
            <a:custGeom>
              <a:rect b="b" l="l" r="r" t="t"/>
              <a:pathLst>
                <a:path extrusionOk="0" h="58" w="75">
                  <a:moveTo>
                    <a:pt x="66" y="2"/>
                  </a:moveTo>
                  <a:lnTo>
                    <a:pt x="66" y="2"/>
                  </a:lnTo>
                  <a:lnTo>
                    <a:pt x="58" y="8"/>
                  </a:lnTo>
                  <a:lnTo>
                    <a:pt x="50" y="15"/>
                  </a:lnTo>
                  <a:lnTo>
                    <a:pt x="34" y="25"/>
                  </a:lnTo>
                  <a:lnTo>
                    <a:pt x="17" y="36"/>
                  </a:lnTo>
                  <a:lnTo>
                    <a:pt x="9" y="41"/>
                  </a:lnTo>
                  <a:lnTo>
                    <a:pt x="3" y="48"/>
                  </a:lnTo>
                  <a:lnTo>
                    <a:pt x="3" y="48"/>
                  </a:lnTo>
                  <a:lnTo>
                    <a:pt x="0" y="50"/>
                  </a:lnTo>
                  <a:lnTo>
                    <a:pt x="0" y="51"/>
                  </a:lnTo>
                  <a:lnTo>
                    <a:pt x="3" y="55"/>
                  </a:lnTo>
                  <a:lnTo>
                    <a:pt x="6" y="58"/>
                  </a:lnTo>
                  <a:lnTo>
                    <a:pt x="8" y="57"/>
                  </a:lnTo>
                  <a:lnTo>
                    <a:pt x="11" y="55"/>
                  </a:lnTo>
                  <a:lnTo>
                    <a:pt x="11" y="55"/>
                  </a:lnTo>
                  <a:lnTo>
                    <a:pt x="17" y="50"/>
                  </a:lnTo>
                  <a:lnTo>
                    <a:pt x="25" y="44"/>
                  </a:lnTo>
                  <a:lnTo>
                    <a:pt x="42" y="33"/>
                  </a:lnTo>
                  <a:lnTo>
                    <a:pt x="58" y="23"/>
                  </a:lnTo>
                  <a:lnTo>
                    <a:pt x="66" y="16"/>
                  </a:lnTo>
                  <a:lnTo>
                    <a:pt x="74" y="11"/>
                  </a:lnTo>
                  <a:lnTo>
                    <a:pt x="74" y="11"/>
                  </a:lnTo>
                  <a:lnTo>
                    <a:pt x="75" y="8"/>
                  </a:lnTo>
                  <a:lnTo>
                    <a:pt x="75" y="6"/>
                  </a:lnTo>
                  <a:lnTo>
                    <a:pt x="74" y="3"/>
                  </a:lnTo>
                  <a:lnTo>
                    <a:pt x="70" y="0"/>
                  </a:lnTo>
                  <a:lnTo>
                    <a:pt x="67" y="0"/>
                  </a:lnTo>
                  <a:lnTo>
                    <a:pt x="66" y="2"/>
                  </a:lnTo>
                  <a:lnTo>
                    <a:pt x="6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5" name="Google Shape;815;p35"/>
            <p:cNvSpPr/>
            <p:nvPr/>
          </p:nvSpPr>
          <p:spPr>
            <a:xfrm>
              <a:off x="2506571" y="2220769"/>
              <a:ext cx="28511" cy="30713"/>
            </a:xfrm>
            <a:custGeom>
              <a:rect b="b" l="l" r="r" t="t"/>
              <a:pathLst>
                <a:path extrusionOk="0" h="56" w="51">
                  <a:moveTo>
                    <a:pt x="40" y="4"/>
                  </a:moveTo>
                  <a:lnTo>
                    <a:pt x="40" y="4"/>
                  </a:lnTo>
                  <a:lnTo>
                    <a:pt x="36" y="10"/>
                  </a:lnTo>
                  <a:lnTo>
                    <a:pt x="33" y="17"/>
                  </a:lnTo>
                  <a:lnTo>
                    <a:pt x="26" y="22"/>
                  </a:lnTo>
                  <a:lnTo>
                    <a:pt x="21" y="26"/>
                  </a:lnTo>
                  <a:lnTo>
                    <a:pt x="9" y="37"/>
                  </a:lnTo>
                  <a:lnTo>
                    <a:pt x="4" y="42"/>
                  </a:lnTo>
                  <a:lnTo>
                    <a:pt x="0" y="50"/>
                  </a:lnTo>
                  <a:lnTo>
                    <a:pt x="0" y="50"/>
                  </a:lnTo>
                  <a:lnTo>
                    <a:pt x="0" y="51"/>
                  </a:lnTo>
                  <a:lnTo>
                    <a:pt x="0" y="54"/>
                  </a:lnTo>
                  <a:lnTo>
                    <a:pt x="1" y="55"/>
                  </a:lnTo>
                  <a:lnTo>
                    <a:pt x="4" y="56"/>
                  </a:lnTo>
                  <a:lnTo>
                    <a:pt x="8" y="55"/>
                  </a:lnTo>
                  <a:lnTo>
                    <a:pt x="9" y="54"/>
                  </a:lnTo>
                  <a:lnTo>
                    <a:pt x="10" y="52"/>
                  </a:lnTo>
                  <a:lnTo>
                    <a:pt x="10" y="52"/>
                  </a:lnTo>
                  <a:lnTo>
                    <a:pt x="14" y="46"/>
                  </a:lnTo>
                  <a:lnTo>
                    <a:pt x="19" y="41"/>
                  </a:lnTo>
                  <a:lnTo>
                    <a:pt x="33" y="33"/>
                  </a:lnTo>
                  <a:lnTo>
                    <a:pt x="33" y="33"/>
                  </a:lnTo>
                  <a:lnTo>
                    <a:pt x="38" y="26"/>
                  </a:lnTo>
                  <a:lnTo>
                    <a:pt x="43" y="21"/>
                  </a:lnTo>
                  <a:lnTo>
                    <a:pt x="48" y="14"/>
                  </a:lnTo>
                  <a:lnTo>
                    <a:pt x="51" y="7"/>
                  </a:lnTo>
                  <a:lnTo>
                    <a:pt x="51" y="7"/>
                  </a:lnTo>
                  <a:lnTo>
                    <a:pt x="51" y="4"/>
                  </a:lnTo>
                  <a:lnTo>
                    <a:pt x="51" y="3"/>
                  </a:lnTo>
                  <a:lnTo>
                    <a:pt x="47" y="0"/>
                  </a:lnTo>
                  <a:lnTo>
                    <a:pt x="43" y="0"/>
                  </a:lnTo>
                  <a:lnTo>
                    <a:pt x="40" y="1"/>
                  </a:lnTo>
                  <a:lnTo>
                    <a:pt x="40" y="4"/>
                  </a:lnTo>
                  <a:lnTo>
                    <a:pt x="4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6" name="Google Shape;816;p35"/>
            <p:cNvSpPr/>
            <p:nvPr/>
          </p:nvSpPr>
          <p:spPr>
            <a:xfrm>
              <a:off x="2530695" y="2222962"/>
              <a:ext cx="35090" cy="35100"/>
            </a:xfrm>
            <a:custGeom>
              <a:rect b="b" l="l" r="r" t="t"/>
              <a:pathLst>
                <a:path extrusionOk="0" h="63" w="62">
                  <a:moveTo>
                    <a:pt x="53" y="0"/>
                  </a:moveTo>
                  <a:lnTo>
                    <a:pt x="53" y="0"/>
                  </a:lnTo>
                  <a:lnTo>
                    <a:pt x="45" y="5"/>
                  </a:lnTo>
                  <a:lnTo>
                    <a:pt x="39" y="12"/>
                  </a:lnTo>
                  <a:lnTo>
                    <a:pt x="28" y="26"/>
                  </a:lnTo>
                  <a:lnTo>
                    <a:pt x="17" y="41"/>
                  </a:lnTo>
                  <a:lnTo>
                    <a:pt x="10" y="47"/>
                  </a:lnTo>
                  <a:lnTo>
                    <a:pt x="2" y="53"/>
                  </a:lnTo>
                  <a:lnTo>
                    <a:pt x="2" y="53"/>
                  </a:lnTo>
                  <a:lnTo>
                    <a:pt x="1" y="54"/>
                  </a:lnTo>
                  <a:lnTo>
                    <a:pt x="0" y="55"/>
                  </a:lnTo>
                  <a:lnTo>
                    <a:pt x="0" y="59"/>
                  </a:lnTo>
                  <a:lnTo>
                    <a:pt x="4" y="63"/>
                  </a:lnTo>
                  <a:lnTo>
                    <a:pt x="6" y="63"/>
                  </a:lnTo>
                  <a:lnTo>
                    <a:pt x="7" y="62"/>
                  </a:lnTo>
                  <a:lnTo>
                    <a:pt x="7" y="62"/>
                  </a:lnTo>
                  <a:lnTo>
                    <a:pt x="15" y="56"/>
                  </a:lnTo>
                  <a:lnTo>
                    <a:pt x="22" y="50"/>
                  </a:lnTo>
                  <a:lnTo>
                    <a:pt x="34" y="37"/>
                  </a:lnTo>
                  <a:lnTo>
                    <a:pt x="45" y="22"/>
                  </a:lnTo>
                  <a:lnTo>
                    <a:pt x="52" y="16"/>
                  </a:lnTo>
                  <a:lnTo>
                    <a:pt x="60" y="11"/>
                  </a:lnTo>
                  <a:lnTo>
                    <a:pt x="60" y="11"/>
                  </a:lnTo>
                  <a:lnTo>
                    <a:pt x="61" y="9"/>
                  </a:lnTo>
                  <a:lnTo>
                    <a:pt x="62" y="7"/>
                  </a:lnTo>
                  <a:lnTo>
                    <a:pt x="61" y="3"/>
                  </a:lnTo>
                  <a:lnTo>
                    <a:pt x="59" y="0"/>
                  </a:lnTo>
                  <a:lnTo>
                    <a:pt x="56" y="0"/>
                  </a:lnTo>
                  <a:lnTo>
                    <a:pt x="53" y="0"/>
                  </a:lnTo>
                  <a:lnTo>
                    <a:pt x="5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7" name="Google Shape;817;p35"/>
            <p:cNvSpPr/>
            <p:nvPr/>
          </p:nvSpPr>
          <p:spPr>
            <a:xfrm>
              <a:off x="1686353" y="2648554"/>
              <a:ext cx="21931" cy="37295"/>
            </a:xfrm>
            <a:custGeom>
              <a:rect b="b" l="l" r="r" t="t"/>
              <a:pathLst>
                <a:path extrusionOk="0" h="68" w="41">
                  <a:moveTo>
                    <a:pt x="29" y="4"/>
                  </a:moveTo>
                  <a:lnTo>
                    <a:pt x="29" y="4"/>
                  </a:lnTo>
                  <a:lnTo>
                    <a:pt x="24" y="18"/>
                  </a:lnTo>
                  <a:lnTo>
                    <a:pt x="17" y="33"/>
                  </a:lnTo>
                  <a:lnTo>
                    <a:pt x="10" y="46"/>
                  </a:lnTo>
                  <a:lnTo>
                    <a:pt x="2" y="59"/>
                  </a:lnTo>
                  <a:lnTo>
                    <a:pt x="2" y="59"/>
                  </a:lnTo>
                  <a:lnTo>
                    <a:pt x="0" y="61"/>
                  </a:lnTo>
                  <a:lnTo>
                    <a:pt x="0" y="64"/>
                  </a:lnTo>
                  <a:lnTo>
                    <a:pt x="3" y="67"/>
                  </a:lnTo>
                  <a:lnTo>
                    <a:pt x="8" y="68"/>
                  </a:lnTo>
                  <a:lnTo>
                    <a:pt x="10" y="67"/>
                  </a:lnTo>
                  <a:lnTo>
                    <a:pt x="11" y="65"/>
                  </a:lnTo>
                  <a:lnTo>
                    <a:pt x="11" y="65"/>
                  </a:lnTo>
                  <a:lnTo>
                    <a:pt x="20" y="51"/>
                  </a:lnTo>
                  <a:lnTo>
                    <a:pt x="28" y="37"/>
                  </a:lnTo>
                  <a:lnTo>
                    <a:pt x="34" y="22"/>
                  </a:lnTo>
                  <a:lnTo>
                    <a:pt x="41" y="7"/>
                  </a:lnTo>
                  <a:lnTo>
                    <a:pt x="41" y="7"/>
                  </a:lnTo>
                  <a:lnTo>
                    <a:pt x="41" y="4"/>
                  </a:lnTo>
                  <a:lnTo>
                    <a:pt x="40" y="3"/>
                  </a:lnTo>
                  <a:lnTo>
                    <a:pt x="37" y="0"/>
                  </a:lnTo>
                  <a:lnTo>
                    <a:pt x="33" y="0"/>
                  </a:lnTo>
                  <a:lnTo>
                    <a:pt x="31" y="1"/>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8" name="Google Shape;818;p35"/>
            <p:cNvSpPr/>
            <p:nvPr/>
          </p:nvSpPr>
          <p:spPr>
            <a:xfrm>
              <a:off x="1732407" y="2655136"/>
              <a:ext cx="32897" cy="50458"/>
            </a:xfrm>
            <a:custGeom>
              <a:rect b="b" l="l" r="r" t="t"/>
              <a:pathLst>
                <a:path extrusionOk="0" h="90" w="57">
                  <a:moveTo>
                    <a:pt x="46" y="2"/>
                  </a:moveTo>
                  <a:lnTo>
                    <a:pt x="46" y="2"/>
                  </a:lnTo>
                  <a:lnTo>
                    <a:pt x="40" y="14"/>
                  </a:lnTo>
                  <a:lnTo>
                    <a:pt x="32" y="25"/>
                  </a:lnTo>
                  <a:lnTo>
                    <a:pt x="25" y="34"/>
                  </a:lnTo>
                  <a:lnTo>
                    <a:pt x="15" y="43"/>
                  </a:lnTo>
                  <a:lnTo>
                    <a:pt x="15" y="43"/>
                  </a:lnTo>
                  <a:lnTo>
                    <a:pt x="9" y="52"/>
                  </a:lnTo>
                  <a:lnTo>
                    <a:pt x="4" y="63"/>
                  </a:lnTo>
                  <a:lnTo>
                    <a:pt x="1" y="73"/>
                  </a:lnTo>
                  <a:lnTo>
                    <a:pt x="0" y="85"/>
                  </a:lnTo>
                  <a:lnTo>
                    <a:pt x="0" y="85"/>
                  </a:lnTo>
                  <a:lnTo>
                    <a:pt x="0" y="86"/>
                  </a:lnTo>
                  <a:lnTo>
                    <a:pt x="1" y="89"/>
                  </a:lnTo>
                  <a:lnTo>
                    <a:pt x="2" y="90"/>
                  </a:lnTo>
                  <a:lnTo>
                    <a:pt x="5" y="90"/>
                  </a:lnTo>
                  <a:lnTo>
                    <a:pt x="9" y="89"/>
                  </a:lnTo>
                  <a:lnTo>
                    <a:pt x="10" y="86"/>
                  </a:lnTo>
                  <a:lnTo>
                    <a:pt x="12" y="85"/>
                  </a:lnTo>
                  <a:lnTo>
                    <a:pt x="12" y="85"/>
                  </a:lnTo>
                  <a:lnTo>
                    <a:pt x="13" y="73"/>
                  </a:lnTo>
                  <a:lnTo>
                    <a:pt x="18" y="63"/>
                  </a:lnTo>
                  <a:lnTo>
                    <a:pt x="23" y="53"/>
                  </a:lnTo>
                  <a:lnTo>
                    <a:pt x="30" y="44"/>
                  </a:lnTo>
                  <a:lnTo>
                    <a:pt x="46" y="26"/>
                  </a:lnTo>
                  <a:lnTo>
                    <a:pt x="51" y="17"/>
                  </a:lnTo>
                  <a:lnTo>
                    <a:pt x="56" y="6"/>
                  </a:lnTo>
                  <a:lnTo>
                    <a:pt x="56" y="6"/>
                  </a:lnTo>
                  <a:lnTo>
                    <a:pt x="57" y="4"/>
                  </a:lnTo>
                  <a:lnTo>
                    <a:pt x="56" y="1"/>
                  </a:lnTo>
                  <a:lnTo>
                    <a:pt x="55" y="0"/>
                  </a:lnTo>
                  <a:lnTo>
                    <a:pt x="53" y="0"/>
                  </a:lnTo>
                  <a:lnTo>
                    <a:pt x="48" y="0"/>
                  </a:lnTo>
                  <a:lnTo>
                    <a:pt x="47" y="1"/>
                  </a:lnTo>
                  <a:lnTo>
                    <a:pt x="46" y="2"/>
                  </a:lnTo>
                  <a:lnTo>
                    <a:pt x="46"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19" name="Google Shape;819;p35"/>
            <p:cNvSpPr/>
            <p:nvPr/>
          </p:nvSpPr>
          <p:spPr>
            <a:xfrm>
              <a:off x="1789428" y="2674880"/>
              <a:ext cx="24125" cy="48263"/>
            </a:xfrm>
            <a:custGeom>
              <a:rect b="b" l="l" r="r" t="t"/>
              <a:pathLst>
                <a:path extrusionOk="0" h="90" w="46">
                  <a:moveTo>
                    <a:pt x="35" y="5"/>
                  </a:moveTo>
                  <a:lnTo>
                    <a:pt x="35" y="5"/>
                  </a:lnTo>
                  <a:lnTo>
                    <a:pt x="32" y="9"/>
                  </a:lnTo>
                  <a:lnTo>
                    <a:pt x="29" y="13"/>
                  </a:lnTo>
                  <a:lnTo>
                    <a:pt x="22" y="19"/>
                  </a:lnTo>
                  <a:lnTo>
                    <a:pt x="22" y="19"/>
                  </a:lnTo>
                  <a:lnTo>
                    <a:pt x="17" y="26"/>
                  </a:lnTo>
                  <a:lnTo>
                    <a:pt x="13" y="34"/>
                  </a:lnTo>
                  <a:lnTo>
                    <a:pt x="13" y="34"/>
                  </a:lnTo>
                  <a:lnTo>
                    <a:pt x="5" y="59"/>
                  </a:lnTo>
                  <a:lnTo>
                    <a:pt x="2" y="72"/>
                  </a:lnTo>
                  <a:lnTo>
                    <a:pt x="0" y="85"/>
                  </a:lnTo>
                  <a:lnTo>
                    <a:pt x="0" y="85"/>
                  </a:lnTo>
                  <a:lnTo>
                    <a:pt x="1" y="87"/>
                  </a:lnTo>
                  <a:lnTo>
                    <a:pt x="1" y="89"/>
                  </a:lnTo>
                  <a:lnTo>
                    <a:pt x="4" y="90"/>
                  </a:lnTo>
                  <a:lnTo>
                    <a:pt x="5" y="90"/>
                  </a:lnTo>
                  <a:lnTo>
                    <a:pt x="9" y="89"/>
                  </a:lnTo>
                  <a:lnTo>
                    <a:pt x="12" y="87"/>
                  </a:lnTo>
                  <a:lnTo>
                    <a:pt x="12" y="85"/>
                  </a:lnTo>
                  <a:lnTo>
                    <a:pt x="12" y="85"/>
                  </a:lnTo>
                  <a:lnTo>
                    <a:pt x="13" y="72"/>
                  </a:lnTo>
                  <a:lnTo>
                    <a:pt x="17" y="59"/>
                  </a:lnTo>
                  <a:lnTo>
                    <a:pt x="21" y="46"/>
                  </a:lnTo>
                  <a:lnTo>
                    <a:pt x="26" y="34"/>
                  </a:lnTo>
                  <a:lnTo>
                    <a:pt x="26" y="34"/>
                  </a:lnTo>
                  <a:lnTo>
                    <a:pt x="29" y="30"/>
                  </a:lnTo>
                  <a:lnTo>
                    <a:pt x="31" y="26"/>
                  </a:lnTo>
                  <a:lnTo>
                    <a:pt x="38" y="19"/>
                  </a:lnTo>
                  <a:lnTo>
                    <a:pt x="43" y="13"/>
                  </a:lnTo>
                  <a:lnTo>
                    <a:pt x="44" y="9"/>
                  </a:lnTo>
                  <a:lnTo>
                    <a:pt x="46" y="5"/>
                  </a:lnTo>
                  <a:lnTo>
                    <a:pt x="46" y="5"/>
                  </a:lnTo>
                  <a:lnTo>
                    <a:pt x="46" y="2"/>
                  </a:lnTo>
                  <a:lnTo>
                    <a:pt x="44" y="1"/>
                  </a:lnTo>
                  <a:lnTo>
                    <a:pt x="43" y="0"/>
                  </a:lnTo>
                  <a:lnTo>
                    <a:pt x="40" y="0"/>
                  </a:lnTo>
                  <a:lnTo>
                    <a:pt x="36" y="1"/>
                  </a:lnTo>
                  <a:lnTo>
                    <a:pt x="35" y="2"/>
                  </a:lnTo>
                  <a:lnTo>
                    <a:pt x="35" y="5"/>
                  </a:lnTo>
                  <a:lnTo>
                    <a:pt x="35"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0" name="Google Shape;820;p35"/>
            <p:cNvSpPr/>
            <p:nvPr/>
          </p:nvSpPr>
          <p:spPr>
            <a:xfrm>
              <a:off x="1846448" y="2685849"/>
              <a:ext cx="30703" cy="43876"/>
            </a:xfrm>
            <a:custGeom>
              <a:rect b="b" l="l" r="r" t="t"/>
              <a:pathLst>
                <a:path extrusionOk="0" h="80" w="58">
                  <a:moveTo>
                    <a:pt x="46" y="3"/>
                  </a:moveTo>
                  <a:lnTo>
                    <a:pt x="46" y="3"/>
                  </a:lnTo>
                  <a:lnTo>
                    <a:pt x="41" y="9"/>
                  </a:lnTo>
                  <a:lnTo>
                    <a:pt x="34" y="14"/>
                  </a:lnTo>
                  <a:lnTo>
                    <a:pt x="28" y="20"/>
                  </a:lnTo>
                  <a:lnTo>
                    <a:pt x="25" y="24"/>
                  </a:lnTo>
                  <a:lnTo>
                    <a:pt x="24" y="26"/>
                  </a:lnTo>
                  <a:lnTo>
                    <a:pt x="24" y="26"/>
                  </a:lnTo>
                  <a:lnTo>
                    <a:pt x="20" y="38"/>
                  </a:lnTo>
                  <a:lnTo>
                    <a:pt x="15" y="50"/>
                  </a:lnTo>
                  <a:lnTo>
                    <a:pt x="9" y="60"/>
                  </a:lnTo>
                  <a:lnTo>
                    <a:pt x="1" y="69"/>
                  </a:lnTo>
                  <a:lnTo>
                    <a:pt x="1" y="69"/>
                  </a:lnTo>
                  <a:lnTo>
                    <a:pt x="0" y="72"/>
                  </a:lnTo>
                  <a:lnTo>
                    <a:pt x="0" y="75"/>
                  </a:lnTo>
                  <a:lnTo>
                    <a:pt x="1" y="78"/>
                  </a:lnTo>
                  <a:lnTo>
                    <a:pt x="5" y="80"/>
                  </a:lnTo>
                  <a:lnTo>
                    <a:pt x="8" y="80"/>
                  </a:lnTo>
                  <a:lnTo>
                    <a:pt x="9" y="78"/>
                  </a:lnTo>
                  <a:lnTo>
                    <a:pt x="9" y="78"/>
                  </a:lnTo>
                  <a:lnTo>
                    <a:pt x="16" y="69"/>
                  </a:lnTo>
                  <a:lnTo>
                    <a:pt x="21" y="61"/>
                  </a:lnTo>
                  <a:lnTo>
                    <a:pt x="26" y="52"/>
                  </a:lnTo>
                  <a:lnTo>
                    <a:pt x="30" y="43"/>
                  </a:lnTo>
                  <a:lnTo>
                    <a:pt x="30" y="43"/>
                  </a:lnTo>
                  <a:lnTo>
                    <a:pt x="33" y="37"/>
                  </a:lnTo>
                  <a:lnTo>
                    <a:pt x="35" y="31"/>
                  </a:lnTo>
                  <a:lnTo>
                    <a:pt x="39" y="26"/>
                  </a:lnTo>
                  <a:lnTo>
                    <a:pt x="45" y="22"/>
                  </a:lnTo>
                  <a:lnTo>
                    <a:pt x="45" y="22"/>
                  </a:lnTo>
                  <a:lnTo>
                    <a:pt x="51" y="16"/>
                  </a:lnTo>
                  <a:lnTo>
                    <a:pt x="56" y="8"/>
                  </a:lnTo>
                  <a:lnTo>
                    <a:pt x="56" y="8"/>
                  </a:lnTo>
                  <a:lnTo>
                    <a:pt x="58" y="7"/>
                  </a:lnTo>
                  <a:lnTo>
                    <a:pt x="56" y="4"/>
                  </a:lnTo>
                  <a:lnTo>
                    <a:pt x="54" y="0"/>
                  </a:lnTo>
                  <a:lnTo>
                    <a:pt x="50" y="0"/>
                  </a:lnTo>
                  <a:lnTo>
                    <a:pt x="49" y="1"/>
                  </a:lnTo>
                  <a:lnTo>
                    <a:pt x="46" y="3"/>
                  </a:lnTo>
                  <a:lnTo>
                    <a:pt x="4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1" name="Google Shape;821;p35"/>
            <p:cNvSpPr/>
            <p:nvPr/>
          </p:nvSpPr>
          <p:spPr>
            <a:xfrm>
              <a:off x="1905663" y="2683655"/>
              <a:ext cx="24125" cy="43876"/>
            </a:xfrm>
            <a:custGeom>
              <a:rect b="b" l="l" r="r" t="t"/>
              <a:pathLst>
                <a:path extrusionOk="0" h="80" w="45">
                  <a:moveTo>
                    <a:pt x="35" y="3"/>
                  </a:moveTo>
                  <a:lnTo>
                    <a:pt x="35" y="3"/>
                  </a:lnTo>
                  <a:lnTo>
                    <a:pt x="28" y="10"/>
                  </a:lnTo>
                  <a:lnTo>
                    <a:pt x="23" y="19"/>
                  </a:lnTo>
                  <a:lnTo>
                    <a:pt x="13" y="36"/>
                  </a:lnTo>
                  <a:lnTo>
                    <a:pt x="5" y="54"/>
                  </a:lnTo>
                  <a:lnTo>
                    <a:pt x="0" y="74"/>
                  </a:lnTo>
                  <a:lnTo>
                    <a:pt x="0" y="74"/>
                  </a:lnTo>
                  <a:lnTo>
                    <a:pt x="0" y="76"/>
                  </a:lnTo>
                  <a:lnTo>
                    <a:pt x="1" y="78"/>
                  </a:lnTo>
                  <a:lnTo>
                    <a:pt x="4" y="80"/>
                  </a:lnTo>
                  <a:lnTo>
                    <a:pt x="8" y="80"/>
                  </a:lnTo>
                  <a:lnTo>
                    <a:pt x="10" y="79"/>
                  </a:lnTo>
                  <a:lnTo>
                    <a:pt x="10" y="76"/>
                  </a:lnTo>
                  <a:lnTo>
                    <a:pt x="10" y="76"/>
                  </a:lnTo>
                  <a:lnTo>
                    <a:pt x="17" y="59"/>
                  </a:lnTo>
                  <a:lnTo>
                    <a:pt x="23" y="41"/>
                  </a:lnTo>
                  <a:lnTo>
                    <a:pt x="32" y="25"/>
                  </a:lnTo>
                  <a:lnTo>
                    <a:pt x="38" y="17"/>
                  </a:lnTo>
                  <a:lnTo>
                    <a:pt x="44" y="11"/>
                  </a:lnTo>
                  <a:lnTo>
                    <a:pt x="44" y="11"/>
                  </a:lnTo>
                  <a:lnTo>
                    <a:pt x="45" y="8"/>
                  </a:lnTo>
                  <a:lnTo>
                    <a:pt x="45" y="7"/>
                  </a:lnTo>
                  <a:lnTo>
                    <a:pt x="43" y="3"/>
                  </a:lnTo>
                  <a:lnTo>
                    <a:pt x="39" y="0"/>
                  </a:lnTo>
                  <a:lnTo>
                    <a:pt x="38" y="2"/>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2" name="Google Shape;822;p35"/>
            <p:cNvSpPr/>
            <p:nvPr/>
          </p:nvSpPr>
          <p:spPr>
            <a:xfrm>
              <a:off x="1962683" y="2679267"/>
              <a:ext cx="21931" cy="43876"/>
            </a:xfrm>
            <a:custGeom>
              <a:rect b="b" l="l" r="r" t="t"/>
              <a:pathLst>
                <a:path extrusionOk="0" h="80" w="39">
                  <a:moveTo>
                    <a:pt x="27" y="4"/>
                  </a:moveTo>
                  <a:lnTo>
                    <a:pt x="27" y="4"/>
                  </a:lnTo>
                  <a:lnTo>
                    <a:pt x="22" y="22"/>
                  </a:lnTo>
                  <a:lnTo>
                    <a:pt x="16" y="38"/>
                  </a:lnTo>
                  <a:lnTo>
                    <a:pt x="0" y="72"/>
                  </a:lnTo>
                  <a:lnTo>
                    <a:pt x="0" y="72"/>
                  </a:lnTo>
                  <a:lnTo>
                    <a:pt x="0" y="73"/>
                  </a:lnTo>
                  <a:lnTo>
                    <a:pt x="0" y="76"/>
                  </a:lnTo>
                  <a:lnTo>
                    <a:pt x="3" y="80"/>
                  </a:lnTo>
                  <a:lnTo>
                    <a:pt x="7" y="80"/>
                  </a:lnTo>
                  <a:lnTo>
                    <a:pt x="8" y="79"/>
                  </a:lnTo>
                  <a:lnTo>
                    <a:pt x="10" y="77"/>
                  </a:lnTo>
                  <a:lnTo>
                    <a:pt x="10" y="77"/>
                  </a:lnTo>
                  <a:lnTo>
                    <a:pt x="26" y="43"/>
                  </a:lnTo>
                  <a:lnTo>
                    <a:pt x="33" y="25"/>
                  </a:lnTo>
                  <a:lnTo>
                    <a:pt x="39" y="8"/>
                  </a:lnTo>
                  <a:lnTo>
                    <a:pt x="39" y="8"/>
                  </a:lnTo>
                  <a:lnTo>
                    <a:pt x="39" y="5"/>
                  </a:lnTo>
                  <a:lnTo>
                    <a:pt x="38" y="3"/>
                  </a:lnTo>
                  <a:lnTo>
                    <a:pt x="35" y="0"/>
                  </a:lnTo>
                  <a:lnTo>
                    <a:pt x="31" y="2"/>
                  </a:lnTo>
                  <a:lnTo>
                    <a:pt x="29" y="3"/>
                  </a:lnTo>
                  <a:lnTo>
                    <a:pt x="27" y="4"/>
                  </a:lnTo>
                  <a:lnTo>
                    <a:pt x="2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3" name="Google Shape;823;p35"/>
            <p:cNvSpPr/>
            <p:nvPr/>
          </p:nvSpPr>
          <p:spPr>
            <a:xfrm>
              <a:off x="2015318" y="2690237"/>
              <a:ext cx="28511" cy="43876"/>
            </a:xfrm>
            <a:custGeom>
              <a:rect b="b" l="l" r="r" t="t"/>
              <a:pathLst>
                <a:path extrusionOk="0" h="80" w="51">
                  <a:moveTo>
                    <a:pt x="42" y="2"/>
                  </a:moveTo>
                  <a:lnTo>
                    <a:pt x="42" y="2"/>
                  </a:lnTo>
                  <a:lnTo>
                    <a:pt x="36" y="7"/>
                  </a:lnTo>
                  <a:lnTo>
                    <a:pt x="33" y="12"/>
                  </a:lnTo>
                  <a:lnTo>
                    <a:pt x="26" y="26"/>
                  </a:lnTo>
                  <a:lnTo>
                    <a:pt x="26" y="26"/>
                  </a:lnTo>
                  <a:lnTo>
                    <a:pt x="23" y="30"/>
                  </a:lnTo>
                  <a:lnTo>
                    <a:pt x="21" y="34"/>
                  </a:lnTo>
                  <a:lnTo>
                    <a:pt x="18" y="38"/>
                  </a:lnTo>
                  <a:lnTo>
                    <a:pt x="14" y="42"/>
                  </a:lnTo>
                  <a:lnTo>
                    <a:pt x="14" y="42"/>
                  </a:lnTo>
                  <a:lnTo>
                    <a:pt x="0" y="72"/>
                  </a:lnTo>
                  <a:lnTo>
                    <a:pt x="0" y="72"/>
                  </a:lnTo>
                  <a:lnTo>
                    <a:pt x="0" y="75"/>
                  </a:lnTo>
                  <a:lnTo>
                    <a:pt x="0" y="76"/>
                  </a:lnTo>
                  <a:lnTo>
                    <a:pt x="2" y="80"/>
                  </a:lnTo>
                  <a:lnTo>
                    <a:pt x="6" y="80"/>
                  </a:lnTo>
                  <a:lnTo>
                    <a:pt x="9" y="80"/>
                  </a:lnTo>
                  <a:lnTo>
                    <a:pt x="10" y="77"/>
                  </a:lnTo>
                  <a:lnTo>
                    <a:pt x="10" y="77"/>
                  </a:lnTo>
                  <a:lnTo>
                    <a:pt x="19" y="58"/>
                  </a:lnTo>
                  <a:lnTo>
                    <a:pt x="25" y="49"/>
                  </a:lnTo>
                  <a:lnTo>
                    <a:pt x="31" y="39"/>
                  </a:lnTo>
                  <a:lnTo>
                    <a:pt x="31" y="39"/>
                  </a:lnTo>
                  <a:lnTo>
                    <a:pt x="35" y="33"/>
                  </a:lnTo>
                  <a:lnTo>
                    <a:pt x="39" y="25"/>
                  </a:lnTo>
                  <a:lnTo>
                    <a:pt x="43" y="17"/>
                  </a:lnTo>
                  <a:lnTo>
                    <a:pt x="44" y="13"/>
                  </a:lnTo>
                  <a:lnTo>
                    <a:pt x="48" y="11"/>
                  </a:lnTo>
                  <a:lnTo>
                    <a:pt x="48" y="11"/>
                  </a:lnTo>
                  <a:lnTo>
                    <a:pt x="50" y="9"/>
                  </a:lnTo>
                  <a:lnTo>
                    <a:pt x="51" y="7"/>
                  </a:lnTo>
                  <a:lnTo>
                    <a:pt x="50" y="3"/>
                  </a:lnTo>
                  <a:lnTo>
                    <a:pt x="47" y="0"/>
                  </a:lnTo>
                  <a:lnTo>
                    <a:pt x="44" y="0"/>
                  </a:lnTo>
                  <a:lnTo>
                    <a:pt x="42" y="2"/>
                  </a:lnTo>
                  <a:lnTo>
                    <a:pt x="42"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4" name="Google Shape;824;p35"/>
            <p:cNvSpPr/>
            <p:nvPr/>
          </p:nvSpPr>
          <p:spPr>
            <a:xfrm>
              <a:off x="2067952" y="2683655"/>
              <a:ext cx="35090" cy="46070"/>
            </a:xfrm>
            <a:custGeom>
              <a:rect b="b" l="l" r="r" t="t"/>
              <a:pathLst>
                <a:path extrusionOk="0" h="87" w="62">
                  <a:moveTo>
                    <a:pt x="52" y="3"/>
                  </a:moveTo>
                  <a:lnTo>
                    <a:pt x="52" y="3"/>
                  </a:lnTo>
                  <a:lnTo>
                    <a:pt x="38" y="21"/>
                  </a:lnTo>
                  <a:lnTo>
                    <a:pt x="23" y="40"/>
                  </a:lnTo>
                  <a:lnTo>
                    <a:pt x="23" y="40"/>
                  </a:lnTo>
                  <a:lnTo>
                    <a:pt x="19" y="50"/>
                  </a:lnTo>
                  <a:lnTo>
                    <a:pt x="15" y="59"/>
                  </a:lnTo>
                  <a:lnTo>
                    <a:pt x="10" y="68"/>
                  </a:lnTo>
                  <a:lnTo>
                    <a:pt x="6" y="72"/>
                  </a:lnTo>
                  <a:lnTo>
                    <a:pt x="2" y="76"/>
                  </a:lnTo>
                  <a:lnTo>
                    <a:pt x="2" y="76"/>
                  </a:lnTo>
                  <a:lnTo>
                    <a:pt x="1" y="78"/>
                  </a:lnTo>
                  <a:lnTo>
                    <a:pt x="0" y="80"/>
                  </a:lnTo>
                  <a:lnTo>
                    <a:pt x="1" y="84"/>
                  </a:lnTo>
                  <a:lnTo>
                    <a:pt x="4" y="87"/>
                  </a:lnTo>
                  <a:lnTo>
                    <a:pt x="6" y="87"/>
                  </a:lnTo>
                  <a:lnTo>
                    <a:pt x="7" y="85"/>
                  </a:lnTo>
                  <a:lnTo>
                    <a:pt x="7" y="85"/>
                  </a:lnTo>
                  <a:lnTo>
                    <a:pt x="15" y="80"/>
                  </a:lnTo>
                  <a:lnTo>
                    <a:pt x="21" y="74"/>
                  </a:lnTo>
                  <a:lnTo>
                    <a:pt x="24" y="66"/>
                  </a:lnTo>
                  <a:lnTo>
                    <a:pt x="27" y="58"/>
                  </a:lnTo>
                  <a:lnTo>
                    <a:pt x="27" y="58"/>
                  </a:lnTo>
                  <a:lnTo>
                    <a:pt x="30" y="51"/>
                  </a:lnTo>
                  <a:lnTo>
                    <a:pt x="32" y="45"/>
                  </a:lnTo>
                  <a:lnTo>
                    <a:pt x="41" y="33"/>
                  </a:lnTo>
                  <a:lnTo>
                    <a:pt x="51" y="21"/>
                  </a:lnTo>
                  <a:lnTo>
                    <a:pt x="61" y="11"/>
                  </a:lnTo>
                  <a:lnTo>
                    <a:pt x="61" y="11"/>
                  </a:lnTo>
                  <a:lnTo>
                    <a:pt x="62" y="8"/>
                  </a:lnTo>
                  <a:lnTo>
                    <a:pt x="62" y="7"/>
                  </a:lnTo>
                  <a:lnTo>
                    <a:pt x="60" y="3"/>
                  </a:lnTo>
                  <a:lnTo>
                    <a:pt x="57" y="0"/>
                  </a:lnTo>
                  <a:lnTo>
                    <a:pt x="55" y="2"/>
                  </a:lnTo>
                  <a:lnTo>
                    <a:pt x="52" y="3"/>
                  </a:lnTo>
                  <a:lnTo>
                    <a:pt x="5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5" name="Google Shape;825;p35"/>
            <p:cNvSpPr/>
            <p:nvPr/>
          </p:nvSpPr>
          <p:spPr>
            <a:xfrm>
              <a:off x="2127165" y="2690237"/>
              <a:ext cx="37283" cy="46070"/>
            </a:xfrm>
            <a:custGeom>
              <a:rect b="b" l="l" r="r" t="t"/>
              <a:pathLst>
                <a:path extrusionOk="0" h="85" w="68">
                  <a:moveTo>
                    <a:pt x="58" y="3"/>
                  </a:moveTo>
                  <a:lnTo>
                    <a:pt x="58" y="3"/>
                  </a:lnTo>
                  <a:lnTo>
                    <a:pt x="50" y="12"/>
                  </a:lnTo>
                  <a:lnTo>
                    <a:pt x="42" y="21"/>
                  </a:lnTo>
                  <a:lnTo>
                    <a:pt x="42" y="21"/>
                  </a:lnTo>
                  <a:lnTo>
                    <a:pt x="32" y="29"/>
                  </a:lnTo>
                  <a:lnTo>
                    <a:pt x="28" y="33"/>
                  </a:lnTo>
                  <a:lnTo>
                    <a:pt x="24" y="37"/>
                  </a:lnTo>
                  <a:lnTo>
                    <a:pt x="24" y="37"/>
                  </a:lnTo>
                  <a:lnTo>
                    <a:pt x="11" y="58"/>
                  </a:lnTo>
                  <a:lnTo>
                    <a:pt x="5" y="68"/>
                  </a:lnTo>
                  <a:lnTo>
                    <a:pt x="0" y="79"/>
                  </a:lnTo>
                  <a:lnTo>
                    <a:pt x="0" y="79"/>
                  </a:lnTo>
                  <a:lnTo>
                    <a:pt x="0" y="81"/>
                  </a:lnTo>
                  <a:lnTo>
                    <a:pt x="0" y="83"/>
                  </a:lnTo>
                  <a:lnTo>
                    <a:pt x="2" y="85"/>
                  </a:lnTo>
                  <a:lnTo>
                    <a:pt x="4" y="85"/>
                  </a:lnTo>
                  <a:lnTo>
                    <a:pt x="8" y="85"/>
                  </a:lnTo>
                  <a:lnTo>
                    <a:pt x="9" y="84"/>
                  </a:lnTo>
                  <a:lnTo>
                    <a:pt x="11" y="81"/>
                  </a:lnTo>
                  <a:lnTo>
                    <a:pt x="11" y="81"/>
                  </a:lnTo>
                  <a:lnTo>
                    <a:pt x="16" y="71"/>
                  </a:lnTo>
                  <a:lnTo>
                    <a:pt x="21" y="60"/>
                  </a:lnTo>
                  <a:lnTo>
                    <a:pt x="28" y="50"/>
                  </a:lnTo>
                  <a:lnTo>
                    <a:pt x="36" y="41"/>
                  </a:lnTo>
                  <a:lnTo>
                    <a:pt x="36" y="41"/>
                  </a:lnTo>
                  <a:lnTo>
                    <a:pt x="53" y="26"/>
                  </a:lnTo>
                  <a:lnTo>
                    <a:pt x="60" y="19"/>
                  </a:lnTo>
                  <a:lnTo>
                    <a:pt x="68" y="9"/>
                  </a:lnTo>
                  <a:lnTo>
                    <a:pt x="68" y="9"/>
                  </a:lnTo>
                  <a:lnTo>
                    <a:pt x="68" y="7"/>
                  </a:lnTo>
                  <a:lnTo>
                    <a:pt x="68" y="4"/>
                  </a:lnTo>
                  <a:lnTo>
                    <a:pt x="66" y="2"/>
                  </a:lnTo>
                  <a:lnTo>
                    <a:pt x="62" y="0"/>
                  </a:lnTo>
                  <a:lnTo>
                    <a:pt x="59" y="2"/>
                  </a:lnTo>
                  <a:lnTo>
                    <a:pt x="58" y="3"/>
                  </a:lnTo>
                  <a:lnTo>
                    <a:pt x="5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6" name="Google Shape;826;p35"/>
            <p:cNvSpPr/>
            <p:nvPr/>
          </p:nvSpPr>
          <p:spPr>
            <a:xfrm>
              <a:off x="2184185" y="2690237"/>
              <a:ext cx="21931" cy="39488"/>
            </a:xfrm>
            <a:custGeom>
              <a:rect b="b" l="l" r="r" t="t"/>
              <a:pathLst>
                <a:path extrusionOk="0" h="75" w="41">
                  <a:moveTo>
                    <a:pt x="29" y="4"/>
                  </a:moveTo>
                  <a:lnTo>
                    <a:pt x="29" y="4"/>
                  </a:lnTo>
                  <a:lnTo>
                    <a:pt x="26" y="13"/>
                  </a:lnTo>
                  <a:lnTo>
                    <a:pt x="24" y="21"/>
                  </a:lnTo>
                  <a:lnTo>
                    <a:pt x="15" y="36"/>
                  </a:lnTo>
                  <a:lnTo>
                    <a:pt x="7" y="51"/>
                  </a:lnTo>
                  <a:lnTo>
                    <a:pt x="4" y="59"/>
                  </a:lnTo>
                  <a:lnTo>
                    <a:pt x="0" y="67"/>
                  </a:lnTo>
                  <a:lnTo>
                    <a:pt x="0" y="67"/>
                  </a:lnTo>
                  <a:lnTo>
                    <a:pt x="0" y="70"/>
                  </a:lnTo>
                  <a:lnTo>
                    <a:pt x="2" y="72"/>
                  </a:lnTo>
                  <a:lnTo>
                    <a:pt x="5" y="75"/>
                  </a:lnTo>
                  <a:lnTo>
                    <a:pt x="9" y="73"/>
                  </a:lnTo>
                  <a:lnTo>
                    <a:pt x="11" y="72"/>
                  </a:lnTo>
                  <a:lnTo>
                    <a:pt x="12" y="71"/>
                  </a:lnTo>
                  <a:lnTo>
                    <a:pt x="12" y="71"/>
                  </a:lnTo>
                  <a:lnTo>
                    <a:pt x="15" y="62"/>
                  </a:lnTo>
                  <a:lnTo>
                    <a:pt x="19" y="54"/>
                  </a:lnTo>
                  <a:lnTo>
                    <a:pt x="26" y="39"/>
                  </a:lnTo>
                  <a:lnTo>
                    <a:pt x="34" y="24"/>
                  </a:lnTo>
                  <a:lnTo>
                    <a:pt x="38" y="16"/>
                  </a:lnTo>
                  <a:lnTo>
                    <a:pt x="41" y="8"/>
                  </a:lnTo>
                  <a:lnTo>
                    <a:pt x="41" y="8"/>
                  </a:lnTo>
                  <a:lnTo>
                    <a:pt x="41" y="5"/>
                  </a:lnTo>
                  <a:lnTo>
                    <a:pt x="39" y="3"/>
                  </a:lnTo>
                  <a:lnTo>
                    <a:pt x="37" y="0"/>
                  </a:lnTo>
                  <a:lnTo>
                    <a:pt x="32" y="2"/>
                  </a:lnTo>
                  <a:lnTo>
                    <a:pt x="30" y="3"/>
                  </a:lnTo>
                  <a:lnTo>
                    <a:pt x="29" y="4"/>
                  </a:lnTo>
                  <a:lnTo>
                    <a:pt x="2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7" name="Google Shape;827;p35"/>
            <p:cNvSpPr/>
            <p:nvPr/>
          </p:nvSpPr>
          <p:spPr>
            <a:xfrm>
              <a:off x="2258751" y="2690237"/>
              <a:ext cx="32897" cy="46070"/>
            </a:xfrm>
            <a:custGeom>
              <a:rect b="b" l="l" r="r" t="t"/>
              <a:pathLst>
                <a:path extrusionOk="0" h="85" w="57">
                  <a:moveTo>
                    <a:pt x="47" y="3"/>
                  </a:moveTo>
                  <a:lnTo>
                    <a:pt x="47" y="3"/>
                  </a:lnTo>
                  <a:lnTo>
                    <a:pt x="35" y="21"/>
                  </a:lnTo>
                  <a:lnTo>
                    <a:pt x="23" y="38"/>
                  </a:lnTo>
                  <a:lnTo>
                    <a:pt x="23" y="38"/>
                  </a:lnTo>
                  <a:lnTo>
                    <a:pt x="11" y="58"/>
                  </a:lnTo>
                  <a:lnTo>
                    <a:pt x="1" y="77"/>
                  </a:lnTo>
                  <a:lnTo>
                    <a:pt x="1" y="77"/>
                  </a:lnTo>
                  <a:lnTo>
                    <a:pt x="0" y="80"/>
                  </a:lnTo>
                  <a:lnTo>
                    <a:pt x="0" y="81"/>
                  </a:lnTo>
                  <a:lnTo>
                    <a:pt x="2" y="85"/>
                  </a:lnTo>
                  <a:lnTo>
                    <a:pt x="6" y="85"/>
                  </a:lnTo>
                  <a:lnTo>
                    <a:pt x="9" y="85"/>
                  </a:lnTo>
                  <a:lnTo>
                    <a:pt x="10" y="83"/>
                  </a:lnTo>
                  <a:lnTo>
                    <a:pt x="10" y="83"/>
                  </a:lnTo>
                  <a:lnTo>
                    <a:pt x="22" y="62"/>
                  </a:lnTo>
                  <a:lnTo>
                    <a:pt x="28" y="51"/>
                  </a:lnTo>
                  <a:lnTo>
                    <a:pt x="35" y="42"/>
                  </a:lnTo>
                  <a:lnTo>
                    <a:pt x="35" y="42"/>
                  </a:lnTo>
                  <a:lnTo>
                    <a:pt x="47" y="26"/>
                  </a:lnTo>
                  <a:lnTo>
                    <a:pt x="56" y="9"/>
                  </a:lnTo>
                  <a:lnTo>
                    <a:pt x="56" y="9"/>
                  </a:lnTo>
                  <a:lnTo>
                    <a:pt x="57" y="7"/>
                  </a:lnTo>
                  <a:lnTo>
                    <a:pt x="56" y="4"/>
                  </a:lnTo>
                  <a:lnTo>
                    <a:pt x="53" y="2"/>
                  </a:lnTo>
                  <a:lnTo>
                    <a:pt x="49" y="0"/>
                  </a:lnTo>
                  <a:lnTo>
                    <a:pt x="48" y="2"/>
                  </a:lnTo>
                  <a:lnTo>
                    <a:pt x="47" y="3"/>
                  </a:lnTo>
                  <a:lnTo>
                    <a:pt x="4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8" name="Google Shape;828;p35"/>
            <p:cNvSpPr/>
            <p:nvPr/>
          </p:nvSpPr>
          <p:spPr>
            <a:xfrm>
              <a:off x="2309193" y="2683655"/>
              <a:ext cx="24125" cy="43876"/>
            </a:xfrm>
            <a:custGeom>
              <a:rect b="b" l="l" r="r" t="t"/>
              <a:pathLst>
                <a:path extrusionOk="0" h="80" w="46">
                  <a:moveTo>
                    <a:pt x="34" y="5"/>
                  </a:moveTo>
                  <a:lnTo>
                    <a:pt x="34" y="5"/>
                  </a:lnTo>
                  <a:lnTo>
                    <a:pt x="33" y="14"/>
                  </a:lnTo>
                  <a:lnTo>
                    <a:pt x="32" y="23"/>
                  </a:lnTo>
                  <a:lnTo>
                    <a:pt x="28" y="31"/>
                  </a:lnTo>
                  <a:lnTo>
                    <a:pt x="24" y="40"/>
                  </a:lnTo>
                  <a:lnTo>
                    <a:pt x="13" y="55"/>
                  </a:lnTo>
                  <a:lnTo>
                    <a:pt x="1" y="69"/>
                  </a:lnTo>
                  <a:lnTo>
                    <a:pt x="1" y="69"/>
                  </a:lnTo>
                  <a:lnTo>
                    <a:pt x="0" y="72"/>
                  </a:lnTo>
                  <a:lnTo>
                    <a:pt x="0" y="73"/>
                  </a:lnTo>
                  <a:lnTo>
                    <a:pt x="1" y="77"/>
                  </a:lnTo>
                  <a:lnTo>
                    <a:pt x="5" y="80"/>
                  </a:lnTo>
                  <a:lnTo>
                    <a:pt x="8" y="78"/>
                  </a:lnTo>
                  <a:lnTo>
                    <a:pt x="9" y="77"/>
                  </a:lnTo>
                  <a:lnTo>
                    <a:pt x="9" y="77"/>
                  </a:lnTo>
                  <a:lnTo>
                    <a:pt x="24" y="61"/>
                  </a:lnTo>
                  <a:lnTo>
                    <a:pt x="29" y="53"/>
                  </a:lnTo>
                  <a:lnTo>
                    <a:pt x="34" y="44"/>
                  </a:lnTo>
                  <a:lnTo>
                    <a:pt x="39" y="35"/>
                  </a:lnTo>
                  <a:lnTo>
                    <a:pt x="42" y="25"/>
                  </a:lnTo>
                  <a:lnTo>
                    <a:pt x="45" y="15"/>
                  </a:lnTo>
                  <a:lnTo>
                    <a:pt x="46" y="5"/>
                  </a:lnTo>
                  <a:lnTo>
                    <a:pt x="46" y="5"/>
                  </a:lnTo>
                  <a:lnTo>
                    <a:pt x="46" y="2"/>
                  </a:lnTo>
                  <a:lnTo>
                    <a:pt x="45" y="1"/>
                  </a:lnTo>
                  <a:lnTo>
                    <a:pt x="41" y="0"/>
                  </a:lnTo>
                  <a:lnTo>
                    <a:pt x="37" y="1"/>
                  </a:lnTo>
                  <a:lnTo>
                    <a:pt x="35" y="2"/>
                  </a:lnTo>
                  <a:lnTo>
                    <a:pt x="34" y="5"/>
                  </a:lnTo>
                  <a:lnTo>
                    <a:pt x="3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29" name="Google Shape;829;p35"/>
            <p:cNvSpPr/>
            <p:nvPr/>
          </p:nvSpPr>
          <p:spPr>
            <a:xfrm>
              <a:off x="2366213" y="2683655"/>
              <a:ext cx="21931" cy="43876"/>
            </a:xfrm>
            <a:custGeom>
              <a:rect b="b" l="l" r="r" t="t"/>
              <a:pathLst>
                <a:path extrusionOk="0" h="80" w="41">
                  <a:moveTo>
                    <a:pt x="29" y="6"/>
                  </a:moveTo>
                  <a:lnTo>
                    <a:pt x="29" y="6"/>
                  </a:lnTo>
                  <a:lnTo>
                    <a:pt x="28" y="10"/>
                  </a:lnTo>
                  <a:lnTo>
                    <a:pt x="26" y="12"/>
                  </a:lnTo>
                  <a:lnTo>
                    <a:pt x="21" y="20"/>
                  </a:lnTo>
                  <a:lnTo>
                    <a:pt x="21" y="20"/>
                  </a:lnTo>
                  <a:lnTo>
                    <a:pt x="17" y="28"/>
                  </a:lnTo>
                  <a:lnTo>
                    <a:pt x="13" y="36"/>
                  </a:lnTo>
                  <a:lnTo>
                    <a:pt x="13" y="36"/>
                  </a:lnTo>
                  <a:lnTo>
                    <a:pt x="9" y="45"/>
                  </a:lnTo>
                  <a:lnTo>
                    <a:pt x="5" y="55"/>
                  </a:lnTo>
                  <a:lnTo>
                    <a:pt x="3" y="65"/>
                  </a:lnTo>
                  <a:lnTo>
                    <a:pt x="0" y="75"/>
                  </a:lnTo>
                  <a:lnTo>
                    <a:pt x="0" y="75"/>
                  </a:lnTo>
                  <a:lnTo>
                    <a:pt x="1" y="78"/>
                  </a:lnTo>
                  <a:lnTo>
                    <a:pt x="3" y="79"/>
                  </a:lnTo>
                  <a:lnTo>
                    <a:pt x="7" y="80"/>
                  </a:lnTo>
                  <a:lnTo>
                    <a:pt x="11" y="79"/>
                  </a:lnTo>
                  <a:lnTo>
                    <a:pt x="12" y="78"/>
                  </a:lnTo>
                  <a:lnTo>
                    <a:pt x="12" y="75"/>
                  </a:lnTo>
                  <a:lnTo>
                    <a:pt x="12" y="75"/>
                  </a:lnTo>
                  <a:lnTo>
                    <a:pt x="15" y="63"/>
                  </a:lnTo>
                  <a:lnTo>
                    <a:pt x="18" y="53"/>
                  </a:lnTo>
                  <a:lnTo>
                    <a:pt x="29" y="32"/>
                  </a:lnTo>
                  <a:lnTo>
                    <a:pt x="29" y="32"/>
                  </a:lnTo>
                  <a:lnTo>
                    <a:pt x="35" y="20"/>
                  </a:lnTo>
                  <a:lnTo>
                    <a:pt x="38" y="15"/>
                  </a:lnTo>
                  <a:lnTo>
                    <a:pt x="41" y="8"/>
                  </a:lnTo>
                  <a:lnTo>
                    <a:pt x="41" y="8"/>
                  </a:lnTo>
                  <a:lnTo>
                    <a:pt x="41" y="6"/>
                  </a:lnTo>
                  <a:lnTo>
                    <a:pt x="39" y="3"/>
                  </a:lnTo>
                  <a:lnTo>
                    <a:pt x="35" y="2"/>
                  </a:lnTo>
                  <a:lnTo>
                    <a:pt x="34" y="0"/>
                  </a:lnTo>
                  <a:lnTo>
                    <a:pt x="32" y="2"/>
                  </a:lnTo>
                  <a:lnTo>
                    <a:pt x="30" y="3"/>
                  </a:lnTo>
                  <a:lnTo>
                    <a:pt x="29" y="6"/>
                  </a:lnTo>
                  <a:lnTo>
                    <a:pt x="2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0" name="Google Shape;830;p35"/>
            <p:cNvSpPr/>
            <p:nvPr/>
          </p:nvSpPr>
          <p:spPr>
            <a:xfrm>
              <a:off x="2405689" y="2685849"/>
              <a:ext cx="32897" cy="48263"/>
            </a:xfrm>
            <a:custGeom>
              <a:rect b="b" l="l" r="r" t="t"/>
              <a:pathLst>
                <a:path extrusionOk="0" h="85" w="57">
                  <a:moveTo>
                    <a:pt x="47" y="1"/>
                  </a:moveTo>
                  <a:lnTo>
                    <a:pt x="47" y="1"/>
                  </a:lnTo>
                  <a:lnTo>
                    <a:pt x="40" y="12"/>
                  </a:lnTo>
                  <a:lnTo>
                    <a:pt x="34" y="24"/>
                  </a:lnTo>
                  <a:lnTo>
                    <a:pt x="29" y="34"/>
                  </a:lnTo>
                  <a:lnTo>
                    <a:pt x="21" y="46"/>
                  </a:lnTo>
                  <a:lnTo>
                    <a:pt x="21" y="46"/>
                  </a:lnTo>
                  <a:lnTo>
                    <a:pt x="10" y="60"/>
                  </a:lnTo>
                  <a:lnTo>
                    <a:pt x="1" y="77"/>
                  </a:lnTo>
                  <a:lnTo>
                    <a:pt x="1" y="77"/>
                  </a:lnTo>
                  <a:lnTo>
                    <a:pt x="0" y="78"/>
                  </a:lnTo>
                  <a:lnTo>
                    <a:pt x="0" y="81"/>
                  </a:lnTo>
                  <a:lnTo>
                    <a:pt x="2" y="84"/>
                  </a:lnTo>
                  <a:lnTo>
                    <a:pt x="8" y="85"/>
                  </a:lnTo>
                  <a:lnTo>
                    <a:pt x="9" y="84"/>
                  </a:lnTo>
                  <a:lnTo>
                    <a:pt x="10" y="82"/>
                  </a:lnTo>
                  <a:lnTo>
                    <a:pt x="10" y="82"/>
                  </a:lnTo>
                  <a:lnTo>
                    <a:pt x="29" y="55"/>
                  </a:lnTo>
                  <a:lnTo>
                    <a:pt x="29" y="55"/>
                  </a:lnTo>
                  <a:lnTo>
                    <a:pt x="35" y="44"/>
                  </a:lnTo>
                  <a:lnTo>
                    <a:pt x="40" y="31"/>
                  </a:lnTo>
                  <a:lnTo>
                    <a:pt x="47" y="20"/>
                  </a:lnTo>
                  <a:lnTo>
                    <a:pt x="56" y="9"/>
                  </a:lnTo>
                  <a:lnTo>
                    <a:pt x="56" y="9"/>
                  </a:lnTo>
                  <a:lnTo>
                    <a:pt x="57" y="8"/>
                  </a:lnTo>
                  <a:lnTo>
                    <a:pt x="57" y="5"/>
                  </a:lnTo>
                  <a:lnTo>
                    <a:pt x="55" y="1"/>
                  </a:lnTo>
                  <a:lnTo>
                    <a:pt x="52" y="0"/>
                  </a:lnTo>
                  <a:lnTo>
                    <a:pt x="49" y="0"/>
                  </a:lnTo>
                  <a:lnTo>
                    <a:pt x="47" y="1"/>
                  </a:lnTo>
                  <a:lnTo>
                    <a:pt x="4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1" name="Google Shape;831;p35"/>
            <p:cNvSpPr/>
            <p:nvPr/>
          </p:nvSpPr>
          <p:spPr>
            <a:xfrm>
              <a:off x="2464902" y="2679267"/>
              <a:ext cx="21931" cy="48263"/>
            </a:xfrm>
            <a:custGeom>
              <a:rect b="b" l="l" r="r" t="t"/>
              <a:pathLst>
                <a:path extrusionOk="0" h="85" w="41">
                  <a:moveTo>
                    <a:pt x="29" y="5"/>
                  </a:moveTo>
                  <a:lnTo>
                    <a:pt x="29" y="5"/>
                  </a:lnTo>
                  <a:lnTo>
                    <a:pt x="28" y="19"/>
                  </a:lnTo>
                  <a:lnTo>
                    <a:pt x="24" y="29"/>
                  </a:lnTo>
                  <a:lnTo>
                    <a:pt x="20" y="41"/>
                  </a:lnTo>
                  <a:lnTo>
                    <a:pt x="15" y="51"/>
                  </a:lnTo>
                  <a:lnTo>
                    <a:pt x="15" y="51"/>
                  </a:lnTo>
                  <a:lnTo>
                    <a:pt x="9" y="59"/>
                  </a:lnTo>
                  <a:lnTo>
                    <a:pt x="4" y="66"/>
                  </a:lnTo>
                  <a:lnTo>
                    <a:pt x="4" y="66"/>
                  </a:lnTo>
                  <a:lnTo>
                    <a:pt x="2" y="72"/>
                  </a:lnTo>
                  <a:lnTo>
                    <a:pt x="0" y="80"/>
                  </a:lnTo>
                  <a:lnTo>
                    <a:pt x="0" y="80"/>
                  </a:lnTo>
                  <a:lnTo>
                    <a:pt x="0" y="83"/>
                  </a:lnTo>
                  <a:lnTo>
                    <a:pt x="2" y="84"/>
                  </a:lnTo>
                  <a:lnTo>
                    <a:pt x="4" y="85"/>
                  </a:lnTo>
                  <a:lnTo>
                    <a:pt x="6" y="85"/>
                  </a:lnTo>
                  <a:lnTo>
                    <a:pt x="9" y="84"/>
                  </a:lnTo>
                  <a:lnTo>
                    <a:pt x="11" y="83"/>
                  </a:lnTo>
                  <a:lnTo>
                    <a:pt x="12" y="80"/>
                  </a:lnTo>
                  <a:lnTo>
                    <a:pt x="12" y="80"/>
                  </a:lnTo>
                  <a:lnTo>
                    <a:pt x="13" y="73"/>
                  </a:lnTo>
                  <a:lnTo>
                    <a:pt x="16" y="70"/>
                  </a:lnTo>
                  <a:lnTo>
                    <a:pt x="20" y="66"/>
                  </a:lnTo>
                  <a:lnTo>
                    <a:pt x="23" y="60"/>
                  </a:lnTo>
                  <a:lnTo>
                    <a:pt x="23" y="60"/>
                  </a:lnTo>
                  <a:lnTo>
                    <a:pt x="30" y="43"/>
                  </a:lnTo>
                  <a:lnTo>
                    <a:pt x="30" y="43"/>
                  </a:lnTo>
                  <a:lnTo>
                    <a:pt x="37" y="25"/>
                  </a:lnTo>
                  <a:lnTo>
                    <a:pt x="40" y="16"/>
                  </a:lnTo>
                  <a:lnTo>
                    <a:pt x="41" y="5"/>
                  </a:lnTo>
                  <a:lnTo>
                    <a:pt x="41" y="5"/>
                  </a:lnTo>
                  <a:lnTo>
                    <a:pt x="40" y="4"/>
                  </a:lnTo>
                  <a:lnTo>
                    <a:pt x="38" y="2"/>
                  </a:lnTo>
                  <a:lnTo>
                    <a:pt x="36" y="0"/>
                  </a:lnTo>
                  <a:lnTo>
                    <a:pt x="30" y="2"/>
                  </a:lnTo>
                  <a:lnTo>
                    <a:pt x="29" y="4"/>
                  </a:lnTo>
                  <a:lnTo>
                    <a:pt x="29" y="5"/>
                  </a:lnTo>
                  <a:lnTo>
                    <a:pt x="29"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2" name="Google Shape;832;p35"/>
            <p:cNvSpPr/>
            <p:nvPr/>
          </p:nvSpPr>
          <p:spPr>
            <a:xfrm>
              <a:off x="2519730" y="2685849"/>
              <a:ext cx="15352" cy="43876"/>
            </a:xfrm>
            <a:custGeom>
              <a:rect b="b" l="l" r="r" t="t"/>
              <a:pathLst>
                <a:path extrusionOk="0" h="80" w="29">
                  <a:moveTo>
                    <a:pt x="17" y="5"/>
                  </a:moveTo>
                  <a:lnTo>
                    <a:pt x="17" y="5"/>
                  </a:lnTo>
                  <a:lnTo>
                    <a:pt x="16" y="22"/>
                  </a:lnTo>
                  <a:lnTo>
                    <a:pt x="12" y="39"/>
                  </a:lnTo>
                  <a:lnTo>
                    <a:pt x="0" y="72"/>
                  </a:lnTo>
                  <a:lnTo>
                    <a:pt x="0" y="72"/>
                  </a:lnTo>
                  <a:lnTo>
                    <a:pt x="0" y="75"/>
                  </a:lnTo>
                  <a:lnTo>
                    <a:pt x="1" y="77"/>
                  </a:lnTo>
                  <a:lnTo>
                    <a:pt x="4" y="80"/>
                  </a:lnTo>
                  <a:lnTo>
                    <a:pt x="9" y="78"/>
                  </a:lnTo>
                  <a:lnTo>
                    <a:pt x="11" y="77"/>
                  </a:lnTo>
                  <a:lnTo>
                    <a:pt x="12" y="76"/>
                  </a:lnTo>
                  <a:lnTo>
                    <a:pt x="12" y="76"/>
                  </a:lnTo>
                  <a:lnTo>
                    <a:pt x="24" y="41"/>
                  </a:lnTo>
                  <a:lnTo>
                    <a:pt x="28" y="24"/>
                  </a:lnTo>
                  <a:lnTo>
                    <a:pt x="29" y="5"/>
                  </a:lnTo>
                  <a:lnTo>
                    <a:pt x="29" y="5"/>
                  </a:lnTo>
                  <a:lnTo>
                    <a:pt x="29" y="3"/>
                  </a:lnTo>
                  <a:lnTo>
                    <a:pt x="28" y="1"/>
                  </a:lnTo>
                  <a:lnTo>
                    <a:pt x="24" y="0"/>
                  </a:lnTo>
                  <a:lnTo>
                    <a:pt x="20" y="1"/>
                  </a:lnTo>
                  <a:lnTo>
                    <a:pt x="18" y="3"/>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3" name="Google Shape;833;p35"/>
            <p:cNvSpPr/>
            <p:nvPr/>
          </p:nvSpPr>
          <p:spPr>
            <a:xfrm>
              <a:off x="2572364" y="2683655"/>
              <a:ext cx="21931" cy="46070"/>
            </a:xfrm>
            <a:custGeom>
              <a:rect b="b" l="l" r="r" t="t"/>
              <a:pathLst>
                <a:path extrusionOk="0" h="85" w="39">
                  <a:moveTo>
                    <a:pt x="28" y="5"/>
                  </a:moveTo>
                  <a:lnTo>
                    <a:pt x="28" y="5"/>
                  </a:lnTo>
                  <a:lnTo>
                    <a:pt x="28" y="14"/>
                  </a:lnTo>
                  <a:lnTo>
                    <a:pt x="25" y="23"/>
                  </a:lnTo>
                  <a:lnTo>
                    <a:pt x="22" y="32"/>
                  </a:lnTo>
                  <a:lnTo>
                    <a:pt x="19" y="42"/>
                  </a:lnTo>
                  <a:lnTo>
                    <a:pt x="9" y="59"/>
                  </a:lnTo>
                  <a:lnTo>
                    <a:pt x="0" y="76"/>
                  </a:lnTo>
                  <a:lnTo>
                    <a:pt x="0" y="76"/>
                  </a:lnTo>
                  <a:lnTo>
                    <a:pt x="0" y="78"/>
                  </a:lnTo>
                  <a:lnTo>
                    <a:pt x="0" y="81"/>
                  </a:lnTo>
                  <a:lnTo>
                    <a:pt x="3" y="83"/>
                  </a:lnTo>
                  <a:lnTo>
                    <a:pt x="7" y="85"/>
                  </a:lnTo>
                  <a:lnTo>
                    <a:pt x="9" y="83"/>
                  </a:lnTo>
                  <a:lnTo>
                    <a:pt x="11" y="82"/>
                  </a:lnTo>
                  <a:lnTo>
                    <a:pt x="11" y="82"/>
                  </a:lnTo>
                  <a:lnTo>
                    <a:pt x="20" y="64"/>
                  </a:lnTo>
                  <a:lnTo>
                    <a:pt x="29" y="44"/>
                  </a:lnTo>
                  <a:lnTo>
                    <a:pt x="33" y="35"/>
                  </a:lnTo>
                  <a:lnTo>
                    <a:pt x="37" y="26"/>
                  </a:lnTo>
                  <a:lnTo>
                    <a:pt x="38" y="15"/>
                  </a:lnTo>
                  <a:lnTo>
                    <a:pt x="39" y="5"/>
                  </a:lnTo>
                  <a:lnTo>
                    <a:pt x="39" y="5"/>
                  </a:lnTo>
                  <a:lnTo>
                    <a:pt x="39" y="2"/>
                  </a:lnTo>
                  <a:lnTo>
                    <a:pt x="38" y="1"/>
                  </a:lnTo>
                  <a:lnTo>
                    <a:pt x="34" y="0"/>
                  </a:lnTo>
                  <a:lnTo>
                    <a:pt x="30" y="1"/>
                  </a:lnTo>
                  <a:lnTo>
                    <a:pt x="29" y="2"/>
                  </a:lnTo>
                  <a:lnTo>
                    <a:pt x="28" y="5"/>
                  </a:lnTo>
                  <a:lnTo>
                    <a:pt x="2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4" name="Google Shape;834;p35"/>
            <p:cNvSpPr/>
            <p:nvPr/>
          </p:nvSpPr>
          <p:spPr>
            <a:xfrm>
              <a:off x="1846448" y="1948741"/>
              <a:ext cx="120621" cy="116271"/>
            </a:xfrm>
            <a:custGeom>
              <a:rect b="b" l="l" r="r" t="t"/>
              <a:pathLst>
                <a:path extrusionOk="0" h="216" w="222">
                  <a:moveTo>
                    <a:pt x="213" y="1"/>
                  </a:moveTo>
                  <a:lnTo>
                    <a:pt x="213" y="1"/>
                  </a:lnTo>
                  <a:lnTo>
                    <a:pt x="185" y="29"/>
                  </a:lnTo>
                  <a:lnTo>
                    <a:pt x="154" y="55"/>
                  </a:lnTo>
                  <a:lnTo>
                    <a:pt x="126" y="81"/>
                  </a:lnTo>
                  <a:lnTo>
                    <a:pt x="113" y="95"/>
                  </a:lnTo>
                  <a:lnTo>
                    <a:pt x="98" y="110"/>
                  </a:lnTo>
                  <a:lnTo>
                    <a:pt x="98" y="110"/>
                  </a:lnTo>
                  <a:lnTo>
                    <a:pt x="86" y="122"/>
                  </a:lnTo>
                  <a:lnTo>
                    <a:pt x="73" y="133"/>
                  </a:lnTo>
                  <a:lnTo>
                    <a:pt x="47" y="157"/>
                  </a:lnTo>
                  <a:lnTo>
                    <a:pt x="34" y="167"/>
                  </a:lnTo>
                  <a:lnTo>
                    <a:pt x="21" y="180"/>
                  </a:lnTo>
                  <a:lnTo>
                    <a:pt x="11" y="194"/>
                  </a:lnTo>
                  <a:lnTo>
                    <a:pt x="1" y="208"/>
                  </a:lnTo>
                  <a:lnTo>
                    <a:pt x="1" y="208"/>
                  </a:lnTo>
                  <a:lnTo>
                    <a:pt x="0" y="211"/>
                  </a:lnTo>
                  <a:lnTo>
                    <a:pt x="0" y="212"/>
                  </a:lnTo>
                  <a:lnTo>
                    <a:pt x="3" y="216"/>
                  </a:lnTo>
                  <a:lnTo>
                    <a:pt x="7" y="216"/>
                  </a:lnTo>
                  <a:lnTo>
                    <a:pt x="9" y="216"/>
                  </a:lnTo>
                  <a:lnTo>
                    <a:pt x="11" y="213"/>
                  </a:lnTo>
                  <a:lnTo>
                    <a:pt x="11" y="213"/>
                  </a:lnTo>
                  <a:lnTo>
                    <a:pt x="20" y="200"/>
                  </a:lnTo>
                  <a:lnTo>
                    <a:pt x="30" y="187"/>
                  </a:lnTo>
                  <a:lnTo>
                    <a:pt x="42" y="174"/>
                  </a:lnTo>
                  <a:lnTo>
                    <a:pt x="54" y="162"/>
                  </a:lnTo>
                  <a:lnTo>
                    <a:pt x="81" y="139"/>
                  </a:lnTo>
                  <a:lnTo>
                    <a:pt x="107" y="118"/>
                  </a:lnTo>
                  <a:lnTo>
                    <a:pt x="107" y="118"/>
                  </a:lnTo>
                  <a:lnTo>
                    <a:pt x="120" y="106"/>
                  </a:lnTo>
                  <a:lnTo>
                    <a:pt x="132" y="93"/>
                  </a:lnTo>
                  <a:lnTo>
                    <a:pt x="145" y="80"/>
                  </a:lnTo>
                  <a:lnTo>
                    <a:pt x="158" y="67"/>
                  </a:lnTo>
                  <a:lnTo>
                    <a:pt x="158" y="67"/>
                  </a:lnTo>
                  <a:lnTo>
                    <a:pt x="190" y="38"/>
                  </a:lnTo>
                  <a:lnTo>
                    <a:pt x="221" y="9"/>
                  </a:lnTo>
                  <a:lnTo>
                    <a:pt x="221" y="9"/>
                  </a:lnTo>
                  <a:lnTo>
                    <a:pt x="222" y="8"/>
                  </a:lnTo>
                  <a:lnTo>
                    <a:pt x="222" y="5"/>
                  </a:lnTo>
                  <a:lnTo>
                    <a:pt x="221" y="1"/>
                  </a:lnTo>
                  <a:lnTo>
                    <a:pt x="217" y="0"/>
                  </a:lnTo>
                  <a:lnTo>
                    <a:pt x="215" y="0"/>
                  </a:lnTo>
                  <a:lnTo>
                    <a:pt x="213" y="1"/>
                  </a:lnTo>
                  <a:lnTo>
                    <a:pt x="21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5" name="Google Shape;835;p35"/>
            <p:cNvSpPr/>
            <p:nvPr/>
          </p:nvSpPr>
          <p:spPr>
            <a:xfrm>
              <a:off x="1842062" y="1964096"/>
              <a:ext cx="210537" cy="214990"/>
            </a:xfrm>
            <a:custGeom>
              <a:rect b="b" l="l" r="r" t="t"/>
              <a:pathLst>
                <a:path extrusionOk="0" h="393" w="382">
                  <a:moveTo>
                    <a:pt x="373" y="0"/>
                  </a:moveTo>
                  <a:lnTo>
                    <a:pt x="373" y="0"/>
                  </a:lnTo>
                  <a:lnTo>
                    <a:pt x="360" y="8"/>
                  </a:lnTo>
                  <a:lnTo>
                    <a:pt x="348" y="17"/>
                  </a:lnTo>
                  <a:lnTo>
                    <a:pt x="335" y="27"/>
                  </a:lnTo>
                  <a:lnTo>
                    <a:pt x="324" y="39"/>
                  </a:lnTo>
                  <a:lnTo>
                    <a:pt x="303" y="63"/>
                  </a:lnTo>
                  <a:lnTo>
                    <a:pt x="282" y="86"/>
                  </a:lnTo>
                  <a:lnTo>
                    <a:pt x="282" y="86"/>
                  </a:lnTo>
                  <a:lnTo>
                    <a:pt x="230" y="142"/>
                  </a:lnTo>
                  <a:lnTo>
                    <a:pt x="203" y="168"/>
                  </a:lnTo>
                  <a:lnTo>
                    <a:pt x="175" y="195"/>
                  </a:lnTo>
                  <a:lnTo>
                    <a:pt x="175" y="195"/>
                  </a:lnTo>
                  <a:lnTo>
                    <a:pt x="119" y="244"/>
                  </a:lnTo>
                  <a:lnTo>
                    <a:pt x="93" y="269"/>
                  </a:lnTo>
                  <a:lnTo>
                    <a:pt x="80" y="282"/>
                  </a:lnTo>
                  <a:lnTo>
                    <a:pt x="67" y="297"/>
                  </a:lnTo>
                  <a:lnTo>
                    <a:pt x="67" y="297"/>
                  </a:lnTo>
                  <a:lnTo>
                    <a:pt x="18" y="356"/>
                  </a:lnTo>
                  <a:lnTo>
                    <a:pt x="18" y="356"/>
                  </a:lnTo>
                  <a:lnTo>
                    <a:pt x="5" y="370"/>
                  </a:lnTo>
                  <a:lnTo>
                    <a:pt x="1" y="378"/>
                  </a:lnTo>
                  <a:lnTo>
                    <a:pt x="0" y="383"/>
                  </a:lnTo>
                  <a:lnTo>
                    <a:pt x="0" y="387"/>
                  </a:lnTo>
                  <a:lnTo>
                    <a:pt x="0" y="387"/>
                  </a:lnTo>
                  <a:lnTo>
                    <a:pt x="0" y="390"/>
                  </a:lnTo>
                  <a:lnTo>
                    <a:pt x="1" y="392"/>
                  </a:lnTo>
                  <a:lnTo>
                    <a:pt x="5" y="393"/>
                  </a:lnTo>
                  <a:lnTo>
                    <a:pt x="9" y="392"/>
                  </a:lnTo>
                  <a:lnTo>
                    <a:pt x="10" y="390"/>
                  </a:lnTo>
                  <a:lnTo>
                    <a:pt x="10" y="387"/>
                  </a:lnTo>
                  <a:lnTo>
                    <a:pt x="10" y="387"/>
                  </a:lnTo>
                  <a:lnTo>
                    <a:pt x="12" y="382"/>
                  </a:lnTo>
                  <a:lnTo>
                    <a:pt x="14" y="375"/>
                  </a:lnTo>
                  <a:lnTo>
                    <a:pt x="25" y="363"/>
                  </a:lnTo>
                  <a:lnTo>
                    <a:pt x="37" y="350"/>
                  </a:lnTo>
                  <a:lnTo>
                    <a:pt x="44" y="341"/>
                  </a:lnTo>
                  <a:lnTo>
                    <a:pt x="44" y="341"/>
                  </a:lnTo>
                  <a:lnTo>
                    <a:pt x="56" y="325"/>
                  </a:lnTo>
                  <a:lnTo>
                    <a:pt x="69" y="311"/>
                  </a:lnTo>
                  <a:lnTo>
                    <a:pt x="95" y="282"/>
                  </a:lnTo>
                  <a:lnTo>
                    <a:pt x="95" y="282"/>
                  </a:lnTo>
                  <a:lnTo>
                    <a:pt x="119" y="259"/>
                  </a:lnTo>
                  <a:lnTo>
                    <a:pt x="144" y="235"/>
                  </a:lnTo>
                  <a:lnTo>
                    <a:pt x="170" y="213"/>
                  </a:lnTo>
                  <a:lnTo>
                    <a:pt x="196" y="192"/>
                  </a:lnTo>
                  <a:lnTo>
                    <a:pt x="196" y="192"/>
                  </a:lnTo>
                  <a:lnTo>
                    <a:pt x="208" y="183"/>
                  </a:lnTo>
                  <a:lnTo>
                    <a:pt x="220" y="172"/>
                  </a:lnTo>
                  <a:lnTo>
                    <a:pt x="242" y="149"/>
                  </a:lnTo>
                  <a:lnTo>
                    <a:pt x="284" y="102"/>
                  </a:lnTo>
                  <a:lnTo>
                    <a:pt x="284" y="102"/>
                  </a:lnTo>
                  <a:lnTo>
                    <a:pt x="305" y="77"/>
                  </a:lnTo>
                  <a:lnTo>
                    <a:pt x="327" y="51"/>
                  </a:lnTo>
                  <a:lnTo>
                    <a:pt x="340" y="39"/>
                  </a:lnTo>
                  <a:lnTo>
                    <a:pt x="352" y="27"/>
                  </a:lnTo>
                  <a:lnTo>
                    <a:pt x="365" y="18"/>
                  </a:lnTo>
                  <a:lnTo>
                    <a:pt x="379" y="10"/>
                  </a:lnTo>
                  <a:lnTo>
                    <a:pt x="379" y="10"/>
                  </a:lnTo>
                  <a:lnTo>
                    <a:pt x="381" y="9"/>
                  </a:lnTo>
                  <a:lnTo>
                    <a:pt x="382" y="6"/>
                  </a:lnTo>
                  <a:lnTo>
                    <a:pt x="382" y="5"/>
                  </a:lnTo>
                  <a:lnTo>
                    <a:pt x="381" y="2"/>
                  </a:lnTo>
                  <a:lnTo>
                    <a:pt x="378" y="0"/>
                  </a:lnTo>
                  <a:lnTo>
                    <a:pt x="375" y="0"/>
                  </a:lnTo>
                  <a:lnTo>
                    <a:pt x="373" y="0"/>
                  </a:lnTo>
                  <a:lnTo>
                    <a:pt x="373"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6" name="Google Shape;836;p35"/>
            <p:cNvSpPr/>
            <p:nvPr/>
          </p:nvSpPr>
          <p:spPr>
            <a:xfrm>
              <a:off x="1949525" y="2058429"/>
              <a:ext cx="192993" cy="206215"/>
            </a:xfrm>
            <a:custGeom>
              <a:rect b="b" l="l" r="r" t="t"/>
              <a:pathLst>
                <a:path extrusionOk="0" h="377" w="354">
                  <a:moveTo>
                    <a:pt x="343" y="4"/>
                  </a:moveTo>
                  <a:lnTo>
                    <a:pt x="343" y="4"/>
                  </a:lnTo>
                  <a:lnTo>
                    <a:pt x="342" y="8"/>
                  </a:lnTo>
                  <a:lnTo>
                    <a:pt x="338" y="13"/>
                  </a:lnTo>
                  <a:lnTo>
                    <a:pt x="329" y="25"/>
                  </a:lnTo>
                  <a:lnTo>
                    <a:pt x="312" y="45"/>
                  </a:lnTo>
                  <a:lnTo>
                    <a:pt x="312" y="45"/>
                  </a:lnTo>
                  <a:lnTo>
                    <a:pt x="288" y="71"/>
                  </a:lnTo>
                  <a:lnTo>
                    <a:pt x="263" y="97"/>
                  </a:lnTo>
                  <a:lnTo>
                    <a:pt x="263" y="97"/>
                  </a:lnTo>
                  <a:lnTo>
                    <a:pt x="212" y="147"/>
                  </a:lnTo>
                  <a:lnTo>
                    <a:pt x="161" y="195"/>
                  </a:lnTo>
                  <a:lnTo>
                    <a:pt x="161" y="195"/>
                  </a:lnTo>
                  <a:lnTo>
                    <a:pt x="117" y="241"/>
                  </a:lnTo>
                  <a:lnTo>
                    <a:pt x="96" y="263"/>
                  </a:lnTo>
                  <a:lnTo>
                    <a:pt x="74" y="288"/>
                  </a:lnTo>
                  <a:lnTo>
                    <a:pt x="74" y="288"/>
                  </a:lnTo>
                  <a:lnTo>
                    <a:pt x="65" y="297"/>
                  </a:lnTo>
                  <a:lnTo>
                    <a:pt x="55" y="306"/>
                  </a:lnTo>
                  <a:lnTo>
                    <a:pt x="46" y="315"/>
                  </a:lnTo>
                  <a:lnTo>
                    <a:pt x="38" y="326"/>
                  </a:lnTo>
                  <a:lnTo>
                    <a:pt x="38" y="326"/>
                  </a:lnTo>
                  <a:lnTo>
                    <a:pt x="32" y="336"/>
                  </a:lnTo>
                  <a:lnTo>
                    <a:pt x="24" y="349"/>
                  </a:lnTo>
                  <a:lnTo>
                    <a:pt x="20" y="355"/>
                  </a:lnTo>
                  <a:lnTo>
                    <a:pt x="16" y="360"/>
                  </a:lnTo>
                  <a:lnTo>
                    <a:pt x="11" y="362"/>
                  </a:lnTo>
                  <a:lnTo>
                    <a:pt x="4" y="365"/>
                  </a:lnTo>
                  <a:lnTo>
                    <a:pt x="4" y="365"/>
                  </a:lnTo>
                  <a:lnTo>
                    <a:pt x="3" y="366"/>
                  </a:lnTo>
                  <a:lnTo>
                    <a:pt x="2" y="368"/>
                  </a:lnTo>
                  <a:lnTo>
                    <a:pt x="0" y="372"/>
                  </a:lnTo>
                  <a:lnTo>
                    <a:pt x="2" y="374"/>
                  </a:lnTo>
                  <a:lnTo>
                    <a:pt x="4" y="375"/>
                  </a:lnTo>
                  <a:lnTo>
                    <a:pt x="6" y="377"/>
                  </a:lnTo>
                  <a:lnTo>
                    <a:pt x="12" y="377"/>
                  </a:lnTo>
                  <a:lnTo>
                    <a:pt x="12" y="377"/>
                  </a:lnTo>
                  <a:lnTo>
                    <a:pt x="15" y="375"/>
                  </a:lnTo>
                  <a:lnTo>
                    <a:pt x="17" y="373"/>
                  </a:lnTo>
                  <a:lnTo>
                    <a:pt x="17" y="373"/>
                  </a:lnTo>
                  <a:lnTo>
                    <a:pt x="23" y="368"/>
                  </a:lnTo>
                  <a:lnTo>
                    <a:pt x="28" y="362"/>
                  </a:lnTo>
                  <a:lnTo>
                    <a:pt x="28" y="362"/>
                  </a:lnTo>
                  <a:lnTo>
                    <a:pt x="45" y="339"/>
                  </a:lnTo>
                  <a:lnTo>
                    <a:pt x="53" y="327"/>
                  </a:lnTo>
                  <a:lnTo>
                    <a:pt x="63" y="315"/>
                  </a:lnTo>
                  <a:lnTo>
                    <a:pt x="63" y="315"/>
                  </a:lnTo>
                  <a:lnTo>
                    <a:pt x="89" y="288"/>
                  </a:lnTo>
                  <a:lnTo>
                    <a:pt x="116" y="258"/>
                  </a:lnTo>
                  <a:lnTo>
                    <a:pt x="142" y="230"/>
                  </a:lnTo>
                  <a:lnTo>
                    <a:pt x="155" y="216"/>
                  </a:lnTo>
                  <a:lnTo>
                    <a:pt x="171" y="203"/>
                  </a:lnTo>
                  <a:lnTo>
                    <a:pt x="171" y="203"/>
                  </a:lnTo>
                  <a:lnTo>
                    <a:pt x="198" y="178"/>
                  </a:lnTo>
                  <a:lnTo>
                    <a:pt x="225" y="152"/>
                  </a:lnTo>
                  <a:lnTo>
                    <a:pt x="278" y="97"/>
                  </a:lnTo>
                  <a:lnTo>
                    <a:pt x="278" y="97"/>
                  </a:lnTo>
                  <a:lnTo>
                    <a:pt x="304" y="72"/>
                  </a:lnTo>
                  <a:lnTo>
                    <a:pt x="316" y="59"/>
                  </a:lnTo>
                  <a:lnTo>
                    <a:pt x="328" y="45"/>
                  </a:lnTo>
                  <a:lnTo>
                    <a:pt x="328" y="45"/>
                  </a:lnTo>
                  <a:lnTo>
                    <a:pt x="335" y="35"/>
                  </a:lnTo>
                  <a:lnTo>
                    <a:pt x="343" y="26"/>
                  </a:lnTo>
                  <a:lnTo>
                    <a:pt x="350" y="17"/>
                  </a:lnTo>
                  <a:lnTo>
                    <a:pt x="352" y="12"/>
                  </a:lnTo>
                  <a:lnTo>
                    <a:pt x="354" y="7"/>
                  </a:lnTo>
                  <a:lnTo>
                    <a:pt x="354" y="7"/>
                  </a:lnTo>
                  <a:lnTo>
                    <a:pt x="354" y="4"/>
                  </a:lnTo>
                  <a:lnTo>
                    <a:pt x="354" y="3"/>
                  </a:lnTo>
                  <a:lnTo>
                    <a:pt x="350" y="0"/>
                  </a:lnTo>
                  <a:lnTo>
                    <a:pt x="346" y="0"/>
                  </a:lnTo>
                  <a:lnTo>
                    <a:pt x="345" y="1"/>
                  </a:lnTo>
                  <a:lnTo>
                    <a:pt x="343" y="4"/>
                  </a:lnTo>
                  <a:lnTo>
                    <a:pt x="34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7" name="Google Shape;837;p35"/>
            <p:cNvSpPr/>
            <p:nvPr/>
          </p:nvSpPr>
          <p:spPr>
            <a:xfrm>
              <a:off x="1738987" y="1821502"/>
              <a:ext cx="41670" cy="48263"/>
            </a:xfrm>
            <a:custGeom>
              <a:rect b="b" l="l" r="r" t="t"/>
              <a:pathLst>
                <a:path extrusionOk="0" h="86" w="73">
                  <a:moveTo>
                    <a:pt x="66" y="0"/>
                  </a:moveTo>
                  <a:lnTo>
                    <a:pt x="66" y="0"/>
                  </a:lnTo>
                  <a:lnTo>
                    <a:pt x="61" y="1"/>
                  </a:lnTo>
                  <a:lnTo>
                    <a:pt x="57" y="4"/>
                  </a:lnTo>
                  <a:lnTo>
                    <a:pt x="51" y="9"/>
                  </a:lnTo>
                  <a:lnTo>
                    <a:pt x="45" y="17"/>
                  </a:lnTo>
                  <a:lnTo>
                    <a:pt x="40" y="25"/>
                  </a:lnTo>
                  <a:lnTo>
                    <a:pt x="40" y="25"/>
                  </a:lnTo>
                  <a:lnTo>
                    <a:pt x="31" y="38"/>
                  </a:lnTo>
                  <a:lnTo>
                    <a:pt x="20" y="51"/>
                  </a:lnTo>
                  <a:lnTo>
                    <a:pt x="11" y="64"/>
                  </a:lnTo>
                  <a:lnTo>
                    <a:pt x="1" y="76"/>
                  </a:lnTo>
                  <a:lnTo>
                    <a:pt x="1" y="76"/>
                  </a:lnTo>
                  <a:lnTo>
                    <a:pt x="0" y="79"/>
                  </a:lnTo>
                  <a:lnTo>
                    <a:pt x="0" y="83"/>
                  </a:lnTo>
                  <a:lnTo>
                    <a:pt x="1" y="85"/>
                  </a:lnTo>
                  <a:lnTo>
                    <a:pt x="5" y="86"/>
                  </a:lnTo>
                  <a:lnTo>
                    <a:pt x="5" y="86"/>
                  </a:lnTo>
                  <a:lnTo>
                    <a:pt x="9" y="85"/>
                  </a:lnTo>
                  <a:lnTo>
                    <a:pt x="13" y="83"/>
                  </a:lnTo>
                  <a:lnTo>
                    <a:pt x="14" y="80"/>
                  </a:lnTo>
                  <a:lnTo>
                    <a:pt x="15" y="76"/>
                  </a:lnTo>
                  <a:lnTo>
                    <a:pt x="15" y="76"/>
                  </a:lnTo>
                  <a:lnTo>
                    <a:pt x="30" y="60"/>
                  </a:lnTo>
                  <a:lnTo>
                    <a:pt x="41" y="43"/>
                  </a:lnTo>
                  <a:lnTo>
                    <a:pt x="41" y="43"/>
                  </a:lnTo>
                  <a:lnTo>
                    <a:pt x="53" y="25"/>
                  </a:lnTo>
                  <a:lnTo>
                    <a:pt x="61" y="16"/>
                  </a:lnTo>
                  <a:lnTo>
                    <a:pt x="65" y="13"/>
                  </a:lnTo>
                  <a:lnTo>
                    <a:pt x="69" y="12"/>
                  </a:lnTo>
                  <a:lnTo>
                    <a:pt x="69" y="12"/>
                  </a:lnTo>
                  <a:lnTo>
                    <a:pt x="71" y="11"/>
                  </a:lnTo>
                  <a:lnTo>
                    <a:pt x="73" y="9"/>
                  </a:lnTo>
                  <a:lnTo>
                    <a:pt x="73" y="8"/>
                  </a:lnTo>
                  <a:lnTo>
                    <a:pt x="73" y="5"/>
                  </a:lnTo>
                  <a:lnTo>
                    <a:pt x="70" y="1"/>
                  </a:lnTo>
                  <a:lnTo>
                    <a:pt x="69" y="0"/>
                  </a:lnTo>
                  <a:lnTo>
                    <a:pt x="66" y="0"/>
                  </a:lnTo>
                  <a:lnTo>
                    <a:pt x="66"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8" name="Google Shape;838;p35"/>
            <p:cNvSpPr/>
            <p:nvPr/>
          </p:nvSpPr>
          <p:spPr>
            <a:xfrm>
              <a:off x="1842062" y="1821502"/>
              <a:ext cx="32897" cy="35100"/>
            </a:xfrm>
            <a:custGeom>
              <a:rect b="b" l="l" r="r" t="t"/>
              <a:pathLst>
                <a:path extrusionOk="0" h="63" w="57">
                  <a:moveTo>
                    <a:pt x="49" y="1"/>
                  </a:moveTo>
                  <a:lnTo>
                    <a:pt x="49" y="1"/>
                  </a:lnTo>
                  <a:lnTo>
                    <a:pt x="34" y="12"/>
                  </a:lnTo>
                  <a:lnTo>
                    <a:pt x="21" y="25"/>
                  </a:lnTo>
                  <a:lnTo>
                    <a:pt x="14" y="32"/>
                  </a:lnTo>
                  <a:lnTo>
                    <a:pt x="9" y="39"/>
                  </a:lnTo>
                  <a:lnTo>
                    <a:pt x="5" y="47"/>
                  </a:lnTo>
                  <a:lnTo>
                    <a:pt x="1" y="56"/>
                  </a:lnTo>
                  <a:lnTo>
                    <a:pt x="1" y="56"/>
                  </a:lnTo>
                  <a:lnTo>
                    <a:pt x="0" y="58"/>
                  </a:lnTo>
                  <a:lnTo>
                    <a:pt x="1" y="60"/>
                  </a:lnTo>
                  <a:lnTo>
                    <a:pt x="2" y="62"/>
                  </a:lnTo>
                  <a:lnTo>
                    <a:pt x="4" y="63"/>
                  </a:lnTo>
                  <a:lnTo>
                    <a:pt x="9" y="63"/>
                  </a:lnTo>
                  <a:lnTo>
                    <a:pt x="10" y="62"/>
                  </a:lnTo>
                  <a:lnTo>
                    <a:pt x="11" y="59"/>
                  </a:lnTo>
                  <a:lnTo>
                    <a:pt x="11" y="59"/>
                  </a:lnTo>
                  <a:lnTo>
                    <a:pt x="15" y="51"/>
                  </a:lnTo>
                  <a:lnTo>
                    <a:pt x="19" y="45"/>
                  </a:lnTo>
                  <a:lnTo>
                    <a:pt x="30" y="32"/>
                  </a:lnTo>
                  <a:lnTo>
                    <a:pt x="41" y="21"/>
                  </a:lnTo>
                  <a:lnTo>
                    <a:pt x="55" y="11"/>
                  </a:lnTo>
                  <a:lnTo>
                    <a:pt x="55" y="11"/>
                  </a:lnTo>
                  <a:lnTo>
                    <a:pt x="56" y="9"/>
                  </a:lnTo>
                  <a:lnTo>
                    <a:pt x="57" y="7"/>
                  </a:lnTo>
                  <a:lnTo>
                    <a:pt x="56" y="3"/>
                  </a:lnTo>
                  <a:lnTo>
                    <a:pt x="55" y="1"/>
                  </a:lnTo>
                  <a:lnTo>
                    <a:pt x="53" y="0"/>
                  </a:lnTo>
                  <a:lnTo>
                    <a:pt x="51" y="0"/>
                  </a:lnTo>
                  <a:lnTo>
                    <a:pt x="49" y="1"/>
                  </a:lnTo>
                  <a:lnTo>
                    <a:pt x="4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39" name="Google Shape;839;p35"/>
            <p:cNvSpPr/>
            <p:nvPr/>
          </p:nvSpPr>
          <p:spPr>
            <a:xfrm>
              <a:off x="1927594" y="1803951"/>
              <a:ext cx="35090" cy="50458"/>
            </a:xfrm>
            <a:custGeom>
              <a:rect b="b" l="l" r="r" t="t"/>
              <a:pathLst>
                <a:path extrusionOk="0" h="92" w="63">
                  <a:moveTo>
                    <a:pt x="51" y="3"/>
                  </a:moveTo>
                  <a:lnTo>
                    <a:pt x="51" y="3"/>
                  </a:lnTo>
                  <a:lnTo>
                    <a:pt x="36" y="22"/>
                  </a:lnTo>
                  <a:lnTo>
                    <a:pt x="21" y="41"/>
                  </a:lnTo>
                  <a:lnTo>
                    <a:pt x="13" y="51"/>
                  </a:lnTo>
                  <a:lnTo>
                    <a:pt x="8" y="60"/>
                  </a:lnTo>
                  <a:lnTo>
                    <a:pt x="3" y="72"/>
                  </a:lnTo>
                  <a:lnTo>
                    <a:pt x="0" y="84"/>
                  </a:lnTo>
                  <a:lnTo>
                    <a:pt x="0" y="84"/>
                  </a:lnTo>
                  <a:lnTo>
                    <a:pt x="0" y="86"/>
                  </a:lnTo>
                  <a:lnTo>
                    <a:pt x="0" y="89"/>
                  </a:lnTo>
                  <a:lnTo>
                    <a:pt x="4" y="92"/>
                  </a:lnTo>
                  <a:lnTo>
                    <a:pt x="8" y="90"/>
                  </a:lnTo>
                  <a:lnTo>
                    <a:pt x="9" y="89"/>
                  </a:lnTo>
                  <a:lnTo>
                    <a:pt x="11" y="88"/>
                  </a:lnTo>
                  <a:lnTo>
                    <a:pt x="11" y="88"/>
                  </a:lnTo>
                  <a:lnTo>
                    <a:pt x="13" y="76"/>
                  </a:lnTo>
                  <a:lnTo>
                    <a:pt x="19" y="64"/>
                  </a:lnTo>
                  <a:lnTo>
                    <a:pt x="25" y="55"/>
                  </a:lnTo>
                  <a:lnTo>
                    <a:pt x="32" y="45"/>
                  </a:lnTo>
                  <a:lnTo>
                    <a:pt x="46" y="26"/>
                  </a:lnTo>
                  <a:lnTo>
                    <a:pt x="62" y="9"/>
                  </a:lnTo>
                  <a:lnTo>
                    <a:pt x="62" y="9"/>
                  </a:lnTo>
                  <a:lnTo>
                    <a:pt x="63" y="7"/>
                  </a:lnTo>
                  <a:lnTo>
                    <a:pt x="63" y="4"/>
                  </a:lnTo>
                  <a:lnTo>
                    <a:pt x="62" y="3"/>
                  </a:lnTo>
                  <a:lnTo>
                    <a:pt x="60" y="1"/>
                  </a:lnTo>
                  <a:lnTo>
                    <a:pt x="55" y="0"/>
                  </a:lnTo>
                  <a:lnTo>
                    <a:pt x="54" y="1"/>
                  </a:lnTo>
                  <a:lnTo>
                    <a:pt x="51" y="3"/>
                  </a:lnTo>
                  <a:lnTo>
                    <a:pt x="5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0" name="Google Shape;840;p35"/>
            <p:cNvSpPr/>
            <p:nvPr/>
          </p:nvSpPr>
          <p:spPr>
            <a:xfrm>
              <a:off x="1995579" y="1814920"/>
              <a:ext cx="28511" cy="43876"/>
            </a:xfrm>
            <a:custGeom>
              <a:rect b="b" l="l" r="r" t="t"/>
              <a:pathLst>
                <a:path extrusionOk="0" h="80" w="52">
                  <a:moveTo>
                    <a:pt x="41" y="3"/>
                  </a:moveTo>
                  <a:lnTo>
                    <a:pt x="41" y="3"/>
                  </a:lnTo>
                  <a:lnTo>
                    <a:pt x="35" y="11"/>
                  </a:lnTo>
                  <a:lnTo>
                    <a:pt x="30" y="19"/>
                  </a:lnTo>
                  <a:lnTo>
                    <a:pt x="20" y="37"/>
                  </a:lnTo>
                  <a:lnTo>
                    <a:pt x="11" y="55"/>
                  </a:lnTo>
                  <a:lnTo>
                    <a:pt x="6" y="63"/>
                  </a:lnTo>
                  <a:lnTo>
                    <a:pt x="1" y="72"/>
                  </a:lnTo>
                  <a:lnTo>
                    <a:pt x="1" y="72"/>
                  </a:lnTo>
                  <a:lnTo>
                    <a:pt x="0" y="75"/>
                  </a:lnTo>
                  <a:lnTo>
                    <a:pt x="0" y="76"/>
                  </a:lnTo>
                  <a:lnTo>
                    <a:pt x="1" y="79"/>
                  </a:lnTo>
                  <a:lnTo>
                    <a:pt x="2" y="80"/>
                  </a:lnTo>
                  <a:lnTo>
                    <a:pt x="7" y="80"/>
                  </a:lnTo>
                  <a:lnTo>
                    <a:pt x="9" y="80"/>
                  </a:lnTo>
                  <a:lnTo>
                    <a:pt x="11" y="78"/>
                  </a:lnTo>
                  <a:lnTo>
                    <a:pt x="11" y="78"/>
                  </a:lnTo>
                  <a:lnTo>
                    <a:pt x="17" y="70"/>
                  </a:lnTo>
                  <a:lnTo>
                    <a:pt x="20" y="62"/>
                  </a:lnTo>
                  <a:lnTo>
                    <a:pt x="30" y="44"/>
                  </a:lnTo>
                  <a:lnTo>
                    <a:pt x="39" y="27"/>
                  </a:lnTo>
                  <a:lnTo>
                    <a:pt x="44" y="19"/>
                  </a:lnTo>
                  <a:lnTo>
                    <a:pt x="49" y="11"/>
                  </a:lnTo>
                  <a:lnTo>
                    <a:pt x="49" y="11"/>
                  </a:lnTo>
                  <a:lnTo>
                    <a:pt x="51" y="8"/>
                  </a:lnTo>
                  <a:lnTo>
                    <a:pt x="52" y="7"/>
                  </a:lnTo>
                  <a:lnTo>
                    <a:pt x="49" y="3"/>
                  </a:lnTo>
                  <a:lnTo>
                    <a:pt x="45" y="0"/>
                  </a:lnTo>
                  <a:lnTo>
                    <a:pt x="44" y="2"/>
                  </a:lnTo>
                  <a:lnTo>
                    <a:pt x="41" y="3"/>
                  </a:lnTo>
                  <a:lnTo>
                    <a:pt x="41"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1" name="Google Shape;841;p35"/>
            <p:cNvSpPr/>
            <p:nvPr/>
          </p:nvSpPr>
          <p:spPr>
            <a:xfrm>
              <a:off x="2061372" y="1821502"/>
              <a:ext cx="35090" cy="41682"/>
            </a:xfrm>
            <a:custGeom>
              <a:rect b="b" l="l" r="r" t="t"/>
              <a:pathLst>
                <a:path extrusionOk="0" h="75" w="63">
                  <a:moveTo>
                    <a:pt x="53" y="1"/>
                  </a:moveTo>
                  <a:lnTo>
                    <a:pt x="53" y="1"/>
                  </a:lnTo>
                  <a:lnTo>
                    <a:pt x="39" y="17"/>
                  </a:lnTo>
                  <a:lnTo>
                    <a:pt x="25" y="32"/>
                  </a:lnTo>
                  <a:lnTo>
                    <a:pt x="12" y="49"/>
                  </a:lnTo>
                  <a:lnTo>
                    <a:pt x="1" y="66"/>
                  </a:lnTo>
                  <a:lnTo>
                    <a:pt x="1" y="66"/>
                  </a:lnTo>
                  <a:lnTo>
                    <a:pt x="0" y="68"/>
                  </a:lnTo>
                  <a:lnTo>
                    <a:pt x="0" y="71"/>
                  </a:lnTo>
                  <a:lnTo>
                    <a:pt x="4" y="73"/>
                  </a:lnTo>
                  <a:lnTo>
                    <a:pt x="8" y="75"/>
                  </a:lnTo>
                  <a:lnTo>
                    <a:pt x="9" y="73"/>
                  </a:lnTo>
                  <a:lnTo>
                    <a:pt x="10" y="72"/>
                  </a:lnTo>
                  <a:lnTo>
                    <a:pt x="10" y="72"/>
                  </a:lnTo>
                  <a:lnTo>
                    <a:pt x="21" y="55"/>
                  </a:lnTo>
                  <a:lnTo>
                    <a:pt x="34" y="39"/>
                  </a:lnTo>
                  <a:lnTo>
                    <a:pt x="47" y="24"/>
                  </a:lnTo>
                  <a:lnTo>
                    <a:pt x="61" y="11"/>
                  </a:lnTo>
                  <a:lnTo>
                    <a:pt x="61" y="11"/>
                  </a:lnTo>
                  <a:lnTo>
                    <a:pt x="63" y="8"/>
                  </a:lnTo>
                  <a:lnTo>
                    <a:pt x="63" y="5"/>
                  </a:lnTo>
                  <a:lnTo>
                    <a:pt x="61" y="3"/>
                  </a:lnTo>
                  <a:lnTo>
                    <a:pt x="57" y="0"/>
                  </a:lnTo>
                  <a:lnTo>
                    <a:pt x="55" y="0"/>
                  </a:lnTo>
                  <a:lnTo>
                    <a:pt x="53" y="1"/>
                  </a:lnTo>
                  <a:lnTo>
                    <a:pt x="5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2" name="Google Shape;842;p35"/>
            <p:cNvSpPr/>
            <p:nvPr/>
          </p:nvSpPr>
          <p:spPr>
            <a:xfrm>
              <a:off x="2120586" y="1825889"/>
              <a:ext cx="32897" cy="43876"/>
            </a:xfrm>
            <a:custGeom>
              <a:rect b="b" l="l" r="r" t="t"/>
              <a:pathLst>
                <a:path extrusionOk="0" h="79" w="58">
                  <a:moveTo>
                    <a:pt x="48" y="2"/>
                  </a:moveTo>
                  <a:lnTo>
                    <a:pt x="48" y="2"/>
                  </a:lnTo>
                  <a:lnTo>
                    <a:pt x="36" y="19"/>
                  </a:lnTo>
                  <a:lnTo>
                    <a:pt x="24" y="36"/>
                  </a:lnTo>
                  <a:lnTo>
                    <a:pt x="12" y="52"/>
                  </a:lnTo>
                  <a:lnTo>
                    <a:pt x="2" y="70"/>
                  </a:lnTo>
                  <a:lnTo>
                    <a:pt x="2" y="70"/>
                  </a:lnTo>
                  <a:lnTo>
                    <a:pt x="0" y="73"/>
                  </a:lnTo>
                  <a:lnTo>
                    <a:pt x="0" y="76"/>
                  </a:lnTo>
                  <a:lnTo>
                    <a:pt x="4" y="78"/>
                  </a:lnTo>
                  <a:lnTo>
                    <a:pt x="8" y="79"/>
                  </a:lnTo>
                  <a:lnTo>
                    <a:pt x="10" y="78"/>
                  </a:lnTo>
                  <a:lnTo>
                    <a:pt x="11" y="76"/>
                  </a:lnTo>
                  <a:lnTo>
                    <a:pt x="11" y="76"/>
                  </a:lnTo>
                  <a:lnTo>
                    <a:pt x="21" y="59"/>
                  </a:lnTo>
                  <a:lnTo>
                    <a:pt x="33" y="42"/>
                  </a:lnTo>
                  <a:lnTo>
                    <a:pt x="46" y="25"/>
                  </a:lnTo>
                  <a:lnTo>
                    <a:pt x="57" y="8"/>
                  </a:lnTo>
                  <a:lnTo>
                    <a:pt x="57" y="8"/>
                  </a:lnTo>
                  <a:lnTo>
                    <a:pt x="58" y="5"/>
                  </a:lnTo>
                  <a:lnTo>
                    <a:pt x="57" y="4"/>
                  </a:lnTo>
                  <a:lnTo>
                    <a:pt x="54" y="0"/>
                  </a:lnTo>
                  <a:lnTo>
                    <a:pt x="50" y="0"/>
                  </a:lnTo>
                  <a:lnTo>
                    <a:pt x="49" y="0"/>
                  </a:lnTo>
                  <a:lnTo>
                    <a:pt x="48" y="2"/>
                  </a:lnTo>
                  <a:lnTo>
                    <a:pt x="4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3" name="Google Shape;843;p35"/>
            <p:cNvSpPr/>
            <p:nvPr/>
          </p:nvSpPr>
          <p:spPr>
            <a:xfrm>
              <a:off x="2177607" y="1836857"/>
              <a:ext cx="24125" cy="35100"/>
            </a:xfrm>
            <a:custGeom>
              <a:rect b="b" l="l" r="r" t="t"/>
              <a:pathLst>
                <a:path extrusionOk="0" h="63" w="44">
                  <a:moveTo>
                    <a:pt x="35" y="1"/>
                  </a:moveTo>
                  <a:lnTo>
                    <a:pt x="35" y="1"/>
                  </a:lnTo>
                  <a:lnTo>
                    <a:pt x="25" y="13"/>
                  </a:lnTo>
                  <a:lnTo>
                    <a:pt x="15" y="26"/>
                  </a:lnTo>
                  <a:lnTo>
                    <a:pt x="8" y="40"/>
                  </a:lnTo>
                  <a:lnTo>
                    <a:pt x="0" y="54"/>
                  </a:lnTo>
                  <a:lnTo>
                    <a:pt x="0" y="54"/>
                  </a:lnTo>
                  <a:lnTo>
                    <a:pt x="0" y="56"/>
                  </a:lnTo>
                  <a:lnTo>
                    <a:pt x="0" y="59"/>
                  </a:lnTo>
                  <a:lnTo>
                    <a:pt x="2" y="61"/>
                  </a:lnTo>
                  <a:lnTo>
                    <a:pt x="6" y="63"/>
                  </a:lnTo>
                  <a:lnTo>
                    <a:pt x="9" y="61"/>
                  </a:lnTo>
                  <a:lnTo>
                    <a:pt x="10" y="60"/>
                  </a:lnTo>
                  <a:lnTo>
                    <a:pt x="10" y="60"/>
                  </a:lnTo>
                  <a:lnTo>
                    <a:pt x="17" y="47"/>
                  </a:lnTo>
                  <a:lnTo>
                    <a:pt x="25" y="34"/>
                  </a:lnTo>
                  <a:lnTo>
                    <a:pt x="34" y="21"/>
                  </a:lnTo>
                  <a:lnTo>
                    <a:pt x="43" y="9"/>
                  </a:lnTo>
                  <a:lnTo>
                    <a:pt x="43" y="9"/>
                  </a:lnTo>
                  <a:lnTo>
                    <a:pt x="44" y="8"/>
                  </a:lnTo>
                  <a:lnTo>
                    <a:pt x="44" y="5"/>
                  </a:lnTo>
                  <a:lnTo>
                    <a:pt x="43" y="1"/>
                  </a:lnTo>
                  <a:lnTo>
                    <a:pt x="39" y="0"/>
                  </a:lnTo>
                  <a:lnTo>
                    <a:pt x="38" y="0"/>
                  </a:lnTo>
                  <a:lnTo>
                    <a:pt x="35" y="1"/>
                  </a:lnTo>
                  <a:lnTo>
                    <a:pt x="35"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4" name="Google Shape;844;p35"/>
            <p:cNvSpPr/>
            <p:nvPr/>
          </p:nvSpPr>
          <p:spPr>
            <a:xfrm>
              <a:off x="2243400" y="1841245"/>
              <a:ext cx="24125" cy="32907"/>
            </a:xfrm>
            <a:custGeom>
              <a:rect b="b" l="l" r="r" t="t"/>
              <a:pathLst>
                <a:path extrusionOk="0" h="63" w="46">
                  <a:moveTo>
                    <a:pt x="34" y="7"/>
                  </a:moveTo>
                  <a:lnTo>
                    <a:pt x="34" y="7"/>
                  </a:lnTo>
                  <a:lnTo>
                    <a:pt x="34" y="9"/>
                  </a:lnTo>
                  <a:lnTo>
                    <a:pt x="31" y="12"/>
                  </a:lnTo>
                  <a:lnTo>
                    <a:pt x="26" y="17"/>
                  </a:lnTo>
                  <a:lnTo>
                    <a:pt x="26" y="17"/>
                  </a:lnTo>
                  <a:lnTo>
                    <a:pt x="21" y="22"/>
                  </a:lnTo>
                  <a:lnTo>
                    <a:pt x="17" y="28"/>
                  </a:lnTo>
                  <a:lnTo>
                    <a:pt x="17" y="28"/>
                  </a:lnTo>
                  <a:lnTo>
                    <a:pt x="13" y="34"/>
                  </a:lnTo>
                  <a:lnTo>
                    <a:pt x="9" y="41"/>
                  </a:lnTo>
                  <a:lnTo>
                    <a:pt x="6" y="47"/>
                  </a:lnTo>
                  <a:lnTo>
                    <a:pt x="2" y="54"/>
                  </a:lnTo>
                  <a:lnTo>
                    <a:pt x="2" y="54"/>
                  </a:lnTo>
                  <a:lnTo>
                    <a:pt x="1" y="56"/>
                  </a:lnTo>
                  <a:lnTo>
                    <a:pt x="0" y="58"/>
                  </a:lnTo>
                  <a:lnTo>
                    <a:pt x="2" y="62"/>
                  </a:lnTo>
                  <a:lnTo>
                    <a:pt x="4" y="63"/>
                  </a:lnTo>
                  <a:lnTo>
                    <a:pt x="6" y="63"/>
                  </a:lnTo>
                  <a:lnTo>
                    <a:pt x="8" y="63"/>
                  </a:lnTo>
                  <a:lnTo>
                    <a:pt x="10" y="62"/>
                  </a:lnTo>
                  <a:lnTo>
                    <a:pt x="10" y="62"/>
                  </a:lnTo>
                  <a:lnTo>
                    <a:pt x="14" y="55"/>
                  </a:lnTo>
                  <a:lnTo>
                    <a:pt x="18" y="47"/>
                  </a:lnTo>
                  <a:lnTo>
                    <a:pt x="22" y="39"/>
                  </a:lnTo>
                  <a:lnTo>
                    <a:pt x="27" y="33"/>
                  </a:lnTo>
                  <a:lnTo>
                    <a:pt x="27" y="33"/>
                  </a:lnTo>
                  <a:lnTo>
                    <a:pt x="33" y="26"/>
                  </a:lnTo>
                  <a:lnTo>
                    <a:pt x="39" y="20"/>
                  </a:lnTo>
                  <a:lnTo>
                    <a:pt x="39" y="20"/>
                  </a:lnTo>
                  <a:lnTo>
                    <a:pt x="42" y="17"/>
                  </a:lnTo>
                  <a:lnTo>
                    <a:pt x="44" y="15"/>
                  </a:lnTo>
                  <a:lnTo>
                    <a:pt x="46" y="7"/>
                  </a:lnTo>
                  <a:lnTo>
                    <a:pt x="46" y="7"/>
                  </a:lnTo>
                  <a:lnTo>
                    <a:pt x="46" y="4"/>
                  </a:lnTo>
                  <a:lnTo>
                    <a:pt x="44" y="3"/>
                  </a:lnTo>
                  <a:lnTo>
                    <a:pt x="43" y="1"/>
                  </a:lnTo>
                  <a:lnTo>
                    <a:pt x="40" y="0"/>
                  </a:lnTo>
                  <a:lnTo>
                    <a:pt x="36" y="3"/>
                  </a:lnTo>
                  <a:lnTo>
                    <a:pt x="35" y="4"/>
                  </a:lnTo>
                  <a:lnTo>
                    <a:pt x="34" y="7"/>
                  </a:lnTo>
                  <a:lnTo>
                    <a:pt x="34"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5" name="Google Shape;845;p35"/>
            <p:cNvSpPr/>
            <p:nvPr/>
          </p:nvSpPr>
          <p:spPr>
            <a:xfrm>
              <a:off x="1701704" y="1885120"/>
              <a:ext cx="596522" cy="447530"/>
            </a:xfrm>
            <a:custGeom>
              <a:rect b="b" l="l" r="r" t="t"/>
              <a:pathLst>
                <a:path extrusionOk="0" h="815" w="1088">
                  <a:moveTo>
                    <a:pt x="1080" y="128"/>
                  </a:moveTo>
                  <a:lnTo>
                    <a:pt x="1080" y="128"/>
                  </a:lnTo>
                  <a:lnTo>
                    <a:pt x="1082" y="123"/>
                  </a:lnTo>
                  <a:lnTo>
                    <a:pt x="1080" y="117"/>
                  </a:lnTo>
                  <a:lnTo>
                    <a:pt x="1080" y="117"/>
                  </a:lnTo>
                  <a:lnTo>
                    <a:pt x="1076" y="104"/>
                  </a:lnTo>
                  <a:lnTo>
                    <a:pt x="1074" y="93"/>
                  </a:lnTo>
                  <a:lnTo>
                    <a:pt x="1070" y="72"/>
                  </a:lnTo>
                  <a:lnTo>
                    <a:pt x="1067" y="63"/>
                  </a:lnTo>
                  <a:lnTo>
                    <a:pt x="1062" y="54"/>
                  </a:lnTo>
                  <a:lnTo>
                    <a:pt x="1054" y="45"/>
                  </a:lnTo>
                  <a:lnTo>
                    <a:pt x="1044" y="36"/>
                  </a:lnTo>
                  <a:lnTo>
                    <a:pt x="1044" y="36"/>
                  </a:lnTo>
                  <a:lnTo>
                    <a:pt x="1036" y="32"/>
                  </a:lnTo>
                  <a:lnTo>
                    <a:pt x="1028" y="26"/>
                  </a:lnTo>
                  <a:lnTo>
                    <a:pt x="1010" y="20"/>
                  </a:lnTo>
                  <a:lnTo>
                    <a:pt x="990" y="16"/>
                  </a:lnTo>
                  <a:lnTo>
                    <a:pt x="969" y="13"/>
                  </a:lnTo>
                  <a:lnTo>
                    <a:pt x="948" y="13"/>
                  </a:lnTo>
                  <a:lnTo>
                    <a:pt x="927" y="12"/>
                  </a:lnTo>
                  <a:lnTo>
                    <a:pt x="891" y="13"/>
                  </a:lnTo>
                  <a:lnTo>
                    <a:pt x="891" y="13"/>
                  </a:lnTo>
                  <a:lnTo>
                    <a:pt x="793" y="11"/>
                  </a:lnTo>
                  <a:lnTo>
                    <a:pt x="675" y="7"/>
                  </a:lnTo>
                  <a:lnTo>
                    <a:pt x="556" y="4"/>
                  </a:lnTo>
                  <a:lnTo>
                    <a:pt x="503" y="4"/>
                  </a:lnTo>
                  <a:lnTo>
                    <a:pt x="459" y="5"/>
                  </a:lnTo>
                  <a:lnTo>
                    <a:pt x="459" y="5"/>
                  </a:lnTo>
                  <a:lnTo>
                    <a:pt x="416" y="5"/>
                  </a:lnTo>
                  <a:lnTo>
                    <a:pt x="371" y="5"/>
                  </a:lnTo>
                  <a:lnTo>
                    <a:pt x="284" y="2"/>
                  </a:lnTo>
                  <a:lnTo>
                    <a:pt x="241" y="0"/>
                  </a:lnTo>
                  <a:lnTo>
                    <a:pt x="197" y="0"/>
                  </a:lnTo>
                  <a:lnTo>
                    <a:pt x="153" y="0"/>
                  </a:lnTo>
                  <a:lnTo>
                    <a:pt x="110" y="4"/>
                  </a:lnTo>
                  <a:lnTo>
                    <a:pt x="110" y="4"/>
                  </a:lnTo>
                  <a:lnTo>
                    <a:pt x="95" y="5"/>
                  </a:lnTo>
                  <a:lnTo>
                    <a:pt x="82" y="8"/>
                  </a:lnTo>
                  <a:lnTo>
                    <a:pt x="69" y="11"/>
                  </a:lnTo>
                  <a:lnTo>
                    <a:pt x="59" y="15"/>
                  </a:lnTo>
                  <a:lnTo>
                    <a:pt x="48" y="20"/>
                  </a:lnTo>
                  <a:lnTo>
                    <a:pt x="39" y="25"/>
                  </a:lnTo>
                  <a:lnTo>
                    <a:pt x="31" y="32"/>
                  </a:lnTo>
                  <a:lnTo>
                    <a:pt x="25" y="38"/>
                  </a:lnTo>
                  <a:lnTo>
                    <a:pt x="18" y="46"/>
                  </a:lnTo>
                  <a:lnTo>
                    <a:pt x="13" y="55"/>
                  </a:lnTo>
                  <a:lnTo>
                    <a:pt x="9" y="64"/>
                  </a:lnTo>
                  <a:lnTo>
                    <a:pt x="5" y="75"/>
                  </a:lnTo>
                  <a:lnTo>
                    <a:pt x="3" y="87"/>
                  </a:lnTo>
                  <a:lnTo>
                    <a:pt x="1" y="100"/>
                  </a:lnTo>
                  <a:lnTo>
                    <a:pt x="0" y="127"/>
                  </a:lnTo>
                  <a:lnTo>
                    <a:pt x="0" y="127"/>
                  </a:lnTo>
                  <a:lnTo>
                    <a:pt x="0" y="128"/>
                  </a:lnTo>
                  <a:lnTo>
                    <a:pt x="0" y="128"/>
                  </a:lnTo>
                  <a:lnTo>
                    <a:pt x="0" y="131"/>
                  </a:lnTo>
                  <a:lnTo>
                    <a:pt x="0" y="658"/>
                  </a:lnTo>
                  <a:lnTo>
                    <a:pt x="0" y="658"/>
                  </a:lnTo>
                  <a:lnTo>
                    <a:pt x="0" y="665"/>
                  </a:lnTo>
                  <a:lnTo>
                    <a:pt x="0" y="665"/>
                  </a:lnTo>
                  <a:lnTo>
                    <a:pt x="0" y="671"/>
                  </a:lnTo>
                  <a:lnTo>
                    <a:pt x="0" y="671"/>
                  </a:lnTo>
                  <a:lnTo>
                    <a:pt x="1" y="699"/>
                  </a:lnTo>
                  <a:lnTo>
                    <a:pt x="3" y="712"/>
                  </a:lnTo>
                  <a:lnTo>
                    <a:pt x="5" y="723"/>
                  </a:lnTo>
                  <a:lnTo>
                    <a:pt x="9" y="734"/>
                  </a:lnTo>
                  <a:lnTo>
                    <a:pt x="13" y="743"/>
                  </a:lnTo>
                  <a:lnTo>
                    <a:pt x="18" y="752"/>
                  </a:lnTo>
                  <a:lnTo>
                    <a:pt x="25" y="760"/>
                  </a:lnTo>
                  <a:lnTo>
                    <a:pt x="31" y="767"/>
                  </a:lnTo>
                  <a:lnTo>
                    <a:pt x="39" y="773"/>
                  </a:lnTo>
                  <a:lnTo>
                    <a:pt x="48" y="778"/>
                  </a:lnTo>
                  <a:lnTo>
                    <a:pt x="59" y="784"/>
                  </a:lnTo>
                  <a:lnTo>
                    <a:pt x="69" y="788"/>
                  </a:lnTo>
                  <a:lnTo>
                    <a:pt x="82" y="790"/>
                  </a:lnTo>
                  <a:lnTo>
                    <a:pt x="95" y="793"/>
                  </a:lnTo>
                  <a:lnTo>
                    <a:pt x="110" y="795"/>
                  </a:lnTo>
                  <a:lnTo>
                    <a:pt x="110" y="795"/>
                  </a:lnTo>
                  <a:lnTo>
                    <a:pt x="156" y="798"/>
                  </a:lnTo>
                  <a:lnTo>
                    <a:pt x="204" y="802"/>
                  </a:lnTo>
                  <a:lnTo>
                    <a:pt x="306" y="806"/>
                  </a:lnTo>
                  <a:lnTo>
                    <a:pt x="408" y="808"/>
                  </a:lnTo>
                  <a:lnTo>
                    <a:pt x="502" y="812"/>
                  </a:lnTo>
                  <a:lnTo>
                    <a:pt x="502" y="812"/>
                  </a:lnTo>
                  <a:lnTo>
                    <a:pt x="592" y="814"/>
                  </a:lnTo>
                  <a:lnTo>
                    <a:pt x="697" y="815"/>
                  </a:lnTo>
                  <a:lnTo>
                    <a:pt x="893" y="814"/>
                  </a:lnTo>
                  <a:lnTo>
                    <a:pt x="893" y="814"/>
                  </a:lnTo>
                  <a:lnTo>
                    <a:pt x="930" y="814"/>
                  </a:lnTo>
                  <a:lnTo>
                    <a:pt x="951" y="814"/>
                  </a:lnTo>
                  <a:lnTo>
                    <a:pt x="972" y="812"/>
                  </a:lnTo>
                  <a:lnTo>
                    <a:pt x="991" y="810"/>
                  </a:lnTo>
                  <a:lnTo>
                    <a:pt x="1011" y="806"/>
                  </a:lnTo>
                  <a:lnTo>
                    <a:pt x="1029" y="799"/>
                  </a:lnTo>
                  <a:lnTo>
                    <a:pt x="1037" y="795"/>
                  </a:lnTo>
                  <a:lnTo>
                    <a:pt x="1045" y="790"/>
                  </a:lnTo>
                  <a:lnTo>
                    <a:pt x="1045" y="790"/>
                  </a:lnTo>
                  <a:lnTo>
                    <a:pt x="1057" y="781"/>
                  </a:lnTo>
                  <a:lnTo>
                    <a:pt x="1065" y="772"/>
                  </a:lnTo>
                  <a:lnTo>
                    <a:pt x="1069" y="763"/>
                  </a:lnTo>
                  <a:lnTo>
                    <a:pt x="1073" y="754"/>
                  </a:lnTo>
                  <a:lnTo>
                    <a:pt x="1076" y="734"/>
                  </a:lnTo>
                  <a:lnTo>
                    <a:pt x="1079" y="722"/>
                  </a:lnTo>
                  <a:lnTo>
                    <a:pt x="1082" y="709"/>
                  </a:lnTo>
                  <a:lnTo>
                    <a:pt x="1082" y="709"/>
                  </a:lnTo>
                  <a:lnTo>
                    <a:pt x="1083" y="701"/>
                  </a:lnTo>
                  <a:lnTo>
                    <a:pt x="1082" y="695"/>
                  </a:lnTo>
                  <a:lnTo>
                    <a:pt x="1082" y="695"/>
                  </a:lnTo>
                  <a:lnTo>
                    <a:pt x="1082" y="688"/>
                  </a:lnTo>
                  <a:lnTo>
                    <a:pt x="1080" y="683"/>
                  </a:lnTo>
                  <a:lnTo>
                    <a:pt x="1080" y="683"/>
                  </a:lnTo>
                  <a:lnTo>
                    <a:pt x="1079" y="678"/>
                  </a:lnTo>
                  <a:lnTo>
                    <a:pt x="1079" y="670"/>
                  </a:lnTo>
                  <a:lnTo>
                    <a:pt x="1080" y="650"/>
                  </a:lnTo>
                  <a:lnTo>
                    <a:pt x="1084" y="616"/>
                  </a:lnTo>
                  <a:lnTo>
                    <a:pt x="1084" y="616"/>
                  </a:lnTo>
                  <a:lnTo>
                    <a:pt x="1084" y="589"/>
                  </a:lnTo>
                  <a:lnTo>
                    <a:pt x="1084" y="561"/>
                  </a:lnTo>
                  <a:lnTo>
                    <a:pt x="1084" y="561"/>
                  </a:lnTo>
                  <a:lnTo>
                    <a:pt x="1086" y="531"/>
                  </a:lnTo>
                  <a:lnTo>
                    <a:pt x="1087" y="501"/>
                  </a:lnTo>
                  <a:lnTo>
                    <a:pt x="1088" y="472"/>
                  </a:lnTo>
                  <a:lnTo>
                    <a:pt x="1088" y="442"/>
                  </a:lnTo>
                  <a:lnTo>
                    <a:pt x="1088" y="442"/>
                  </a:lnTo>
                  <a:lnTo>
                    <a:pt x="1084" y="285"/>
                  </a:lnTo>
                  <a:lnTo>
                    <a:pt x="1082" y="198"/>
                  </a:lnTo>
                  <a:lnTo>
                    <a:pt x="1080" y="128"/>
                  </a:lnTo>
                  <a:lnTo>
                    <a:pt x="1080" y="128"/>
                  </a:lnTo>
                  <a:close/>
                  <a:moveTo>
                    <a:pt x="1023" y="751"/>
                  </a:moveTo>
                  <a:lnTo>
                    <a:pt x="1023" y="751"/>
                  </a:lnTo>
                  <a:lnTo>
                    <a:pt x="1006" y="757"/>
                  </a:lnTo>
                  <a:lnTo>
                    <a:pt x="989" y="761"/>
                  </a:lnTo>
                  <a:lnTo>
                    <a:pt x="970" y="765"/>
                  </a:lnTo>
                  <a:lnTo>
                    <a:pt x="953" y="767"/>
                  </a:lnTo>
                  <a:lnTo>
                    <a:pt x="953" y="767"/>
                  </a:lnTo>
                  <a:lnTo>
                    <a:pt x="891" y="769"/>
                  </a:lnTo>
                  <a:lnTo>
                    <a:pt x="859" y="771"/>
                  </a:lnTo>
                  <a:lnTo>
                    <a:pt x="828" y="772"/>
                  </a:lnTo>
                  <a:lnTo>
                    <a:pt x="828" y="772"/>
                  </a:lnTo>
                  <a:lnTo>
                    <a:pt x="674" y="771"/>
                  </a:lnTo>
                  <a:lnTo>
                    <a:pt x="590" y="769"/>
                  </a:lnTo>
                  <a:lnTo>
                    <a:pt x="519" y="767"/>
                  </a:lnTo>
                  <a:lnTo>
                    <a:pt x="519" y="767"/>
                  </a:lnTo>
                  <a:lnTo>
                    <a:pt x="446" y="763"/>
                  </a:lnTo>
                  <a:lnTo>
                    <a:pt x="364" y="757"/>
                  </a:lnTo>
                  <a:lnTo>
                    <a:pt x="282" y="754"/>
                  </a:lnTo>
                  <a:lnTo>
                    <a:pt x="244" y="752"/>
                  </a:lnTo>
                  <a:lnTo>
                    <a:pt x="209" y="751"/>
                  </a:lnTo>
                  <a:lnTo>
                    <a:pt x="209" y="751"/>
                  </a:lnTo>
                  <a:lnTo>
                    <a:pt x="150" y="752"/>
                  </a:lnTo>
                  <a:lnTo>
                    <a:pt x="122" y="751"/>
                  </a:lnTo>
                  <a:lnTo>
                    <a:pt x="107" y="750"/>
                  </a:lnTo>
                  <a:lnTo>
                    <a:pt x="93" y="747"/>
                  </a:lnTo>
                  <a:lnTo>
                    <a:pt x="93" y="747"/>
                  </a:lnTo>
                  <a:lnTo>
                    <a:pt x="77" y="742"/>
                  </a:lnTo>
                  <a:lnTo>
                    <a:pt x="65" y="737"/>
                  </a:lnTo>
                  <a:lnTo>
                    <a:pt x="57" y="729"/>
                  </a:lnTo>
                  <a:lnTo>
                    <a:pt x="52" y="721"/>
                  </a:lnTo>
                  <a:lnTo>
                    <a:pt x="48" y="710"/>
                  </a:lnTo>
                  <a:lnTo>
                    <a:pt x="46" y="700"/>
                  </a:lnTo>
                  <a:lnTo>
                    <a:pt x="46" y="687"/>
                  </a:lnTo>
                  <a:lnTo>
                    <a:pt x="46" y="671"/>
                  </a:lnTo>
                  <a:lnTo>
                    <a:pt x="46" y="671"/>
                  </a:lnTo>
                  <a:lnTo>
                    <a:pt x="44" y="665"/>
                  </a:lnTo>
                  <a:lnTo>
                    <a:pt x="44" y="665"/>
                  </a:lnTo>
                  <a:lnTo>
                    <a:pt x="46" y="658"/>
                  </a:lnTo>
                  <a:lnTo>
                    <a:pt x="46" y="131"/>
                  </a:lnTo>
                  <a:lnTo>
                    <a:pt x="46" y="131"/>
                  </a:lnTo>
                  <a:lnTo>
                    <a:pt x="46" y="128"/>
                  </a:lnTo>
                  <a:lnTo>
                    <a:pt x="46" y="128"/>
                  </a:lnTo>
                  <a:lnTo>
                    <a:pt x="46" y="127"/>
                  </a:lnTo>
                  <a:lnTo>
                    <a:pt x="46" y="127"/>
                  </a:lnTo>
                  <a:lnTo>
                    <a:pt x="46" y="113"/>
                  </a:lnTo>
                  <a:lnTo>
                    <a:pt x="46" y="98"/>
                  </a:lnTo>
                  <a:lnTo>
                    <a:pt x="48" y="88"/>
                  </a:lnTo>
                  <a:lnTo>
                    <a:pt x="52" y="77"/>
                  </a:lnTo>
                  <a:lnTo>
                    <a:pt x="57" y="70"/>
                  </a:lnTo>
                  <a:lnTo>
                    <a:pt x="65" y="62"/>
                  </a:lnTo>
                  <a:lnTo>
                    <a:pt x="77" y="56"/>
                  </a:lnTo>
                  <a:lnTo>
                    <a:pt x="93" y="53"/>
                  </a:lnTo>
                  <a:lnTo>
                    <a:pt x="93" y="53"/>
                  </a:lnTo>
                  <a:lnTo>
                    <a:pt x="107" y="49"/>
                  </a:lnTo>
                  <a:lnTo>
                    <a:pt x="122" y="47"/>
                  </a:lnTo>
                  <a:lnTo>
                    <a:pt x="150" y="46"/>
                  </a:lnTo>
                  <a:lnTo>
                    <a:pt x="209" y="47"/>
                  </a:lnTo>
                  <a:lnTo>
                    <a:pt x="209" y="47"/>
                  </a:lnTo>
                  <a:lnTo>
                    <a:pt x="280" y="49"/>
                  </a:lnTo>
                  <a:lnTo>
                    <a:pt x="357" y="50"/>
                  </a:lnTo>
                  <a:lnTo>
                    <a:pt x="435" y="51"/>
                  </a:lnTo>
                  <a:lnTo>
                    <a:pt x="472" y="51"/>
                  </a:lnTo>
                  <a:lnTo>
                    <a:pt x="506" y="50"/>
                  </a:lnTo>
                  <a:lnTo>
                    <a:pt x="506" y="50"/>
                  </a:lnTo>
                  <a:lnTo>
                    <a:pt x="540" y="49"/>
                  </a:lnTo>
                  <a:lnTo>
                    <a:pt x="578" y="49"/>
                  </a:lnTo>
                  <a:lnTo>
                    <a:pt x="666" y="51"/>
                  </a:lnTo>
                  <a:lnTo>
                    <a:pt x="753" y="54"/>
                  </a:lnTo>
                  <a:lnTo>
                    <a:pt x="827" y="55"/>
                  </a:lnTo>
                  <a:lnTo>
                    <a:pt x="827" y="55"/>
                  </a:lnTo>
                  <a:lnTo>
                    <a:pt x="857" y="55"/>
                  </a:lnTo>
                  <a:lnTo>
                    <a:pt x="888" y="56"/>
                  </a:lnTo>
                  <a:lnTo>
                    <a:pt x="951" y="60"/>
                  </a:lnTo>
                  <a:lnTo>
                    <a:pt x="951" y="60"/>
                  </a:lnTo>
                  <a:lnTo>
                    <a:pt x="968" y="62"/>
                  </a:lnTo>
                  <a:lnTo>
                    <a:pt x="986" y="64"/>
                  </a:lnTo>
                  <a:lnTo>
                    <a:pt x="1004" y="70"/>
                  </a:lnTo>
                  <a:lnTo>
                    <a:pt x="1020" y="75"/>
                  </a:lnTo>
                  <a:lnTo>
                    <a:pt x="1020" y="75"/>
                  </a:lnTo>
                  <a:lnTo>
                    <a:pt x="1025" y="79"/>
                  </a:lnTo>
                  <a:lnTo>
                    <a:pt x="1029" y="84"/>
                  </a:lnTo>
                  <a:lnTo>
                    <a:pt x="1031" y="90"/>
                  </a:lnTo>
                  <a:lnTo>
                    <a:pt x="1032" y="97"/>
                  </a:lnTo>
                  <a:lnTo>
                    <a:pt x="1033" y="113"/>
                  </a:lnTo>
                  <a:lnTo>
                    <a:pt x="1036" y="126"/>
                  </a:lnTo>
                  <a:lnTo>
                    <a:pt x="1036" y="126"/>
                  </a:lnTo>
                  <a:lnTo>
                    <a:pt x="1036" y="127"/>
                  </a:lnTo>
                  <a:lnTo>
                    <a:pt x="1036" y="127"/>
                  </a:lnTo>
                  <a:lnTo>
                    <a:pt x="1036" y="202"/>
                  </a:lnTo>
                  <a:lnTo>
                    <a:pt x="1039" y="293"/>
                  </a:lnTo>
                  <a:lnTo>
                    <a:pt x="1044" y="459"/>
                  </a:lnTo>
                  <a:lnTo>
                    <a:pt x="1044" y="459"/>
                  </a:lnTo>
                  <a:lnTo>
                    <a:pt x="1044" y="489"/>
                  </a:lnTo>
                  <a:lnTo>
                    <a:pt x="1041" y="518"/>
                  </a:lnTo>
                  <a:lnTo>
                    <a:pt x="1040" y="548"/>
                  </a:lnTo>
                  <a:lnTo>
                    <a:pt x="1039" y="578"/>
                  </a:lnTo>
                  <a:lnTo>
                    <a:pt x="1039" y="578"/>
                  </a:lnTo>
                  <a:lnTo>
                    <a:pt x="1037" y="607"/>
                  </a:lnTo>
                  <a:lnTo>
                    <a:pt x="1035" y="640"/>
                  </a:lnTo>
                  <a:lnTo>
                    <a:pt x="1035" y="655"/>
                  </a:lnTo>
                  <a:lnTo>
                    <a:pt x="1035" y="672"/>
                  </a:lnTo>
                  <a:lnTo>
                    <a:pt x="1035" y="687"/>
                  </a:lnTo>
                  <a:lnTo>
                    <a:pt x="1037" y="699"/>
                  </a:lnTo>
                  <a:lnTo>
                    <a:pt x="1037" y="699"/>
                  </a:lnTo>
                  <a:lnTo>
                    <a:pt x="1036" y="712"/>
                  </a:lnTo>
                  <a:lnTo>
                    <a:pt x="1035" y="727"/>
                  </a:lnTo>
                  <a:lnTo>
                    <a:pt x="1033" y="735"/>
                  </a:lnTo>
                  <a:lnTo>
                    <a:pt x="1031" y="742"/>
                  </a:lnTo>
                  <a:lnTo>
                    <a:pt x="1028" y="747"/>
                  </a:lnTo>
                  <a:lnTo>
                    <a:pt x="1023" y="751"/>
                  </a:lnTo>
                  <a:lnTo>
                    <a:pt x="1023" y="75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6" name="Google Shape;846;p35"/>
            <p:cNvSpPr/>
            <p:nvPr/>
          </p:nvSpPr>
          <p:spPr>
            <a:xfrm>
              <a:off x="1817939" y="1931190"/>
              <a:ext cx="350895" cy="348811"/>
            </a:xfrm>
            <a:custGeom>
              <a:rect b="b" l="l" r="r" t="t"/>
              <a:pathLst>
                <a:path extrusionOk="0" h="636" w="641">
                  <a:moveTo>
                    <a:pt x="639" y="384"/>
                  </a:moveTo>
                  <a:lnTo>
                    <a:pt x="639" y="384"/>
                  </a:lnTo>
                  <a:lnTo>
                    <a:pt x="638" y="357"/>
                  </a:lnTo>
                  <a:lnTo>
                    <a:pt x="638" y="323"/>
                  </a:lnTo>
                  <a:lnTo>
                    <a:pt x="638" y="243"/>
                  </a:lnTo>
                  <a:lnTo>
                    <a:pt x="637" y="165"/>
                  </a:lnTo>
                  <a:lnTo>
                    <a:pt x="637" y="129"/>
                  </a:lnTo>
                  <a:lnTo>
                    <a:pt x="636" y="102"/>
                  </a:lnTo>
                  <a:lnTo>
                    <a:pt x="636" y="102"/>
                  </a:lnTo>
                  <a:lnTo>
                    <a:pt x="633" y="78"/>
                  </a:lnTo>
                  <a:lnTo>
                    <a:pt x="632" y="67"/>
                  </a:lnTo>
                  <a:lnTo>
                    <a:pt x="630" y="56"/>
                  </a:lnTo>
                  <a:lnTo>
                    <a:pt x="626" y="47"/>
                  </a:lnTo>
                  <a:lnTo>
                    <a:pt x="622" y="38"/>
                  </a:lnTo>
                  <a:lnTo>
                    <a:pt x="615" y="31"/>
                  </a:lnTo>
                  <a:lnTo>
                    <a:pt x="605" y="26"/>
                  </a:lnTo>
                  <a:lnTo>
                    <a:pt x="605" y="26"/>
                  </a:lnTo>
                  <a:lnTo>
                    <a:pt x="599" y="22"/>
                  </a:lnTo>
                  <a:lnTo>
                    <a:pt x="595" y="21"/>
                  </a:lnTo>
                  <a:lnTo>
                    <a:pt x="591" y="20"/>
                  </a:lnTo>
                  <a:lnTo>
                    <a:pt x="591" y="20"/>
                  </a:lnTo>
                  <a:lnTo>
                    <a:pt x="526" y="18"/>
                  </a:lnTo>
                  <a:lnTo>
                    <a:pt x="445" y="14"/>
                  </a:lnTo>
                  <a:lnTo>
                    <a:pt x="363" y="9"/>
                  </a:lnTo>
                  <a:lnTo>
                    <a:pt x="298" y="3"/>
                  </a:lnTo>
                  <a:lnTo>
                    <a:pt x="298" y="3"/>
                  </a:lnTo>
                  <a:lnTo>
                    <a:pt x="280" y="1"/>
                  </a:lnTo>
                  <a:lnTo>
                    <a:pt x="260" y="0"/>
                  </a:lnTo>
                  <a:lnTo>
                    <a:pt x="217" y="0"/>
                  </a:lnTo>
                  <a:lnTo>
                    <a:pt x="137" y="1"/>
                  </a:lnTo>
                  <a:lnTo>
                    <a:pt x="137" y="1"/>
                  </a:lnTo>
                  <a:lnTo>
                    <a:pt x="108" y="1"/>
                  </a:lnTo>
                  <a:lnTo>
                    <a:pt x="81" y="1"/>
                  </a:lnTo>
                  <a:lnTo>
                    <a:pt x="67" y="3"/>
                  </a:lnTo>
                  <a:lnTo>
                    <a:pt x="52" y="4"/>
                  </a:lnTo>
                  <a:lnTo>
                    <a:pt x="39" y="6"/>
                  </a:lnTo>
                  <a:lnTo>
                    <a:pt x="25" y="9"/>
                  </a:lnTo>
                  <a:lnTo>
                    <a:pt x="25" y="9"/>
                  </a:lnTo>
                  <a:lnTo>
                    <a:pt x="19" y="12"/>
                  </a:lnTo>
                  <a:lnTo>
                    <a:pt x="15" y="16"/>
                  </a:lnTo>
                  <a:lnTo>
                    <a:pt x="12" y="21"/>
                  </a:lnTo>
                  <a:lnTo>
                    <a:pt x="9" y="26"/>
                  </a:lnTo>
                  <a:lnTo>
                    <a:pt x="9" y="26"/>
                  </a:lnTo>
                  <a:lnTo>
                    <a:pt x="8" y="30"/>
                  </a:lnTo>
                  <a:lnTo>
                    <a:pt x="6" y="34"/>
                  </a:lnTo>
                  <a:lnTo>
                    <a:pt x="6" y="42"/>
                  </a:lnTo>
                  <a:lnTo>
                    <a:pt x="6" y="42"/>
                  </a:lnTo>
                  <a:lnTo>
                    <a:pt x="5" y="46"/>
                  </a:lnTo>
                  <a:lnTo>
                    <a:pt x="5" y="51"/>
                  </a:lnTo>
                  <a:lnTo>
                    <a:pt x="5" y="418"/>
                  </a:lnTo>
                  <a:lnTo>
                    <a:pt x="5" y="418"/>
                  </a:lnTo>
                  <a:lnTo>
                    <a:pt x="4" y="442"/>
                  </a:lnTo>
                  <a:lnTo>
                    <a:pt x="1" y="468"/>
                  </a:lnTo>
                  <a:lnTo>
                    <a:pt x="0" y="496"/>
                  </a:lnTo>
                  <a:lnTo>
                    <a:pt x="0" y="524"/>
                  </a:lnTo>
                  <a:lnTo>
                    <a:pt x="0" y="537"/>
                  </a:lnTo>
                  <a:lnTo>
                    <a:pt x="1" y="552"/>
                  </a:lnTo>
                  <a:lnTo>
                    <a:pt x="4" y="565"/>
                  </a:lnTo>
                  <a:lnTo>
                    <a:pt x="8" y="577"/>
                  </a:lnTo>
                  <a:lnTo>
                    <a:pt x="13" y="587"/>
                  </a:lnTo>
                  <a:lnTo>
                    <a:pt x="18" y="598"/>
                  </a:lnTo>
                  <a:lnTo>
                    <a:pt x="26" y="607"/>
                  </a:lnTo>
                  <a:lnTo>
                    <a:pt x="36" y="613"/>
                  </a:lnTo>
                  <a:lnTo>
                    <a:pt x="36" y="613"/>
                  </a:lnTo>
                  <a:lnTo>
                    <a:pt x="44" y="617"/>
                  </a:lnTo>
                  <a:lnTo>
                    <a:pt x="52" y="619"/>
                  </a:lnTo>
                  <a:lnTo>
                    <a:pt x="63" y="621"/>
                  </a:lnTo>
                  <a:lnTo>
                    <a:pt x="73" y="621"/>
                  </a:lnTo>
                  <a:lnTo>
                    <a:pt x="94" y="622"/>
                  </a:lnTo>
                  <a:lnTo>
                    <a:pt x="111" y="622"/>
                  </a:lnTo>
                  <a:lnTo>
                    <a:pt x="111" y="622"/>
                  </a:lnTo>
                  <a:lnTo>
                    <a:pt x="140" y="624"/>
                  </a:lnTo>
                  <a:lnTo>
                    <a:pt x="169" y="625"/>
                  </a:lnTo>
                  <a:lnTo>
                    <a:pt x="197" y="626"/>
                  </a:lnTo>
                  <a:lnTo>
                    <a:pt x="226" y="629"/>
                  </a:lnTo>
                  <a:lnTo>
                    <a:pt x="226" y="629"/>
                  </a:lnTo>
                  <a:lnTo>
                    <a:pt x="261" y="633"/>
                  </a:lnTo>
                  <a:lnTo>
                    <a:pt x="306" y="636"/>
                  </a:lnTo>
                  <a:lnTo>
                    <a:pt x="354" y="636"/>
                  </a:lnTo>
                  <a:lnTo>
                    <a:pt x="407" y="636"/>
                  </a:lnTo>
                  <a:lnTo>
                    <a:pt x="507" y="636"/>
                  </a:lnTo>
                  <a:lnTo>
                    <a:pt x="552" y="636"/>
                  </a:lnTo>
                  <a:lnTo>
                    <a:pt x="587" y="636"/>
                  </a:lnTo>
                  <a:lnTo>
                    <a:pt x="587" y="636"/>
                  </a:lnTo>
                  <a:lnTo>
                    <a:pt x="592" y="636"/>
                  </a:lnTo>
                  <a:lnTo>
                    <a:pt x="598" y="633"/>
                  </a:lnTo>
                  <a:lnTo>
                    <a:pt x="602" y="630"/>
                  </a:lnTo>
                  <a:lnTo>
                    <a:pt x="604" y="628"/>
                  </a:lnTo>
                  <a:lnTo>
                    <a:pt x="604" y="628"/>
                  </a:lnTo>
                  <a:lnTo>
                    <a:pt x="608" y="628"/>
                  </a:lnTo>
                  <a:lnTo>
                    <a:pt x="608" y="628"/>
                  </a:lnTo>
                  <a:lnTo>
                    <a:pt x="619" y="624"/>
                  </a:lnTo>
                  <a:lnTo>
                    <a:pt x="625" y="619"/>
                  </a:lnTo>
                  <a:lnTo>
                    <a:pt x="630" y="611"/>
                  </a:lnTo>
                  <a:lnTo>
                    <a:pt x="634" y="603"/>
                  </a:lnTo>
                  <a:lnTo>
                    <a:pt x="636" y="594"/>
                  </a:lnTo>
                  <a:lnTo>
                    <a:pt x="637" y="585"/>
                  </a:lnTo>
                  <a:lnTo>
                    <a:pt x="637" y="566"/>
                  </a:lnTo>
                  <a:lnTo>
                    <a:pt x="637" y="566"/>
                  </a:lnTo>
                  <a:lnTo>
                    <a:pt x="637" y="520"/>
                  </a:lnTo>
                  <a:lnTo>
                    <a:pt x="639" y="475"/>
                  </a:lnTo>
                  <a:lnTo>
                    <a:pt x="641" y="430"/>
                  </a:lnTo>
                  <a:lnTo>
                    <a:pt x="641" y="407"/>
                  </a:lnTo>
                  <a:lnTo>
                    <a:pt x="639" y="384"/>
                  </a:lnTo>
                  <a:lnTo>
                    <a:pt x="639" y="384"/>
                  </a:lnTo>
                  <a:close/>
                  <a:moveTo>
                    <a:pt x="102" y="575"/>
                  </a:moveTo>
                  <a:lnTo>
                    <a:pt x="102" y="575"/>
                  </a:lnTo>
                  <a:lnTo>
                    <a:pt x="87" y="573"/>
                  </a:lnTo>
                  <a:lnTo>
                    <a:pt x="76" y="568"/>
                  </a:lnTo>
                  <a:lnTo>
                    <a:pt x="67" y="562"/>
                  </a:lnTo>
                  <a:lnTo>
                    <a:pt x="60" y="554"/>
                  </a:lnTo>
                  <a:lnTo>
                    <a:pt x="55" y="545"/>
                  </a:lnTo>
                  <a:lnTo>
                    <a:pt x="52" y="535"/>
                  </a:lnTo>
                  <a:lnTo>
                    <a:pt x="51" y="523"/>
                  </a:lnTo>
                  <a:lnTo>
                    <a:pt x="51" y="509"/>
                  </a:lnTo>
                  <a:lnTo>
                    <a:pt x="51" y="51"/>
                  </a:lnTo>
                  <a:lnTo>
                    <a:pt x="51" y="51"/>
                  </a:lnTo>
                  <a:lnTo>
                    <a:pt x="50" y="51"/>
                  </a:lnTo>
                  <a:lnTo>
                    <a:pt x="50" y="51"/>
                  </a:lnTo>
                  <a:lnTo>
                    <a:pt x="64" y="48"/>
                  </a:lnTo>
                  <a:lnTo>
                    <a:pt x="77" y="47"/>
                  </a:lnTo>
                  <a:lnTo>
                    <a:pt x="104" y="46"/>
                  </a:lnTo>
                  <a:lnTo>
                    <a:pt x="158" y="47"/>
                  </a:lnTo>
                  <a:lnTo>
                    <a:pt x="158" y="47"/>
                  </a:lnTo>
                  <a:lnTo>
                    <a:pt x="235" y="46"/>
                  </a:lnTo>
                  <a:lnTo>
                    <a:pt x="277" y="47"/>
                  </a:lnTo>
                  <a:lnTo>
                    <a:pt x="312" y="50"/>
                  </a:lnTo>
                  <a:lnTo>
                    <a:pt x="312" y="50"/>
                  </a:lnTo>
                  <a:lnTo>
                    <a:pt x="371" y="55"/>
                  </a:lnTo>
                  <a:lnTo>
                    <a:pt x="446" y="60"/>
                  </a:lnTo>
                  <a:lnTo>
                    <a:pt x="520" y="64"/>
                  </a:lnTo>
                  <a:lnTo>
                    <a:pt x="579" y="65"/>
                  </a:lnTo>
                  <a:lnTo>
                    <a:pt x="579" y="65"/>
                  </a:lnTo>
                  <a:lnTo>
                    <a:pt x="582" y="68"/>
                  </a:lnTo>
                  <a:lnTo>
                    <a:pt x="583" y="71"/>
                  </a:lnTo>
                  <a:lnTo>
                    <a:pt x="587" y="81"/>
                  </a:lnTo>
                  <a:lnTo>
                    <a:pt x="590" y="95"/>
                  </a:lnTo>
                  <a:lnTo>
                    <a:pt x="592" y="114"/>
                  </a:lnTo>
                  <a:lnTo>
                    <a:pt x="594" y="159"/>
                  </a:lnTo>
                  <a:lnTo>
                    <a:pt x="595" y="212"/>
                  </a:lnTo>
                  <a:lnTo>
                    <a:pt x="592" y="312"/>
                  </a:lnTo>
                  <a:lnTo>
                    <a:pt x="592" y="349"/>
                  </a:lnTo>
                  <a:lnTo>
                    <a:pt x="592" y="370"/>
                  </a:lnTo>
                  <a:lnTo>
                    <a:pt x="592" y="370"/>
                  </a:lnTo>
                  <a:lnTo>
                    <a:pt x="594" y="413"/>
                  </a:lnTo>
                  <a:lnTo>
                    <a:pt x="594" y="485"/>
                  </a:lnTo>
                  <a:lnTo>
                    <a:pt x="595" y="553"/>
                  </a:lnTo>
                  <a:lnTo>
                    <a:pt x="596" y="583"/>
                  </a:lnTo>
                  <a:lnTo>
                    <a:pt x="596" y="583"/>
                  </a:lnTo>
                  <a:lnTo>
                    <a:pt x="590" y="586"/>
                  </a:lnTo>
                  <a:lnTo>
                    <a:pt x="585" y="590"/>
                  </a:lnTo>
                  <a:lnTo>
                    <a:pt x="585" y="590"/>
                  </a:lnTo>
                  <a:lnTo>
                    <a:pt x="533" y="588"/>
                  </a:lnTo>
                  <a:lnTo>
                    <a:pt x="475" y="588"/>
                  </a:lnTo>
                  <a:lnTo>
                    <a:pt x="343" y="588"/>
                  </a:lnTo>
                  <a:lnTo>
                    <a:pt x="276" y="587"/>
                  </a:lnTo>
                  <a:lnTo>
                    <a:pt x="212" y="585"/>
                  </a:lnTo>
                  <a:lnTo>
                    <a:pt x="153" y="581"/>
                  </a:lnTo>
                  <a:lnTo>
                    <a:pt x="125" y="578"/>
                  </a:lnTo>
                  <a:lnTo>
                    <a:pt x="102" y="575"/>
                  </a:lnTo>
                  <a:lnTo>
                    <a:pt x="102" y="57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7" name="Google Shape;847;p35"/>
            <p:cNvSpPr/>
            <p:nvPr/>
          </p:nvSpPr>
          <p:spPr>
            <a:xfrm>
              <a:off x="1609594" y="1863183"/>
              <a:ext cx="41670" cy="743691"/>
            </a:xfrm>
            <a:custGeom>
              <a:rect b="b" l="l" r="r" t="t"/>
              <a:pathLst>
                <a:path extrusionOk="0" h="1355" w="79">
                  <a:moveTo>
                    <a:pt x="62" y="1072"/>
                  </a:moveTo>
                  <a:lnTo>
                    <a:pt x="62" y="1072"/>
                  </a:lnTo>
                  <a:lnTo>
                    <a:pt x="63" y="1047"/>
                  </a:lnTo>
                  <a:lnTo>
                    <a:pt x="62" y="1011"/>
                  </a:lnTo>
                  <a:lnTo>
                    <a:pt x="58" y="923"/>
                  </a:lnTo>
                  <a:lnTo>
                    <a:pt x="54" y="834"/>
                  </a:lnTo>
                  <a:lnTo>
                    <a:pt x="51" y="773"/>
                  </a:lnTo>
                  <a:lnTo>
                    <a:pt x="51" y="614"/>
                  </a:lnTo>
                  <a:lnTo>
                    <a:pt x="51" y="614"/>
                  </a:lnTo>
                  <a:lnTo>
                    <a:pt x="53" y="452"/>
                  </a:lnTo>
                  <a:lnTo>
                    <a:pt x="51" y="371"/>
                  </a:lnTo>
                  <a:lnTo>
                    <a:pt x="50" y="331"/>
                  </a:lnTo>
                  <a:lnTo>
                    <a:pt x="49" y="290"/>
                  </a:lnTo>
                  <a:lnTo>
                    <a:pt x="49" y="290"/>
                  </a:lnTo>
                  <a:lnTo>
                    <a:pt x="48" y="270"/>
                  </a:lnTo>
                  <a:lnTo>
                    <a:pt x="48" y="251"/>
                  </a:lnTo>
                  <a:lnTo>
                    <a:pt x="50" y="212"/>
                  </a:lnTo>
                  <a:lnTo>
                    <a:pt x="55" y="174"/>
                  </a:lnTo>
                  <a:lnTo>
                    <a:pt x="61" y="134"/>
                  </a:lnTo>
                  <a:lnTo>
                    <a:pt x="61" y="134"/>
                  </a:lnTo>
                  <a:lnTo>
                    <a:pt x="62" y="112"/>
                  </a:lnTo>
                  <a:lnTo>
                    <a:pt x="65" y="78"/>
                  </a:lnTo>
                  <a:lnTo>
                    <a:pt x="67" y="60"/>
                  </a:lnTo>
                  <a:lnTo>
                    <a:pt x="70" y="43"/>
                  </a:lnTo>
                  <a:lnTo>
                    <a:pt x="74" y="27"/>
                  </a:lnTo>
                  <a:lnTo>
                    <a:pt x="79" y="14"/>
                  </a:lnTo>
                  <a:lnTo>
                    <a:pt x="79" y="14"/>
                  </a:lnTo>
                  <a:lnTo>
                    <a:pt x="70" y="6"/>
                  </a:lnTo>
                  <a:lnTo>
                    <a:pt x="65" y="4"/>
                  </a:lnTo>
                  <a:lnTo>
                    <a:pt x="58" y="1"/>
                  </a:lnTo>
                  <a:lnTo>
                    <a:pt x="53" y="0"/>
                  </a:lnTo>
                  <a:lnTo>
                    <a:pt x="48" y="0"/>
                  </a:lnTo>
                  <a:lnTo>
                    <a:pt x="41" y="1"/>
                  </a:lnTo>
                  <a:lnTo>
                    <a:pt x="34" y="2"/>
                  </a:lnTo>
                  <a:lnTo>
                    <a:pt x="34" y="2"/>
                  </a:lnTo>
                  <a:lnTo>
                    <a:pt x="28" y="22"/>
                  </a:lnTo>
                  <a:lnTo>
                    <a:pt x="23" y="43"/>
                  </a:lnTo>
                  <a:lnTo>
                    <a:pt x="20" y="65"/>
                  </a:lnTo>
                  <a:lnTo>
                    <a:pt x="17" y="87"/>
                  </a:lnTo>
                  <a:lnTo>
                    <a:pt x="14" y="129"/>
                  </a:lnTo>
                  <a:lnTo>
                    <a:pt x="12" y="147"/>
                  </a:lnTo>
                  <a:lnTo>
                    <a:pt x="11" y="163"/>
                  </a:lnTo>
                  <a:lnTo>
                    <a:pt x="11" y="163"/>
                  </a:lnTo>
                  <a:lnTo>
                    <a:pt x="4" y="205"/>
                  </a:lnTo>
                  <a:lnTo>
                    <a:pt x="2" y="248"/>
                  </a:lnTo>
                  <a:lnTo>
                    <a:pt x="0" y="291"/>
                  </a:lnTo>
                  <a:lnTo>
                    <a:pt x="0" y="336"/>
                  </a:lnTo>
                  <a:lnTo>
                    <a:pt x="3" y="423"/>
                  </a:lnTo>
                  <a:lnTo>
                    <a:pt x="6" y="467"/>
                  </a:lnTo>
                  <a:lnTo>
                    <a:pt x="6" y="510"/>
                  </a:lnTo>
                  <a:lnTo>
                    <a:pt x="6" y="510"/>
                  </a:lnTo>
                  <a:lnTo>
                    <a:pt x="4" y="620"/>
                  </a:lnTo>
                  <a:lnTo>
                    <a:pt x="2" y="757"/>
                  </a:lnTo>
                  <a:lnTo>
                    <a:pt x="2" y="826"/>
                  </a:lnTo>
                  <a:lnTo>
                    <a:pt x="3" y="894"/>
                  </a:lnTo>
                  <a:lnTo>
                    <a:pt x="6" y="953"/>
                  </a:lnTo>
                  <a:lnTo>
                    <a:pt x="8" y="979"/>
                  </a:lnTo>
                  <a:lnTo>
                    <a:pt x="11" y="1003"/>
                  </a:lnTo>
                  <a:lnTo>
                    <a:pt x="11" y="1003"/>
                  </a:lnTo>
                  <a:lnTo>
                    <a:pt x="14" y="1024"/>
                  </a:lnTo>
                  <a:lnTo>
                    <a:pt x="14" y="1046"/>
                  </a:lnTo>
                  <a:lnTo>
                    <a:pt x="15" y="1088"/>
                  </a:lnTo>
                  <a:lnTo>
                    <a:pt x="14" y="1130"/>
                  </a:lnTo>
                  <a:lnTo>
                    <a:pt x="12" y="1173"/>
                  </a:lnTo>
                  <a:lnTo>
                    <a:pt x="12" y="1173"/>
                  </a:lnTo>
                  <a:lnTo>
                    <a:pt x="12" y="1192"/>
                  </a:lnTo>
                  <a:lnTo>
                    <a:pt x="15" y="1212"/>
                  </a:lnTo>
                  <a:lnTo>
                    <a:pt x="20" y="1253"/>
                  </a:lnTo>
                  <a:lnTo>
                    <a:pt x="25" y="1292"/>
                  </a:lnTo>
                  <a:lnTo>
                    <a:pt x="28" y="1313"/>
                  </a:lnTo>
                  <a:lnTo>
                    <a:pt x="28" y="1332"/>
                  </a:lnTo>
                  <a:lnTo>
                    <a:pt x="28" y="1332"/>
                  </a:lnTo>
                  <a:lnTo>
                    <a:pt x="29" y="1338"/>
                  </a:lnTo>
                  <a:lnTo>
                    <a:pt x="31" y="1341"/>
                  </a:lnTo>
                  <a:lnTo>
                    <a:pt x="33" y="1345"/>
                  </a:lnTo>
                  <a:lnTo>
                    <a:pt x="36" y="1349"/>
                  </a:lnTo>
                  <a:lnTo>
                    <a:pt x="40" y="1352"/>
                  </a:lnTo>
                  <a:lnTo>
                    <a:pt x="44" y="1353"/>
                  </a:lnTo>
                  <a:lnTo>
                    <a:pt x="51" y="1355"/>
                  </a:lnTo>
                  <a:lnTo>
                    <a:pt x="59" y="1353"/>
                  </a:lnTo>
                  <a:lnTo>
                    <a:pt x="63" y="1352"/>
                  </a:lnTo>
                  <a:lnTo>
                    <a:pt x="67" y="1349"/>
                  </a:lnTo>
                  <a:lnTo>
                    <a:pt x="70" y="1345"/>
                  </a:lnTo>
                  <a:lnTo>
                    <a:pt x="72" y="1341"/>
                  </a:lnTo>
                  <a:lnTo>
                    <a:pt x="74" y="1338"/>
                  </a:lnTo>
                  <a:lnTo>
                    <a:pt x="74" y="1332"/>
                  </a:lnTo>
                  <a:lnTo>
                    <a:pt x="74" y="1332"/>
                  </a:lnTo>
                  <a:lnTo>
                    <a:pt x="74" y="1302"/>
                  </a:lnTo>
                  <a:lnTo>
                    <a:pt x="71" y="1272"/>
                  </a:lnTo>
                  <a:lnTo>
                    <a:pt x="67" y="1242"/>
                  </a:lnTo>
                  <a:lnTo>
                    <a:pt x="62" y="1212"/>
                  </a:lnTo>
                  <a:lnTo>
                    <a:pt x="62" y="1212"/>
                  </a:lnTo>
                  <a:lnTo>
                    <a:pt x="59" y="1195"/>
                  </a:lnTo>
                  <a:lnTo>
                    <a:pt x="58" y="1178"/>
                  </a:lnTo>
                  <a:lnTo>
                    <a:pt x="57" y="1160"/>
                  </a:lnTo>
                  <a:lnTo>
                    <a:pt x="58" y="1143"/>
                  </a:lnTo>
                  <a:lnTo>
                    <a:pt x="61" y="1107"/>
                  </a:lnTo>
                  <a:lnTo>
                    <a:pt x="62" y="1072"/>
                  </a:lnTo>
                  <a:lnTo>
                    <a:pt x="62" y="107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8" name="Google Shape;848;p35"/>
            <p:cNvSpPr/>
            <p:nvPr/>
          </p:nvSpPr>
          <p:spPr>
            <a:xfrm>
              <a:off x="1624946" y="2576160"/>
              <a:ext cx="1048300" cy="177697"/>
            </a:xfrm>
            <a:custGeom>
              <a:rect b="b" l="l" r="r" t="t"/>
              <a:pathLst>
                <a:path extrusionOk="0" h="325" w="1915">
                  <a:moveTo>
                    <a:pt x="1914" y="46"/>
                  </a:moveTo>
                  <a:lnTo>
                    <a:pt x="1914" y="46"/>
                  </a:lnTo>
                  <a:lnTo>
                    <a:pt x="1912" y="41"/>
                  </a:lnTo>
                  <a:lnTo>
                    <a:pt x="1911" y="36"/>
                  </a:lnTo>
                  <a:lnTo>
                    <a:pt x="1908" y="32"/>
                  </a:lnTo>
                  <a:lnTo>
                    <a:pt x="1906" y="29"/>
                  </a:lnTo>
                  <a:lnTo>
                    <a:pt x="1902" y="26"/>
                  </a:lnTo>
                  <a:lnTo>
                    <a:pt x="1898" y="25"/>
                  </a:lnTo>
                  <a:lnTo>
                    <a:pt x="1890" y="24"/>
                  </a:lnTo>
                  <a:lnTo>
                    <a:pt x="1882" y="25"/>
                  </a:lnTo>
                  <a:lnTo>
                    <a:pt x="1878" y="26"/>
                  </a:lnTo>
                  <a:lnTo>
                    <a:pt x="1874" y="29"/>
                  </a:lnTo>
                  <a:lnTo>
                    <a:pt x="1872" y="32"/>
                  </a:lnTo>
                  <a:lnTo>
                    <a:pt x="1869" y="36"/>
                  </a:lnTo>
                  <a:lnTo>
                    <a:pt x="1868" y="41"/>
                  </a:lnTo>
                  <a:lnTo>
                    <a:pt x="1868" y="46"/>
                  </a:lnTo>
                  <a:lnTo>
                    <a:pt x="1868" y="46"/>
                  </a:lnTo>
                  <a:lnTo>
                    <a:pt x="1868" y="94"/>
                  </a:lnTo>
                  <a:lnTo>
                    <a:pt x="1868" y="118"/>
                  </a:lnTo>
                  <a:lnTo>
                    <a:pt x="1867" y="143"/>
                  </a:lnTo>
                  <a:lnTo>
                    <a:pt x="1867" y="143"/>
                  </a:lnTo>
                  <a:lnTo>
                    <a:pt x="1867" y="152"/>
                  </a:lnTo>
                  <a:lnTo>
                    <a:pt x="1864" y="160"/>
                  </a:lnTo>
                  <a:lnTo>
                    <a:pt x="1861" y="168"/>
                  </a:lnTo>
                  <a:lnTo>
                    <a:pt x="1859" y="176"/>
                  </a:lnTo>
                  <a:lnTo>
                    <a:pt x="1850" y="190"/>
                  </a:lnTo>
                  <a:lnTo>
                    <a:pt x="1840" y="202"/>
                  </a:lnTo>
                  <a:lnTo>
                    <a:pt x="1827" y="212"/>
                  </a:lnTo>
                  <a:lnTo>
                    <a:pt x="1814" y="221"/>
                  </a:lnTo>
                  <a:lnTo>
                    <a:pt x="1800" y="230"/>
                  </a:lnTo>
                  <a:lnTo>
                    <a:pt x="1784" y="238"/>
                  </a:lnTo>
                  <a:lnTo>
                    <a:pt x="1784" y="238"/>
                  </a:lnTo>
                  <a:lnTo>
                    <a:pt x="1771" y="245"/>
                  </a:lnTo>
                  <a:lnTo>
                    <a:pt x="1757" y="251"/>
                  </a:lnTo>
                  <a:lnTo>
                    <a:pt x="1742" y="255"/>
                  </a:lnTo>
                  <a:lnTo>
                    <a:pt x="1728" y="258"/>
                  </a:lnTo>
                  <a:lnTo>
                    <a:pt x="1714" y="261"/>
                  </a:lnTo>
                  <a:lnTo>
                    <a:pt x="1698" y="262"/>
                  </a:lnTo>
                  <a:lnTo>
                    <a:pt x="1668" y="263"/>
                  </a:lnTo>
                  <a:lnTo>
                    <a:pt x="1668" y="263"/>
                  </a:lnTo>
                  <a:lnTo>
                    <a:pt x="1644" y="264"/>
                  </a:lnTo>
                  <a:lnTo>
                    <a:pt x="1621" y="267"/>
                  </a:lnTo>
                  <a:lnTo>
                    <a:pt x="1598" y="271"/>
                  </a:lnTo>
                  <a:lnTo>
                    <a:pt x="1575" y="274"/>
                  </a:lnTo>
                  <a:lnTo>
                    <a:pt x="1575" y="274"/>
                  </a:lnTo>
                  <a:lnTo>
                    <a:pt x="1538" y="276"/>
                  </a:lnTo>
                  <a:lnTo>
                    <a:pt x="1495" y="278"/>
                  </a:lnTo>
                  <a:lnTo>
                    <a:pt x="1394" y="278"/>
                  </a:lnTo>
                  <a:lnTo>
                    <a:pt x="1295" y="275"/>
                  </a:lnTo>
                  <a:lnTo>
                    <a:pt x="1214" y="274"/>
                  </a:lnTo>
                  <a:lnTo>
                    <a:pt x="1214" y="274"/>
                  </a:lnTo>
                  <a:lnTo>
                    <a:pt x="1151" y="275"/>
                  </a:lnTo>
                  <a:lnTo>
                    <a:pt x="1088" y="276"/>
                  </a:lnTo>
                  <a:lnTo>
                    <a:pt x="961" y="279"/>
                  </a:lnTo>
                  <a:lnTo>
                    <a:pt x="961" y="279"/>
                  </a:lnTo>
                  <a:lnTo>
                    <a:pt x="931" y="279"/>
                  </a:lnTo>
                  <a:lnTo>
                    <a:pt x="902" y="278"/>
                  </a:lnTo>
                  <a:lnTo>
                    <a:pt x="845" y="271"/>
                  </a:lnTo>
                  <a:lnTo>
                    <a:pt x="786" y="266"/>
                  </a:lnTo>
                  <a:lnTo>
                    <a:pt x="757" y="263"/>
                  </a:lnTo>
                  <a:lnTo>
                    <a:pt x="729" y="263"/>
                  </a:lnTo>
                  <a:lnTo>
                    <a:pt x="729" y="263"/>
                  </a:lnTo>
                  <a:lnTo>
                    <a:pt x="659" y="261"/>
                  </a:lnTo>
                  <a:lnTo>
                    <a:pt x="575" y="257"/>
                  </a:lnTo>
                  <a:lnTo>
                    <a:pt x="492" y="253"/>
                  </a:lnTo>
                  <a:lnTo>
                    <a:pt x="422" y="251"/>
                  </a:lnTo>
                  <a:lnTo>
                    <a:pt x="422" y="251"/>
                  </a:lnTo>
                  <a:lnTo>
                    <a:pt x="411" y="251"/>
                  </a:lnTo>
                  <a:lnTo>
                    <a:pt x="398" y="250"/>
                  </a:lnTo>
                  <a:lnTo>
                    <a:pt x="371" y="246"/>
                  </a:lnTo>
                  <a:lnTo>
                    <a:pt x="347" y="242"/>
                  </a:lnTo>
                  <a:lnTo>
                    <a:pt x="333" y="241"/>
                  </a:lnTo>
                  <a:lnTo>
                    <a:pt x="320" y="240"/>
                  </a:lnTo>
                  <a:lnTo>
                    <a:pt x="320" y="240"/>
                  </a:lnTo>
                  <a:lnTo>
                    <a:pt x="289" y="238"/>
                  </a:lnTo>
                  <a:lnTo>
                    <a:pt x="256" y="234"/>
                  </a:lnTo>
                  <a:lnTo>
                    <a:pt x="194" y="225"/>
                  </a:lnTo>
                  <a:lnTo>
                    <a:pt x="194" y="225"/>
                  </a:lnTo>
                  <a:lnTo>
                    <a:pt x="177" y="223"/>
                  </a:lnTo>
                  <a:lnTo>
                    <a:pt x="161" y="217"/>
                  </a:lnTo>
                  <a:lnTo>
                    <a:pt x="146" y="211"/>
                  </a:lnTo>
                  <a:lnTo>
                    <a:pt x="132" y="204"/>
                  </a:lnTo>
                  <a:lnTo>
                    <a:pt x="119" y="195"/>
                  </a:lnTo>
                  <a:lnTo>
                    <a:pt x="106" y="185"/>
                  </a:lnTo>
                  <a:lnTo>
                    <a:pt x="93" y="174"/>
                  </a:lnTo>
                  <a:lnTo>
                    <a:pt x="81" y="162"/>
                  </a:lnTo>
                  <a:lnTo>
                    <a:pt x="81" y="162"/>
                  </a:lnTo>
                  <a:lnTo>
                    <a:pt x="74" y="156"/>
                  </a:lnTo>
                  <a:lnTo>
                    <a:pt x="68" y="148"/>
                  </a:lnTo>
                  <a:lnTo>
                    <a:pt x="63" y="140"/>
                  </a:lnTo>
                  <a:lnTo>
                    <a:pt x="59" y="132"/>
                  </a:lnTo>
                  <a:lnTo>
                    <a:pt x="54" y="115"/>
                  </a:lnTo>
                  <a:lnTo>
                    <a:pt x="50" y="97"/>
                  </a:lnTo>
                  <a:lnTo>
                    <a:pt x="47" y="79"/>
                  </a:lnTo>
                  <a:lnTo>
                    <a:pt x="46" y="60"/>
                  </a:lnTo>
                  <a:lnTo>
                    <a:pt x="46" y="23"/>
                  </a:lnTo>
                  <a:lnTo>
                    <a:pt x="46" y="23"/>
                  </a:lnTo>
                  <a:lnTo>
                    <a:pt x="46" y="17"/>
                  </a:lnTo>
                  <a:lnTo>
                    <a:pt x="44" y="13"/>
                  </a:lnTo>
                  <a:lnTo>
                    <a:pt x="42" y="9"/>
                  </a:lnTo>
                  <a:lnTo>
                    <a:pt x="39" y="7"/>
                  </a:lnTo>
                  <a:lnTo>
                    <a:pt x="35" y="4"/>
                  </a:lnTo>
                  <a:lnTo>
                    <a:pt x="31" y="2"/>
                  </a:lnTo>
                  <a:lnTo>
                    <a:pt x="23" y="0"/>
                  </a:lnTo>
                  <a:lnTo>
                    <a:pt x="14" y="2"/>
                  </a:lnTo>
                  <a:lnTo>
                    <a:pt x="12" y="4"/>
                  </a:lnTo>
                  <a:lnTo>
                    <a:pt x="8" y="7"/>
                  </a:lnTo>
                  <a:lnTo>
                    <a:pt x="5" y="9"/>
                  </a:lnTo>
                  <a:lnTo>
                    <a:pt x="3" y="13"/>
                  </a:lnTo>
                  <a:lnTo>
                    <a:pt x="1" y="17"/>
                  </a:lnTo>
                  <a:lnTo>
                    <a:pt x="0" y="23"/>
                  </a:lnTo>
                  <a:lnTo>
                    <a:pt x="0" y="23"/>
                  </a:lnTo>
                  <a:lnTo>
                    <a:pt x="1" y="53"/>
                  </a:lnTo>
                  <a:lnTo>
                    <a:pt x="3" y="80"/>
                  </a:lnTo>
                  <a:lnTo>
                    <a:pt x="6" y="106"/>
                  </a:lnTo>
                  <a:lnTo>
                    <a:pt x="13" y="131"/>
                  </a:lnTo>
                  <a:lnTo>
                    <a:pt x="17" y="143"/>
                  </a:lnTo>
                  <a:lnTo>
                    <a:pt x="22" y="155"/>
                  </a:lnTo>
                  <a:lnTo>
                    <a:pt x="29" y="165"/>
                  </a:lnTo>
                  <a:lnTo>
                    <a:pt x="35" y="177"/>
                  </a:lnTo>
                  <a:lnTo>
                    <a:pt x="43" y="187"/>
                  </a:lnTo>
                  <a:lnTo>
                    <a:pt x="52" y="198"/>
                  </a:lnTo>
                  <a:lnTo>
                    <a:pt x="63" y="208"/>
                  </a:lnTo>
                  <a:lnTo>
                    <a:pt x="74" y="219"/>
                  </a:lnTo>
                  <a:lnTo>
                    <a:pt x="74" y="219"/>
                  </a:lnTo>
                  <a:lnTo>
                    <a:pt x="85" y="228"/>
                  </a:lnTo>
                  <a:lnTo>
                    <a:pt x="97" y="236"/>
                  </a:lnTo>
                  <a:lnTo>
                    <a:pt x="110" y="244"/>
                  </a:lnTo>
                  <a:lnTo>
                    <a:pt x="123" y="250"/>
                  </a:lnTo>
                  <a:lnTo>
                    <a:pt x="150" y="262"/>
                  </a:lnTo>
                  <a:lnTo>
                    <a:pt x="179" y="271"/>
                  </a:lnTo>
                  <a:lnTo>
                    <a:pt x="209" y="278"/>
                  </a:lnTo>
                  <a:lnTo>
                    <a:pt x="239" y="283"/>
                  </a:lnTo>
                  <a:lnTo>
                    <a:pt x="268" y="284"/>
                  </a:lnTo>
                  <a:lnTo>
                    <a:pt x="297" y="285"/>
                  </a:lnTo>
                  <a:lnTo>
                    <a:pt x="297" y="285"/>
                  </a:lnTo>
                  <a:lnTo>
                    <a:pt x="332" y="287"/>
                  </a:lnTo>
                  <a:lnTo>
                    <a:pt x="366" y="289"/>
                  </a:lnTo>
                  <a:lnTo>
                    <a:pt x="434" y="297"/>
                  </a:lnTo>
                  <a:lnTo>
                    <a:pt x="502" y="305"/>
                  </a:lnTo>
                  <a:lnTo>
                    <a:pt x="538" y="308"/>
                  </a:lnTo>
                  <a:lnTo>
                    <a:pt x="572" y="309"/>
                  </a:lnTo>
                  <a:lnTo>
                    <a:pt x="572" y="309"/>
                  </a:lnTo>
                  <a:lnTo>
                    <a:pt x="613" y="309"/>
                  </a:lnTo>
                  <a:lnTo>
                    <a:pt x="661" y="312"/>
                  </a:lnTo>
                  <a:lnTo>
                    <a:pt x="766" y="317"/>
                  </a:lnTo>
                  <a:lnTo>
                    <a:pt x="871" y="322"/>
                  </a:lnTo>
                  <a:lnTo>
                    <a:pt x="920" y="325"/>
                  </a:lnTo>
                  <a:lnTo>
                    <a:pt x="961" y="325"/>
                  </a:lnTo>
                  <a:lnTo>
                    <a:pt x="961" y="325"/>
                  </a:lnTo>
                  <a:lnTo>
                    <a:pt x="1036" y="323"/>
                  </a:lnTo>
                  <a:lnTo>
                    <a:pt x="1109" y="322"/>
                  </a:lnTo>
                  <a:lnTo>
                    <a:pt x="1184" y="321"/>
                  </a:lnTo>
                  <a:lnTo>
                    <a:pt x="1258" y="319"/>
                  </a:lnTo>
                  <a:lnTo>
                    <a:pt x="1537" y="319"/>
                  </a:lnTo>
                  <a:lnTo>
                    <a:pt x="1537" y="319"/>
                  </a:lnTo>
                  <a:lnTo>
                    <a:pt x="1553" y="319"/>
                  </a:lnTo>
                  <a:lnTo>
                    <a:pt x="1567" y="318"/>
                  </a:lnTo>
                  <a:lnTo>
                    <a:pt x="1596" y="314"/>
                  </a:lnTo>
                  <a:lnTo>
                    <a:pt x="1623" y="310"/>
                  </a:lnTo>
                  <a:lnTo>
                    <a:pt x="1638" y="309"/>
                  </a:lnTo>
                  <a:lnTo>
                    <a:pt x="1652" y="309"/>
                  </a:lnTo>
                  <a:lnTo>
                    <a:pt x="1652" y="309"/>
                  </a:lnTo>
                  <a:lnTo>
                    <a:pt x="1683" y="308"/>
                  </a:lnTo>
                  <a:lnTo>
                    <a:pt x="1712" y="305"/>
                  </a:lnTo>
                  <a:lnTo>
                    <a:pt x="1740" y="300"/>
                  </a:lnTo>
                  <a:lnTo>
                    <a:pt x="1766" y="292"/>
                  </a:lnTo>
                  <a:lnTo>
                    <a:pt x="1792" y="283"/>
                  </a:lnTo>
                  <a:lnTo>
                    <a:pt x="1817" y="271"/>
                  </a:lnTo>
                  <a:lnTo>
                    <a:pt x="1843" y="257"/>
                  </a:lnTo>
                  <a:lnTo>
                    <a:pt x="1868" y="240"/>
                  </a:lnTo>
                  <a:lnTo>
                    <a:pt x="1868" y="240"/>
                  </a:lnTo>
                  <a:lnTo>
                    <a:pt x="1878" y="230"/>
                  </a:lnTo>
                  <a:lnTo>
                    <a:pt x="1886" y="221"/>
                  </a:lnTo>
                  <a:lnTo>
                    <a:pt x="1894" y="211"/>
                  </a:lnTo>
                  <a:lnTo>
                    <a:pt x="1899" y="200"/>
                  </a:lnTo>
                  <a:lnTo>
                    <a:pt x="1904" y="189"/>
                  </a:lnTo>
                  <a:lnTo>
                    <a:pt x="1908" y="176"/>
                  </a:lnTo>
                  <a:lnTo>
                    <a:pt x="1911" y="162"/>
                  </a:lnTo>
                  <a:lnTo>
                    <a:pt x="1912" y="149"/>
                  </a:lnTo>
                  <a:lnTo>
                    <a:pt x="1915" y="123"/>
                  </a:lnTo>
                  <a:lnTo>
                    <a:pt x="1915" y="96"/>
                  </a:lnTo>
                  <a:lnTo>
                    <a:pt x="1914" y="46"/>
                  </a:lnTo>
                  <a:lnTo>
                    <a:pt x="19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49" name="Google Shape;849;p35"/>
            <p:cNvSpPr/>
            <p:nvPr/>
          </p:nvSpPr>
          <p:spPr>
            <a:xfrm>
              <a:off x="2337702" y="1839052"/>
              <a:ext cx="337737" cy="774404"/>
            </a:xfrm>
            <a:custGeom>
              <a:rect b="b" l="l" r="r" t="t"/>
              <a:pathLst>
                <a:path extrusionOk="0" h="1414" w="615">
                  <a:moveTo>
                    <a:pt x="615" y="557"/>
                  </a:moveTo>
                  <a:lnTo>
                    <a:pt x="615" y="557"/>
                  </a:lnTo>
                  <a:lnTo>
                    <a:pt x="613" y="425"/>
                  </a:lnTo>
                  <a:lnTo>
                    <a:pt x="612" y="359"/>
                  </a:lnTo>
                  <a:lnTo>
                    <a:pt x="609" y="293"/>
                  </a:lnTo>
                  <a:lnTo>
                    <a:pt x="609" y="293"/>
                  </a:lnTo>
                  <a:lnTo>
                    <a:pt x="607" y="270"/>
                  </a:lnTo>
                  <a:lnTo>
                    <a:pt x="603" y="247"/>
                  </a:lnTo>
                  <a:lnTo>
                    <a:pt x="600" y="224"/>
                  </a:lnTo>
                  <a:lnTo>
                    <a:pt x="599" y="200"/>
                  </a:lnTo>
                  <a:lnTo>
                    <a:pt x="599" y="200"/>
                  </a:lnTo>
                  <a:lnTo>
                    <a:pt x="599" y="190"/>
                  </a:lnTo>
                  <a:lnTo>
                    <a:pt x="598" y="181"/>
                  </a:lnTo>
                  <a:lnTo>
                    <a:pt x="592" y="164"/>
                  </a:lnTo>
                  <a:lnTo>
                    <a:pt x="586" y="145"/>
                  </a:lnTo>
                  <a:lnTo>
                    <a:pt x="578" y="128"/>
                  </a:lnTo>
                  <a:lnTo>
                    <a:pt x="578" y="128"/>
                  </a:lnTo>
                  <a:lnTo>
                    <a:pt x="567" y="110"/>
                  </a:lnTo>
                  <a:lnTo>
                    <a:pt x="556" y="94"/>
                  </a:lnTo>
                  <a:lnTo>
                    <a:pt x="541" y="80"/>
                  </a:lnTo>
                  <a:lnTo>
                    <a:pt x="526" y="67"/>
                  </a:lnTo>
                  <a:lnTo>
                    <a:pt x="509" y="56"/>
                  </a:lnTo>
                  <a:lnTo>
                    <a:pt x="490" y="46"/>
                  </a:lnTo>
                  <a:lnTo>
                    <a:pt x="473" y="37"/>
                  </a:lnTo>
                  <a:lnTo>
                    <a:pt x="454" y="29"/>
                  </a:lnTo>
                  <a:lnTo>
                    <a:pt x="454" y="29"/>
                  </a:lnTo>
                  <a:lnTo>
                    <a:pt x="429" y="20"/>
                  </a:lnTo>
                  <a:lnTo>
                    <a:pt x="403" y="13"/>
                  </a:lnTo>
                  <a:lnTo>
                    <a:pt x="378" y="8"/>
                  </a:lnTo>
                  <a:lnTo>
                    <a:pt x="352" y="4"/>
                  </a:lnTo>
                  <a:lnTo>
                    <a:pt x="325" y="2"/>
                  </a:lnTo>
                  <a:lnTo>
                    <a:pt x="298" y="0"/>
                  </a:lnTo>
                  <a:lnTo>
                    <a:pt x="272" y="0"/>
                  </a:lnTo>
                  <a:lnTo>
                    <a:pt x="244" y="0"/>
                  </a:lnTo>
                  <a:lnTo>
                    <a:pt x="244" y="0"/>
                  </a:lnTo>
                  <a:lnTo>
                    <a:pt x="131" y="4"/>
                  </a:lnTo>
                  <a:lnTo>
                    <a:pt x="14" y="7"/>
                  </a:lnTo>
                  <a:lnTo>
                    <a:pt x="14" y="7"/>
                  </a:lnTo>
                  <a:lnTo>
                    <a:pt x="9" y="8"/>
                  </a:lnTo>
                  <a:lnTo>
                    <a:pt x="5" y="11"/>
                  </a:lnTo>
                  <a:lnTo>
                    <a:pt x="2" y="15"/>
                  </a:lnTo>
                  <a:lnTo>
                    <a:pt x="1" y="17"/>
                  </a:lnTo>
                  <a:lnTo>
                    <a:pt x="0" y="22"/>
                  </a:lnTo>
                  <a:lnTo>
                    <a:pt x="1" y="28"/>
                  </a:lnTo>
                  <a:lnTo>
                    <a:pt x="2" y="33"/>
                  </a:lnTo>
                  <a:lnTo>
                    <a:pt x="6" y="39"/>
                  </a:lnTo>
                  <a:lnTo>
                    <a:pt x="6" y="39"/>
                  </a:lnTo>
                  <a:lnTo>
                    <a:pt x="10" y="47"/>
                  </a:lnTo>
                  <a:lnTo>
                    <a:pt x="15" y="54"/>
                  </a:lnTo>
                  <a:lnTo>
                    <a:pt x="15" y="54"/>
                  </a:lnTo>
                  <a:lnTo>
                    <a:pt x="98" y="51"/>
                  </a:lnTo>
                  <a:lnTo>
                    <a:pt x="200" y="47"/>
                  </a:lnTo>
                  <a:lnTo>
                    <a:pt x="252" y="46"/>
                  </a:lnTo>
                  <a:lnTo>
                    <a:pt x="302" y="46"/>
                  </a:lnTo>
                  <a:lnTo>
                    <a:pt x="345" y="49"/>
                  </a:lnTo>
                  <a:lnTo>
                    <a:pt x="365" y="51"/>
                  </a:lnTo>
                  <a:lnTo>
                    <a:pt x="383" y="54"/>
                  </a:lnTo>
                  <a:lnTo>
                    <a:pt x="383" y="54"/>
                  </a:lnTo>
                  <a:lnTo>
                    <a:pt x="405" y="60"/>
                  </a:lnTo>
                  <a:lnTo>
                    <a:pt x="429" y="67"/>
                  </a:lnTo>
                  <a:lnTo>
                    <a:pt x="450" y="76"/>
                  </a:lnTo>
                  <a:lnTo>
                    <a:pt x="471" y="87"/>
                  </a:lnTo>
                  <a:lnTo>
                    <a:pt x="490" y="100"/>
                  </a:lnTo>
                  <a:lnTo>
                    <a:pt x="509" y="114"/>
                  </a:lnTo>
                  <a:lnTo>
                    <a:pt x="518" y="123"/>
                  </a:lnTo>
                  <a:lnTo>
                    <a:pt x="526" y="131"/>
                  </a:lnTo>
                  <a:lnTo>
                    <a:pt x="532" y="141"/>
                  </a:lnTo>
                  <a:lnTo>
                    <a:pt x="539" y="151"/>
                  </a:lnTo>
                  <a:lnTo>
                    <a:pt x="539" y="151"/>
                  </a:lnTo>
                  <a:lnTo>
                    <a:pt x="545" y="165"/>
                  </a:lnTo>
                  <a:lnTo>
                    <a:pt x="549" y="178"/>
                  </a:lnTo>
                  <a:lnTo>
                    <a:pt x="550" y="192"/>
                  </a:lnTo>
                  <a:lnTo>
                    <a:pt x="552" y="206"/>
                  </a:lnTo>
                  <a:lnTo>
                    <a:pt x="552" y="233"/>
                  </a:lnTo>
                  <a:lnTo>
                    <a:pt x="553" y="247"/>
                  </a:lnTo>
                  <a:lnTo>
                    <a:pt x="556" y="260"/>
                  </a:lnTo>
                  <a:lnTo>
                    <a:pt x="556" y="260"/>
                  </a:lnTo>
                  <a:lnTo>
                    <a:pt x="561" y="288"/>
                  </a:lnTo>
                  <a:lnTo>
                    <a:pt x="564" y="315"/>
                  </a:lnTo>
                  <a:lnTo>
                    <a:pt x="565" y="342"/>
                  </a:lnTo>
                  <a:lnTo>
                    <a:pt x="565" y="369"/>
                  </a:lnTo>
                  <a:lnTo>
                    <a:pt x="565" y="369"/>
                  </a:lnTo>
                  <a:lnTo>
                    <a:pt x="565" y="427"/>
                  </a:lnTo>
                  <a:lnTo>
                    <a:pt x="567" y="484"/>
                  </a:lnTo>
                  <a:lnTo>
                    <a:pt x="569" y="542"/>
                  </a:lnTo>
                  <a:lnTo>
                    <a:pt x="570" y="599"/>
                  </a:lnTo>
                  <a:lnTo>
                    <a:pt x="570" y="599"/>
                  </a:lnTo>
                  <a:lnTo>
                    <a:pt x="569" y="663"/>
                  </a:lnTo>
                  <a:lnTo>
                    <a:pt x="567" y="726"/>
                  </a:lnTo>
                  <a:lnTo>
                    <a:pt x="565" y="790"/>
                  </a:lnTo>
                  <a:lnTo>
                    <a:pt x="565" y="853"/>
                  </a:lnTo>
                  <a:lnTo>
                    <a:pt x="565" y="1392"/>
                  </a:lnTo>
                  <a:lnTo>
                    <a:pt x="565" y="1392"/>
                  </a:lnTo>
                  <a:lnTo>
                    <a:pt x="565" y="1397"/>
                  </a:lnTo>
                  <a:lnTo>
                    <a:pt x="566" y="1401"/>
                  </a:lnTo>
                  <a:lnTo>
                    <a:pt x="569" y="1405"/>
                  </a:lnTo>
                  <a:lnTo>
                    <a:pt x="571" y="1409"/>
                  </a:lnTo>
                  <a:lnTo>
                    <a:pt x="575" y="1410"/>
                  </a:lnTo>
                  <a:lnTo>
                    <a:pt x="579" y="1413"/>
                  </a:lnTo>
                  <a:lnTo>
                    <a:pt x="587" y="1414"/>
                  </a:lnTo>
                  <a:lnTo>
                    <a:pt x="596" y="1413"/>
                  </a:lnTo>
                  <a:lnTo>
                    <a:pt x="600" y="1410"/>
                  </a:lnTo>
                  <a:lnTo>
                    <a:pt x="603" y="1409"/>
                  </a:lnTo>
                  <a:lnTo>
                    <a:pt x="605" y="1405"/>
                  </a:lnTo>
                  <a:lnTo>
                    <a:pt x="608" y="1401"/>
                  </a:lnTo>
                  <a:lnTo>
                    <a:pt x="609" y="1397"/>
                  </a:lnTo>
                  <a:lnTo>
                    <a:pt x="611" y="1392"/>
                  </a:lnTo>
                  <a:lnTo>
                    <a:pt x="611" y="814"/>
                  </a:lnTo>
                  <a:lnTo>
                    <a:pt x="611" y="814"/>
                  </a:lnTo>
                  <a:lnTo>
                    <a:pt x="611" y="750"/>
                  </a:lnTo>
                  <a:lnTo>
                    <a:pt x="613" y="686"/>
                  </a:lnTo>
                  <a:lnTo>
                    <a:pt x="615" y="621"/>
                  </a:lnTo>
                  <a:lnTo>
                    <a:pt x="615" y="557"/>
                  </a:lnTo>
                  <a:lnTo>
                    <a:pt x="615" y="55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0" name="Google Shape;850;p35"/>
            <p:cNvSpPr/>
            <p:nvPr/>
          </p:nvSpPr>
          <p:spPr>
            <a:xfrm>
              <a:off x="1624946" y="1722781"/>
              <a:ext cx="736880" cy="157952"/>
            </a:xfrm>
            <a:custGeom>
              <a:rect b="b" l="l" r="r" t="t"/>
              <a:pathLst>
                <a:path extrusionOk="0" h="289" w="1345">
                  <a:moveTo>
                    <a:pt x="1338" y="227"/>
                  </a:moveTo>
                  <a:lnTo>
                    <a:pt x="1338" y="227"/>
                  </a:lnTo>
                  <a:lnTo>
                    <a:pt x="1311" y="201"/>
                  </a:lnTo>
                  <a:lnTo>
                    <a:pt x="1281" y="176"/>
                  </a:lnTo>
                  <a:lnTo>
                    <a:pt x="1249" y="153"/>
                  </a:lnTo>
                  <a:lnTo>
                    <a:pt x="1218" y="132"/>
                  </a:lnTo>
                  <a:lnTo>
                    <a:pt x="1184" y="111"/>
                  </a:lnTo>
                  <a:lnTo>
                    <a:pt x="1150" y="93"/>
                  </a:lnTo>
                  <a:lnTo>
                    <a:pt x="1116" y="76"/>
                  </a:lnTo>
                  <a:lnTo>
                    <a:pt x="1081" y="60"/>
                  </a:lnTo>
                  <a:lnTo>
                    <a:pt x="1081" y="60"/>
                  </a:lnTo>
                  <a:lnTo>
                    <a:pt x="1057" y="51"/>
                  </a:lnTo>
                  <a:lnTo>
                    <a:pt x="1031" y="42"/>
                  </a:lnTo>
                  <a:lnTo>
                    <a:pt x="1004" y="34"/>
                  </a:lnTo>
                  <a:lnTo>
                    <a:pt x="975" y="27"/>
                  </a:lnTo>
                  <a:lnTo>
                    <a:pt x="943" y="22"/>
                  </a:lnTo>
                  <a:lnTo>
                    <a:pt x="912" y="17"/>
                  </a:lnTo>
                  <a:lnTo>
                    <a:pt x="848" y="10"/>
                  </a:lnTo>
                  <a:lnTo>
                    <a:pt x="784" y="5"/>
                  </a:lnTo>
                  <a:lnTo>
                    <a:pt x="721" y="1"/>
                  </a:lnTo>
                  <a:lnTo>
                    <a:pt x="662" y="0"/>
                  </a:lnTo>
                  <a:lnTo>
                    <a:pt x="608" y="0"/>
                  </a:lnTo>
                  <a:lnTo>
                    <a:pt x="608" y="0"/>
                  </a:lnTo>
                  <a:lnTo>
                    <a:pt x="563" y="0"/>
                  </a:lnTo>
                  <a:lnTo>
                    <a:pt x="517" y="1"/>
                  </a:lnTo>
                  <a:lnTo>
                    <a:pt x="471" y="5"/>
                  </a:lnTo>
                  <a:lnTo>
                    <a:pt x="424" y="9"/>
                  </a:lnTo>
                  <a:lnTo>
                    <a:pt x="378" y="17"/>
                  </a:lnTo>
                  <a:lnTo>
                    <a:pt x="356" y="22"/>
                  </a:lnTo>
                  <a:lnTo>
                    <a:pt x="332" y="27"/>
                  </a:lnTo>
                  <a:lnTo>
                    <a:pt x="310" y="32"/>
                  </a:lnTo>
                  <a:lnTo>
                    <a:pt x="289" y="40"/>
                  </a:lnTo>
                  <a:lnTo>
                    <a:pt x="267" y="48"/>
                  </a:lnTo>
                  <a:lnTo>
                    <a:pt x="246" y="57"/>
                  </a:lnTo>
                  <a:lnTo>
                    <a:pt x="246" y="57"/>
                  </a:lnTo>
                  <a:lnTo>
                    <a:pt x="212" y="73"/>
                  </a:lnTo>
                  <a:lnTo>
                    <a:pt x="176" y="90"/>
                  </a:lnTo>
                  <a:lnTo>
                    <a:pt x="138" y="111"/>
                  </a:lnTo>
                  <a:lnTo>
                    <a:pt x="118" y="123"/>
                  </a:lnTo>
                  <a:lnTo>
                    <a:pt x="100" y="134"/>
                  </a:lnTo>
                  <a:lnTo>
                    <a:pt x="83" y="146"/>
                  </a:lnTo>
                  <a:lnTo>
                    <a:pt x="66" y="161"/>
                  </a:lnTo>
                  <a:lnTo>
                    <a:pt x="50" y="175"/>
                  </a:lnTo>
                  <a:lnTo>
                    <a:pt x="36" y="189"/>
                  </a:lnTo>
                  <a:lnTo>
                    <a:pt x="24" y="206"/>
                  </a:lnTo>
                  <a:lnTo>
                    <a:pt x="13" y="223"/>
                  </a:lnTo>
                  <a:lnTo>
                    <a:pt x="5" y="240"/>
                  </a:lnTo>
                  <a:lnTo>
                    <a:pt x="0" y="260"/>
                  </a:lnTo>
                  <a:lnTo>
                    <a:pt x="0" y="260"/>
                  </a:lnTo>
                  <a:lnTo>
                    <a:pt x="0" y="265"/>
                  </a:lnTo>
                  <a:lnTo>
                    <a:pt x="0" y="270"/>
                  </a:lnTo>
                  <a:lnTo>
                    <a:pt x="2" y="274"/>
                  </a:lnTo>
                  <a:lnTo>
                    <a:pt x="4" y="278"/>
                  </a:lnTo>
                  <a:lnTo>
                    <a:pt x="7" y="281"/>
                  </a:lnTo>
                  <a:lnTo>
                    <a:pt x="11" y="283"/>
                  </a:lnTo>
                  <a:lnTo>
                    <a:pt x="19" y="287"/>
                  </a:lnTo>
                  <a:lnTo>
                    <a:pt x="26" y="289"/>
                  </a:lnTo>
                  <a:lnTo>
                    <a:pt x="30" y="287"/>
                  </a:lnTo>
                  <a:lnTo>
                    <a:pt x="34" y="286"/>
                  </a:lnTo>
                  <a:lnTo>
                    <a:pt x="38" y="283"/>
                  </a:lnTo>
                  <a:lnTo>
                    <a:pt x="41" y="281"/>
                  </a:lnTo>
                  <a:lnTo>
                    <a:pt x="43" y="277"/>
                  </a:lnTo>
                  <a:lnTo>
                    <a:pt x="45" y="272"/>
                  </a:lnTo>
                  <a:lnTo>
                    <a:pt x="45" y="272"/>
                  </a:lnTo>
                  <a:lnTo>
                    <a:pt x="50" y="255"/>
                  </a:lnTo>
                  <a:lnTo>
                    <a:pt x="58" y="238"/>
                  </a:lnTo>
                  <a:lnTo>
                    <a:pt x="68" y="222"/>
                  </a:lnTo>
                  <a:lnTo>
                    <a:pt x="81" y="206"/>
                  </a:lnTo>
                  <a:lnTo>
                    <a:pt x="96" y="193"/>
                  </a:lnTo>
                  <a:lnTo>
                    <a:pt x="111" y="179"/>
                  </a:lnTo>
                  <a:lnTo>
                    <a:pt x="128" y="167"/>
                  </a:lnTo>
                  <a:lnTo>
                    <a:pt x="147" y="155"/>
                  </a:lnTo>
                  <a:lnTo>
                    <a:pt x="166" y="145"/>
                  </a:lnTo>
                  <a:lnTo>
                    <a:pt x="186" y="134"/>
                  </a:lnTo>
                  <a:lnTo>
                    <a:pt x="225" y="116"/>
                  </a:lnTo>
                  <a:lnTo>
                    <a:pt x="262" y="99"/>
                  </a:lnTo>
                  <a:lnTo>
                    <a:pt x="295" y="86"/>
                  </a:lnTo>
                  <a:lnTo>
                    <a:pt x="295" y="86"/>
                  </a:lnTo>
                  <a:lnTo>
                    <a:pt x="314" y="78"/>
                  </a:lnTo>
                  <a:lnTo>
                    <a:pt x="336" y="72"/>
                  </a:lnTo>
                  <a:lnTo>
                    <a:pt x="361" y="66"/>
                  </a:lnTo>
                  <a:lnTo>
                    <a:pt x="387" y="62"/>
                  </a:lnTo>
                  <a:lnTo>
                    <a:pt x="415" y="59"/>
                  </a:lnTo>
                  <a:lnTo>
                    <a:pt x="444" y="55"/>
                  </a:lnTo>
                  <a:lnTo>
                    <a:pt x="503" y="49"/>
                  </a:lnTo>
                  <a:lnTo>
                    <a:pt x="561" y="47"/>
                  </a:lnTo>
                  <a:lnTo>
                    <a:pt x="619" y="45"/>
                  </a:lnTo>
                  <a:lnTo>
                    <a:pt x="716" y="45"/>
                  </a:lnTo>
                  <a:lnTo>
                    <a:pt x="716" y="45"/>
                  </a:lnTo>
                  <a:lnTo>
                    <a:pt x="762" y="45"/>
                  </a:lnTo>
                  <a:lnTo>
                    <a:pt x="807" y="48"/>
                  </a:lnTo>
                  <a:lnTo>
                    <a:pt x="853" y="52"/>
                  </a:lnTo>
                  <a:lnTo>
                    <a:pt x="899" y="57"/>
                  </a:lnTo>
                  <a:lnTo>
                    <a:pt x="945" y="65"/>
                  </a:lnTo>
                  <a:lnTo>
                    <a:pt x="989" y="76"/>
                  </a:lnTo>
                  <a:lnTo>
                    <a:pt x="1010" y="82"/>
                  </a:lnTo>
                  <a:lnTo>
                    <a:pt x="1032" y="90"/>
                  </a:lnTo>
                  <a:lnTo>
                    <a:pt x="1055" y="98"/>
                  </a:lnTo>
                  <a:lnTo>
                    <a:pt x="1075" y="107"/>
                  </a:lnTo>
                  <a:lnTo>
                    <a:pt x="1075" y="107"/>
                  </a:lnTo>
                  <a:lnTo>
                    <a:pt x="1107" y="121"/>
                  </a:lnTo>
                  <a:lnTo>
                    <a:pt x="1138" y="137"/>
                  </a:lnTo>
                  <a:lnTo>
                    <a:pt x="1168" y="154"/>
                  </a:lnTo>
                  <a:lnTo>
                    <a:pt x="1198" y="172"/>
                  </a:lnTo>
                  <a:lnTo>
                    <a:pt x="1227" y="192"/>
                  </a:lnTo>
                  <a:lnTo>
                    <a:pt x="1255" y="213"/>
                  </a:lnTo>
                  <a:lnTo>
                    <a:pt x="1281" y="236"/>
                  </a:lnTo>
                  <a:lnTo>
                    <a:pt x="1306" y="259"/>
                  </a:lnTo>
                  <a:lnTo>
                    <a:pt x="1306" y="259"/>
                  </a:lnTo>
                  <a:lnTo>
                    <a:pt x="1310" y="263"/>
                  </a:lnTo>
                  <a:lnTo>
                    <a:pt x="1315" y="265"/>
                  </a:lnTo>
                  <a:lnTo>
                    <a:pt x="1319" y="266"/>
                  </a:lnTo>
                  <a:lnTo>
                    <a:pt x="1323" y="266"/>
                  </a:lnTo>
                  <a:lnTo>
                    <a:pt x="1327" y="265"/>
                  </a:lnTo>
                  <a:lnTo>
                    <a:pt x="1331" y="264"/>
                  </a:lnTo>
                  <a:lnTo>
                    <a:pt x="1338" y="259"/>
                  </a:lnTo>
                  <a:lnTo>
                    <a:pt x="1342" y="252"/>
                  </a:lnTo>
                  <a:lnTo>
                    <a:pt x="1345" y="248"/>
                  </a:lnTo>
                  <a:lnTo>
                    <a:pt x="1345" y="244"/>
                  </a:lnTo>
                  <a:lnTo>
                    <a:pt x="1345" y="239"/>
                  </a:lnTo>
                  <a:lnTo>
                    <a:pt x="1344" y="235"/>
                  </a:lnTo>
                  <a:lnTo>
                    <a:pt x="1342" y="231"/>
                  </a:lnTo>
                  <a:lnTo>
                    <a:pt x="1338" y="227"/>
                  </a:lnTo>
                  <a:lnTo>
                    <a:pt x="1338" y="22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1" name="Google Shape;851;p35"/>
            <p:cNvSpPr/>
            <p:nvPr/>
          </p:nvSpPr>
          <p:spPr>
            <a:xfrm>
              <a:off x="2372792" y="2194443"/>
              <a:ext cx="219310" cy="70201"/>
            </a:xfrm>
            <a:custGeom>
              <a:rect b="b" l="l" r="r" t="t"/>
              <a:pathLst>
                <a:path extrusionOk="0" h="127" w="401">
                  <a:moveTo>
                    <a:pt x="343" y="8"/>
                  </a:moveTo>
                  <a:lnTo>
                    <a:pt x="343" y="8"/>
                  </a:lnTo>
                  <a:lnTo>
                    <a:pt x="325" y="11"/>
                  </a:lnTo>
                  <a:lnTo>
                    <a:pt x="308" y="11"/>
                  </a:lnTo>
                  <a:lnTo>
                    <a:pt x="274" y="8"/>
                  </a:lnTo>
                  <a:lnTo>
                    <a:pt x="240" y="5"/>
                  </a:lnTo>
                  <a:lnTo>
                    <a:pt x="206" y="4"/>
                  </a:lnTo>
                  <a:lnTo>
                    <a:pt x="206" y="4"/>
                  </a:lnTo>
                  <a:lnTo>
                    <a:pt x="162" y="4"/>
                  </a:lnTo>
                  <a:lnTo>
                    <a:pt x="121" y="3"/>
                  </a:lnTo>
                  <a:lnTo>
                    <a:pt x="77" y="2"/>
                  </a:lnTo>
                  <a:lnTo>
                    <a:pt x="34" y="0"/>
                  </a:lnTo>
                  <a:lnTo>
                    <a:pt x="34" y="0"/>
                  </a:lnTo>
                  <a:lnTo>
                    <a:pt x="30" y="2"/>
                  </a:lnTo>
                  <a:lnTo>
                    <a:pt x="25" y="2"/>
                  </a:lnTo>
                  <a:lnTo>
                    <a:pt x="19" y="7"/>
                  </a:lnTo>
                  <a:lnTo>
                    <a:pt x="15" y="12"/>
                  </a:lnTo>
                  <a:lnTo>
                    <a:pt x="12" y="20"/>
                  </a:lnTo>
                  <a:lnTo>
                    <a:pt x="12" y="20"/>
                  </a:lnTo>
                  <a:lnTo>
                    <a:pt x="7" y="24"/>
                  </a:lnTo>
                  <a:lnTo>
                    <a:pt x="3" y="29"/>
                  </a:lnTo>
                  <a:lnTo>
                    <a:pt x="0" y="37"/>
                  </a:lnTo>
                  <a:lnTo>
                    <a:pt x="0" y="45"/>
                  </a:lnTo>
                  <a:lnTo>
                    <a:pt x="0" y="45"/>
                  </a:lnTo>
                  <a:lnTo>
                    <a:pt x="3" y="54"/>
                  </a:lnTo>
                  <a:lnTo>
                    <a:pt x="3" y="62"/>
                  </a:lnTo>
                  <a:lnTo>
                    <a:pt x="3" y="80"/>
                  </a:lnTo>
                  <a:lnTo>
                    <a:pt x="4" y="89"/>
                  </a:lnTo>
                  <a:lnTo>
                    <a:pt x="5" y="97"/>
                  </a:lnTo>
                  <a:lnTo>
                    <a:pt x="9" y="105"/>
                  </a:lnTo>
                  <a:lnTo>
                    <a:pt x="15" y="111"/>
                  </a:lnTo>
                  <a:lnTo>
                    <a:pt x="15" y="111"/>
                  </a:lnTo>
                  <a:lnTo>
                    <a:pt x="20" y="117"/>
                  </a:lnTo>
                  <a:lnTo>
                    <a:pt x="25" y="119"/>
                  </a:lnTo>
                  <a:lnTo>
                    <a:pt x="32" y="122"/>
                  </a:lnTo>
                  <a:lnTo>
                    <a:pt x="39" y="124"/>
                  </a:lnTo>
                  <a:lnTo>
                    <a:pt x="55" y="126"/>
                  </a:lnTo>
                  <a:lnTo>
                    <a:pt x="72" y="127"/>
                  </a:lnTo>
                  <a:lnTo>
                    <a:pt x="89" y="126"/>
                  </a:lnTo>
                  <a:lnTo>
                    <a:pt x="106" y="124"/>
                  </a:lnTo>
                  <a:lnTo>
                    <a:pt x="134" y="123"/>
                  </a:lnTo>
                  <a:lnTo>
                    <a:pt x="134" y="123"/>
                  </a:lnTo>
                  <a:lnTo>
                    <a:pt x="173" y="122"/>
                  </a:lnTo>
                  <a:lnTo>
                    <a:pt x="211" y="122"/>
                  </a:lnTo>
                  <a:lnTo>
                    <a:pt x="289" y="122"/>
                  </a:lnTo>
                  <a:lnTo>
                    <a:pt x="289" y="122"/>
                  </a:lnTo>
                  <a:lnTo>
                    <a:pt x="313" y="123"/>
                  </a:lnTo>
                  <a:lnTo>
                    <a:pt x="327" y="123"/>
                  </a:lnTo>
                  <a:lnTo>
                    <a:pt x="342" y="123"/>
                  </a:lnTo>
                  <a:lnTo>
                    <a:pt x="357" y="122"/>
                  </a:lnTo>
                  <a:lnTo>
                    <a:pt x="370" y="119"/>
                  </a:lnTo>
                  <a:lnTo>
                    <a:pt x="377" y="117"/>
                  </a:lnTo>
                  <a:lnTo>
                    <a:pt x="382" y="114"/>
                  </a:lnTo>
                  <a:lnTo>
                    <a:pt x="386" y="110"/>
                  </a:lnTo>
                  <a:lnTo>
                    <a:pt x="389" y="106"/>
                  </a:lnTo>
                  <a:lnTo>
                    <a:pt x="389" y="106"/>
                  </a:lnTo>
                  <a:lnTo>
                    <a:pt x="394" y="98"/>
                  </a:lnTo>
                  <a:lnTo>
                    <a:pt x="397" y="89"/>
                  </a:lnTo>
                  <a:lnTo>
                    <a:pt x="399" y="81"/>
                  </a:lnTo>
                  <a:lnTo>
                    <a:pt x="401" y="72"/>
                  </a:lnTo>
                  <a:lnTo>
                    <a:pt x="401" y="63"/>
                  </a:lnTo>
                  <a:lnTo>
                    <a:pt x="401" y="55"/>
                  </a:lnTo>
                  <a:lnTo>
                    <a:pt x="398" y="47"/>
                  </a:lnTo>
                  <a:lnTo>
                    <a:pt x="395" y="39"/>
                  </a:lnTo>
                  <a:lnTo>
                    <a:pt x="393" y="32"/>
                  </a:lnTo>
                  <a:lnTo>
                    <a:pt x="387" y="25"/>
                  </a:lnTo>
                  <a:lnTo>
                    <a:pt x="382" y="20"/>
                  </a:lnTo>
                  <a:lnTo>
                    <a:pt x="376" y="16"/>
                  </a:lnTo>
                  <a:lnTo>
                    <a:pt x="369" y="12"/>
                  </a:lnTo>
                  <a:lnTo>
                    <a:pt x="361" y="9"/>
                  </a:lnTo>
                  <a:lnTo>
                    <a:pt x="352" y="8"/>
                  </a:lnTo>
                  <a:lnTo>
                    <a:pt x="343" y="8"/>
                  </a:lnTo>
                  <a:lnTo>
                    <a:pt x="343" y="8"/>
                  </a:lnTo>
                  <a:close/>
                  <a:moveTo>
                    <a:pt x="351" y="80"/>
                  </a:moveTo>
                  <a:lnTo>
                    <a:pt x="351" y="80"/>
                  </a:lnTo>
                  <a:lnTo>
                    <a:pt x="348" y="80"/>
                  </a:lnTo>
                  <a:lnTo>
                    <a:pt x="343" y="79"/>
                  </a:lnTo>
                  <a:lnTo>
                    <a:pt x="322" y="77"/>
                  </a:lnTo>
                  <a:lnTo>
                    <a:pt x="258" y="76"/>
                  </a:lnTo>
                  <a:lnTo>
                    <a:pt x="152" y="76"/>
                  </a:lnTo>
                  <a:lnTo>
                    <a:pt x="152" y="76"/>
                  </a:lnTo>
                  <a:lnTo>
                    <a:pt x="102" y="77"/>
                  </a:lnTo>
                  <a:lnTo>
                    <a:pt x="79" y="77"/>
                  </a:lnTo>
                  <a:lnTo>
                    <a:pt x="54" y="76"/>
                  </a:lnTo>
                  <a:lnTo>
                    <a:pt x="54" y="76"/>
                  </a:lnTo>
                  <a:lnTo>
                    <a:pt x="53" y="76"/>
                  </a:lnTo>
                  <a:lnTo>
                    <a:pt x="51" y="73"/>
                  </a:lnTo>
                  <a:lnTo>
                    <a:pt x="50" y="67"/>
                  </a:lnTo>
                  <a:lnTo>
                    <a:pt x="47" y="46"/>
                  </a:lnTo>
                  <a:lnTo>
                    <a:pt x="47" y="46"/>
                  </a:lnTo>
                  <a:lnTo>
                    <a:pt x="96" y="47"/>
                  </a:lnTo>
                  <a:lnTo>
                    <a:pt x="145" y="50"/>
                  </a:lnTo>
                  <a:lnTo>
                    <a:pt x="242" y="56"/>
                  </a:lnTo>
                  <a:lnTo>
                    <a:pt x="242" y="56"/>
                  </a:lnTo>
                  <a:lnTo>
                    <a:pt x="281" y="59"/>
                  </a:lnTo>
                  <a:lnTo>
                    <a:pt x="301" y="59"/>
                  </a:lnTo>
                  <a:lnTo>
                    <a:pt x="319" y="58"/>
                  </a:lnTo>
                  <a:lnTo>
                    <a:pt x="319" y="58"/>
                  </a:lnTo>
                  <a:lnTo>
                    <a:pt x="355" y="53"/>
                  </a:lnTo>
                  <a:lnTo>
                    <a:pt x="355" y="53"/>
                  </a:lnTo>
                  <a:lnTo>
                    <a:pt x="353" y="54"/>
                  </a:lnTo>
                  <a:lnTo>
                    <a:pt x="352" y="56"/>
                  </a:lnTo>
                  <a:lnTo>
                    <a:pt x="351" y="66"/>
                  </a:lnTo>
                  <a:lnTo>
                    <a:pt x="351" y="80"/>
                  </a:lnTo>
                  <a:lnTo>
                    <a:pt x="351" y="8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2" name="Google Shape;852;p35"/>
            <p:cNvSpPr/>
            <p:nvPr/>
          </p:nvSpPr>
          <p:spPr>
            <a:xfrm>
              <a:off x="1738987" y="1939965"/>
              <a:ext cx="63600" cy="50458"/>
            </a:xfrm>
            <a:custGeom>
              <a:rect b="b" l="l" r="r" t="t"/>
              <a:pathLst>
                <a:path extrusionOk="0" h="91" w="115">
                  <a:moveTo>
                    <a:pt x="115" y="47"/>
                  </a:moveTo>
                  <a:lnTo>
                    <a:pt x="115" y="47"/>
                  </a:lnTo>
                  <a:lnTo>
                    <a:pt x="113" y="35"/>
                  </a:lnTo>
                  <a:lnTo>
                    <a:pt x="111" y="24"/>
                  </a:lnTo>
                  <a:lnTo>
                    <a:pt x="111" y="24"/>
                  </a:lnTo>
                  <a:lnTo>
                    <a:pt x="111" y="19"/>
                  </a:lnTo>
                  <a:lnTo>
                    <a:pt x="109" y="15"/>
                  </a:lnTo>
                  <a:lnTo>
                    <a:pt x="107" y="11"/>
                  </a:lnTo>
                  <a:lnTo>
                    <a:pt x="104" y="7"/>
                  </a:lnTo>
                  <a:lnTo>
                    <a:pt x="102" y="5"/>
                  </a:lnTo>
                  <a:lnTo>
                    <a:pt x="98" y="4"/>
                  </a:lnTo>
                  <a:lnTo>
                    <a:pt x="92" y="2"/>
                  </a:lnTo>
                  <a:lnTo>
                    <a:pt x="88" y="1"/>
                  </a:lnTo>
                  <a:lnTo>
                    <a:pt x="88" y="1"/>
                  </a:lnTo>
                  <a:lnTo>
                    <a:pt x="61" y="2"/>
                  </a:lnTo>
                  <a:lnTo>
                    <a:pt x="61" y="2"/>
                  </a:lnTo>
                  <a:lnTo>
                    <a:pt x="60" y="2"/>
                  </a:lnTo>
                  <a:lnTo>
                    <a:pt x="60" y="2"/>
                  </a:lnTo>
                  <a:lnTo>
                    <a:pt x="56" y="1"/>
                  </a:lnTo>
                  <a:lnTo>
                    <a:pt x="49" y="1"/>
                  </a:lnTo>
                  <a:lnTo>
                    <a:pt x="39" y="1"/>
                  </a:lnTo>
                  <a:lnTo>
                    <a:pt x="39" y="1"/>
                  </a:lnTo>
                  <a:lnTo>
                    <a:pt x="30" y="0"/>
                  </a:lnTo>
                  <a:lnTo>
                    <a:pt x="22" y="1"/>
                  </a:lnTo>
                  <a:lnTo>
                    <a:pt x="18" y="4"/>
                  </a:lnTo>
                  <a:lnTo>
                    <a:pt x="14" y="5"/>
                  </a:lnTo>
                  <a:lnTo>
                    <a:pt x="10" y="9"/>
                  </a:lnTo>
                  <a:lnTo>
                    <a:pt x="7" y="13"/>
                  </a:lnTo>
                  <a:lnTo>
                    <a:pt x="7" y="13"/>
                  </a:lnTo>
                  <a:lnTo>
                    <a:pt x="3" y="23"/>
                  </a:lnTo>
                  <a:lnTo>
                    <a:pt x="1" y="34"/>
                  </a:lnTo>
                  <a:lnTo>
                    <a:pt x="0" y="44"/>
                  </a:lnTo>
                  <a:lnTo>
                    <a:pt x="0" y="56"/>
                  </a:lnTo>
                  <a:lnTo>
                    <a:pt x="0" y="56"/>
                  </a:lnTo>
                  <a:lnTo>
                    <a:pt x="1" y="61"/>
                  </a:lnTo>
                  <a:lnTo>
                    <a:pt x="2" y="65"/>
                  </a:lnTo>
                  <a:lnTo>
                    <a:pt x="5" y="69"/>
                  </a:lnTo>
                  <a:lnTo>
                    <a:pt x="7" y="73"/>
                  </a:lnTo>
                  <a:lnTo>
                    <a:pt x="7" y="73"/>
                  </a:lnTo>
                  <a:lnTo>
                    <a:pt x="10" y="77"/>
                  </a:lnTo>
                  <a:lnTo>
                    <a:pt x="13" y="81"/>
                  </a:lnTo>
                  <a:lnTo>
                    <a:pt x="19" y="85"/>
                  </a:lnTo>
                  <a:lnTo>
                    <a:pt x="27" y="89"/>
                  </a:lnTo>
                  <a:lnTo>
                    <a:pt x="36" y="90"/>
                  </a:lnTo>
                  <a:lnTo>
                    <a:pt x="36" y="90"/>
                  </a:lnTo>
                  <a:lnTo>
                    <a:pt x="73" y="91"/>
                  </a:lnTo>
                  <a:lnTo>
                    <a:pt x="73" y="91"/>
                  </a:lnTo>
                  <a:lnTo>
                    <a:pt x="82" y="91"/>
                  </a:lnTo>
                  <a:lnTo>
                    <a:pt x="91" y="89"/>
                  </a:lnTo>
                  <a:lnTo>
                    <a:pt x="100" y="86"/>
                  </a:lnTo>
                  <a:lnTo>
                    <a:pt x="108" y="81"/>
                  </a:lnTo>
                  <a:lnTo>
                    <a:pt x="108" y="81"/>
                  </a:lnTo>
                  <a:lnTo>
                    <a:pt x="111" y="77"/>
                  </a:lnTo>
                  <a:lnTo>
                    <a:pt x="112" y="73"/>
                  </a:lnTo>
                  <a:lnTo>
                    <a:pt x="115" y="65"/>
                  </a:lnTo>
                  <a:lnTo>
                    <a:pt x="115" y="56"/>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3" name="Google Shape;853;p35"/>
            <p:cNvSpPr/>
            <p:nvPr/>
          </p:nvSpPr>
          <p:spPr>
            <a:xfrm>
              <a:off x="1738987" y="2029910"/>
              <a:ext cx="63600" cy="48263"/>
            </a:xfrm>
            <a:custGeom>
              <a:rect b="b" l="l" r="r" t="t"/>
              <a:pathLst>
                <a:path extrusionOk="0" h="90" w="115">
                  <a:moveTo>
                    <a:pt x="115" y="47"/>
                  </a:moveTo>
                  <a:lnTo>
                    <a:pt x="115" y="47"/>
                  </a:lnTo>
                  <a:lnTo>
                    <a:pt x="113" y="34"/>
                  </a:lnTo>
                  <a:lnTo>
                    <a:pt x="111" y="24"/>
                  </a:lnTo>
                  <a:lnTo>
                    <a:pt x="111" y="24"/>
                  </a:lnTo>
                  <a:lnTo>
                    <a:pt x="111" y="20"/>
                  </a:lnTo>
                  <a:lnTo>
                    <a:pt x="109" y="14"/>
                  </a:lnTo>
                  <a:lnTo>
                    <a:pt x="107" y="11"/>
                  </a:lnTo>
                  <a:lnTo>
                    <a:pt x="104" y="8"/>
                  </a:lnTo>
                  <a:lnTo>
                    <a:pt x="102" y="5"/>
                  </a:lnTo>
                  <a:lnTo>
                    <a:pt x="98" y="3"/>
                  </a:lnTo>
                  <a:lnTo>
                    <a:pt x="92" y="1"/>
                  </a:lnTo>
                  <a:lnTo>
                    <a:pt x="88" y="1"/>
                  </a:lnTo>
                  <a:lnTo>
                    <a:pt x="88" y="1"/>
                  </a:lnTo>
                  <a:lnTo>
                    <a:pt x="61" y="1"/>
                  </a:lnTo>
                  <a:lnTo>
                    <a:pt x="61" y="1"/>
                  </a:lnTo>
                  <a:lnTo>
                    <a:pt x="60" y="1"/>
                  </a:lnTo>
                  <a:lnTo>
                    <a:pt x="60" y="1"/>
                  </a:lnTo>
                  <a:lnTo>
                    <a:pt x="56" y="0"/>
                  </a:lnTo>
                  <a:lnTo>
                    <a:pt x="49" y="0"/>
                  </a:lnTo>
                  <a:lnTo>
                    <a:pt x="39" y="1"/>
                  </a:lnTo>
                  <a:lnTo>
                    <a:pt x="39" y="1"/>
                  </a:lnTo>
                  <a:lnTo>
                    <a:pt x="30" y="0"/>
                  </a:lnTo>
                  <a:lnTo>
                    <a:pt x="22" y="1"/>
                  </a:lnTo>
                  <a:lnTo>
                    <a:pt x="18" y="3"/>
                  </a:lnTo>
                  <a:lnTo>
                    <a:pt x="14" y="5"/>
                  </a:lnTo>
                  <a:lnTo>
                    <a:pt x="10" y="8"/>
                  </a:lnTo>
                  <a:lnTo>
                    <a:pt x="7" y="12"/>
                  </a:lnTo>
                  <a:lnTo>
                    <a:pt x="7" y="12"/>
                  </a:lnTo>
                  <a:lnTo>
                    <a:pt x="3" y="22"/>
                  </a:lnTo>
                  <a:lnTo>
                    <a:pt x="1" y="33"/>
                  </a:lnTo>
                  <a:lnTo>
                    <a:pt x="0" y="45"/>
                  </a:lnTo>
                  <a:lnTo>
                    <a:pt x="0" y="55"/>
                  </a:lnTo>
                  <a:lnTo>
                    <a:pt x="0" y="55"/>
                  </a:lnTo>
                  <a:lnTo>
                    <a:pt x="1" y="60"/>
                  </a:lnTo>
                  <a:lnTo>
                    <a:pt x="2" y="65"/>
                  </a:lnTo>
                  <a:lnTo>
                    <a:pt x="5" y="69"/>
                  </a:lnTo>
                  <a:lnTo>
                    <a:pt x="7" y="72"/>
                  </a:lnTo>
                  <a:lnTo>
                    <a:pt x="7" y="72"/>
                  </a:lnTo>
                  <a:lnTo>
                    <a:pt x="10" y="76"/>
                  </a:lnTo>
                  <a:lnTo>
                    <a:pt x="13" y="80"/>
                  </a:lnTo>
                  <a:lnTo>
                    <a:pt x="19" y="85"/>
                  </a:lnTo>
                  <a:lnTo>
                    <a:pt x="27" y="88"/>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4" name="Google Shape;854;p35"/>
            <p:cNvSpPr/>
            <p:nvPr/>
          </p:nvSpPr>
          <p:spPr>
            <a:xfrm>
              <a:off x="1738987" y="2117661"/>
              <a:ext cx="63600" cy="50458"/>
            </a:xfrm>
            <a:custGeom>
              <a:rect b="b" l="l" r="r" t="t"/>
              <a:pathLst>
                <a:path extrusionOk="0" h="92" w="115">
                  <a:moveTo>
                    <a:pt x="115" y="47"/>
                  </a:moveTo>
                  <a:lnTo>
                    <a:pt x="115" y="47"/>
                  </a:lnTo>
                  <a:lnTo>
                    <a:pt x="113" y="36"/>
                  </a:lnTo>
                  <a:lnTo>
                    <a:pt x="111" y="24"/>
                  </a:lnTo>
                  <a:lnTo>
                    <a:pt x="111" y="24"/>
                  </a:lnTo>
                  <a:lnTo>
                    <a:pt x="111" y="20"/>
                  </a:lnTo>
                  <a:lnTo>
                    <a:pt x="109" y="16"/>
                  </a:lnTo>
                  <a:lnTo>
                    <a:pt x="107" y="12"/>
                  </a:lnTo>
                  <a:lnTo>
                    <a:pt x="104" y="8"/>
                  </a:lnTo>
                  <a:lnTo>
                    <a:pt x="102" y="5"/>
                  </a:lnTo>
                  <a:lnTo>
                    <a:pt x="98" y="3"/>
                  </a:lnTo>
                  <a:lnTo>
                    <a:pt x="92" y="2"/>
                  </a:lnTo>
                  <a:lnTo>
                    <a:pt x="88" y="2"/>
                  </a:lnTo>
                  <a:lnTo>
                    <a:pt x="88" y="2"/>
                  </a:lnTo>
                  <a:lnTo>
                    <a:pt x="61" y="3"/>
                  </a:lnTo>
                  <a:lnTo>
                    <a:pt x="61" y="3"/>
                  </a:lnTo>
                  <a:lnTo>
                    <a:pt x="60" y="3"/>
                  </a:lnTo>
                  <a:lnTo>
                    <a:pt x="60" y="3"/>
                  </a:lnTo>
                  <a:lnTo>
                    <a:pt x="56" y="2"/>
                  </a:lnTo>
                  <a:lnTo>
                    <a:pt x="49" y="2"/>
                  </a:lnTo>
                  <a:lnTo>
                    <a:pt x="39" y="2"/>
                  </a:lnTo>
                  <a:lnTo>
                    <a:pt x="39" y="2"/>
                  </a:lnTo>
                  <a:lnTo>
                    <a:pt x="30" y="0"/>
                  </a:lnTo>
                  <a:lnTo>
                    <a:pt x="22" y="2"/>
                  </a:lnTo>
                  <a:lnTo>
                    <a:pt x="18" y="3"/>
                  </a:lnTo>
                  <a:lnTo>
                    <a:pt x="14" y="5"/>
                  </a:lnTo>
                  <a:lnTo>
                    <a:pt x="10" y="9"/>
                  </a:lnTo>
                  <a:lnTo>
                    <a:pt x="7" y="13"/>
                  </a:lnTo>
                  <a:lnTo>
                    <a:pt x="7" y="13"/>
                  </a:lnTo>
                  <a:lnTo>
                    <a:pt x="3" y="22"/>
                  </a:lnTo>
                  <a:lnTo>
                    <a:pt x="1" y="34"/>
                  </a:lnTo>
                  <a:lnTo>
                    <a:pt x="0" y="45"/>
                  </a:lnTo>
                  <a:lnTo>
                    <a:pt x="0" y="57"/>
                  </a:lnTo>
                  <a:lnTo>
                    <a:pt x="0" y="57"/>
                  </a:lnTo>
                  <a:lnTo>
                    <a:pt x="1" y="62"/>
                  </a:lnTo>
                  <a:lnTo>
                    <a:pt x="2" y="66"/>
                  </a:lnTo>
                  <a:lnTo>
                    <a:pt x="5" y="70"/>
                  </a:lnTo>
                  <a:lnTo>
                    <a:pt x="7" y="74"/>
                  </a:lnTo>
                  <a:lnTo>
                    <a:pt x="7" y="74"/>
                  </a:lnTo>
                  <a:lnTo>
                    <a:pt x="10" y="77"/>
                  </a:lnTo>
                  <a:lnTo>
                    <a:pt x="13" y="80"/>
                  </a:lnTo>
                  <a:lnTo>
                    <a:pt x="19" y="85"/>
                  </a:lnTo>
                  <a:lnTo>
                    <a:pt x="27" y="89"/>
                  </a:lnTo>
                  <a:lnTo>
                    <a:pt x="36" y="91"/>
                  </a:lnTo>
                  <a:lnTo>
                    <a:pt x="36" y="91"/>
                  </a:lnTo>
                  <a:lnTo>
                    <a:pt x="73" y="92"/>
                  </a:lnTo>
                  <a:lnTo>
                    <a:pt x="73" y="92"/>
                  </a:lnTo>
                  <a:lnTo>
                    <a:pt x="82" y="92"/>
                  </a:lnTo>
                  <a:lnTo>
                    <a:pt x="91" y="89"/>
                  </a:lnTo>
                  <a:lnTo>
                    <a:pt x="100" y="85"/>
                  </a:lnTo>
                  <a:lnTo>
                    <a:pt x="108" y="80"/>
                  </a:lnTo>
                  <a:lnTo>
                    <a:pt x="108" y="80"/>
                  </a:lnTo>
                  <a:lnTo>
                    <a:pt x="111" y="77"/>
                  </a:lnTo>
                  <a:lnTo>
                    <a:pt x="112" y="74"/>
                  </a:lnTo>
                  <a:lnTo>
                    <a:pt x="115" y="64"/>
                  </a:lnTo>
                  <a:lnTo>
                    <a:pt x="115" y="57"/>
                  </a:lnTo>
                  <a:lnTo>
                    <a:pt x="115" y="47"/>
                  </a:lnTo>
                  <a:lnTo>
                    <a:pt x="1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5" name="Google Shape;855;p35"/>
            <p:cNvSpPr/>
            <p:nvPr/>
          </p:nvSpPr>
          <p:spPr>
            <a:xfrm>
              <a:off x="1738987" y="2207606"/>
              <a:ext cx="63600" cy="50458"/>
            </a:xfrm>
            <a:custGeom>
              <a:rect b="b" l="l" r="r" t="t"/>
              <a:pathLst>
                <a:path extrusionOk="0" h="90" w="115">
                  <a:moveTo>
                    <a:pt x="115" y="46"/>
                  </a:moveTo>
                  <a:lnTo>
                    <a:pt x="115" y="46"/>
                  </a:lnTo>
                  <a:lnTo>
                    <a:pt x="113" y="34"/>
                  </a:lnTo>
                  <a:lnTo>
                    <a:pt x="111" y="23"/>
                  </a:lnTo>
                  <a:lnTo>
                    <a:pt x="111" y="23"/>
                  </a:lnTo>
                  <a:lnTo>
                    <a:pt x="111" y="18"/>
                  </a:lnTo>
                  <a:lnTo>
                    <a:pt x="109" y="14"/>
                  </a:lnTo>
                  <a:lnTo>
                    <a:pt x="107" y="10"/>
                  </a:lnTo>
                  <a:lnTo>
                    <a:pt x="104" y="8"/>
                  </a:lnTo>
                  <a:lnTo>
                    <a:pt x="102" y="4"/>
                  </a:lnTo>
                  <a:lnTo>
                    <a:pt x="98" y="2"/>
                  </a:lnTo>
                  <a:lnTo>
                    <a:pt x="92" y="1"/>
                  </a:lnTo>
                  <a:lnTo>
                    <a:pt x="88" y="0"/>
                  </a:lnTo>
                  <a:lnTo>
                    <a:pt x="88" y="0"/>
                  </a:lnTo>
                  <a:lnTo>
                    <a:pt x="61" y="1"/>
                  </a:lnTo>
                  <a:lnTo>
                    <a:pt x="61" y="1"/>
                  </a:lnTo>
                  <a:lnTo>
                    <a:pt x="60" y="1"/>
                  </a:lnTo>
                  <a:lnTo>
                    <a:pt x="60" y="1"/>
                  </a:lnTo>
                  <a:lnTo>
                    <a:pt x="56" y="0"/>
                  </a:lnTo>
                  <a:lnTo>
                    <a:pt x="49" y="0"/>
                  </a:lnTo>
                  <a:lnTo>
                    <a:pt x="39" y="0"/>
                  </a:lnTo>
                  <a:lnTo>
                    <a:pt x="39" y="0"/>
                  </a:lnTo>
                  <a:lnTo>
                    <a:pt x="30" y="0"/>
                  </a:lnTo>
                  <a:lnTo>
                    <a:pt x="22" y="1"/>
                  </a:lnTo>
                  <a:lnTo>
                    <a:pt x="18" y="2"/>
                  </a:lnTo>
                  <a:lnTo>
                    <a:pt x="14" y="5"/>
                  </a:lnTo>
                  <a:lnTo>
                    <a:pt x="10" y="8"/>
                  </a:lnTo>
                  <a:lnTo>
                    <a:pt x="7" y="12"/>
                  </a:lnTo>
                  <a:lnTo>
                    <a:pt x="7" y="12"/>
                  </a:lnTo>
                  <a:lnTo>
                    <a:pt x="3" y="22"/>
                  </a:lnTo>
                  <a:lnTo>
                    <a:pt x="1" y="32"/>
                  </a:lnTo>
                  <a:lnTo>
                    <a:pt x="0" y="43"/>
                  </a:lnTo>
                  <a:lnTo>
                    <a:pt x="0" y="55"/>
                  </a:lnTo>
                  <a:lnTo>
                    <a:pt x="0" y="55"/>
                  </a:lnTo>
                  <a:lnTo>
                    <a:pt x="1" y="60"/>
                  </a:lnTo>
                  <a:lnTo>
                    <a:pt x="2" y="65"/>
                  </a:lnTo>
                  <a:lnTo>
                    <a:pt x="5" y="69"/>
                  </a:lnTo>
                  <a:lnTo>
                    <a:pt x="7" y="72"/>
                  </a:lnTo>
                  <a:lnTo>
                    <a:pt x="7" y="72"/>
                  </a:lnTo>
                  <a:lnTo>
                    <a:pt x="10" y="76"/>
                  </a:lnTo>
                  <a:lnTo>
                    <a:pt x="13" y="80"/>
                  </a:lnTo>
                  <a:lnTo>
                    <a:pt x="19" y="85"/>
                  </a:lnTo>
                  <a:lnTo>
                    <a:pt x="27" y="87"/>
                  </a:lnTo>
                  <a:lnTo>
                    <a:pt x="36" y="89"/>
                  </a:lnTo>
                  <a:lnTo>
                    <a:pt x="36" y="89"/>
                  </a:lnTo>
                  <a:lnTo>
                    <a:pt x="73" y="90"/>
                  </a:lnTo>
                  <a:lnTo>
                    <a:pt x="73" y="90"/>
                  </a:lnTo>
                  <a:lnTo>
                    <a:pt x="82" y="90"/>
                  </a:lnTo>
                  <a:lnTo>
                    <a:pt x="91" y="89"/>
                  </a:lnTo>
                  <a:lnTo>
                    <a:pt x="100" y="85"/>
                  </a:lnTo>
                  <a:lnTo>
                    <a:pt x="108" y="80"/>
                  </a:lnTo>
                  <a:lnTo>
                    <a:pt x="108" y="80"/>
                  </a:lnTo>
                  <a:lnTo>
                    <a:pt x="111" y="76"/>
                  </a:lnTo>
                  <a:lnTo>
                    <a:pt x="112" y="72"/>
                  </a:lnTo>
                  <a:lnTo>
                    <a:pt x="115" y="64"/>
                  </a:lnTo>
                  <a:lnTo>
                    <a:pt x="115" y="55"/>
                  </a:lnTo>
                  <a:lnTo>
                    <a:pt x="115" y="46"/>
                  </a:lnTo>
                  <a:lnTo>
                    <a:pt x="115"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6" name="Google Shape;856;p35"/>
            <p:cNvSpPr/>
            <p:nvPr/>
          </p:nvSpPr>
          <p:spPr>
            <a:xfrm>
              <a:off x="2188572" y="1948741"/>
              <a:ext cx="63600" cy="50458"/>
            </a:xfrm>
            <a:custGeom>
              <a:rect b="b" l="l" r="r" t="t"/>
              <a:pathLst>
                <a:path extrusionOk="0" h="91" w="114">
                  <a:moveTo>
                    <a:pt x="114" y="47"/>
                  </a:moveTo>
                  <a:lnTo>
                    <a:pt x="114" y="47"/>
                  </a:lnTo>
                  <a:lnTo>
                    <a:pt x="114" y="35"/>
                  </a:lnTo>
                  <a:lnTo>
                    <a:pt x="112" y="25"/>
                  </a:lnTo>
                  <a:lnTo>
                    <a:pt x="112" y="25"/>
                  </a:lnTo>
                  <a:lnTo>
                    <a:pt x="112" y="20"/>
                  </a:lnTo>
                  <a:lnTo>
                    <a:pt x="110" y="16"/>
                  </a:lnTo>
                  <a:lnTo>
                    <a:pt x="108" y="12"/>
                  </a:lnTo>
                  <a:lnTo>
                    <a:pt x="105" y="8"/>
                  </a:lnTo>
                  <a:lnTo>
                    <a:pt x="101" y="5"/>
                  </a:lnTo>
                  <a:lnTo>
                    <a:pt x="97" y="4"/>
                  </a:lnTo>
                  <a:lnTo>
                    <a:pt x="93" y="3"/>
                  </a:lnTo>
                  <a:lnTo>
                    <a:pt x="89" y="1"/>
                  </a:lnTo>
                  <a:lnTo>
                    <a:pt x="89" y="1"/>
                  </a:lnTo>
                  <a:lnTo>
                    <a:pt x="62" y="3"/>
                  </a:lnTo>
                  <a:lnTo>
                    <a:pt x="62" y="3"/>
                  </a:lnTo>
                  <a:lnTo>
                    <a:pt x="61" y="3"/>
                  </a:lnTo>
                  <a:lnTo>
                    <a:pt x="61" y="3"/>
                  </a:lnTo>
                  <a:lnTo>
                    <a:pt x="55" y="1"/>
                  </a:lnTo>
                  <a:lnTo>
                    <a:pt x="50" y="1"/>
                  </a:lnTo>
                  <a:lnTo>
                    <a:pt x="40" y="1"/>
                  </a:lnTo>
                  <a:lnTo>
                    <a:pt x="40" y="1"/>
                  </a:lnTo>
                  <a:lnTo>
                    <a:pt x="30" y="0"/>
                  </a:lnTo>
                  <a:lnTo>
                    <a:pt x="21" y="1"/>
                  </a:lnTo>
                  <a:lnTo>
                    <a:pt x="17" y="4"/>
                  </a:lnTo>
                  <a:lnTo>
                    <a:pt x="15" y="5"/>
                  </a:lnTo>
                  <a:lnTo>
                    <a:pt x="11" y="9"/>
                  </a:lnTo>
                  <a:lnTo>
                    <a:pt x="8" y="13"/>
                  </a:lnTo>
                  <a:lnTo>
                    <a:pt x="8" y="13"/>
                  </a:lnTo>
                  <a:lnTo>
                    <a:pt x="3" y="23"/>
                  </a:lnTo>
                  <a:lnTo>
                    <a:pt x="2" y="34"/>
                  </a:lnTo>
                  <a:lnTo>
                    <a:pt x="0" y="44"/>
                  </a:lnTo>
                  <a:lnTo>
                    <a:pt x="0" y="56"/>
                  </a:lnTo>
                  <a:lnTo>
                    <a:pt x="0" y="56"/>
                  </a:lnTo>
                  <a:lnTo>
                    <a:pt x="0" y="61"/>
                  </a:lnTo>
                  <a:lnTo>
                    <a:pt x="3" y="65"/>
                  </a:lnTo>
                  <a:lnTo>
                    <a:pt x="4" y="69"/>
                  </a:lnTo>
                  <a:lnTo>
                    <a:pt x="8" y="73"/>
                  </a:lnTo>
                  <a:lnTo>
                    <a:pt x="8" y="73"/>
                  </a:lnTo>
                  <a:lnTo>
                    <a:pt x="10" y="77"/>
                  </a:lnTo>
                  <a:lnTo>
                    <a:pt x="12" y="81"/>
                  </a:lnTo>
                  <a:lnTo>
                    <a:pt x="20" y="86"/>
                  </a:lnTo>
                  <a:lnTo>
                    <a:pt x="28" y="89"/>
                  </a:lnTo>
                  <a:lnTo>
                    <a:pt x="37" y="90"/>
                  </a:lnTo>
                  <a:lnTo>
                    <a:pt x="37" y="90"/>
                  </a:lnTo>
                  <a:lnTo>
                    <a:pt x="74" y="91"/>
                  </a:lnTo>
                  <a:lnTo>
                    <a:pt x="74" y="91"/>
                  </a:lnTo>
                  <a:lnTo>
                    <a:pt x="83" y="91"/>
                  </a:lnTo>
                  <a:lnTo>
                    <a:pt x="92" y="89"/>
                  </a:lnTo>
                  <a:lnTo>
                    <a:pt x="101" y="86"/>
                  </a:lnTo>
                  <a:lnTo>
                    <a:pt x="108" y="81"/>
                  </a:lnTo>
                  <a:lnTo>
                    <a:pt x="108" y="81"/>
                  </a:lnTo>
                  <a:lnTo>
                    <a:pt x="110" y="77"/>
                  </a:lnTo>
                  <a:lnTo>
                    <a:pt x="113" y="73"/>
                  </a:lnTo>
                  <a:lnTo>
                    <a:pt x="114" y="65"/>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7" name="Google Shape;857;p35"/>
            <p:cNvSpPr/>
            <p:nvPr/>
          </p:nvSpPr>
          <p:spPr>
            <a:xfrm>
              <a:off x="2188572" y="2038685"/>
              <a:ext cx="63600" cy="50458"/>
            </a:xfrm>
            <a:custGeom>
              <a:rect b="b" l="l" r="r" t="t"/>
              <a:pathLst>
                <a:path extrusionOk="0" h="91" w="114">
                  <a:moveTo>
                    <a:pt x="114" y="47"/>
                  </a:moveTo>
                  <a:lnTo>
                    <a:pt x="114" y="47"/>
                  </a:lnTo>
                  <a:lnTo>
                    <a:pt x="114" y="34"/>
                  </a:lnTo>
                  <a:lnTo>
                    <a:pt x="112" y="24"/>
                  </a:lnTo>
                  <a:lnTo>
                    <a:pt x="112" y="24"/>
                  </a:lnTo>
                  <a:lnTo>
                    <a:pt x="112" y="20"/>
                  </a:lnTo>
                  <a:lnTo>
                    <a:pt x="110" y="15"/>
                  </a:lnTo>
                  <a:lnTo>
                    <a:pt x="108" y="11"/>
                  </a:lnTo>
                  <a:lnTo>
                    <a:pt x="105" y="8"/>
                  </a:lnTo>
                  <a:lnTo>
                    <a:pt x="101" y="6"/>
                  </a:lnTo>
                  <a:lnTo>
                    <a:pt x="97" y="3"/>
                  </a:lnTo>
                  <a:lnTo>
                    <a:pt x="93" y="2"/>
                  </a:lnTo>
                  <a:lnTo>
                    <a:pt x="89" y="2"/>
                  </a:lnTo>
                  <a:lnTo>
                    <a:pt x="89" y="2"/>
                  </a:lnTo>
                  <a:lnTo>
                    <a:pt x="62" y="2"/>
                  </a:lnTo>
                  <a:lnTo>
                    <a:pt x="62" y="2"/>
                  </a:lnTo>
                  <a:lnTo>
                    <a:pt x="61" y="2"/>
                  </a:lnTo>
                  <a:lnTo>
                    <a:pt x="61" y="2"/>
                  </a:lnTo>
                  <a:lnTo>
                    <a:pt x="55" y="0"/>
                  </a:lnTo>
                  <a:lnTo>
                    <a:pt x="50" y="0"/>
                  </a:lnTo>
                  <a:lnTo>
                    <a:pt x="40" y="2"/>
                  </a:lnTo>
                  <a:lnTo>
                    <a:pt x="40" y="2"/>
                  </a:lnTo>
                  <a:lnTo>
                    <a:pt x="30" y="0"/>
                  </a:lnTo>
                  <a:lnTo>
                    <a:pt x="21" y="2"/>
                  </a:lnTo>
                  <a:lnTo>
                    <a:pt x="17" y="3"/>
                  </a:lnTo>
                  <a:lnTo>
                    <a:pt x="15" y="6"/>
                  </a:lnTo>
                  <a:lnTo>
                    <a:pt x="11" y="8"/>
                  </a:lnTo>
                  <a:lnTo>
                    <a:pt x="8" y="12"/>
                  </a:lnTo>
                  <a:lnTo>
                    <a:pt x="8" y="12"/>
                  </a:lnTo>
                  <a:lnTo>
                    <a:pt x="3" y="23"/>
                  </a:lnTo>
                  <a:lnTo>
                    <a:pt x="2" y="33"/>
                  </a:lnTo>
                  <a:lnTo>
                    <a:pt x="0" y="45"/>
                  </a:lnTo>
                  <a:lnTo>
                    <a:pt x="0" y="55"/>
                  </a:lnTo>
                  <a:lnTo>
                    <a:pt x="0" y="55"/>
                  </a:lnTo>
                  <a:lnTo>
                    <a:pt x="0" y="61"/>
                  </a:lnTo>
                  <a:lnTo>
                    <a:pt x="3" y="66"/>
                  </a:lnTo>
                  <a:lnTo>
                    <a:pt x="4" y="70"/>
                  </a:lnTo>
                  <a:lnTo>
                    <a:pt x="8" y="72"/>
                  </a:lnTo>
                  <a:lnTo>
                    <a:pt x="8" y="72"/>
                  </a:lnTo>
                  <a:lnTo>
                    <a:pt x="10" y="76"/>
                  </a:lnTo>
                  <a:lnTo>
                    <a:pt x="12" y="80"/>
                  </a:lnTo>
                  <a:lnTo>
                    <a:pt x="20" y="85"/>
                  </a:lnTo>
                  <a:lnTo>
                    <a:pt x="28" y="88"/>
                  </a:lnTo>
                  <a:lnTo>
                    <a:pt x="37" y="89"/>
                  </a:lnTo>
                  <a:lnTo>
                    <a:pt x="37" y="89"/>
                  </a:lnTo>
                  <a:lnTo>
                    <a:pt x="74" y="91"/>
                  </a:lnTo>
                  <a:lnTo>
                    <a:pt x="74" y="91"/>
                  </a:lnTo>
                  <a:lnTo>
                    <a:pt x="83" y="91"/>
                  </a:lnTo>
                  <a:lnTo>
                    <a:pt x="92" y="89"/>
                  </a:lnTo>
                  <a:lnTo>
                    <a:pt x="101" y="85"/>
                  </a:lnTo>
                  <a:lnTo>
                    <a:pt x="108" y="80"/>
                  </a:lnTo>
                  <a:lnTo>
                    <a:pt x="108" y="80"/>
                  </a:lnTo>
                  <a:lnTo>
                    <a:pt x="110" y="76"/>
                  </a:lnTo>
                  <a:lnTo>
                    <a:pt x="113" y="72"/>
                  </a:lnTo>
                  <a:lnTo>
                    <a:pt x="114" y="64"/>
                  </a:lnTo>
                  <a:lnTo>
                    <a:pt x="114" y="55"/>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8" name="Google Shape;858;p35"/>
            <p:cNvSpPr/>
            <p:nvPr/>
          </p:nvSpPr>
          <p:spPr>
            <a:xfrm>
              <a:off x="2188572" y="2128630"/>
              <a:ext cx="63600" cy="50458"/>
            </a:xfrm>
            <a:custGeom>
              <a:rect b="b" l="l" r="r" t="t"/>
              <a:pathLst>
                <a:path extrusionOk="0" h="91" w="114">
                  <a:moveTo>
                    <a:pt x="114" y="47"/>
                  </a:moveTo>
                  <a:lnTo>
                    <a:pt x="114" y="47"/>
                  </a:lnTo>
                  <a:lnTo>
                    <a:pt x="114" y="35"/>
                  </a:lnTo>
                  <a:lnTo>
                    <a:pt x="112" y="23"/>
                  </a:lnTo>
                  <a:lnTo>
                    <a:pt x="112" y="23"/>
                  </a:lnTo>
                  <a:lnTo>
                    <a:pt x="112" y="19"/>
                  </a:lnTo>
                  <a:lnTo>
                    <a:pt x="110" y="15"/>
                  </a:lnTo>
                  <a:lnTo>
                    <a:pt x="108" y="11"/>
                  </a:lnTo>
                  <a:lnTo>
                    <a:pt x="105" y="7"/>
                  </a:lnTo>
                  <a:lnTo>
                    <a:pt x="101" y="5"/>
                  </a:lnTo>
                  <a:lnTo>
                    <a:pt x="97" y="2"/>
                  </a:lnTo>
                  <a:lnTo>
                    <a:pt x="93" y="1"/>
                  </a:lnTo>
                  <a:lnTo>
                    <a:pt x="89" y="1"/>
                  </a:lnTo>
                  <a:lnTo>
                    <a:pt x="89" y="1"/>
                  </a:lnTo>
                  <a:lnTo>
                    <a:pt x="62" y="2"/>
                  </a:lnTo>
                  <a:lnTo>
                    <a:pt x="62" y="2"/>
                  </a:lnTo>
                  <a:lnTo>
                    <a:pt x="61" y="2"/>
                  </a:lnTo>
                  <a:lnTo>
                    <a:pt x="61" y="2"/>
                  </a:lnTo>
                  <a:lnTo>
                    <a:pt x="55" y="1"/>
                  </a:lnTo>
                  <a:lnTo>
                    <a:pt x="50" y="1"/>
                  </a:lnTo>
                  <a:lnTo>
                    <a:pt x="40" y="1"/>
                  </a:lnTo>
                  <a:lnTo>
                    <a:pt x="40" y="1"/>
                  </a:lnTo>
                  <a:lnTo>
                    <a:pt x="30" y="0"/>
                  </a:lnTo>
                  <a:lnTo>
                    <a:pt x="21" y="1"/>
                  </a:lnTo>
                  <a:lnTo>
                    <a:pt x="17" y="2"/>
                  </a:lnTo>
                  <a:lnTo>
                    <a:pt x="15" y="5"/>
                  </a:lnTo>
                  <a:lnTo>
                    <a:pt x="11" y="9"/>
                  </a:lnTo>
                  <a:lnTo>
                    <a:pt x="8" y="13"/>
                  </a:lnTo>
                  <a:lnTo>
                    <a:pt x="8" y="13"/>
                  </a:lnTo>
                  <a:lnTo>
                    <a:pt x="3" y="22"/>
                  </a:lnTo>
                  <a:lnTo>
                    <a:pt x="2" y="34"/>
                  </a:lnTo>
                  <a:lnTo>
                    <a:pt x="0" y="44"/>
                  </a:lnTo>
                  <a:lnTo>
                    <a:pt x="0" y="56"/>
                  </a:lnTo>
                  <a:lnTo>
                    <a:pt x="0" y="56"/>
                  </a:lnTo>
                  <a:lnTo>
                    <a:pt x="0" y="61"/>
                  </a:lnTo>
                  <a:lnTo>
                    <a:pt x="3" y="65"/>
                  </a:lnTo>
                  <a:lnTo>
                    <a:pt x="4" y="69"/>
                  </a:lnTo>
                  <a:lnTo>
                    <a:pt x="8" y="73"/>
                  </a:lnTo>
                  <a:lnTo>
                    <a:pt x="8" y="73"/>
                  </a:lnTo>
                  <a:lnTo>
                    <a:pt x="10" y="77"/>
                  </a:lnTo>
                  <a:lnTo>
                    <a:pt x="12" y="79"/>
                  </a:lnTo>
                  <a:lnTo>
                    <a:pt x="20" y="85"/>
                  </a:lnTo>
                  <a:lnTo>
                    <a:pt x="28" y="89"/>
                  </a:lnTo>
                  <a:lnTo>
                    <a:pt x="37" y="90"/>
                  </a:lnTo>
                  <a:lnTo>
                    <a:pt x="37" y="90"/>
                  </a:lnTo>
                  <a:lnTo>
                    <a:pt x="74" y="91"/>
                  </a:lnTo>
                  <a:lnTo>
                    <a:pt x="74" y="91"/>
                  </a:lnTo>
                  <a:lnTo>
                    <a:pt x="83" y="91"/>
                  </a:lnTo>
                  <a:lnTo>
                    <a:pt x="92" y="89"/>
                  </a:lnTo>
                  <a:lnTo>
                    <a:pt x="101" y="85"/>
                  </a:lnTo>
                  <a:lnTo>
                    <a:pt x="108" y="79"/>
                  </a:lnTo>
                  <a:lnTo>
                    <a:pt x="108" y="79"/>
                  </a:lnTo>
                  <a:lnTo>
                    <a:pt x="110" y="77"/>
                  </a:lnTo>
                  <a:lnTo>
                    <a:pt x="113" y="73"/>
                  </a:lnTo>
                  <a:lnTo>
                    <a:pt x="114" y="64"/>
                  </a:lnTo>
                  <a:lnTo>
                    <a:pt x="114" y="56"/>
                  </a:lnTo>
                  <a:lnTo>
                    <a:pt x="114" y="47"/>
                  </a:lnTo>
                  <a:lnTo>
                    <a:pt x="114"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59" name="Google Shape;859;p35"/>
            <p:cNvSpPr/>
            <p:nvPr/>
          </p:nvSpPr>
          <p:spPr>
            <a:xfrm>
              <a:off x="2188572" y="2218574"/>
              <a:ext cx="63600" cy="48263"/>
            </a:xfrm>
            <a:custGeom>
              <a:rect b="b" l="l" r="r" t="t"/>
              <a:pathLst>
                <a:path extrusionOk="0" h="90" w="114">
                  <a:moveTo>
                    <a:pt x="114" y="46"/>
                  </a:moveTo>
                  <a:lnTo>
                    <a:pt x="114" y="46"/>
                  </a:lnTo>
                  <a:lnTo>
                    <a:pt x="114" y="34"/>
                  </a:lnTo>
                  <a:lnTo>
                    <a:pt x="112" y="24"/>
                  </a:lnTo>
                  <a:lnTo>
                    <a:pt x="112" y="24"/>
                  </a:lnTo>
                  <a:lnTo>
                    <a:pt x="112" y="18"/>
                  </a:lnTo>
                  <a:lnTo>
                    <a:pt x="110" y="14"/>
                  </a:lnTo>
                  <a:lnTo>
                    <a:pt x="108" y="11"/>
                  </a:lnTo>
                  <a:lnTo>
                    <a:pt x="105" y="8"/>
                  </a:lnTo>
                  <a:lnTo>
                    <a:pt x="101" y="4"/>
                  </a:lnTo>
                  <a:lnTo>
                    <a:pt x="97" y="3"/>
                  </a:lnTo>
                  <a:lnTo>
                    <a:pt x="93" y="1"/>
                  </a:lnTo>
                  <a:lnTo>
                    <a:pt x="89" y="0"/>
                  </a:lnTo>
                  <a:lnTo>
                    <a:pt x="89" y="0"/>
                  </a:lnTo>
                  <a:lnTo>
                    <a:pt x="62" y="1"/>
                  </a:lnTo>
                  <a:lnTo>
                    <a:pt x="62" y="1"/>
                  </a:lnTo>
                  <a:lnTo>
                    <a:pt x="61" y="1"/>
                  </a:lnTo>
                  <a:lnTo>
                    <a:pt x="61" y="1"/>
                  </a:lnTo>
                  <a:lnTo>
                    <a:pt x="55" y="0"/>
                  </a:lnTo>
                  <a:lnTo>
                    <a:pt x="50" y="0"/>
                  </a:lnTo>
                  <a:lnTo>
                    <a:pt x="40" y="0"/>
                  </a:lnTo>
                  <a:lnTo>
                    <a:pt x="40" y="0"/>
                  </a:lnTo>
                  <a:lnTo>
                    <a:pt x="30" y="0"/>
                  </a:lnTo>
                  <a:lnTo>
                    <a:pt x="21" y="1"/>
                  </a:lnTo>
                  <a:lnTo>
                    <a:pt x="17" y="3"/>
                  </a:lnTo>
                  <a:lnTo>
                    <a:pt x="15" y="5"/>
                  </a:lnTo>
                  <a:lnTo>
                    <a:pt x="11" y="8"/>
                  </a:lnTo>
                  <a:lnTo>
                    <a:pt x="8" y="12"/>
                  </a:lnTo>
                  <a:lnTo>
                    <a:pt x="8" y="12"/>
                  </a:lnTo>
                  <a:lnTo>
                    <a:pt x="3" y="22"/>
                  </a:lnTo>
                  <a:lnTo>
                    <a:pt x="2" y="33"/>
                  </a:lnTo>
                  <a:lnTo>
                    <a:pt x="0" y="43"/>
                  </a:lnTo>
                  <a:lnTo>
                    <a:pt x="0" y="55"/>
                  </a:lnTo>
                  <a:lnTo>
                    <a:pt x="0" y="55"/>
                  </a:lnTo>
                  <a:lnTo>
                    <a:pt x="0" y="60"/>
                  </a:lnTo>
                  <a:lnTo>
                    <a:pt x="3" y="65"/>
                  </a:lnTo>
                  <a:lnTo>
                    <a:pt x="4" y="69"/>
                  </a:lnTo>
                  <a:lnTo>
                    <a:pt x="8" y="72"/>
                  </a:lnTo>
                  <a:lnTo>
                    <a:pt x="8" y="72"/>
                  </a:lnTo>
                  <a:lnTo>
                    <a:pt x="10" y="76"/>
                  </a:lnTo>
                  <a:lnTo>
                    <a:pt x="12" y="80"/>
                  </a:lnTo>
                  <a:lnTo>
                    <a:pt x="20" y="85"/>
                  </a:lnTo>
                  <a:lnTo>
                    <a:pt x="28" y="88"/>
                  </a:lnTo>
                  <a:lnTo>
                    <a:pt x="37" y="89"/>
                  </a:lnTo>
                  <a:lnTo>
                    <a:pt x="37" y="89"/>
                  </a:lnTo>
                  <a:lnTo>
                    <a:pt x="74" y="90"/>
                  </a:lnTo>
                  <a:lnTo>
                    <a:pt x="74" y="90"/>
                  </a:lnTo>
                  <a:lnTo>
                    <a:pt x="83" y="90"/>
                  </a:lnTo>
                  <a:lnTo>
                    <a:pt x="92" y="89"/>
                  </a:lnTo>
                  <a:lnTo>
                    <a:pt x="101" y="85"/>
                  </a:lnTo>
                  <a:lnTo>
                    <a:pt x="108" y="80"/>
                  </a:lnTo>
                  <a:lnTo>
                    <a:pt x="108" y="80"/>
                  </a:lnTo>
                  <a:lnTo>
                    <a:pt x="110" y="76"/>
                  </a:lnTo>
                  <a:lnTo>
                    <a:pt x="113" y="72"/>
                  </a:lnTo>
                  <a:lnTo>
                    <a:pt x="114" y="64"/>
                  </a:lnTo>
                  <a:lnTo>
                    <a:pt x="114" y="55"/>
                  </a:lnTo>
                  <a:lnTo>
                    <a:pt x="114" y="46"/>
                  </a:lnTo>
                  <a:lnTo>
                    <a:pt x="114" y="4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0" name="Google Shape;860;p35"/>
            <p:cNvSpPr/>
            <p:nvPr/>
          </p:nvSpPr>
          <p:spPr>
            <a:xfrm>
              <a:off x="1861801" y="2376526"/>
              <a:ext cx="2194" cy="2194"/>
            </a:xfrm>
            <a:custGeom>
              <a:rect b="b" l="l" r="r" t="t"/>
              <a:pathLst>
                <a:path extrusionOk="0" h="3" w="1">
                  <a:moveTo>
                    <a:pt x="1" y="0"/>
                  </a:moveTo>
                  <a:lnTo>
                    <a:pt x="1" y="0"/>
                  </a:lnTo>
                  <a:lnTo>
                    <a:pt x="0" y="3"/>
                  </a:lnTo>
                  <a:lnTo>
                    <a:pt x="0" y="3"/>
                  </a:lnTo>
                  <a:lnTo>
                    <a:pt x="1" y="0"/>
                  </a:lnTo>
                  <a:lnTo>
                    <a:pt x="1"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1" name="Google Shape;861;p35"/>
            <p:cNvSpPr/>
            <p:nvPr/>
          </p:nvSpPr>
          <p:spPr>
            <a:xfrm>
              <a:off x="1754338" y="2348008"/>
              <a:ext cx="473709" cy="166727"/>
            </a:xfrm>
            <a:custGeom>
              <a:rect b="b" l="l" r="r" t="t"/>
              <a:pathLst>
                <a:path extrusionOk="0" h="304" w="862">
                  <a:moveTo>
                    <a:pt x="862" y="274"/>
                  </a:moveTo>
                  <a:lnTo>
                    <a:pt x="862" y="274"/>
                  </a:lnTo>
                  <a:lnTo>
                    <a:pt x="858" y="257"/>
                  </a:lnTo>
                  <a:lnTo>
                    <a:pt x="853" y="240"/>
                  </a:lnTo>
                  <a:lnTo>
                    <a:pt x="846" y="225"/>
                  </a:lnTo>
                  <a:lnTo>
                    <a:pt x="838" y="209"/>
                  </a:lnTo>
                  <a:lnTo>
                    <a:pt x="829" y="195"/>
                  </a:lnTo>
                  <a:lnTo>
                    <a:pt x="820" y="179"/>
                  </a:lnTo>
                  <a:lnTo>
                    <a:pt x="799" y="150"/>
                  </a:lnTo>
                  <a:lnTo>
                    <a:pt x="778" y="121"/>
                  </a:lnTo>
                  <a:lnTo>
                    <a:pt x="757" y="93"/>
                  </a:lnTo>
                  <a:lnTo>
                    <a:pt x="748" y="78"/>
                  </a:lnTo>
                  <a:lnTo>
                    <a:pt x="739" y="63"/>
                  </a:lnTo>
                  <a:lnTo>
                    <a:pt x="731" y="48"/>
                  </a:lnTo>
                  <a:lnTo>
                    <a:pt x="725" y="32"/>
                  </a:lnTo>
                  <a:lnTo>
                    <a:pt x="725" y="32"/>
                  </a:lnTo>
                  <a:lnTo>
                    <a:pt x="722" y="27"/>
                  </a:lnTo>
                  <a:lnTo>
                    <a:pt x="718" y="22"/>
                  </a:lnTo>
                  <a:lnTo>
                    <a:pt x="718" y="22"/>
                  </a:lnTo>
                  <a:lnTo>
                    <a:pt x="716" y="18"/>
                  </a:lnTo>
                  <a:lnTo>
                    <a:pt x="710" y="15"/>
                  </a:lnTo>
                  <a:lnTo>
                    <a:pt x="705" y="13"/>
                  </a:lnTo>
                  <a:lnTo>
                    <a:pt x="699" y="12"/>
                  </a:lnTo>
                  <a:lnTo>
                    <a:pt x="699" y="12"/>
                  </a:lnTo>
                  <a:lnTo>
                    <a:pt x="636" y="12"/>
                  </a:lnTo>
                  <a:lnTo>
                    <a:pt x="572" y="10"/>
                  </a:lnTo>
                  <a:lnTo>
                    <a:pt x="445" y="6"/>
                  </a:lnTo>
                  <a:lnTo>
                    <a:pt x="318" y="2"/>
                  </a:lnTo>
                  <a:lnTo>
                    <a:pt x="255" y="1"/>
                  </a:lnTo>
                  <a:lnTo>
                    <a:pt x="191" y="0"/>
                  </a:lnTo>
                  <a:lnTo>
                    <a:pt x="191" y="0"/>
                  </a:lnTo>
                  <a:lnTo>
                    <a:pt x="186" y="1"/>
                  </a:lnTo>
                  <a:lnTo>
                    <a:pt x="181" y="2"/>
                  </a:lnTo>
                  <a:lnTo>
                    <a:pt x="177" y="5"/>
                  </a:lnTo>
                  <a:lnTo>
                    <a:pt x="174" y="9"/>
                  </a:lnTo>
                  <a:lnTo>
                    <a:pt x="174" y="9"/>
                  </a:lnTo>
                  <a:lnTo>
                    <a:pt x="170" y="12"/>
                  </a:lnTo>
                  <a:lnTo>
                    <a:pt x="170" y="12"/>
                  </a:lnTo>
                  <a:lnTo>
                    <a:pt x="170" y="13"/>
                  </a:lnTo>
                  <a:lnTo>
                    <a:pt x="170" y="13"/>
                  </a:lnTo>
                  <a:lnTo>
                    <a:pt x="166" y="15"/>
                  </a:lnTo>
                  <a:lnTo>
                    <a:pt x="164" y="19"/>
                  </a:lnTo>
                  <a:lnTo>
                    <a:pt x="164" y="19"/>
                  </a:lnTo>
                  <a:lnTo>
                    <a:pt x="162" y="21"/>
                  </a:lnTo>
                  <a:lnTo>
                    <a:pt x="162" y="21"/>
                  </a:lnTo>
                  <a:lnTo>
                    <a:pt x="160" y="23"/>
                  </a:lnTo>
                  <a:lnTo>
                    <a:pt x="158" y="27"/>
                  </a:lnTo>
                  <a:lnTo>
                    <a:pt x="158" y="27"/>
                  </a:lnTo>
                  <a:lnTo>
                    <a:pt x="156" y="30"/>
                  </a:lnTo>
                  <a:lnTo>
                    <a:pt x="156" y="30"/>
                  </a:lnTo>
                  <a:lnTo>
                    <a:pt x="145" y="44"/>
                  </a:lnTo>
                  <a:lnTo>
                    <a:pt x="135" y="57"/>
                  </a:lnTo>
                  <a:lnTo>
                    <a:pt x="115" y="87"/>
                  </a:lnTo>
                  <a:lnTo>
                    <a:pt x="95" y="116"/>
                  </a:lnTo>
                  <a:lnTo>
                    <a:pt x="75" y="145"/>
                  </a:lnTo>
                  <a:lnTo>
                    <a:pt x="75" y="145"/>
                  </a:lnTo>
                  <a:lnTo>
                    <a:pt x="56" y="166"/>
                  </a:lnTo>
                  <a:lnTo>
                    <a:pt x="38" y="187"/>
                  </a:lnTo>
                  <a:lnTo>
                    <a:pt x="27" y="197"/>
                  </a:lnTo>
                  <a:lnTo>
                    <a:pt x="20" y="209"/>
                  </a:lnTo>
                  <a:lnTo>
                    <a:pt x="12" y="219"/>
                  </a:lnTo>
                  <a:lnTo>
                    <a:pt x="5" y="233"/>
                  </a:lnTo>
                  <a:lnTo>
                    <a:pt x="5" y="233"/>
                  </a:lnTo>
                  <a:lnTo>
                    <a:pt x="5" y="233"/>
                  </a:lnTo>
                  <a:lnTo>
                    <a:pt x="5" y="233"/>
                  </a:lnTo>
                  <a:lnTo>
                    <a:pt x="1" y="238"/>
                  </a:lnTo>
                  <a:lnTo>
                    <a:pt x="0" y="244"/>
                  </a:lnTo>
                  <a:lnTo>
                    <a:pt x="0" y="251"/>
                  </a:lnTo>
                  <a:lnTo>
                    <a:pt x="1" y="257"/>
                  </a:lnTo>
                  <a:lnTo>
                    <a:pt x="4" y="263"/>
                  </a:lnTo>
                  <a:lnTo>
                    <a:pt x="8" y="268"/>
                  </a:lnTo>
                  <a:lnTo>
                    <a:pt x="14" y="270"/>
                  </a:lnTo>
                  <a:lnTo>
                    <a:pt x="21" y="272"/>
                  </a:lnTo>
                  <a:lnTo>
                    <a:pt x="21" y="272"/>
                  </a:lnTo>
                  <a:lnTo>
                    <a:pt x="71" y="274"/>
                  </a:lnTo>
                  <a:lnTo>
                    <a:pt x="120" y="278"/>
                  </a:lnTo>
                  <a:lnTo>
                    <a:pt x="169" y="281"/>
                  </a:lnTo>
                  <a:lnTo>
                    <a:pt x="218" y="284"/>
                  </a:lnTo>
                  <a:lnTo>
                    <a:pt x="218" y="284"/>
                  </a:lnTo>
                  <a:lnTo>
                    <a:pt x="273" y="285"/>
                  </a:lnTo>
                  <a:lnTo>
                    <a:pt x="328" y="285"/>
                  </a:lnTo>
                  <a:lnTo>
                    <a:pt x="383" y="286"/>
                  </a:lnTo>
                  <a:lnTo>
                    <a:pt x="438" y="289"/>
                  </a:lnTo>
                  <a:lnTo>
                    <a:pt x="438" y="289"/>
                  </a:lnTo>
                  <a:lnTo>
                    <a:pt x="530" y="294"/>
                  </a:lnTo>
                  <a:lnTo>
                    <a:pt x="621" y="299"/>
                  </a:lnTo>
                  <a:lnTo>
                    <a:pt x="621" y="299"/>
                  </a:lnTo>
                  <a:lnTo>
                    <a:pt x="645" y="299"/>
                  </a:lnTo>
                  <a:lnTo>
                    <a:pt x="670" y="299"/>
                  </a:lnTo>
                  <a:lnTo>
                    <a:pt x="719" y="297"/>
                  </a:lnTo>
                  <a:lnTo>
                    <a:pt x="744" y="297"/>
                  </a:lnTo>
                  <a:lnTo>
                    <a:pt x="768" y="297"/>
                  </a:lnTo>
                  <a:lnTo>
                    <a:pt x="791" y="299"/>
                  </a:lnTo>
                  <a:lnTo>
                    <a:pt x="815" y="304"/>
                  </a:lnTo>
                  <a:lnTo>
                    <a:pt x="815" y="304"/>
                  </a:lnTo>
                  <a:lnTo>
                    <a:pt x="819" y="304"/>
                  </a:lnTo>
                  <a:lnTo>
                    <a:pt x="823" y="304"/>
                  </a:lnTo>
                  <a:lnTo>
                    <a:pt x="831" y="303"/>
                  </a:lnTo>
                  <a:lnTo>
                    <a:pt x="831" y="303"/>
                  </a:lnTo>
                  <a:lnTo>
                    <a:pt x="832" y="303"/>
                  </a:lnTo>
                  <a:lnTo>
                    <a:pt x="840" y="303"/>
                  </a:lnTo>
                  <a:lnTo>
                    <a:pt x="840" y="303"/>
                  </a:lnTo>
                  <a:lnTo>
                    <a:pt x="845" y="302"/>
                  </a:lnTo>
                  <a:lnTo>
                    <a:pt x="850" y="301"/>
                  </a:lnTo>
                  <a:lnTo>
                    <a:pt x="854" y="298"/>
                  </a:lnTo>
                  <a:lnTo>
                    <a:pt x="858" y="294"/>
                  </a:lnTo>
                  <a:lnTo>
                    <a:pt x="861" y="289"/>
                  </a:lnTo>
                  <a:lnTo>
                    <a:pt x="862" y="285"/>
                  </a:lnTo>
                  <a:lnTo>
                    <a:pt x="862" y="280"/>
                  </a:lnTo>
                  <a:lnTo>
                    <a:pt x="862" y="274"/>
                  </a:lnTo>
                  <a:lnTo>
                    <a:pt x="862" y="274"/>
                  </a:lnTo>
                  <a:close/>
                  <a:moveTo>
                    <a:pt x="659" y="253"/>
                  </a:moveTo>
                  <a:lnTo>
                    <a:pt x="659" y="253"/>
                  </a:lnTo>
                  <a:lnTo>
                    <a:pt x="610" y="253"/>
                  </a:lnTo>
                  <a:lnTo>
                    <a:pt x="560" y="251"/>
                  </a:lnTo>
                  <a:lnTo>
                    <a:pt x="460" y="244"/>
                  </a:lnTo>
                  <a:lnTo>
                    <a:pt x="460" y="244"/>
                  </a:lnTo>
                  <a:lnTo>
                    <a:pt x="361" y="239"/>
                  </a:lnTo>
                  <a:lnTo>
                    <a:pt x="262" y="234"/>
                  </a:lnTo>
                  <a:lnTo>
                    <a:pt x="61" y="227"/>
                  </a:lnTo>
                  <a:lnTo>
                    <a:pt x="61" y="227"/>
                  </a:lnTo>
                  <a:lnTo>
                    <a:pt x="73" y="214"/>
                  </a:lnTo>
                  <a:lnTo>
                    <a:pt x="85" y="202"/>
                  </a:lnTo>
                  <a:lnTo>
                    <a:pt x="107" y="178"/>
                  </a:lnTo>
                  <a:lnTo>
                    <a:pt x="107" y="178"/>
                  </a:lnTo>
                  <a:lnTo>
                    <a:pt x="119" y="165"/>
                  </a:lnTo>
                  <a:lnTo>
                    <a:pt x="129" y="150"/>
                  </a:lnTo>
                  <a:lnTo>
                    <a:pt x="148" y="120"/>
                  </a:lnTo>
                  <a:lnTo>
                    <a:pt x="167" y="90"/>
                  </a:lnTo>
                  <a:lnTo>
                    <a:pt x="177" y="76"/>
                  </a:lnTo>
                  <a:lnTo>
                    <a:pt x="188" y="63"/>
                  </a:lnTo>
                  <a:lnTo>
                    <a:pt x="188" y="63"/>
                  </a:lnTo>
                  <a:lnTo>
                    <a:pt x="192" y="55"/>
                  </a:lnTo>
                  <a:lnTo>
                    <a:pt x="192" y="55"/>
                  </a:lnTo>
                  <a:lnTo>
                    <a:pt x="194" y="55"/>
                  </a:lnTo>
                  <a:lnTo>
                    <a:pt x="194" y="55"/>
                  </a:lnTo>
                  <a:lnTo>
                    <a:pt x="198" y="51"/>
                  </a:lnTo>
                  <a:lnTo>
                    <a:pt x="198" y="51"/>
                  </a:lnTo>
                  <a:lnTo>
                    <a:pt x="201" y="46"/>
                  </a:lnTo>
                  <a:lnTo>
                    <a:pt x="201" y="46"/>
                  </a:lnTo>
                  <a:lnTo>
                    <a:pt x="323" y="48"/>
                  </a:lnTo>
                  <a:lnTo>
                    <a:pt x="443" y="52"/>
                  </a:lnTo>
                  <a:lnTo>
                    <a:pt x="565" y="56"/>
                  </a:lnTo>
                  <a:lnTo>
                    <a:pt x="687" y="57"/>
                  </a:lnTo>
                  <a:lnTo>
                    <a:pt x="687" y="57"/>
                  </a:lnTo>
                  <a:lnTo>
                    <a:pt x="693" y="72"/>
                  </a:lnTo>
                  <a:lnTo>
                    <a:pt x="701" y="86"/>
                  </a:lnTo>
                  <a:lnTo>
                    <a:pt x="719" y="114"/>
                  </a:lnTo>
                  <a:lnTo>
                    <a:pt x="755" y="166"/>
                  </a:lnTo>
                  <a:lnTo>
                    <a:pt x="755" y="166"/>
                  </a:lnTo>
                  <a:lnTo>
                    <a:pt x="784" y="209"/>
                  </a:lnTo>
                  <a:lnTo>
                    <a:pt x="797" y="233"/>
                  </a:lnTo>
                  <a:lnTo>
                    <a:pt x="808" y="256"/>
                  </a:lnTo>
                  <a:lnTo>
                    <a:pt x="808" y="256"/>
                  </a:lnTo>
                  <a:lnTo>
                    <a:pt x="790" y="253"/>
                  </a:lnTo>
                  <a:lnTo>
                    <a:pt x="772" y="252"/>
                  </a:lnTo>
                  <a:lnTo>
                    <a:pt x="734" y="251"/>
                  </a:lnTo>
                  <a:lnTo>
                    <a:pt x="659" y="253"/>
                  </a:lnTo>
                  <a:lnTo>
                    <a:pt x="659" y="2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2" name="Google Shape;862;p35"/>
            <p:cNvSpPr/>
            <p:nvPr/>
          </p:nvSpPr>
          <p:spPr>
            <a:xfrm>
              <a:off x="1826711" y="2389689"/>
              <a:ext cx="339931" cy="30713"/>
            </a:xfrm>
            <a:custGeom>
              <a:rect b="b" l="l" r="r" t="t"/>
              <a:pathLst>
                <a:path extrusionOk="0" h="56" w="619">
                  <a:moveTo>
                    <a:pt x="589" y="23"/>
                  </a:moveTo>
                  <a:lnTo>
                    <a:pt x="589" y="23"/>
                  </a:lnTo>
                  <a:lnTo>
                    <a:pt x="591" y="21"/>
                  </a:lnTo>
                  <a:lnTo>
                    <a:pt x="590" y="20"/>
                  </a:lnTo>
                  <a:lnTo>
                    <a:pt x="586" y="18"/>
                  </a:lnTo>
                  <a:lnTo>
                    <a:pt x="580" y="18"/>
                  </a:lnTo>
                  <a:lnTo>
                    <a:pt x="555" y="18"/>
                  </a:lnTo>
                  <a:lnTo>
                    <a:pt x="555" y="18"/>
                  </a:lnTo>
                  <a:lnTo>
                    <a:pt x="521" y="17"/>
                  </a:lnTo>
                  <a:lnTo>
                    <a:pt x="485" y="14"/>
                  </a:lnTo>
                  <a:lnTo>
                    <a:pt x="485" y="14"/>
                  </a:lnTo>
                  <a:lnTo>
                    <a:pt x="466" y="12"/>
                  </a:lnTo>
                  <a:lnTo>
                    <a:pt x="445" y="10"/>
                  </a:lnTo>
                  <a:lnTo>
                    <a:pt x="403" y="9"/>
                  </a:lnTo>
                  <a:lnTo>
                    <a:pt x="319" y="9"/>
                  </a:lnTo>
                  <a:lnTo>
                    <a:pt x="319" y="9"/>
                  </a:lnTo>
                  <a:lnTo>
                    <a:pt x="243" y="6"/>
                  </a:lnTo>
                  <a:lnTo>
                    <a:pt x="168" y="4"/>
                  </a:lnTo>
                  <a:lnTo>
                    <a:pt x="93" y="1"/>
                  </a:lnTo>
                  <a:lnTo>
                    <a:pt x="17" y="0"/>
                  </a:lnTo>
                  <a:lnTo>
                    <a:pt x="17" y="0"/>
                  </a:lnTo>
                  <a:lnTo>
                    <a:pt x="11" y="1"/>
                  </a:lnTo>
                  <a:lnTo>
                    <a:pt x="5" y="4"/>
                  </a:lnTo>
                  <a:lnTo>
                    <a:pt x="1" y="10"/>
                  </a:lnTo>
                  <a:lnTo>
                    <a:pt x="0" y="17"/>
                  </a:lnTo>
                  <a:lnTo>
                    <a:pt x="0" y="18"/>
                  </a:lnTo>
                  <a:lnTo>
                    <a:pt x="0" y="18"/>
                  </a:lnTo>
                  <a:lnTo>
                    <a:pt x="0" y="23"/>
                  </a:lnTo>
                  <a:lnTo>
                    <a:pt x="3" y="27"/>
                  </a:lnTo>
                  <a:lnTo>
                    <a:pt x="5" y="30"/>
                  </a:lnTo>
                  <a:lnTo>
                    <a:pt x="8" y="33"/>
                  </a:lnTo>
                  <a:lnTo>
                    <a:pt x="12" y="34"/>
                  </a:lnTo>
                  <a:lnTo>
                    <a:pt x="16" y="35"/>
                  </a:lnTo>
                  <a:lnTo>
                    <a:pt x="20" y="35"/>
                  </a:lnTo>
                  <a:lnTo>
                    <a:pt x="24" y="34"/>
                  </a:lnTo>
                  <a:lnTo>
                    <a:pt x="24" y="34"/>
                  </a:lnTo>
                  <a:lnTo>
                    <a:pt x="107" y="35"/>
                  </a:lnTo>
                  <a:lnTo>
                    <a:pt x="192" y="38"/>
                  </a:lnTo>
                  <a:lnTo>
                    <a:pt x="276" y="42"/>
                  </a:lnTo>
                  <a:lnTo>
                    <a:pt x="361" y="43"/>
                  </a:lnTo>
                  <a:lnTo>
                    <a:pt x="361" y="43"/>
                  </a:lnTo>
                  <a:lnTo>
                    <a:pt x="402" y="44"/>
                  </a:lnTo>
                  <a:lnTo>
                    <a:pt x="441" y="47"/>
                  </a:lnTo>
                  <a:lnTo>
                    <a:pt x="481" y="50"/>
                  </a:lnTo>
                  <a:lnTo>
                    <a:pt x="522" y="51"/>
                  </a:lnTo>
                  <a:lnTo>
                    <a:pt x="522" y="51"/>
                  </a:lnTo>
                  <a:lnTo>
                    <a:pt x="532" y="51"/>
                  </a:lnTo>
                  <a:lnTo>
                    <a:pt x="544" y="52"/>
                  </a:lnTo>
                  <a:lnTo>
                    <a:pt x="569" y="56"/>
                  </a:lnTo>
                  <a:lnTo>
                    <a:pt x="581" y="56"/>
                  </a:lnTo>
                  <a:lnTo>
                    <a:pt x="593" y="55"/>
                  </a:lnTo>
                  <a:lnTo>
                    <a:pt x="604" y="52"/>
                  </a:lnTo>
                  <a:lnTo>
                    <a:pt x="608" y="51"/>
                  </a:lnTo>
                  <a:lnTo>
                    <a:pt x="614" y="48"/>
                  </a:lnTo>
                  <a:lnTo>
                    <a:pt x="614" y="48"/>
                  </a:lnTo>
                  <a:lnTo>
                    <a:pt x="616" y="44"/>
                  </a:lnTo>
                  <a:lnTo>
                    <a:pt x="618" y="42"/>
                  </a:lnTo>
                  <a:lnTo>
                    <a:pt x="619" y="37"/>
                  </a:lnTo>
                  <a:lnTo>
                    <a:pt x="618" y="30"/>
                  </a:lnTo>
                  <a:lnTo>
                    <a:pt x="614" y="26"/>
                  </a:lnTo>
                  <a:lnTo>
                    <a:pt x="608" y="22"/>
                  </a:lnTo>
                  <a:lnTo>
                    <a:pt x="603" y="20"/>
                  </a:lnTo>
                  <a:lnTo>
                    <a:pt x="595" y="20"/>
                  </a:lnTo>
                  <a:lnTo>
                    <a:pt x="593" y="21"/>
                  </a:lnTo>
                  <a:lnTo>
                    <a:pt x="589" y="23"/>
                  </a:lnTo>
                  <a:lnTo>
                    <a:pt x="589" y="2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3" name="Google Shape;863;p35"/>
            <p:cNvSpPr/>
            <p:nvPr/>
          </p:nvSpPr>
          <p:spPr>
            <a:xfrm>
              <a:off x="1798200" y="2426984"/>
              <a:ext cx="399144" cy="30713"/>
            </a:xfrm>
            <a:custGeom>
              <a:rect b="b" l="l" r="r" t="t"/>
              <a:pathLst>
                <a:path extrusionOk="0" h="54" w="730">
                  <a:moveTo>
                    <a:pt x="715" y="20"/>
                  </a:moveTo>
                  <a:lnTo>
                    <a:pt x="715" y="20"/>
                  </a:lnTo>
                  <a:lnTo>
                    <a:pt x="622" y="18"/>
                  </a:lnTo>
                  <a:lnTo>
                    <a:pt x="529" y="16"/>
                  </a:lnTo>
                  <a:lnTo>
                    <a:pt x="436" y="13"/>
                  </a:lnTo>
                  <a:lnTo>
                    <a:pt x="345" y="12"/>
                  </a:lnTo>
                  <a:lnTo>
                    <a:pt x="345" y="12"/>
                  </a:lnTo>
                  <a:lnTo>
                    <a:pt x="304" y="10"/>
                  </a:lnTo>
                  <a:lnTo>
                    <a:pt x="263" y="9"/>
                  </a:lnTo>
                  <a:lnTo>
                    <a:pt x="223" y="8"/>
                  </a:lnTo>
                  <a:lnTo>
                    <a:pt x="182" y="8"/>
                  </a:lnTo>
                  <a:lnTo>
                    <a:pt x="182" y="8"/>
                  </a:lnTo>
                  <a:lnTo>
                    <a:pt x="161" y="6"/>
                  </a:lnTo>
                  <a:lnTo>
                    <a:pt x="140" y="5"/>
                  </a:lnTo>
                  <a:lnTo>
                    <a:pt x="97" y="1"/>
                  </a:lnTo>
                  <a:lnTo>
                    <a:pt x="76" y="0"/>
                  </a:lnTo>
                  <a:lnTo>
                    <a:pt x="55" y="0"/>
                  </a:lnTo>
                  <a:lnTo>
                    <a:pt x="33" y="0"/>
                  </a:lnTo>
                  <a:lnTo>
                    <a:pt x="14" y="3"/>
                  </a:lnTo>
                  <a:lnTo>
                    <a:pt x="14" y="3"/>
                  </a:lnTo>
                  <a:lnTo>
                    <a:pt x="10" y="4"/>
                  </a:lnTo>
                  <a:lnTo>
                    <a:pt x="6" y="5"/>
                  </a:lnTo>
                  <a:lnTo>
                    <a:pt x="2" y="9"/>
                  </a:lnTo>
                  <a:lnTo>
                    <a:pt x="0" y="16"/>
                  </a:lnTo>
                  <a:lnTo>
                    <a:pt x="2" y="22"/>
                  </a:lnTo>
                  <a:lnTo>
                    <a:pt x="4" y="27"/>
                  </a:lnTo>
                  <a:lnTo>
                    <a:pt x="8" y="33"/>
                  </a:lnTo>
                  <a:lnTo>
                    <a:pt x="15" y="35"/>
                  </a:lnTo>
                  <a:lnTo>
                    <a:pt x="19" y="35"/>
                  </a:lnTo>
                  <a:lnTo>
                    <a:pt x="23" y="35"/>
                  </a:lnTo>
                  <a:lnTo>
                    <a:pt x="23" y="35"/>
                  </a:lnTo>
                  <a:lnTo>
                    <a:pt x="32" y="34"/>
                  </a:lnTo>
                  <a:lnTo>
                    <a:pt x="41" y="34"/>
                  </a:lnTo>
                  <a:lnTo>
                    <a:pt x="61" y="35"/>
                  </a:lnTo>
                  <a:lnTo>
                    <a:pt x="79" y="38"/>
                  </a:lnTo>
                  <a:lnTo>
                    <a:pt x="97" y="40"/>
                  </a:lnTo>
                  <a:lnTo>
                    <a:pt x="97" y="40"/>
                  </a:lnTo>
                  <a:lnTo>
                    <a:pt x="198" y="42"/>
                  </a:lnTo>
                  <a:lnTo>
                    <a:pt x="198" y="42"/>
                  </a:lnTo>
                  <a:lnTo>
                    <a:pt x="239" y="43"/>
                  </a:lnTo>
                  <a:lnTo>
                    <a:pt x="278" y="44"/>
                  </a:lnTo>
                  <a:lnTo>
                    <a:pt x="318" y="44"/>
                  </a:lnTo>
                  <a:lnTo>
                    <a:pt x="359" y="46"/>
                  </a:lnTo>
                  <a:lnTo>
                    <a:pt x="359" y="46"/>
                  </a:lnTo>
                  <a:lnTo>
                    <a:pt x="448" y="47"/>
                  </a:lnTo>
                  <a:lnTo>
                    <a:pt x="537" y="50"/>
                  </a:lnTo>
                  <a:lnTo>
                    <a:pt x="626" y="52"/>
                  </a:lnTo>
                  <a:lnTo>
                    <a:pt x="715" y="54"/>
                  </a:lnTo>
                  <a:lnTo>
                    <a:pt x="715" y="54"/>
                  </a:lnTo>
                  <a:lnTo>
                    <a:pt x="719" y="52"/>
                  </a:lnTo>
                  <a:lnTo>
                    <a:pt x="721" y="52"/>
                  </a:lnTo>
                  <a:lnTo>
                    <a:pt x="726" y="48"/>
                  </a:lnTo>
                  <a:lnTo>
                    <a:pt x="729" y="42"/>
                  </a:lnTo>
                  <a:lnTo>
                    <a:pt x="730" y="37"/>
                  </a:lnTo>
                  <a:lnTo>
                    <a:pt x="729" y="30"/>
                  </a:lnTo>
                  <a:lnTo>
                    <a:pt x="726" y="25"/>
                  </a:lnTo>
                  <a:lnTo>
                    <a:pt x="721" y="21"/>
                  </a:lnTo>
                  <a:lnTo>
                    <a:pt x="719" y="20"/>
                  </a:lnTo>
                  <a:lnTo>
                    <a:pt x="715" y="20"/>
                  </a:lnTo>
                  <a:lnTo>
                    <a:pt x="715" y="2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4" name="Google Shape;864;p35"/>
            <p:cNvSpPr/>
            <p:nvPr/>
          </p:nvSpPr>
          <p:spPr>
            <a:xfrm>
              <a:off x="1879346" y="2358976"/>
              <a:ext cx="52634" cy="131627"/>
            </a:xfrm>
            <a:custGeom>
              <a:rect b="b" l="l" r="r" t="t"/>
              <a:pathLst>
                <a:path extrusionOk="0" h="240" w="95">
                  <a:moveTo>
                    <a:pt x="62" y="6"/>
                  </a:moveTo>
                  <a:lnTo>
                    <a:pt x="62" y="6"/>
                  </a:lnTo>
                  <a:lnTo>
                    <a:pt x="56" y="17"/>
                  </a:lnTo>
                  <a:lnTo>
                    <a:pt x="51" y="28"/>
                  </a:lnTo>
                  <a:lnTo>
                    <a:pt x="45" y="40"/>
                  </a:lnTo>
                  <a:lnTo>
                    <a:pt x="41" y="52"/>
                  </a:lnTo>
                  <a:lnTo>
                    <a:pt x="34" y="77"/>
                  </a:lnTo>
                  <a:lnTo>
                    <a:pt x="30" y="102"/>
                  </a:lnTo>
                  <a:lnTo>
                    <a:pt x="30" y="102"/>
                  </a:lnTo>
                  <a:lnTo>
                    <a:pt x="22" y="130"/>
                  </a:lnTo>
                  <a:lnTo>
                    <a:pt x="14" y="161"/>
                  </a:lnTo>
                  <a:lnTo>
                    <a:pt x="6" y="189"/>
                  </a:lnTo>
                  <a:lnTo>
                    <a:pt x="0" y="218"/>
                  </a:lnTo>
                  <a:lnTo>
                    <a:pt x="0" y="218"/>
                  </a:lnTo>
                  <a:lnTo>
                    <a:pt x="0" y="222"/>
                  </a:lnTo>
                  <a:lnTo>
                    <a:pt x="0" y="226"/>
                  </a:lnTo>
                  <a:lnTo>
                    <a:pt x="2" y="232"/>
                  </a:lnTo>
                  <a:lnTo>
                    <a:pt x="7" y="236"/>
                  </a:lnTo>
                  <a:lnTo>
                    <a:pt x="13" y="239"/>
                  </a:lnTo>
                  <a:lnTo>
                    <a:pt x="19" y="240"/>
                  </a:lnTo>
                  <a:lnTo>
                    <a:pt x="24" y="238"/>
                  </a:lnTo>
                  <a:lnTo>
                    <a:pt x="30" y="234"/>
                  </a:lnTo>
                  <a:lnTo>
                    <a:pt x="31" y="231"/>
                  </a:lnTo>
                  <a:lnTo>
                    <a:pt x="32" y="227"/>
                  </a:lnTo>
                  <a:lnTo>
                    <a:pt x="32" y="227"/>
                  </a:lnTo>
                  <a:lnTo>
                    <a:pt x="39" y="201"/>
                  </a:lnTo>
                  <a:lnTo>
                    <a:pt x="45" y="175"/>
                  </a:lnTo>
                  <a:lnTo>
                    <a:pt x="60" y="123"/>
                  </a:lnTo>
                  <a:lnTo>
                    <a:pt x="60" y="123"/>
                  </a:lnTo>
                  <a:lnTo>
                    <a:pt x="65" y="98"/>
                  </a:lnTo>
                  <a:lnTo>
                    <a:pt x="72" y="72"/>
                  </a:lnTo>
                  <a:lnTo>
                    <a:pt x="74" y="59"/>
                  </a:lnTo>
                  <a:lnTo>
                    <a:pt x="79" y="47"/>
                  </a:lnTo>
                  <a:lnTo>
                    <a:pt x="85" y="35"/>
                  </a:lnTo>
                  <a:lnTo>
                    <a:pt x="91" y="25"/>
                  </a:lnTo>
                  <a:lnTo>
                    <a:pt x="91" y="25"/>
                  </a:lnTo>
                  <a:lnTo>
                    <a:pt x="94" y="21"/>
                  </a:lnTo>
                  <a:lnTo>
                    <a:pt x="95" y="18"/>
                  </a:lnTo>
                  <a:lnTo>
                    <a:pt x="95" y="11"/>
                  </a:lnTo>
                  <a:lnTo>
                    <a:pt x="91" y="6"/>
                  </a:lnTo>
                  <a:lnTo>
                    <a:pt x="87" y="2"/>
                  </a:lnTo>
                  <a:lnTo>
                    <a:pt x="81" y="0"/>
                  </a:lnTo>
                  <a:lnTo>
                    <a:pt x="74" y="0"/>
                  </a:lnTo>
                  <a:lnTo>
                    <a:pt x="68" y="2"/>
                  </a:lnTo>
                  <a:lnTo>
                    <a:pt x="65" y="4"/>
                  </a:lnTo>
                  <a:lnTo>
                    <a:pt x="62" y="6"/>
                  </a:lnTo>
                  <a:lnTo>
                    <a:pt x="6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5" name="Google Shape;865;p35"/>
            <p:cNvSpPr/>
            <p:nvPr/>
          </p:nvSpPr>
          <p:spPr>
            <a:xfrm>
              <a:off x="1980228" y="2358976"/>
              <a:ext cx="21931" cy="131627"/>
            </a:xfrm>
            <a:custGeom>
              <a:rect b="b" l="l" r="r" t="t"/>
              <a:pathLst>
                <a:path extrusionOk="0" h="241" w="38">
                  <a:moveTo>
                    <a:pt x="34" y="24"/>
                  </a:moveTo>
                  <a:lnTo>
                    <a:pt x="34" y="24"/>
                  </a:lnTo>
                  <a:lnTo>
                    <a:pt x="35" y="20"/>
                  </a:lnTo>
                  <a:lnTo>
                    <a:pt x="35" y="16"/>
                  </a:lnTo>
                  <a:lnTo>
                    <a:pt x="34" y="12"/>
                  </a:lnTo>
                  <a:lnTo>
                    <a:pt x="33" y="8"/>
                  </a:lnTo>
                  <a:lnTo>
                    <a:pt x="30" y="4"/>
                  </a:lnTo>
                  <a:lnTo>
                    <a:pt x="28" y="1"/>
                  </a:lnTo>
                  <a:lnTo>
                    <a:pt x="24" y="0"/>
                  </a:lnTo>
                  <a:lnTo>
                    <a:pt x="18" y="0"/>
                  </a:lnTo>
                  <a:lnTo>
                    <a:pt x="17" y="0"/>
                  </a:lnTo>
                  <a:lnTo>
                    <a:pt x="17" y="0"/>
                  </a:lnTo>
                  <a:lnTo>
                    <a:pt x="11" y="1"/>
                  </a:lnTo>
                  <a:lnTo>
                    <a:pt x="4" y="4"/>
                  </a:lnTo>
                  <a:lnTo>
                    <a:pt x="1" y="11"/>
                  </a:lnTo>
                  <a:lnTo>
                    <a:pt x="0" y="17"/>
                  </a:lnTo>
                  <a:lnTo>
                    <a:pt x="0" y="17"/>
                  </a:lnTo>
                  <a:lnTo>
                    <a:pt x="0" y="68"/>
                  </a:lnTo>
                  <a:lnTo>
                    <a:pt x="1" y="120"/>
                  </a:lnTo>
                  <a:lnTo>
                    <a:pt x="3" y="173"/>
                  </a:lnTo>
                  <a:lnTo>
                    <a:pt x="4" y="224"/>
                  </a:lnTo>
                  <a:lnTo>
                    <a:pt x="4" y="224"/>
                  </a:lnTo>
                  <a:lnTo>
                    <a:pt x="4" y="228"/>
                  </a:lnTo>
                  <a:lnTo>
                    <a:pt x="5" y="232"/>
                  </a:lnTo>
                  <a:lnTo>
                    <a:pt x="9" y="237"/>
                  </a:lnTo>
                  <a:lnTo>
                    <a:pt x="14" y="239"/>
                  </a:lnTo>
                  <a:lnTo>
                    <a:pt x="21" y="241"/>
                  </a:lnTo>
                  <a:lnTo>
                    <a:pt x="26" y="239"/>
                  </a:lnTo>
                  <a:lnTo>
                    <a:pt x="33" y="237"/>
                  </a:lnTo>
                  <a:lnTo>
                    <a:pt x="37" y="232"/>
                  </a:lnTo>
                  <a:lnTo>
                    <a:pt x="37" y="228"/>
                  </a:lnTo>
                  <a:lnTo>
                    <a:pt x="38" y="224"/>
                  </a:lnTo>
                  <a:lnTo>
                    <a:pt x="38" y="224"/>
                  </a:lnTo>
                  <a:lnTo>
                    <a:pt x="37" y="174"/>
                  </a:lnTo>
                  <a:lnTo>
                    <a:pt x="35" y="124"/>
                  </a:lnTo>
                  <a:lnTo>
                    <a:pt x="34" y="73"/>
                  </a:lnTo>
                  <a:lnTo>
                    <a:pt x="34" y="24"/>
                  </a:lnTo>
                  <a:lnTo>
                    <a:pt x="34" y="2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6" name="Google Shape;866;p35"/>
            <p:cNvSpPr/>
            <p:nvPr/>
          </p:nvSpPr>
          <p:spPr>
            <a:xfrm>
              <a:off x="2043827" y="2358976"/>
              <a:ext cx="72373" cy="140402"/>
            </a:xfrm>
            <a:custGeom>
              <a:rect b="b" l="l" r="r" t="t"/>
              <a:pathLst>
                <a:path extrusionOk="0" h="257" w="131">
                  <a:moveTo>
                    <a:pt x="129" y="229"/>
                  </a:moveTo>
                  <a:lnTo>
                    <a:pt x="129" y="229"/>
                  </a:lnTo>
                  <a:lnTo>
                    <a:pt x="119" y="203"/>
                  </a:lnTo>
                  <a:lnTo>
                    <a:pt x="109" y="176"/>
                  </a:lnTo>
                  <a:lnTo>
                    <a:pt x="87" y="123"/>
                  </a:lnTo>
                  <a:lnTo>
                    <a:pt x="87" y="123"/>
                  </a:lnTo>
                  <a:lnTo>
                    <a:pt x="82" y="109"/>
                  </a:lnTo>
                  <a:lnTo>
                    <a:pt x="76" y="93"/>
                  </a:lnTo>
                  <a:lnTo>
                    <a:pt x="72" y="79"/>
                  </a:lnTo>
                  <a:lnTo>
                    <a:pt x="66" y="63"/>
                  </a:lnTo>
                  <a:lnTo>
                    <a:pt x="66" y="63"/>
                  </a:lnTo>
                  <a:lnTo>
                    <a:pt x="58" y="49"/>
                  </a:lnTo>
                  <a:lnTo>
                    <a:pt x="49" y="36"/>
                  </a:lnTo>
                  <a:lnTo>
                    <a:pt x="40" y="23"/>
                  </a:lnTo>
                  <a:lnTo>
                    <a:pt x="32" y="8"/>
                  </a:lnTo>
                  <a:lnTo>
                    <a:pt x="32" y="8"/>
                  </a:lnTo>
                  <a:lnTo>
                    <a:pt x="29" y="6"/>
                  </a:lnTo>
                  <a:lnTo>
                    <a:pt x="27" y="3"/>
                  </a:lnTo>
                  <a:lnTo>
                    <a:pt x="21" y="0"/>
                  </a:lnTo>
                  <a:lnTo>
                    <a:pt x="15" y="0"/>
                  </a:lnTo>
                  <a:lnTo>
                    <a:pt x="10" y="3"/>
                  </a:lnTo>
                  <a:lnTo>
                    <a:pt x="4" y="7"/>
                  </a:lnTo>
                  <a:lnTo>
                    <a:pt x="0" y="12"/>
                  </a:lnTo>
                  <a:lnTo>
                    <a:pt x="0" y="19"/>
                  </a:lnTo>
                  <a:lnTo>
                    <a:pt x="0" y="23"/>
                  </a:lnTo>
                  <a:lnTo>
                    <a:pt x="2" y="27"/>
                  </a:lnTo>
                  <a:lnTo>
                    <a:pt x="2" y="27"/>
                  </a:lnTo>
                  <a:lnTo>
                    <a:pt x="8" y="37"/>
                  </a:lnTo>
                  <a:lnTo>
                    <a:pt x="16" y="46"/>
                  </a:lnTo>
                  <a:lnTo>
                    <a:pt x="24" y="57"/>
                  </a:lnTo>
                  <a:lnTo>
                    <a:pt x="31" y="68"/>
                  </a:lnTo>
                  <a:lnTo>
                    <a:pt x="31" y="68"/>
                  </a:lnTo>
                  <a:lnTo>
                    <a:pt x="38" y="87"/>
                  </a:lnTo>
                  <a:lnTo>
                    <a:pt x="45" y="106"/>
                  </a:lnTo>
                  <a:lnTo>
                    <a:pt x="51" y="125"/>
                  </a:lnTo>
                  <a:lnTo>
                    <a:pt x="58" y="144"/>
                  </a:lnTo>
                  <a:lnTo>
                    <a:pt x="58" y="144"/>
                  </a:lnTo>
                  <a:lnTo>
                    <a:pt x="80" y="194"/>
                  </a:lnTo>
                  <a:lnTo>
                    <a:pt x="89" y="219"/>
                  </a:lnTo>
                  <a:lnTo>
                    <a:pt x="97" y="245"/>
                  </a:lnTo>
                  <a:lnTo>
                    <a:pt x="97" y="245"/>
                  </a:lnTo>
                  <a:lnTo>
                    <a:pt x="100" y="250"/>
                  </a:lnTo>
                  <a:lnTo>
                    <a:pt x="105" y="254"/>
                  </a:lnTo>
                  <a:lnTo>
                    <a:pt x="110" y="257"/>
                  </a:lnTo>
                  <a:lnTo>
                    <a:pt x="116" y="257"/>
                  </a:lnTo>
                  <a:lnTo>
                    <a:pt x="122" y="255"/>
                  </a:lnTo>
                  <a:lnTo>
                    <a:pt x="126" y="251"/>
                  </a:lnTo>
                  <a:lnTo>
                    <a:pt x="130" y="246"/>
                  </a:lnTo>
                  <a:lnTo>
                    <a:pt x="131" y="240"/>
                  </a:lnTo>
                  <a:lnTo>
                    <a:pt x="131" y="238"/>
                  </a:lnTo>
                  <a:lnTo>
                    <a:pt x="131" y="238"/>
                  </a:lnTo>
                  <a:lnTo>
                    <a:pt x="130" y="233"/>
                  </a:lnTo>
                  <a:lnTo>
                    <a:pt x="129" y="229"/>
                  </a:lnTo>
                  <a:lnTo>
                    <a:pt x="129"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7" name="Google Shape;867;p35"/>
            <p:cNvSpPr/>
            <p:nvPr/>
          </p:nvSpPr>
          <p:spPr>
            <a:xfrm>
              <a:off x="1660036" y="1845632"/>
              <a:ext cx="666701" cy="92139"/>
            </a:xfrm>
            <a:custGeom>
              <a:rect b="b" l="l" r="r" t="t"/>
              <a:pathLst>
                <a:path extrusionOk="0" h="166" w="1214">
                  <a:moveTo>
                    <a:pt x="1214" y="145"/>
                  </a:moveTo>
                  <a:lnTo>
                    <a:pt x="1214" y="145"/>
                  </a:lnTo>
                  <a:lnTo>
                    <a:pt x="1210" y="130"/>
                  </a:lnTo>
                  <a:lnTo>
                    <a:pt x="1208" y="115"/>
                  </a:lnTo>
                  <a:lnTo>
                    <a:pt x="1205" y="104"/>
                  </a:lnTo>
                  <a:lnTo>
                    <a:pt x="1202" y="92"/>
                  </a:lnTo>
                  <a:lnTo>
                    <a:pt x="1199" y="80"/>
                  </a:lnTo>
                  <a:lnTo>
                    <a:pt x="1193" y="70"/>
                  </a:lnTo>
                  <a:lnTo>
                    <a:pt x="1184" y="59"/>
                  </a:lnTo>
                  <a:lnTo>
                    <a:pt x="1170" y="50"/>
                  </a:lnTo>
                  <a:lnTo>
                    <a:pt x="1170" y="50"/>
                  </a:lnTo>
                  <a:lnTo>
                    <a:pt x="1161" y="45"/>
                  </a:lnTo>
                  <a:lnTo>
                    <a:pt x="1150" y="40"/>
                  </a:lnTo>
                  <a:lnTo>
                    <a:pt x="1131" y="33"/>
                  </a:lnTo>
                  <a:lnTo>
                    <a:pt x="1110" y="29"/>
                  </a:lnTo>
                  <a:lnTo>
                    <a:pt x="1087" y="26"/>
                  </a:lnTo>
                  <a:lnTo>
                    <a:pt x="1065" y="26"/>
                  </a:lnTo>
                  <a:lnTo>
                    <a:pt x="1044" y="26"/>
                  </a:lnTo>
                  <a:lnTo>
                    <a:pt x="1001" y="26"/>
                  </a:lnTo>
                  <a:lnTo>
                    <a:pt x="1001" y="26"/>
                  </a:lnTo>
                  <a:lnTo>
                    <a:pt x="954" y="25"/>
                  </a:lnTo>
                  <a:lnTo>
                    <a:pt x="907" y="23"/>
                  </a:lnTo>
                  <a:lnTo>
                    <a:pt x="860" y="20"/>
                  </a:lnTo>
                  <a:lnTo>
                    <a:pt x="811" y="19"/>
                  </a:lnTo>
                  <a:lnTo>
                    <a:pt x="811" y="19"/>
                  </a:lnTo>
                  <a:lnTo>
                    <a:pt x="767" y="17"/>
                  </a:lnTo>
                  <a:lnTo>
                    <a:pt x="722" y="16"/>
                  </a:lnTo>
                  <a:lnTo>
                    <a:pt x="677" y="13"/>
                  </a:lnTo>
                  <a:lnTo>
                    <a:pt x="632" y="8"/>
                  </a:lnTo>
                  <a:lnTo>
                    <a:pt x="632" y="8"/>
                  </a:lnTo>
                  <a:lnTo>
                    <a:pt x="580" y="4"/>
                  </a:lnTo>
                  <a:lnTo>
                    <a:pt x="526" y="2"/>
                  </a:lnTo>
                  <a:lnTo>
                    <a:pt x="473" y="0"/>
                  </a:lnTo>
                  <a:lnTo>
                    <a:pt x="419" y="0"/>
                  </a:lnTo>
                  <a:lnTo>
                    <a:pt x="364" y="2"/>
                  </a:lnTo>
                  <a:lnTo>
                    <a:pt x="310" y="3"/>
                  </a:lnTo>
                  <a:lnTo>
                    <a:pt x="204" y="8"/>
                  </a:lnTo>
                  <a:lnTo>
                    <a:pt x="204" y="8"/>
                  </a:lnTo>
                  <a:lnTo>
                    <a:pt x="170" y="11"/>
                  </a:lnTo>
                  <a:lnTo>
                    <a:pt x="136" y="16"/>
                  </a:lnTo>
                  <a:lnTo>
                    <a:pt x="119" y="19"/>
                  </a:lnTo>
                  <a:lnTo>
                    <a:pt x="102" y="24"/>
                  </a:lnTo>
                  <a:lnTo>
                    <a:pt x="87" y="29"/>
                  </a:lnTo>
                  <a:lnTo>
                    <a:pt x="71" y="36"/>
                  </a:lnTo>
                  <a:lnTo>
                    <a:pt x="57" y="43"/>
                  </a:lnTo>
                  <a:lnTo>
                    <a:pt x="43" y="53"/>
                  </a:lnTo>
                  <a:lnTo>
                    <a:pt x="32" y="63"/>
                  </a:lnTo>
                  <a:lnTo>
                    <a:pt x="21" y="75"/>
                  </a:lnTo>
                  <a:lnTo>
                    <a:pt x="12" y="89"/>
                  </a:lnTo>
                  <a:lnTo>
                    <a:pt x="6" y="105"/>
                  </a:lnTo>
                  <a:lnTo>
                    <a:pt x="2" y="122"/>
                  </a:lnTo>
                  <a:lnTo>
                    <a:pt x="0" y="142"/>
                  </a:lnTo>
                  <a:lnTo>
                    <a:pt x="0" y="142"/>
                  </a:lnTo>
                  <a:lnTo>
                    <a:pt x="0" y="145"/>
                  </a:lnTo>
                  <a:lnTo>
                    <a:pt x="2" y="149"/>
                  </a:lnTo>
                  <a:lnTo>
                    <a:pt x="6" y="155"/>
                  </a:lnTo>
                  <a:lnTo>
                    <a:pt x="11" y="157"/>
                  </a:lnTo>
                  <a:lnTo>
                    <a:pt x="17" y="159"/>
                  </a:lnTo>
                  <a:lnTo>
                    <a:pt x="24" y="157"/>
                  </a:lnTo>
                  <a:lnTo>
                    <a:pt x="29" y="155"/>
                  </a:lnTo>
                  <a:lnTo>
                    <a:pt x="33" y="149"/>
                  </a:lnTo>
                  <a:lnTo>
                    <a:pt x="34" y="145"/>
                  </a:lnTo>
                  <a:lnTo>
                    <a:pt x="34" y="142"/>
                  </a:lnTo>
                  <a:lnTo>
                    <a:pt x="34" y="142"/>
                  </a:lnTo>
                  <a:lnTo>
                    <a:pt x="36" y="131"/>
                  </a:lnTo>
                  <a:lnTo>
                    <a:pt x="37" y="121"/>
                  </a:lnTo>
                  <a:lnTo>
                    <a:pt x="40" y="110"/>
                  </a:lnTo>
                  <a:lnTo>
                    <a:pt x="43" y="102"/>
                  </a:lnTo>
                  <a:lnTo>
                    <a:pt x="49" y="93"/>
                  </a:lnTo>
                  <a:lnTo>
                    <a:pt x="54" y="87"/>
                  </a:lnTo>
                  <a:lnTo>
                    <a:pt x="60" y="80"/>
                  </a:lnTo>
                  <a:lnTo>
                    <a:pt x="68" y="74"/>
                  </a:lnTo>
                  <a:lnTo>
                    <a:pt x="76" y="68"/>
                  </a:lnTo>
                  <a:lnTo>
                    <a:pt x="85" y="63"/>
                  </a:lnTo>
                  <a:lnTo>
                    <a:pt x="104" y="55"/>
                  </a:lnTo>
                  <a:lnTo>
                    <a:pt x="125" y="50"/>
                  </a:lnTo>
                  <a:lnTo>
                    <a:pt x="147" y="45"/>
                  </a:lnTo>
                  <a:lnTo>
                    <a:pt x="169" y="42"/>
                  </a:lnTo>
                  <a:lnTo>
                    <a:pt x="193" y="41"/>
                  </a:lnTo>
                  <a:lnTo>
                    <a:pt x="238" y="38"/>
                  </a:lnTo>
                  <a:lnTo>
                    <a:pt x="282" y="38"/>
                  </a:lnTo>
                  <a:lnTo>
                    <a:pt x="317" y="38"/>
                  </a:lnTo>
                  <a:lnTo>
                    <a:pt x="317" y="38"/>
                  </a:lnTo>
                  <a:lnTo>
                    <a:pt x="395" y="34"/>
                  </a:lnTo>
                  <a:lnTo>
                    <a:pt x="435" y="33"/>
                  </a:lnTo>
                  <a:lnTo>
                    <a:pt x="475" y="33"/>
                  </a:lnTo>
                  <a:lnTo>
                    <a:pt x="514" y="34"/>
                  </a:lnTo>
                  <a:lnTo>
                    <a:pt x="555" y="37"/>
                  </a:lnTo>
                  <a:lnTo>
                    <a:pt x="594" y="40"/>
                  </a:lnTo>
                  <a:lnTo>
                    <a:pt x="632" y="43"/>
                  </a:lnTo>
                  <a:lnTo>
                    <a:pt x="632" y="43"/>
                  </a:lnTo>
                  <a:lnTo>
                    <a:pt x="695" y="49"/>
                  </a:lnTo>
                  <a:lnTo>
                    <a:pt x="759" y="51"/>
                  </a:lnTo>
                  <a:lnTo>
                    <a:pt x="886" y="57"/>
                  </a:lnTo>
                  <a:lnTo>
                    <a:pt x="886" y="57"/>
                  </a:lnTo>
                  <a:lnTo>
                    <a:pt x="963" y="59"/>
                  </a:lnTo>
                  <a:lnTo>
                    <a:pt x="1002" y="60"/>
                  </a:lnTo>
                  <a:lnTo>
                    <a:pt x="1042" y="60"/>
                  </a:lnTo>
                  <a:lnTo>
                    <a:pt x="1042" y="60"/>
                  </a:lnTo>
                  <a:lnTo>
                    <a:pt x="1064" y="60"/>
                  </a:lnTo>
                  <a:lnTo>
                    <a:pt x="1086" y="62"/>
                  </a:lnTo>
                  <a:lnTo>
                    <a:pt x="1108" y="66"/>
                  </a:lnTo>
                  <a:lnTo>
                    <a:pt x="1131" y="71"/>
                  </a:lnTo>
                  <a:lnTo>
                    <a:pt x="1131" y="71"/>
                  </a:lnTo>
                  <a:lnTo>
                    <a:pt x="1137" y="74"/>
                  </a:lnTo>
                  <a:lnTo>
                    <a:pt x="1144" y="76"/>
                  </a:lnTo>
                  <a:lnTo>
                    <a:pt x="1150" y="80"/>
                  </a:lnTo>
                  <a:lnTo>
                    <a:pt x="1154" y="84"/>
                  </a:lnTo>
                  <a:lnTo>
                    <a:pt x="1162" y="93"/>
                  </a:lnTo>
                  <a:lnTo>
                    <a:pt x="1167" y="105"/>
                  </a:lnTo>
                  <a:lnTo>
                    <a:pt x="1171" y="117"/>
                  </a:lnTo>
                  <a:lnTo>
                    <a:pt x="1174" y="128"/>
                  </a:lnTo>
                  <a:lnTo>
                    <a:pt x="1178" y="142"/>
                  </a:lnTo>
                  <a:lnTo>
                    <a:pt x="1180" y="155"/>
                  </a:lnTo>
                  <a:lnTo>
                    <a:pt x="1180" y="155"/>
                  </a:lnTo>
                  <a:lnTo>
                    <a:pt x="1183" y="157"/>
                  </a:lnTo>
                  <a:lnTo>
                    <a:pt x="1184" y="160"/>
                  </a:lnTo>
                  <a:lnTo>
                    <a:pt x="1189" y="164"/>
                  </a:lnTo>
                  <a:lnTo>
                    <a:pt x="1196" y="166"/>
                  </a:lnTo>
                  <a:lnTo>
                    <a:pt x="1202" y="165"/>
                  </a:lnTo>
                  <a:lnTo>
                    <a:pt x="1209" y="162"/>
                  </a:lnTo>
                  <a:lnTo>
                    <a:pt x="1213" y="159"/>
                  </a:lnTo>
                  <a:lnTo>
                    <a:pt x="1214" y="152"/>
                  </a:lnTo>
                  <a:lnTo>
                    <a:pt x="1214" y="149"/>
                  </a:lnTo>
                  <a:lnTo>
                    <a:pt x="1214" y="145"/>
                  </a:lnTo>
                  <a:lnTo>
                    <a:pt x="1214" y="14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8" name="Google Shape;868;p35"/>
            <p:cNvSpPr/>
            <p:nvPr/>
          </p:nvSpPr>
          <p:spPr>
            <a:xfrm>
              <a:off x="1653456" y="1913640"/>
              <a:ext cx="675474" cy="642777"/>
            </a:xfrm>
            <a:custGeom>
              <a:rect b="b" l="l" r="r" t="t"/>
              <a:pathLst>
                <a:path extrusionOk="0" h="1170" w="1228">
                  <a:moveTo>
                    <a:pt x="1228" y="948"/>
                  </a:moveTo>
                  <a:lnTo>
                    <a:pt x="1228" y="948"/>
                  </a:lnTo>
                  <a:lnTo>
                    <a:pt x="1228" y="944"/>
                  </a:lnTo>
                  <a:lnTo>
                    <a:pt x="1227" y="941"/>
                  </a:lnTo>
                  <a:lnTo>
                    <a:pt x="1223" y="936"/>
                  </a:lnTo>
                  <a:lnTo>
                    <a:pt x="1218" y="932"/>
                  </a:lnTo>
                  <a:lnTo>
                    <a:pt x="1211" y="931"/>
                  </a:lnTo>
                  <a:lnTo>
                    <a:pt x="1205" y="932"/>
                  </a:lnTo>
                  <a:lnTo>
                    <a:pt x="1199" y="936"/>
                  </a:lnTo>
                  <a:lnTo>
                    <a:pt x="1195" y="941"/>
                  </a:lnTo>
                  <a:lnTo>
                    <a:pt x="1194" y="944"/>
                  </a:lnTo>
                  <a:lnTo>
                    <a:pt x="1194" y="948"/>
                  </a:lnTo>
                  <a:lnTo>
                    <a:pt x="1194" y="948"/>
                  </a:lnTo>
                  <a:lnTo>
                    <a:pt x="1194" y="970"/>
                  </a:lnTo>
                  <a:lnTo>
                    <a:pt x="1194" y="992"/>
                  </a:lnTo>
                  <a:lnTo>
                    <a:pt x="1193" y="1003"/>
                  </a:lnTo>
                  <a:lnTo>
                    <a:pt x="1190" y="1013"/>
                  </a:lnTo>
                  <a:lnTo>
                    <a:pt x="1186" y="1024"/>
                  </a:lnTo>
                  <a:lnTo>
                    <a:pt x="1181" y="1034"/>
                  </a:lnTo>
                  <a:lnTo>
                    <a:pt x="1181" y="1034"/>
                  </a:lnTo>
                  <a:lnTo>
                    <a:pt x="1175" y="1045"/>
                  </a:lnTo>
                  <a:lnTo>
                    <a:pt x="1167" y="1055"/>
                  </a:lnTo>
                  <a:lnTo>
                    <a:pt x="1158" y="1064"/>
                  </a:lnTo>
                  <a:lnTo>
                    <a:pt x="1148" y="1072"/>
                  </a:lnTo>
                  <a:lnTo>
                    <a:pt x="1130" y="1089"/>
                  </a:lnTo>
                  <a:lnTo>
                    <a:pt x="1110" y="1104"/>
                  </a:lnTo>
                  <a:lnTo>
                    <a:pt x="1110" y="1104"/>
                  </a:lnTo>
                  <a:lnTo>
                    <a:pt x="1103" y="1109"/>
                  </a:lnTo>
                  <a:lnTo>
                    <a:pt x="1095" y="1113"/>
                  </a:lnTo>
                  <a:lnTo>
                    <a:pt x="1086" y="1117"/>
                  </a:lnTo>
                  <a:lnTo>
                    <a:pt x="1078" y="1118"/>
                  </a:lnTo>
                  <a:lnTo>
                    <a:pt x="1061" y="1121"/>
                  </a:lnTo>
                  <a:lnTo>
                    <a:pt x="1044" y="1122"/>
                  </a:lnTo>
                  <a:lnTo>
                    <a:pt x="1008" y="1122"/>
                  </a:lnTo>
                  <a:lnTo>
                    <a:pt x="991" y="1122"/>
                  </a:lnTo>
                  <a:lnTo>
                    <a:pt x="974" y="1126"/>
                  </a:lnTo>
                  <a:lnTo>
                    <a:pt x="974" y="1126"/>
                  </a:lnTo>
                  <a:lnTo>
                    <a:pt x="959" y="1130"/>
                  </a:lnTo>
                  <a:lnTo>
                    <a:pt x="943" y="1132"/>
                  </a:lnTo>
                  <a:lnTo>
                    <a:pt x="926" y="1135"/>
                  </a:lnTo>
                  <a:lnTo>
                    <a:pt x="909" y="1136"/>
                  </a:lnTo>
                  <a:lnTo>
                    <a:pt x="876" y="1136"/>
                  </a:lnTo>
                  <a:lnTo>
                    <a:pt x="842" y="1135"/>
                  </a:lnTo>
                  <a:lnTo>
                    <a:pt x="807" y="1132"/>
                  </a:lnTo>
                  <a:lnTo>
                    <a:pt x="774" y="1130"/>
                  </a:lnTo>
                  <a:lnTo>
                    <a:pt x="740" y="1126"/>
                  </a:lnTo>
                  <a:lnTo>
                    <a:pt x="708" y="1123"/>
                  </a:lnTo>
                  <a:lnTo>
                    <a:pt x="708" y="1123"/>
                  </a:lnTo>
                  <a:lnTo>
                    <a:pt x="640" y="1121"/>
                  </a:lnTo>
                  <a:lnTo>
                    <a:pt x="570" y="1118"/>
                  </a:lnTo>
                  <a:lnTo>
                    <a:pt x="502" y="1115"/>
                  </a:lnTo>
                  <a:lnTo>
                    <a:pt x="434" y="1111"/>
                  </a:lnTo>
                  <a:lnTo>
                    <a:pt x="434" y="1111"/>
                  </a:lnTo>
                  <a:lnTo>
                    <a:pt x="396" y="1109"/>
                  </a:lnTo>
                  <a:lnTo>
                    <a:pt x="360" y="1108"/>
                  </a:lnTo>
                  <a:lnTo>
                    <a:pt x="284" y="1106"/>
                  </a:lnTo>
                  <a:lnTo>
                    <a:pt x="246" y="1104"/>
                  </a:lnTo>
                  <a:lnTo>
                    <a:pt x="208" y="1101"/>
                  </a:lnTo>
                  <a:lnTo>
                    <a:pt x="171" y="1096"/>
                  </a:lnTo>
                  <a:lnTo>
                    <a:pt x="135" y="1089"/>
                  </a:lnTo>
                  <a:lnTo>
                    <a:pt x="135" y="1089"/>
                  </a:lnTo>
                  <a:lnTo>
                    <a:pt x="116" y="1083"/>
                  </a:lnTo>
                  <a:lnTo>
                    <a:pt x="101" y="1075"/>
                  </a:lnTo>
                  <a:lnTo>
                    <a:pt x="88" y="1064"/>
                  </a:lnTo>
                  <a:lnTo>
                    <a:pt x="76" y="1053"/>
                  </a:lnTo>
                  <a:lnTo>
                    <a:pt x="65" y="1040"/>
                  </a:lnTo>
                  <a:lnTo>
                    <a:pt x="57" y="1025"/>
                  </a:lnTo>
                  <a:lnTo>
                    <a:pt x="51" y="1009"/>
                  </a:lnTo>
                  <a:lnTo>
                    <a:pt x="46" y="992"/>
                  </a:lnTo>
                  <a:lnTo>
                    <a:pt x="42" y="975"/>
                  </a:lnTo>
                  <a:lnTo>
                    <a:pt x="38" y="957"/>
                  </a:lnTo>
                  <a:lnTo>
                    <a:pt x="36" y="940"/>
                  </a:lnTo>
                  <a:lnTo>
                    <a:pt x="35" y="922"/>
                  </a:lnTo>
                  <a:lnTo>
                    <a:pt x="34" y="887"/>
                  </a:lnTo>
                  <a:lnTo>
                    <a:pt x="33" y="853"/>
                  </a:lnTo>
                  <a:lnTo>
                    <a:pt x="33" y="853"/>
                  </a:lnTo>
                  <a:lnTo>
                    <a:pt x="34" y="838"/>
                  </a:lnTo>
                  <a:lnTo>
                    <a:pt x="35" y="824"/>
                  </a:lnTo>
                  <a:lnTo>
                    <a:pt x="39" y="794"/>
                  </a:lnTo>
                  <a:lnTo>
                    <a:pt x="44" y="764"/>
                  </a:lnTo>
                  <a:lnTo>
                    <a:pt x="46" y="748"/>
                  </a:lnTo>
                  <a:lnTo>
                    <a:pt x="46" y="734"/>
                  </a:lnTo>
                  <a:lnTo>
                    <a:pt x="46" y="734"/>
                  </a:lnTo>
                  <a:lnTo>
                    <a:pt x="46" y="702"/>
                  </a:lnTo>
                  <a:lnTo>
                    <a:pt x="47" y="672"/>
                  </a:lnTo>
                  <a:lnTo>
                    <a:pt x="48" y="612"/>
                  </a:lnTo>
                  <a:lnTo>
                    <a:pt x="48" y="612"/>
                  </a:lnTo>
                  <a:lnTo>
                    <a:pt x="47" y="573"/>
                  </a:lnTo>
                  <a:lnTo>
                    <a:pt x="46" y="533"/>
                  </a:lnTo>
                  <a:lnTo>
                    <a:pt x="39" y="455"/>
                  </a:lnTo>
                  <a:lnTo>
                    <a:pt x="39" y="455"/>
                  </a:lnTo>
                  <a:lnTo>
                    <a:pt x="38" y="437"/>
                  </a:lnTo>
                  <a:lnTo>
                    <a:pt x="38" y="417"/>
                  </a:lnTo>
                  <a:lnTo>
                    <a:pt x="42" y="379"/>
                  </a:lnTo>
                  <a:lnTo>
                    <a:pt x="46" y="341"/>
                  </a:lnTo>
                  <a:lnTo>
                    <a:pt x="48" y="305"/>
                  </a:lnTo>
                  <a:lnTo>
                    <a:pt x="48" y="305"/>
                  </a:lnTo>
                  <a:lnTo>
                    <a:pt x="50" y="268"/>
                  </a:lnTo>
                  <a:lnTo>
                    <a:pt x="50" y="231"/>
                  </a:lnTo>
                  <a:lnTo>
                    <a:pt x="46" y="161"/>
                  </a:lnTo>
                  <a:lnTo>
                    <a:pt x="43" y="89"/>
                  </a:lnTo>
                  <a:lnTo>
                    <a:pt x="42" y="52"/>
                  </a:lnTo>
                  <a:lnTo>
                    <a:pt x="40" y="16"/>
                  </a:lnTo>
                  <a:lnTo>
                    <a:pt x="40" y="16"/>
                  </a:lnTo>
                  <a:lnTo>
                    <a:pt x="40" y="12"/>
                  </a:lnTo>
                  <a:lnTo>
                    <a:pt x="39" y="9"/>
                  </a:lnTo>
                  <a:lnTo>
                    <a:pt x="35" y="4"/>
                  </a:lnTo>
                  <a:lnTo>
                    <a:pt x="30" y="0"/>
                  </a:lnTo>
                  <a:lnTo>
                    <a:pt x="23" y="0"/>
                  </a:lnTo>
                  <a:lnTo>
                    <a:pt x="17" y="0"/>
                  </a:lnTo>
                  <a:lnTo>
                    <a:pt x="12" y="4"/>
                  </a:lnTo>
                  <a:lnTo>
                    <a:pt x="8" y="9"/>
                  </a:lnTo>
                  <a:lnTo>
                    <a:pt x="6" y="12"/>
                  </a:lnTo>
                  <a:lnTo>
                    <a:pt x="6" y="16"/>
                  </a:lnTo>
                  <a:lnTo>
                    <a:pt x="6" y="16"/>
                  </a:lnTo>
                  <a:lnTo>
                    <a:pt x="8" y="57"/>
                  </a:lnTo>
                  <a:lnTo>
                    <a:pt x="9" y="98"/>
                  </a:lnTo>
                  <a:lnTo>
                    <a:pt x="12" y="180"/>
                  </a:lnTo>
                  <a:lnTo>
                    <a:pt x="13" y="221"/>
                  </a:lnTo>
                  <a:lnTo>
                    <a:pt x="13" y="261"/>
                  </a:lnTo>
                  <a:lnTo>
                    <a:pt x="12" y="303"/>
                  </a:lnTo>
                  <a:lnTo>
                    <a:pt x="8" y="344"/>
                  </a:lnTo>
                  <a:lnTo>
                    <a:pt x="8" y="344"/>
                  </a:lnTo>
                  <a:lnTo>
                    <a:pt x="6" y="365"/>
                  </a:lnTo>
                  <a:lnTo>
                    <a:pt x="5" y="386"/>
                  </a:lnTo>
                  <a:lnTo>
                    <a:pt x="5" y="428"/>
                  </a:lnTo>
                  <a:lnTo>
                    <a:pt x="8" y="471"/>
                  </a:lnTo>
                  <a:lnTo>
                    <a:pt x="10" y="513"/>
                  </a:lnTo>
                  <a:lnTo>
                    <a:pt x="10" y="513"/>
                  </a:lnTo>
                  <a:lnTo>
                    <a:pt x="13" y="533"/>
                  </a:lnTo>
                  <a:lnTo>
                    <a:pt x="13" y="556"/>
                  </a:lnTo>
                  <a:lnTo>
                    <a:pt x="13" y="599"/>
                  </a:lnTo>
                  <a:lnTo>
                    <a:pt x="12" y="641"/>
                  </a:lnTo>
                  <a:lnTo>
                    <a:pt x="10" y="684"/>
                  </a:lnTo>
                  <a:lnTo>
                    <a:pt x="10" y="684"/>
                  </a:lnTo>
                  <a:lnTo>
                    <a:pt x="9" y="715"/>
                  </a:lnTo>
                  <a:lnTo>
                    <a:pt x="8" y="747"/>
                  </a:lnTo>
                  <a:lnTo>
                    <a:pt x="2" y="815"/>
                  </a:lnTo>
                  <a:lnTo>
                    <a:pt x="1" y="849"/>
                  </a:lnTo>
                  <a:lnTo>
                    <a:pt x="0" y="883"/>
                  </a:lnTo>
                  <a:lnTo>
                    <a:pt x="0" y="917"/>
                  </a:lnTo>
                  <a:lnTo>
                    <a:pt x="2" y="949"/>
                  </a:lnTo>
                  <a:lnTo>
                    <a:pt x="8" y="981"/>
                  </a:lnTo>
                  <a:lnTo>
                    <a:pt x="12" y="996"/>
                  </a:lnTo>
                  <a:lnTo>
                    <a:pt x="16" y="1011"/>
                  </a:lnTo>
                  <a:lnTo>
                    <a:pt x="21" y="1025"/>
                  </a:lnTo>
                  <a:lnTo>
                    <a:pt x="27" y="1038"/>
                  </a:lnTo>
                  <a:lnTo>
                    <a:pt x="34" y="1051"/>
                  </a:lnTo>
                  <a:lnTo>
                    <a:pt x="43" y="1063"/>
                  </a:lnTo>
                  <a:lnTo>
                    <a:pt x="52" y="1075"/>
                  </a:lnTo>
                  <a:lnTo>
                    <a:pt x="63" y="1085"/>
                  </a:lnTo>
                  <a:lnTo>
                    <a:pt x="74" y="1094"/>
                  </a:lnTo>
                  <a:lnTo>
                    <a:pt x="88" y="1104"/>
                  </a:lnTo>
                  <a:lnTo>
                    <a:pt x="103" y="1111"/>
                  </a:lnTo>
                  <a:lnTo>
                    <a:pt x="119" y="1118"/>
                  </a:lnTo>
                  <a:lnTo>
                    <a:pt x="137" y="1123"/>
                  </a:lnTo>
                  <a:lnTo>
                    <a:pt x="156" y="1128"/>
                  </a:lnTo>
                  <a:lnTo>
                    <a:pt x="156" y="1128"/>
                  </a:lnTo>
                  <a:lnTo>
                    <a:pt x="176" y="1131"/>
                  </a:lnTo>
                  <a:lnTo>
                    <a:pt x="196" y="1134"/>
                  </a:lnTo>
                  <a:lnTo>
                    <a:pt x="237" y="1136"/>
                  </a:lnTo>
                  <a:lnTo>
                    <a:pt x="277" y="1136"/>
                  </a:lnTo>
                  <a:lnTo>
                    <a:pt x="316" y="1136"/>
                  </a:lnTo>
                  <a:lnTo>
                    <a:pt x="316" y="1136"/>
                  </a:lnTo>
                  <a:lnTo>
                    <a:pt x="353" y="1138"/>
                  </a:lnTo>
                  <a:lnTo>
                    <a:pt x="388" y="1142"/>
                  </a:lnTo>
                  <a:lnTo>
                    <a:pt x="425" y="1144"/>
                  </a:lnTo>
                  <a:lnTo>
                    <a:pt x="462" y="1148"/>
                  </a:lnTo>
                  <a:lnTo>
                    <a:pt x="462" y="1148"/>
                  </a:lnTo>
                  <a:lnTo>
                    <a:pt x="505" y="1151"/>
                  </a:lnTo>
                  <a:lnTo>
                    <a:pt x="549" y="1152"/>
                  </a:lnTo>
                  <a:lnTo>
                    <a:pt x="638" y="1155"/>
                  </a:lnTo>
                  <a:lnTo>
                    <a:pt x="683" y="1156"/>
                  </a:lnTo>
                  <a:lnTo>
                    <a:pt x="727" y="1157"/>
                  </a:lnTo>
                  <a:lnTo>
                    <a:pt x="770" y="1161"/>
                  </a:lnTo>
                  <a:lnTo>
                    <a:pt x="815" y="1166"/>
                  </a:lnTo>
                  <a:lnTo>
                    <a:pt x="815" y="1166"/>
                  </a:lnTo>
                  <a:lnTo>
                    <a:pt x="842" y="1169"/>
                  </a:lnTo>
                  <a:lnTo>
                    <a:pt x="872" y="1170"/>
                  </a:lnTo>
                  <a:lnTo>
                    <a:pt x="902" y="1169"/>
                  </a:lnTo>
                  <a:lnTo>
                    <a:pt x="930" y="1165"/>
                  </a:lnTo>
                  <a:lnTo>
                    <a:pt x="930" y="1165"/>
                  </a:lnTo>
                  <a:lnTo>
                    <a:pt x="948" y="1164"/>
                  </a:lnTo>
                  <a:lnTo>
                    <a:pt x="967" y="1162"/>
                  </a:lnTo>
                  <a:lnTo>
                    <a:pt x="1003" y="1161"/>
                  </a:lnTo>
                  <a:lnTo>
                    <a:pt x="1040" y="1160"/>
                  </a:lnTo>
                  <a:lnTo>
                    <a:pt x="1058" y="1159"/>
                  </a:lnTo>
                  <a:lnTo>
                    <a:pt x="1075" y="1155"/>
                  </a:lnTo>
                  <a:lnTo>
                    <a:pt x="1075" y="1155"/>
                  </a:lnTo>
                  <a:lnTo>
                    <a:pt x="1093" y="1149"/>
                  </a:lnTo>
                  <a:lnTo>
                    <a:pt x="1110" y="1143"/>
                  </a:lnTo>
                  <a:lnTo>
                    <a:pt x="1126" y="1134"/>
                  </a:lnTo>
                  <a:lnTo>
                    <a:pt x="1142" y="1123"/>
                  </a:lnTo>
                  <a:lnTo>
                    <a:pt x="1156" y="1111"/>
                  </a:lnTo>
                  <a:lnTo>
                    <a:pt x="1171" y="1098"/>
                  </a:lnTo>
                  <a:lnTo>
                    <a:pt x="1184" y="1085"/>
                  </a:lnTo>
                  <a:lnTo>
                    <a:pt x="1197" y="1071"/>
                  </a:lnTo>
                  <a:lnTo>
                    <a:pt x="1197" y="1071"/>
                  </a:lnTo>
                  <a:lnTo>
                    <a:pt x="1207" y="1057"/>
                  </a:lnTo>
                  <a:lnTo>
                    <a:pt x="1215" y="1042"/>
                  </a:lnTo>
                  <a:lnTo>
                    <a:pt x="1222" y="1028"/>
                  </a:lnTo>
                  <a:lnTo>
                    <a:pt x="1224" y="1013"/>
                  </a:lnTo>
                  <a:lnTo>
                    <a:pt x="1227" y="998"/>
                  </a:lnTo>
                  <a:lnTo>
                    <a:pt x="1228" y="982"/>
                  </a:lnTo>
                  <a:lnTo>
                    <a:pt x="1228" y="948"/>
                  </a:lnTo>
                  <a:lnTo>
                    <a:pt x="1228" y="94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69" name="Google Shape;869;p35"/>
            <p:cNvSpPr/>
            <p:nvPr/>
          </p:nvSpPr>
          <p:spPr>
            <a:xfrm>
              <a:off x="2309193" y="1920221"/>
              <a:ext cx="19739" cy="526506"/>
            </a:xfrm>
            <a:custGeom>
              <a:rect b="b" l="l" r="r" t="t"/>
              <a:pathLst>
                <a:path extrusionOk="0" h="959" w="34">
                  <a:moveTo>
                    <a:pt x="0" y="17"/>
                  </a:moveTo>
                  <a:lnTo>
                    <a:pt x="0" y="942"/>
                  </a:lnTo>
                  <a:lnTo>
                    <a:pt x="0" y="942"/>
                  </a:lnTo>
                  <a:lnTo>
                    <a:pt x="0" y="946"/>
                  </a:lnTo>
                  <a:lnTo>
                    <a:pt x="1" y="950"/>
                  </a:lnTo>
                  <a:lnTo>
                    <a:pt x="5" y="955"/>
                  </a:lnTo>
                  <a:lnTo>
                    <a:pt x="11" y="958"/>
                  </a:lnTo>
                  <a:lnTo>
                    <a:pt x="17" y="959"/>
                  </a:lnTo>
                  <a:lnTo>
                    <a:pt x="24" y="958"/>
                  </a:lnTo>
                  <a:lnTo>
                    <a:pt x="29" y="955"/>
                  </a:lnTo>
                  <a:lnTo>
                    <a:pt x="33" y="950"/>
                  </a:lnTo>
                  <a:lnTo>
                    <a:pt x="34" y="946"/>
                  </a:lnTo>
                  <a:lnTo>
                    <a:pt x="34" y="942"/>
                  </a:lnTo>
                  <a:lnTo>
                    <a:pt x="34" y="17"/>
                  </a:lnTo>
                  <a:lnTo>
                    <a:pt x="34" y="17"/>
                  </a:lnTo>
                  <a:lnTo>
                    <a:pt x="34" y="13"/>
                  </a:lnTo>
                  <a:lnTo>
                    <a:pt x="33" y="9"/>
                  </a:lnTo>
                  <a:lnTo>
                    <a:pt x="29" y="4"/>
                  </a:lnTo>
                  <a:lnTo>
                    <a:pt x="24" y="2"/>
                  </a:lnTo>
                  <a:lnTo>
                    <a:pt x="17" y="0"/>
                  </a:lnTo>
                  <a:lnTo>
                    <a:pt x="11" y="2"/>
                  </a:lnTo>
                  <a:lnTo>
                    <a:pt x="5" y="4"/>
                  </a:lnTo>
                  <a:lnTo>
                    <a:pt x="1" y="9"/>
                  </a:lnTo>
                  <a:lnTo>
                    <a:pt x="0" y="13"/>
                  </a:lnTo>
                  <a:lnTo>
                    <a:pt x="0" y="17"/>
                  </a:lnTo>
                  <a:lnTo>
                    <a:pt x="0" y="1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0" name="Google Shape;870;p35"/>
            <p:cNvSpPr/>
            <p:nvPr/>
          </p:nvSpPr>
          <p:spPr>
            <a:xfrm>
              <a:off x="1708284" y="2576160"/>
              <a:ext cx="546082" cy="83363"/>
            </a:xfrm>
            <a:custGeom>
              <a:rect b="b" l="l" r="r" t="t"/>
              <a:pathLst>
                <a:path extrusionOk="0" h="153" w="995">
                  <a:moveTo>
                    <a:pt x="989" y="76"/>
                  </a:moveTo>
                  <a:lnTo>
                    <a:pt x="989" y="76"/>
                  </a:lnTo>
                  <a:lnTo>
                    <a:pt x="986" y="64"/>
                  </a:lnTo>
                  <a:lnTo>
                    <a:pt x="984" y="52"/>
                  </a:lnTo>
                  <a:lnTo>
                    <a:pt x="984" y="52"/>
                  </a:lnTo>
                  <a:lnTo>
                    <a:pt x="982" y="47"/>
                  </a:lnTo>
                  <a:lnTo>
                    <a:pt x="981" y="42"/>
                  </a:lnTo>
                  <a:lnTo>
                    <a:pt x="978" y="38"/>
                  </a:lnTo>
                  <a:lnTo>
                    <a:pt x="974" y="35"/>
                  </a:lnTo>
                  <a:lnTo>
                    <a:pt x="971" y="33"/>
                  </a:lnTo>
                  <a:lnTo>
                    <a:pt x="965" y="31"/>
                  </a:lnTo>
                  <a:lnTo>
                    <a:pt x="961" y="31"/>
                  </a:lnTo>
                  <a:lnTo>
                    <a:pt x="956" y="31"/>
                  </a:lnTo>
                  <a:lnTo>
                    <a:pt x="956" y="31"/>
                  </a:lnTo>
                  <a:lnTo>
                    <a:pt x="937" y="29"/>
                  </a:lnTo>
                  <a:lnTo>
                    <a:pt x="916" y="26"/>
                  </a:lnTo>
                  <a:lnTo>
                    <a:pt x="896" y="26"/>
                  </a:lnTo>
                  <a:lnTo>
                    <a:pt x="875" y="23"/>
                  </a:lnTo>
                  <a:lnTo>
                    <a:pt x="875" y="23"/>
                  </a:lnTo>
                  <a:lnTo>
                    <a:pt x="853" y="21"/>
                  </a:lnTo>
                  <a:lnTo>
                    <a:pt x="828" y="20"/>
                  </a:lnTo>
                  <a:lnTo>
                    <a:pt x="781" y="20"/>
                  </a:lnTo>
                  <a:lnTo>
                    <a:pt x="781" y="20"/>
                  </a:lnTo>
                  <a:lnTo>
                    <a:pt x="651" y="18"/>
                  </a:lnTo>
                  <a:lnTo>
                    <a:pt x="522" y="14"/>
                  </a:lnTo>
                  <a:lnTo>
                    <a:pt x="522" y="14"/>
                  </a:lnTo>
                  <a:lnTo>
                    <a:pt x="275" y="10"/>
                  </a:lnTo>
                  <a:lnTo>
                    <a:pt x="152" y="6"/>
                  </a:lnTo>
                  <a:lnTo>
                    <a:pt x="90" y="4"/>
                  </a:lnTo>
                  <a:lnTo>
                    <a:pt x="29" y="0"/>
                  </a:lnTo>
                  <a:lnTo>
                    <a:pt x="29" y="0"/>
                  </a:lnTo>
                  <a:lnTo>
                    <a:pt x="22" y="0"/>
                  </a:lnTo>
                  <a:lnTo>
                    <a:pt x="18" y="1"/>
                  </a:lnTo>
                  <a:lnTo>
                    <a:pt x="18" y="1"/>
                  </a:lnTo>
                  <a:lnTo>
                    <a:pt x="12" y="4"/>
                  </a:lnTo>
                  <a:lnTo>
                    <a:pt x="7" y="9"/>
                  </a:lnTo>
                  <a:lnTo>
                    <a:pt x="3" y="14"/>
                  </a:lnTo>
                  <a:lnTo>
                    <a:pt x="1" y="22"/>
                  </a:lnTo>
                  <a:lnTo>
                    <a:pt x="1" y="22"/>
                  </a:lnTo>
                  <a:lnTo>
                    <a:pt x="1" y="42"/>
                  </a:lnTo>
                  <a:lnTo>
                    <a:pt x="0" y="63"/>
                  </a:lnTo>
                  <a:lnTo>
                    <a:pt x="0" y="73"/>
                  </a:lnTo>
                  <a:lnTo>
                    <a:pt x="1" y="82"/>
                  </a:lnTo>
                  <a:lnTo>
                    <a:pt x="3" y="93"/>
                  </a:lnTo>
                  <a:lnTo>
                    <a:pt x="7" y="101"/>
                  </a:lnTo>
                  <a:lnTo>
                    <a:pt x="7" y="101"/>
                  </a:lnTo>
                  <a:lnTo>
                    <a:pt x="9" y="105"/>
                  </a:lnTo>
                  <a:lnTo>
                    <a:pt x="13" y="107"/>
                  </a:lnTo>
                  <a:lnTo>
                    <a:pt x="17" y="110"/>
                  </a:lnTo>
                  <a:lnTo>
                    <a:pt x="22" y="112"/>
                  </a:lnTo>
                  <a:lnTo>
                    <a:pt x="34" y="115"/>
                  </a:lnTo>
                  <a:lnTo>
                    <a:pt x="46" y="116"/>
                  </a:lnTo>
                  <a:lnTo>
                    <a:pt x="71" y="116"/>
                  </a:lnTo>
                  <a:lnTo>
                    <a:pt x="82" y="116"/>
                  </a:lnTo>
                  <a:lnTo>
                    <a:pt x="90" y="118"/>
                  </a:lnTo>
                  <a:lnTo>
                    <a:pt x="90" y="118"/>
                  </a:lnTo>
                  <a:lnTo>
                    <a:pt x="166" y="127"/>
                  </a:lnTo>
                  <a:lnTo>
                    <a:pt x="239" y="135"/>
                  </a:lnTo>
                  <a:lnTo>
                    <a:pt x="277" y="137"/>
                  </a:lnTo>
                  <a:lnTo>
                    <a:pt x="314" y="140"/>
                  </a:lnTo>
                  <a:lnTo>
                    <a:pt x="352" y="141"/>
                  </a:lnTo>
                  <a:lnTo>
                    <a:pt x="390" y="141"/>
                  </a:lnTo>
                  <a:lnTo>
                    <a:pt x="390" y="141"/>
                  </a:lnTo>
                  <a:lnTo>
                    <a:pt x="458" y="141"/>
                  </a:lnTo>
                  <a:lnTo>
                    <a:pt x="527" y="142"/>
                  </a:lnTo>
                  <a:lnTo>
                    <a:pt x="596" y="145"/>
                  </a:lnTo>
                  <a:lnTo>
                    <a:pt x="666" y="149"/>
                  </a:lnTo>
                  <a:lnTo>
                    <a:pt x="666" y="149"/>
                  </a:lnTo>
                  <a:lnTo>
                    <a:pt x="701" y="152"/>
                  </a:lnTo>
                  <a:lnTo>
                    <a:pt x="738" y="153"/>
                  </a:lnTo>
                  <a:lnTo>
                    <a:pt x="810" y="153"/>
                  </a:lnTo>
                  <a:lnTo>
                    <a:pt x="954" y="152"/>
                  </a:lnTo>
                  <a:lnTo>
                    <a:pt x="954" y="152"/>
                  </a:lnTo>
                  <a:lnTo>
                    <a:pt x="959" y="152"/>
                  </a:lnTo>
                  <a:lnTo>
                    <a:pt x="964" y="150"/>
                  </a:lnTo>
                  <a:lnTo>
                    <a:pt x="968" y="146"/>
                  </a:lnTo>
                  <a:lnTo>
                    <a:pt x="971" y="144"/>
                  </a:lnTo>
                  <a:lnTo>
                    <a:pt x="971" y="144"/>
                  </a:lnTo>
                  <a:lnTo>
                    <a:pt x="976" y="144"/>
                  </a:lnTo>
                  <a:lnTo>
                    <a:pt x="980" y="142"/>
                  </a:lnTo>
                  <a:lnTo>
                    <a:pt x="984" y="141"/>
                  </a:lnTo>
                  <a:lnTo>
                    <a:pt x="988" y="139"/>
                  </a:lnTo>
                  <a:lnTo>
                    <a:pt x="991" y="136"/>
                  </a:lnTo>
                  <a:lnTo>
                    <a:pt x="993" y="132"/>
                  </a:lnTo>
                  <a:lnTo>
                    <a:pt x="995" y="127"/>
                  </a:lnTo>
                  <a:lnTo>
                    <a:pt x="995" y="122"/>
                  </a:lnTo>
                  <a:lnTo>
                    <a:pt x="995" y="122"/>
                  </a:lnTo>
                  <a:lnTo>
                    <a:pt x="993" y="99"/>
                  </a:lnTo>
                  <a:lnTo>
                    <a:pt x="989" y="76"/>
                  </a:lnTo>
                  <a:lnTo>
                    <a:pt x="989" y="76"/>
                  </a:lnTo>
                  <a:close/>
                  <a:moveTo>
                    <a:pt x="710" y="106"/>
                  </a:moveTo>
                  <a:lnTo>
                    <a:pt x="710" y="106"/>
                  </a:lnTo>
                  <a:lnTo>
                    <a:pt x="651" y="106"/>
                  </a:lnTo>
                  <a:lnTo>
                    <a:pt x="594" y="103"/>
                  </a:lnTo>
                  <a:lnTo>
                    <a:pt x="535" y="101"/>
                  </a:lnTo>
                  <a:lnTo>
                    <a:pt x="477" y="99"/>
                  </a:lnTo>
                  <a:lnTo>
                    <a:pt x="477" y="99"/>
                  </a:lnTo>
                  <a:lnTo>
                    <a:pt x="408" y="97"/>
                  </a:lnTo>
                  <a:lnTo>
                    <a:pt x="339" y="95"/>
                  </a:lnTo>
                  <a:lnTo>
                    <a:pt x="271" y="91"/>
                  </a:lnTo>
                  <a:lnTo>
                    <a:pt x="201" y="86"/>
                  </a:lnTo>
                  <a:lnTo>
                    <a:pt x="201" y="86"/>
                  </a:lnTo>
                  <a:lnTo>
                    <a:pt x="171" y="82"/>
                  </a:lnTo>
                  <a:lnTo>
                    <a:pt x="141" y="77"/>
                  </a:lnTo>
                  <a:lnTo>
                    <a:pt x="112" y="73"/>
                  </a:lnTo>
                  <a:lnTo>
                    <a:pt x="82" y="71"/>
                  </a:lnTo>
                  <a:lnTo>
                    <a:pt x="82" y="71"/>
                  </a:lnTo>
                  <a:lnTo>
                    <a:pt x="63" y="68"/>
                  </a:lnTo>
                  <a:lnTo>
                    <a:pt x="58" y="68"/>
                  </a:lnTo>
                  <a:lnTo>
                    <a:pt x="52" y="68"/>
                  </a:lnTo>
                  <a:lnTo>
                    <a:pt x="48" y="69"/>
                  </a:lnTo>
                  <a:lnTo>
                    <a:pt x="47" y="72"/>
                  </a:lnTo>
                  <a:lnTo>
                    <a:pt x="47" y="72"/>
                  </a:lnTo>
                  <a:lnTo>
                    <a:pt x="47" y="47"/>
                  </a:lnTo>
                  <a:lnTo>
                    <a:pt x="47" y="47"/>
                  </a:lnTo>
                  <a:lnTo>
                    <a:pt x="102" y="50"/>
                  </a:lnTo>
                  <a:lnTo>
                    <a:pt x="158" y="51"/>
                  </a:lnTo>
                  <a:lnTo>
                    <a:pt x="268" y="52"/>
                  </a:lnTo>
                  <a:lnTo>
                    <a:pt x="378" y="55"/>
                  </a:lnTo>
                  <a:lnTo>
                    <a:pt x="433" y="56"/>
                  </a:lnTo>
                  <a:lnTo>
                    <a:pt x="488" y="59"/>
                  </a:lnTo>
                  <a:lnTo>
                    <a:pt x="488" y="59"/>
                  </a:lnTo>
                  <a:lnTo>
                    <a:pt x="547" y="61"/>
                  </a:lnTo>
                  <a:lnTo>
                    <a:pt x="607" y="64"/>
                  </a:lnTo>
                  <a:lnTo>
                    <a:pt x="666" y="65"/>
                  </a:lnTo>
                  <a:lnTo>
                    <a:pt x="725" y="65"/>
                  </a:lnTo>
                  <a:lnTo>
                    <a:pt x="725" y="65"/>
                  </a:lnTo>
                  <a:lnTo>
                    <a:pt x="753" y="65"/>
                  </a:lnTo>
                  <a:lnTo>
                    <a:pt x="782" y="67"/>
                  </a:lnTo>
                  <a:lnTo>
                    <a:pt x="811" y="68"/>
                  </a:lnTo>
                  <a:lnTo>
                    <a:pt x="840" y="68"/>
                  </a:lnTo>
                  <a:lnTo>
                    <a:pt x="840" y="68"/>
                  </a:lnTo>
                  <a:lnTo>
                    <a:pt x="863" y="68"/>
                  </a:lnTo>
                  <a:lnTo>
                    <a:pt x="889" y="69"/>
                  </a:lnTo>
                  <a:lnTo>
                    <a:pt x="917" y="71"/>
                  </a:lnTo>
                  <a:lnTo>
                    <a:pt x="930" y="73"/>
                  </a:lnTo>
                  <a:lnTo>
                    <a:pt x="943" y="76"/>
                  </a:lnTo>
                  <a:lnTo>
                    <a:pt x="943" y="76"/>
                  </a:lnTo>
                  <a:lnTo>
                    <a:pt x="943" y="81"/>
                  </a:lnTo>
                  <a:lnTo>
                    <a:pt x="943" y="81"/>
                  </a:lnTo>
                  <a:lnTo>
                    <a:pt x="948" y="106"/>
                  </a:lnTo>
                  <a:lnTo>
                    <a:pt x="710" y="10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grpSp>
        <p:nvGrpSpPr>
          <p:cNvPr id="871" name="Google Shape;871;p35"/>
          <p:cNvGrpSpPr/>
          <p:nvPr/>
        </p:nvGrpSpPr>
        <p:grpSpPr>
          <a:xfrm>
            <a:off x="6290947" y="1665537"/>
            <a:ext cx="1470400" cy="1125802"/>
            <a:chOff x="6290947" y="1665537"/>
            <a:chExt cx="1470400" cy="1125802"/>
          </a:xfrm>
        </p:grpSpPr>
        <p:sp>
          <p:nvSpPr>
            <p:cNvPr id="872" name="Google Shape;872;p35"/>
            <p:cNvSpPr/>
            <p:nvPr/>
          </p:nvSpPr>
          <p:spPr>
            <a:xfrm>
              <a:off x="6328950" y="1934560"/>
              <a:ext cx="55543" cy="111118"/>
            </a:xfrm>
            <a:custGeom>
              <a:rect b="b" l="l" r="r" t="t"/>
              <a:pathLst>
                <a:path extrusionOk="0" h="152" w="76">
                  <a:moveTo>
                    <a:pt x="65" y="2"/>
                  </a:moveTo>
                  <a:lnTo>
                    <a:pt x="65" y="2"/>
                  </a:lnTo>
                  <a:lnTo>
                    <a:pt x="59" y="8"/>
                  </a:lnTo>
                  <a:lnTo>
                    <a:pt x="52" y="15"/>
                  </a:lnTo>
                  <a:lnTo>
                    <a:pt x="47" y="23"/>
                  </a:lnTo>
                  <a:lnTo>
                    <a:pt x="43" y="32"/>
                  </a:lnTo>
                  <a:lnTo>
                    <a:pt x="34" y="49"/>
                  </a:lnTo>
                  <a:lnTo>
                    <a:pt x="27" y="66"/>
                  </a:lnTo>
                  <a:lnTo>
                    <a:pt x="27" y="66"/>
                  </a:lnTo>
                  <a:lnTo>
                    <a:pt x="18" y="85"/>
                  </a:lnTo>
                  <a:lnTo>
                    <a:pt x="10" y="105"/>
                  </a:lnTo>
                  <a:lnTo>
                    <a:pt x="4" y="125"/>
                  </a:lnTo>
                  <a:lnTo>
                    <a:pt x="0" y="145"/>
                  </a:lnTo>
                  <a:lnTo>
                    <a:pt x="0" y="145"/>
                  </a:lnTo>
                  <a:lnTo>
                    <a:pt x="0" y="147"/>
                  </a:lnTo>
                  <a:lnTo>
                    <a:pt x="1" y="149"/>
                  </a:lnTo>
                  <a:lnTo>
                    <a:pt x="4" y="152"/>
                  </a:lnTo>
                  <a:lnTo>
                    <a:pt x="6" y="152"/>
                  </a:lnTo>
                  <a:lnTo>
                    <a:pt x="8" y="152"/>
                  </a:lnTo>
                  <a:lnTo>
                    <a:pt x="10" y="151"/>
                  </a:lnTo>
                  <a:lnTo>
                    <a:pt x="10" y="148"/>
                  </a:lnTo>
                  <a:lnTo>
                    <a:pt x="10" y="148"/>
                  </a:lnTo>
                  <a:lnTo>
                    <a:pt x="14" y="130"/>
                  </a:lnTo>
                  <a:lnTo>
                    <a:pt x="21" y="113"/>
                  </a:lnTo>
                  <a:lnTo>
                    <a:pt x="34" y="79"/>
                  </a:lnTo>
                  <a:lnTo>
                    <a:pt x="34" y="79"/>
                  </a:lnTo>
                  <a:lnTo>
                    <a:pt x="40" y="60"/>
                  </a:lnTo>
                  <a:lnTo>
                    <a:pt x="50" y="42"/>
                  </a:lnTo>
                  <a:lnTo>
                    <a:pt x="55" y="33"/>
                  </a:lnTo>
                  <a:lnTo>
                    <a:pt x="60" y="24"/>
                  </a:lnTo>
                  <a:lnTo>
                    <a:pt x="67" y="16"/>
                  </a:lnTo>
                  <a:lnTo>
                    <a:pt x="74" y="9"/>
                  </a:lnTo>
                  <a:lnTo>
                    <a:pt x="74" y="9"/>
                  </a:lnTo>
                  <a:lnTo>
                    <a:pt x="76" y="8"/>
                  </a:lnTo>
                  <a:lnTo>
                    <a:pt x="76" y="6"/>
                  </a:lnTo>
                  <a:lnTo>
                    <a:pt x="76" y="4"/>
                  </a:lnTo>
                  <a:lnTo>
                    <a:pt x="74" y="2"/>
                  </a:lnTo>
                  <a:lnTo>
                    <a:pt x="71" y="0"/>
                  </a:lnTo>
                  <a:lnTo>
                    <a:pt x="68" y="0"/>
                  </a:lnTo>
                  <a:lnTo>
                    <a:pt x="65" y="2"/>
                  </a:lnTo>
                  <a:lnTo>
                    <a:pt x="6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3" name="Google Shape;873;p35"/>
            <p:cNvSpPr/>
            <p:nvPr/>
          </p:nvSpPr>
          <p:spPr>
            <a:xfrm>
              <a:off x="6349412" y="1905318"/>
              <a:ext cx="84775" cy="181298"/>
            </a:xfrm>
            <a:custGeom>
              <a:rect b="b" l="l" r="r" t="t"/>
              <a:pathLst>
                <a:path extrusionOk="0" h="248" w="118">
                  <a:moveTo>
                    <a:pt x="109" y="2"/>
                  </a:moveTo>
                  <a:lnTo>
                    <a:pt x="109" y="2"/>
                  </a:lnTo>
                  <a:lnTo>
                    <a:pt x="88" y="25"/>
                  </a:lnTo>
                  <a:lnTo>
                    <a:pt x="68" y="51"/>
                  </a:lnTo>
                  <a:lnTo>
                    <a:pt x="59" y="65"/>
                  </a:lnTo>
                  <a:lnTo>
                    <a:pt x="51" y="79"/>
                  </a:lnTo>
                  <a:lnTo>
                    <a:pt x="45" y="92"/>
                  </a:lnTo>
                  <a:lnTo>
                    <a:pt x="38" y="106"/>
                  </a:lnTo>
                  <a:lnTo>
                    <a:pt x="38" y="106"/>
                  </a:lnTo>
                  <a:lnTo>
                    <a:pt x="26" y="139"/>
                  </a:lnTo>
                  <a:lnTo>
                    <a:pt x="14" y="173"/>
                  </a:lnTo>
                  <a:lnTo>
                    <a:pt x="9" y="190"/>
                  </a:lnTo>
                  <a:lnTo>
                    <a:pt x="5" y="207"/>
                  </a:lnTo>
                  <a:lnTo>
                    <a:pt x="1" y="224"/>
                  </a:lnTo>
                  <a:lnTo>
                    <a:pt x="0" y="241"/>
                  </a:lnTo>
                  <a:lnTo>
                    <a:pt x="0" y="241"/>
                  </a:lnTo>
                  <a:lnTo>
                    <a:pt x="0" y="244"/>
                  </a:lnTo>
                  <a:lnTo>
                    <a:pt x="1" y="246"/>
                  </a:lnTo>
                  <a:lnTo>
                    <a:pt x="5" y="248"/>
                  </a:lnTo>
                  <a:lnTo>
                    <a:pt x="9" y="246"/>
                  </a:lnTo>
                  <a:lnTo>
                    <a:pt x="11" y="244"/>
                  </a:lnTo>
                  <a:lnTo>
                    <a:pt x="12" y="241"/>
                  </a:lnTo>
                  <a:lnTo>
                    <a:pt x="12" y="241"/>
                  </a:lnTo>
                  <a:lnTo>
                    <a:pt x="13" y="227"/>
                  </a:lnTo>
                  <a:lnTo>
                    <a:pt x="16" y="211"/>
                  </a:lnTo>
                  <a:lnTo>
                    <a:pt x="20" y="195"/>
                  </a:lnTo>
                  <a:lnTo>
                    <a:pt x="25" y="180"/>
                  </a:lnTo>
                  <a:lnTo>
                    <a:pt x="35" y="150"/>
                  </a:lnTo>
                  <a:lnTo>
                    <a:pt x="46" y="119"/>
                  </a:lnTo>
                  <a:lnTo>
                    <a:pt x="46" y="119"/>
                  </a:lnTo>
                  <a:lnTo>
                    <a:pt x="51" y="105"/>
                  </a:lnTo>
                  <a:lnTo>
                    <a:pt x="59" y="91"/>
                  </a:lnTo>
                  <a:lnTo>
                    <a:pt x="67" y="75"/>
                  </a:lnTo>
                  <a:lnTo>
                    <a:pt x="75" y="61"/>
                  </a:lnTo>
                  <a:lnTo>
                    <a:pt x="85" y="48"/>
                  </a:lnTo>
                  <a:lnTo>
                    <a:pt x="96" y="34"/>
                  </a:lnTo>
                  <a:lnTo>
                    <a:pt x="117" y="10"/>
                  </a:lnTo>
                  <a:lnTo>
                    <a:pt x="117" y="10"/>
                  </a:lnTo>
                  <a:lnTo>
                    <a:pt x="118" y="8"/>
                  </a:lnTo>
                  <a:lnTo>
                    <a:pt x="118" y="6"/>
                  </a:lnTo>
                  <a:lnTo>
                    <a:pt x="117" y="2"/>
                  </a:lnTo>
                  <a:lnTo>
                    <a:pt x="113" y="0"/>
                  </a:lnTo>
                  <a:lnTo>
                    <a:pt x="110" y="0"/>
                  </a:lnTo>
                  <a:lnTo>
                    <a:pt x="109" y="2"/>
                  </a:lnTo>
                  <a:lnTo>
                    <a:pt x="10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4" name="Google Shape;874;p35"/>
            <p:cNvSpPr/>
            <p:nvPr/>
          </p:nvSpPr>
          <p:spPr>
            <a:xfrm>
              <a:off x="6375722" y="1861455"/>
              <a:ext cx="111084" cy="263174"/>
            </a:xfrm>
            <a:custGeom>
              <a:rect b="b" l="l" r="r" t="t"/>
              <a:pathLst>
                <a:path extrusionOk="0" h="361" w="152">
                  <a:moveTo>
                    <a:pt x="143" y="1"/>
                  </a:moveTo>
                  <a:lnTo>
                    <a:pt x="143" y="1"/>
                  </a:lnTo>
                  <a:lnTo>
                    <a:pt x="131" y="16"/>
                  </a:lnTo>
                  <a:lnTo>
                    <a:pt x="122" y="31"/>
                  </a:lnTo>
                  <a:lnTo>
                    <a:pt x="113" y="48"/>
                  </a:lnTo>
                  <a:lnTo>
                    <a:pt x="106" y="65"/>
                  </a:lnTo>
                  <a:lnTo>
                    <a:pt x="106" y="65"/>
                  </a:lnTo>
                  <a:lnTo>
                    <a:pt x="96" y="92"/>
                  </a:lnTo>
                  <a:lnTo>
                    <a:pt x="84" y="119"/>
                  </a:lnTo>
                  <a:lnTo>
                    <a:pt x="62" y="171"/>
                  </a:lnTo>
                  <a:lnTo>
                    <a:pt x="62" y="171"/>
                  </a:lnTo>
                  <a:lnTo>
                    <a:pt x="42" y="217"/>
                  </a:lnTo>
                  <a:lnTo>
                    <a:pt x="24" y="262"/>
                  </a:lnTo>
                  <a:lnTo>
                    <a:pt x="16" y="285"/>
                  </a:lnTo>
                  <a:lnTo>
                    <a:pt x="8" y="307"/>
                  </a:lnTo>
                  <a:lnTo>
                    <a:pt x="4" y="332"/>
                  </a:lnTo>
                  <a:lnTo>
                    <a:pt x="0" y="356"/>
                  </a:lnTo>
                  <a:lnTo>
                    <a:pt x="0" y="356"/>
                  </a:lnTo>
                  <a:lnTo>
                    <a:pt x="0" y="358"/>
                  </a:lnTo>
                  <a:lnTo>
                    <a:pt x="1" y="360"/>
                  </a:lnTo>
                  <a:lnTo>
                    <a:pt x="4" y="361"/>
                  </a:lnTo>
                  <a:lnTo>
                    <a:pt x="5" y="361"/>
                  </a:lnTo>
                  <a:lnTo>
                    <a:pt x="9" y="360"/>
                  </a:lnTo>
                  <a:lnTo>
                    <a:pt x="10" y="358"/>
                  </a:lnTo>
                  <a:lnTo>
                    <a:pt x="12" y="356"/>
                  </a:lnTo>
                  <a:lnTo>
                    <a:pt x="12" y="356"/>
                  </a:lnTo>
                  <a:lnTo>
                    <a:pt x="14" y="334"/>
                  </a:lnTo>
                  <a:lnTo>
                    <a:pt x="20" y="311"/>
                  </a:lnTo>
                  <a:lnTo>
                    <a:pt x="26" y="289"/>
                  </a:lnTo>
                  <a:lnTo>
                    <a:pt x="33" y="268"/>
                  </a:lnTo>
                  <a:lnTo>
                    <a:pt x="51" y="225"/>
                  </a:lnTo>
                  <a:lnTo>
                    <a:pt x="69" y="183"/>
                  </a:lnTo>
                  <a:lnTo>
                    <a:pt x="69" y="183"/>
                  </a:lnTo>
                  <a:lnTo>
                    <a:pt x="88" y="140"/>
                  </a:lnTo>
                  <a:lnTo>
                    <a:pt x="107" y="95"/>
                  </a:lnTo>
                  <a:lnTo>
                    <a:pt x="107" y="95"/>
                  </a:lnTo>
                  <a:lnTo>
                    <a:pt x="115" y="73"/>
                  </a:lnTo>
                  <a:lnTo>
                    <a:pt x="124" y="51"/>
                  </a:lnTo>
                  <a:lnTo>
                    <a:pt x="130" y="41"/>
                  </a:lnTo>
                  <a:lnTo>
                    <a:pt x="136" y="30"/>
                  </a:lnTo>
                  <a:lnTo>
                    <a:pt x="143" y="20"/>
                  </a:lnTo>
                  <a:lnTo>
                    <a:pt x="150" y="10"/>
                  </a:lnTo>
                  <a:lnTo>
                    <a:pt x="150" y="10"/>
                  </a:lnTo>
                  <a:lnTo>
                    <a:pt x="152" y="8"/>
                  </a:lnTo>
                  <a:lnTo>
                    <a:pt x="152" y="5"/>
                  </a:lnTo>
                  <a:lnTo>
                    <a:pt x="150" y="1"/>
                  </a:lnTo>
                  <a:lnTo>
                    <a:pt x="147" y="0"/>
                  </a:lnTo>
                  <a:lnTo>
                    <a:pt x="145" y="0"/>
                  </a:lnTo>
                  <a:lnTo>
                    <a:pt x="143" y="1"/>
                  </a:lnTo>
                  <a:lnTo>
                    <a:pt x="143"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5" name="Google Shape;875;p35"/>
            <p:cNvSpPr/>
            <p:nvPr/>
          </p:nvSpPr>
          <p:spPr>
            <a:xfrm>
              <a:off x="6448803" y="1802972"/>
              <a:ext cx="108161" cy="295341"/>
            </a:xfrm>
            <a:custGeom>
              <a:rect b="b" l="l" r="r" t="t"/>
              <a:pathLst>
                <a:path extrusionOk="0" h="407" w="148">
                  <a:moveTo>
                    <a:pt x="140" y="2"/>
                  </a:moveTo>
                  <a:lnTo>
                    <a:pt x="140" y="2"/>
                  </a:lnTo>
                  <a:lnTo>
                    <a:pt x="134" y="4"/>
                  </a:lnTo>
                  <a:lnTo>
                    <a:pt x="131" y="7"/>
                  </a:lnTo>
                  <a:lnTo>
                    <a:pt x="130" y="11"/>
                  </a:lnTo>
                  <a:lnTo>
                    <a:pt x="130" y="11"/>
                  </a:lnTo>
                  <a:lnTo>
                    <a:pt x="126" y="24"/>
                  </a:lnTo>
                  <a:lnTo>
                    <a:pt x="121" y="36"/>
                  </a:lnTo>
                  <a:lnTo>
                    <a:pt x="109" y="60"/>
                  </a:lnTo>
                  <a:lnTo>
                    <a:pt x="109" y="60"/>
                  </a:lnTo>
                  <a:lnTo>
                    <a:pt x="87" y="123"/>
                  </a:lnTo>
                  <a:lnTo>
                    <a:pt x="74" y="155"/>
                  </a:lnTo>
                  <a:lnTo>
                    <a:pt x="61" y="185"/>
                  </a:lnTo>
                  <a:lnTo>
                    <a:pt x="61" y="185"/>
                  </a:lnTo>
                  <a:lnTo>
                    <a:pt x="48" y="211"/>
                  </a:lnTo>
                  <a:lnTo>
                    <a:pt x="37" y="237"/>
                  </a:lnTo>
                  <a:lnTo>
                    <a:pt x="27" y="263"/>
                  </a:lnTo>
                  <a:lnTo>
                    <a:pt x="17" y="291"/>
                  </a:lnTo>
                  <a:lnTo>
                    <a:pt x="11" y="317"/>
                  </a:lnTo>
                  <a:lnTo>
                    <a:pt x="6" y="344"/>
                  </a:lnTo>
                  <a:lnTo>
                    <a:pt x="2" y="373"/>
                  </a:lnTo>
                  <a:lnTo>
                    <a:pt x="0" y="402"/>
                  </a:lnTo>
                  <a:lnTo>
                    <a:pt x="0" y="402"/>
                  </a:lnTo>
                  <a:lnTo>
                    <a:pt x="0" y="404"/>
                  </a:lnTo>
                  <a:lnTo>
                    <a:pt x="2" y="406"/>
                  </a:lnTo>
                  <a:lnTo>
                    <a:pt x="6" y="407"/>
                  </a:lnTo>
                  <a:lnTo>
                    <a:pt x="10" y="406"/>
                  </a:lnTo>
                  <a:lnTo>
                    <a:pt x="11" y="404"/>
                  </a:lnTo>
                  <a:lnTo>
                    <a:pt x="11" y="402"/>
                  </a:lnTo>
                  <a:lnTo>
                    <a:pt x="11" y="402"/>
                  </a:lnTo>
                  <a:lnTo>
                    <a:pt x="14" y="373"/>
                  </a:lnTo>
                  <a:lnTo>
                    <a:pt x="16" y="345"/>
                  </a:lnTo>
                  <a:lnTo>
                    <a:pt x="21" y="319"/>
                  </a:lnTo>
                  <a:lnTo>
                    <a:pt x="29" y="293"/>
                  </a:lnTo>
                  <a:lnTo>
                    <a:pt x="37" y="267"/>
                  </a:lnTo>
                  <a:lnTo>
                    <a:pt x="48" y="242"/>
                  </a:lnTo>
                  <a:lnTo>
                    <a:pt x="58" y="216"/>
                  </a:lnTo>
                  <a:lnTo>
                    <a:pt x="70" y="191"/>
                  </a:lnTo>
                  <a:lnTo>
                    <a:pt x="70" y="191"/>
                  </a:lnTo>
                  <a:lnTo>
                    <a:pt x="80" y="169"/>
                  </a:lnTo>
                  <a:lnTo>
                    <a:pt x="89" y="147"/>
                  </a:lnTo>
                  <a:lnTo>
                    <a:pt x="106" y="101"/>
                  </a:lnTo>
                  <a:lnTo>
                    <a:pt x="106" y="101"/>
                  </a:lnTo>
                  <a:lnTo>
                    <a:pt x="117" y="73"/>
                  </a:lnTo>
                  <a:lnTo>
                    <a:pt x="127" y="46"/>
                  </a:lnTo>
                  <a:lnTo>
                    <a:pt x="127" y="46"/>
                  </a:lnTo>
                  <a:lnTo>
                    <a:pt x="135" y="28"/>
                  </a:lnTo>
                  <a:lnTo>
                    <a:pt x="140" y="17"/>
                  </a:lnTo>
                  <a:lnTo>
                    <a:pt x="143" y="13"/>
                  </a:lnTo>
                  <a:lnTo>
                    <a:pt x="146" y="11"/>
                  </a:lnTo>
                  <a:lnTo>
                    <a:pt x="146" y="11"/>
                  </a:lnTo>
                  <a:lnTo>
                    <a:pt x="148" y="9"/>
                  </a:lnTo>
                  <a:lnTo>
                    <a:pt x="148" y="8"/>
                  </a:lnTo>
                  <a:lnTo>
                    <a:pt x="148" y="5"/>
                  </a:lnTo>
                  <a:lnTo>
                    <a:pt x="148" y="4"/>
                  </a:lnTo>
                  <a:lnTo>
                    <a:pt x="144" y="2"/>
                  </a:lnTo>
                  <a:lnTo>
                    <a:pt x="143" y="0"/>
                  </a:lnTo>
                  <a:lnTo>
                    <a:pt x="140" y="2"/>
                  </a:lnTo>
                  <a:lnTo>
                    <a:pt x="140"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6" name="Google Shape;876;p35"/>
            <p:cNvSpPr/>
            <p:nvPr/>
          </p:nvSpPr>
          <p:spPr>
            <a:xfrm>
              <a:off x="6498499" y="1770807"/>
              <a:ext cx="125701" cy="263174"/>
            </a:xfrm>
            <a:custGeom>
              <a:rect b="b" l="l" r="r" t="t"/>
              <a:pathLst>
                <a:path extrusionOk="0" h="361" w="172">
                  <a:moveTo>
                    <a:pt x="163" y="2"/>
                  </a:moveTo>
                  <a:lnTo>
                    <a:pt x="163" y="2"/>
                  </a:lnTo>
                  <a:lnTo>
                    <a:pt x="147" y="20"/>
                  </a:lnTo>
                  <a:lnTo>
                    <a:pt x="134" y="40"/>
                  </a:lnTo>
                  <a:lnTo>
                    <a:pt x="122" y="61"/>
                  </a:lnTo>
                  <a:lnTo>
                    <a:pt x="112" y="81"/>
                  </a:lnTo>
                  <a:lnTo>
                    <a:pt x="102" y="102"/>
                  </a:lnTo>
                  <a:lnTo>
                    <a:pt x="95" y="125"/>
                  </a:lnTo>
                  <a:lnTo>
                    <a:pt x="79" y="169"/>
                  </a:lnTo>
                  <a:lnTo>
                    <a:pt x="79" y="169"/>
                  </a:lnTo>
                  <a:lnTo>
                    <a:pt x="70" y="197"/>
                  </a:lnTo>
                  <a:lnTo>
                    <a:pt x="59" y="223"/>
                  </a:lnTo>
                  <a:lnTo>
                    <a:pt x="49" y="249"/>
                  </a:lnTo>
                  <a:lnTo>
                    <a:pt x="37" y="275"/>
                  </a:lnTo>
                  <a:lnTo>
                    <a:pt x="37" y="275"/>
                  </a:lnTo>
                  <a:lnTo>
                    <a:pt x="27" y="295"/>
                  </a:lnTo>
                  <a:lnTo>
                    <a:pt x="16" y="314"/>
                  </a:lnTo>
                  <a:lnTo>
                    <a:pt x="7" y="334"/>
                  </a:lnTo>
                  <a:lnTo>
                    <a:pt x="4" y="344"/>
                  </a:lnTo>
                  <a:lnTo>
                    <a:pt x="0" y="355"/>
                  </a:lnTo>
                  <a:lnTo>
                    <a:pt x="0" y="355"/>
                  </a:lnTo>
                  <a:lnTo>
                    <a:pt x="0" y="357"/>
                  </a:lnTo>
                  <a:lnTo>
                    <a:pt x="2" y="359"/>
                  </a:lnTo>
                  <a:lnTo>
                    <a:pt x="6" y="361"/>
                  </a:lnTo>
                  <a:lnTo>
                    <a:pt x="10" y="361"/>
                  </a:lnTo>
                  <a:lnTo>
                    <a:pt x="11" y="360"/>
                  </a:lnTo>
                  <a:lnTo>
                    <a:pt x="12" y="357"/>
                  </a:lnTo>
                  <a:lnTo>
                    <a:pt x="12" y="357"/>
                  </a:lnTo>
                  <a:lnTo>
                    <a:pt x="15" y="347"/>
                  </a:lnTo>
                  <a:lnTo>
                    <a:pt x="19" y="335"/>
                  </a:lnTo>
                  <a:lnTo>
                    <a:pt x="29" y="314"/>
                  </a:lnTo>
                  <a:lnTo>
                    <a:pt x="40" y="293"/>
                  </a:lnTo>
                  <a:lnTo>
                    <a:pt x="51" y="272"/>
                  </a:lnTo>
                  <a:lnTo>
                    <a:pt x="51" y="272"/>
                  </a:lnTo>
                  <a:lnTo>
                    <a:pt x="59" y="253"/>
                  </a:lnTo>
                  <a:lnTo>
                    <a:pt x="68" y="232"/>
                  </a:lnTo>
                  <a:lnTo>
                    <a:pt x="84" y="190"/>
                  </a:lnTo>
                  <a:lnTo>
                    <a:pt x="84" y="190"/>
                  </a:lnTo>
                  <a:lnTo>
                    <a:pt x="101" y="143"/>
                  </a:lnTo>
                  <a:lnTo>
                    <a:pt x="119" y="96"/>
                  </a:lnTo>
                  <a:lnTo>
                    <a:pt x="129" y="74"/>
                  </a:lnTo>
                  <a:lnTo>
                    <a:pt x="140" y="51"/>
                  </a:lnTo>
                  <a:lnTo>
                    <a:pt x="154" y="30"/>
                  </a:lnTo>
                  <a:lnTo>
                    <a:pt x="171" y="10"/>
                  </a:lnTo>
                  <a:lnTo>
                    <a:pt x="171" y="10"/>
                  </a:lnTo>
                  <a:lnTo>
                    <a:pt x="172" y="8"/>
                  </a:lnTo>
                  <a:lnTo>
                    <a:pt x="172" y="6"/>
                  </a:lnTo>
                  <a:lnTo>
                    <a:pt x="171" y="2"/>
                  </a:lnTo>
                  <a:lnTo>
                    <a:pt x="167" y="0"/>
                  </a:lnTo>
                  <a:lnTo>
                    <a:pt x="164" y="0"/>
                  </a:lnTo>
                  <a:lnTo>
                    <a:pt x="163" y="2"/>
                  </a:lnTo>
                  <a:lnTo>
                    <a:pt x="16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7" name="Google Shape;877;p35"/>
            <p:cNvSpPr/>
            <p:nvPr/>
          </p:nvSpPr>
          <p:spPr>
            <a:xfrm>
              <a:off x="6577426" y="1732792"/>
              <a:ext cx="119855" cy="263174"/>
            </a:xfrm>
            <a:custGeom>
              <a:rect b="b" l="l" r="r" t="t"/>
              <a:pathLst>
                <a:path extrusionOk="0" h="361" w="163">
                  <a:moveTo>
                    <a:pt x="153" y="2"/>
                  </a:moveTo>
                  <a:lnTo>
                    <a:pt x="153" y="2"/>
                  </a:lnTo>
                  <a:lnTo>
                    <a:pt x="140" y="23"/>
                  </a:lnTo>
                  <a:lnTo>
                    <a:pt x="128" y="43"/>
                  </a:lnTo>
                  <a:lnTo>
                    <a:pt x="108" y="85"/>
                  </a:lnTo>
                  <a:lnTo>
                    <a:pt x="70" y="170"/>
                  </a:lnTo>
                  <a:lnTo>
                    <a:pt x="70" y="170"/>
                  </a:lnTo>
                  <a:lnTo>
                    <a:pt x="49" y="216"/>
                  </a:lnTo>
                  <a:lnTo>
                    <a:pt x="30" y="261"/>
                  </a:lnTo>
                  <a:lnTo>
                    <a:pt x="21" y="284"/>
                  </a:lnTo>
                  <a:lnTo>
                    <a:pt x="13" y="307"/>
                  </a:lnTo>
                  <a:lnTo>
                    <a:pt x="5" y="331"/>
                  </a:lnTo>
                  <a:lnTo>
                    <a:pt x="0" y="354"/>
                  </a:lnTo>
                  <a:lnTo>
                    <a:pt x="0" y="354"/>
                  </a:lnTo>
                  <a:lnTo>
                    <a:pt x="0" y="357"/>
                  </a:lnTo>
                  <a:lnTo>
                    <a:pt x="0" y="359"/>
                  </a:lnTo>
                  <a:lnTo>
                    <a:pt x="4" y="361"/>
                  </a:lnTo>
                  <a:lnTo>
                    <a:pt x="8" y="361"/>
                  </a:lnTo>
                  <a:lnTo>
                    <a:pt x="9" y="359"/>
                  </a:lnTo>
                  <a:lnTo>
                    <a:pt x="10" y="357"/>
                  </a:lnTo>
                  <a:lnTo>
                    <a:pt x="10" y="357"/>
                  </a:lnTo>
                  <a:lnTo>
                    <a:pt x="17" y="335"/>
                  </a:lnTo>
                  <a:lnTo>
                    <a:pt x="23" y="311"/>
                  </a:lnTo>
                  <a:lnTo>
                    <a:pt x="31" y="287"/>
                  </a:lnTo>
                  <a:lnTo>
                    <a:pt x="40" y="265"/>
                  </a:lnTo>
                  <a:lnTo>
                    <a:pt x="60" y="219"/>
                  </a:lnTo>
                  <a:lnTo>
                    <a:pt x="80" y="176"/>
                  </a:lnTo>
                  <a:lnTo>
                    <a:pt x="80" y="176"/>
                  </a:lnTo>
                  <a:lnTo>
                    <a:pt x="99" y="133"/>
                  </a:lnTo>
                  <a:lnTo>
                    <a:pt x="119" y="91"/>
                  </a:lnTo>
                  <a:lnTo>
                    <a:pt x="138" y="49"/>
                  </a:lnTo>
                  <a:lnTo>
                    <a:pt x="150" y="29"/>
                  </a:lnTo>
                  <a:lnTo>
                    <a:pt x="162" y="9"/>
                  </a:lnTo>
                  <a:lnTo>
                    <a:pt x="162" y="9"/>
                  </a:lnTo>
                  <a:lnTo>
                    <a:pt x="163" y="6"/>
                  </a:lnTo>
                  <a:lnTo>
                    <a:pt x="163" y="4"/>
                  </a:lnTo>
                  <a:lnTo>
                    <a:pt x="161" y="1"/>
                  </a:lnTo>
                  <a:lnTo>
                    <a:pt x="155" y="0"/>
                  </a:lnTo>
                  <a:lnTo>
                    <a:pt x="154" y="1"/>
                  </a:lnTo>
                  <a:lnTo>
                    <a:pt x="153" y="2"/>
                  </a:lnTo>
                  <a:lnTo>
                    <a:pt x="153"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8" name="Google Shape;878;p35"/>
            <p:cNvSpPr/>
            <p:nvPr/>
          </p:nvSpPr>
          <p:spPr>
            <a:xfrm>
              <a:off x="6653431" y="1726943"/>
              <a:ext cx="99391" cy="231009"/>
            </a:xfrm>
            <a:custGeom>
              <a:rect b="b" l="l" r="r" t="t"/>
              <a:pathLst>
                <a:path extrusionOk="0" h="315" w="133">
                  <a:moveTo>
                    <a:pt x="123" y="3"/>
                  </a:moveTo>
                  <a:lnTo>
                    <a:pt x="123" y="3"/>
                  </a:lnTo>
                  <a:lnTo>
                    <a:pt x="112" y="20"/>
                  </a:lnTo>
                  <a:lnTo>
                    <a:pt x="103" y="38"/>
                  </a:lnTo>
                  <a:lnTo>
                    <a:pt x="95" y="58"/>
                  </a:lnTo>
                  <a:lnTo>
                    <a:pt x="89" y="77"/>
                  </a:lnTo>
                  <a:lnTo>
                    <a:pt x="76" y="118"/>
                  </a:lnTo>
                  <a:lnTo>
                    <a:pt x="64" y="157"/>
                  </a:lnTo>
                  <a:lnTo>
                    <a:pt x="64" y="157"/>
                  </a:lnTo>
                  <a:lnTo>
                    <a:pt x="49" y="202"/>
                  </a:lnTo>
                  <a:lnTo>
                    <a:pt x="40" y="224"/>
                  </a:lnTo>
                  <a:lnTo>
                    <a:pt x="31" y="245"/>
                  </a:lnTo>
                  <a:lnTo>
                    <a:pt x="31" y="245"/>
                  </a:lnTo>
                  <a:lnTo>
                    <a:pt x="14" y="276"/>
                  </a:lnTo>
                  <a:lnTo>
                    <a:pt x="6" y="292"/>
                  </a:lnTo>
                  <a:lnTo>
                    <a:pt x="0" y="308"/>
                  </a:lnTo>
                  <a:lnTo>
                    <a:pt x="0" y="308"/>
                  </a:lnTo>
                  <a:lnTo>
                    <a:pt x="0" y="310"/>
                  </a:lnTo>
                  <a:lnTo>
                    <a:pt x="0" y="313"/>
                  </a:lnTo>
                  <a:lnTo>
                    <a:pt x="2" y="314"/>
                  </a:lnTo>
                  <a:lnTo>
                    <a:pt x="4" y="315"/>
                  </a:lnTo>
                  <a:lnTo>
                    <a:pt x="8" y="314"/>
                  </a:lnTo>
                  <a:lnTo>
                    <a:pt x="10" y="313"/>
                  </a:lnTo>
                  <a:lnTo>
                    <a:pt x="11" y="311"/>
                  </a:lnTo>
                  <a:lnTo>
                    <a:pt x="11" y="311"/>
                  </a:lnTo>
                  <a:lnTo>
                    <a:pt x="18" y="293"/>
                  </a:lnTo>
                  <a:lnTo>
                    <a:pt x="27" y="276"/>
                  </a:lnTo>
                  <a:lnTo>
                    <a:pt x="44" y="243"/>
                  </a:lnTo>
                  <a:lnTo>
                    <a:pt x="44" y="243"/>
                  </a:lnTo>
                  <a:lnTo>
                    <a:pt x="52" y="225"/>
                  </a:lnTo>
                  <a:lnTo>
                    <a:pt x="59" y="207"/>
                  </a:lnTo>
                  <a:lnTo>
                    <a:pt x="72" y="170"/>
                  </a:lnTo>
                  <a:lnTo>
                    <a:pt x="72" y="170"/>
                  </a:lnTo>
                  <a:lnTo>
                    <a:pt x="79" y="151"/>
                  </a:lnTo>
                  <a:lnTo>
                    <a:pt x="85" y="130"/>
                  </a:lnTo>
                  <a:lnTo>
                    <a:pt x="98" y="87"/>
                  </a:lnTo>
                  <a:lnTo>
                    <a:pt x="104" y="67"/>
                  </a:lnTo>
                  <a:lnTo>
                    <a:pt x="112" y="46"/>
                  </a:lnTo>
                  <a:lnTo>
                    <a:pt x="121" y="26"/>
                  </a:lnTo>
                  <a:lnTo>
                    <a:pt x="132" y="8"/>
                  </a:lnTo>
                  <a:lnTo>
                    <a:pt x="132" y="8"/>
                  </a:lnTo>
                  <a:lnTo>
                    <a:pt x="133" y="5"/>
                  </a:lnTo>
                  <a:lnTo>
                    <a:pt x="133" y="4"/>
                  </a:lnTo>
                  <a:lnTo>
                    <a:pt x="132" y="2"/>
                  </a:lnTo>
                  <a:lnTo>
                    <a:pt x="130" y="0"/>
                  </a:lnTo>
                  <a:lnTo>
                    <a:pt x="127" y="0"/>
                  </a:lnTo>
                  <a:lnTo>
                    <a:pt x="124" y="0"/>
                  </a:lnTo>
                  <a:lnTo>
                    <a:pt x="123" y="3"/>
                  </a:lnTo>
                  <a:lnTo>
                    <a:pt x="12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79" name="Google Shape;879;p35"/>
            <p:cNvSpPr/>
            <p:nvPr/>
          </p:nvSpPr>
          <p:spPr>
            <a:xfrm>
              <a:off x="6738206" y="1756185"/>
              <a:ext cx="61389" cy="122815"/>
            </a:xfrm>
            <a:custGeom>
              <a:rect b="b" l="l" r="r" t="t"/>
              <a:pathLst>
                <a:path extrusionOk="0" h="167" w="84">
                  <a:moveTo>
                    <a:pt x="75" y="2"/>
                  </a:moveTo>
                  <a:lnTo>
                    <a:pt x="75" y="2"/>
                  </a:lnTo>
                  <a:lnTo>
                    <a:pt x="68" y="10"/>
                  </a:lnTo>
                  <a:lnTo>
                    <a:pt x="63" y="18"/>
                  </a:lnTo>
                  <a:lnTo>
                    <a:pt x="53" y="35"/>
                  </a:lnTo>
                  <a:lnTo>
                    <a:pt x="46" y="53"/>
                  </a:lnTo>
                  <a:lnTo>
                    <a:pt x="40" y="73"/>
                  </a:lnTo>
                  <a:lnTo>
                    <a:pt x="40" y="73"/>
                  </a:lnTo>
                  <a:lnTo>
                    <a:pt x="31" y="95"/>
                  </a:lnTo>
                  <a:lnTo>
                    <a:pt x="20" y="117"/>
                  </a:lnTo>
                  <a:lnTo>
                    <a:pt x="10" y="138"/>
                  </a:lnTo>
                  <a:lnTo>
                    <a:pt x="2" y="161"/>
                  </a:lnTo>
                  <a:lnTo>
                    <a:pt x="2" y="161"/>
                  </a:lnTo>
                  <a:lnTo>
                    <a:pt x="0" y="163"/>
                  </a:lnTo>
                  <a:lnTo>
                    <a:pt x="2" y="165"/>
                  </a:lnTo>
                  <a:lnTo>
                    <a:pt x="3" y="166"/>
                  </a:lnTo>
                  <a:lnTo>
                    <a:pt x="4" y="167"/>
                  </a:lnTo>
                  <a:lnTo>
                    <a:pt x="10" y="167"/>
                  </a:lnTo>
                  <a:lnTo>
                    <a:pt x="11" y="166"/>
                  </a:lnTo>
                  <a:lnTo>
                    <a:pt x="12" y="163"/>
                  </a:lnTo>
                  <a:lnTo>
                    <a:pt x="12" y="163"/>
                  </a:lnTo>
                  <a:lnTo>
                    <a:pt x="19" y="146"/>
                  </a:lnTo>
                  <a:lnTo>
                    <a:pt x="28" y="129"/>
                  </a:lnTo>
                  <a:lnTo>
                    <a:pt x="36" y="112"/>
                  </a:lnTo>
                  <a:lnTo>
                    <a:pt x="44" y="95"/>
                  </a:lnTo>
                  <a:lnTo>
                    <a:pt x="44" y="95"/>
                  </a:lnTo>
                  <a:lnTo>
                    <a:pt x="51" y="73"/>
                  </a:lnTo>
                  <a:lnTo>
                    <a:pt x="59" y="51"/>
                  </a:lnTo>
                  <a:lnTo>
                    <a:pt x="65" y="40"/>
                  </a:lnTo>
                  <a:lnTo>
                    <a:pt x="70" y="30"/>
                  </a:lnTo>
                  <a:lnTo>
                    <a:pt x="75" y="19"/>
                  </a:lnTo>
                  <a:lnTo>
                    <a:pt x="83" y="10"/>
                  </a:lnTo>
                  <a:lnTo>
                    <a:pt x="83" y="10"/>
                  </a:lnTo>
                  <a:lnTo>
                    <a:pt x="84" y="8"/>
                  </a:lnTo>
                  <a:lnTo>
                    <a:pt x="84" y="6"/>
                  </a:lnTo>
                  <a:lnTo>
                    <a:pt x="83" y="2"/>
                  </a:lnTo>
                  <a:lnTo>
                    <a:pt x="79" y="0"/>
                  </a:lnTo>
                  <a:lnTo>
                    <a:pt x="76" y="1"/>
                  </a:lnTo>
                  <a:lnTo>
                    <a:pt x="75" y="2"/>
                  </a:lnTo>
                  <a:lnTo>
                    <a:pt x="7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0" name="Google Shape;880;p35"/>
            <p:cNvSpPr/>
            <p:nvPr/>
          </p:nvSpPr>
          <p:spPr>
            <a:xfrm>
              <a:off x="6784979" y="1779578"/>
              <a:ext cx="26310" cy="49712"/>
            </a:xfrm>
            <a:custGeom>
              <a:rect b="b" l="l" r="r" t="t"/>
              <a:pathLst>
                <a:path extrusionOk="0" h="68" w="34">
                  <a:moveTo>
                    <a:pt x="22" y="5"/>
                  </a:moveTo>
                  <a:lnTo>
                    <a:pt x="22" y="5"/>
                  </a:lnTo>
                  <a:lnTo>
                    <a:pt x="21" y="13"/>
                  </a:lnTo>
                  <a:lnTo>
                    <a:pt x="17" y="20"/>
                  </a:lnTo>
                  <a:lnTo>
                    <a:pt x="17" y="20"/>
                  </a:lnTo>
                  <a:lnTo>
                    <a:pt x="14" y="30"/>
                  </a:lnTo>
                  <a:lnTo>
                    <a:pt x="14" y="30"/>
                  </a:lnTo>
                  <a:lnTo>
                    <a:pt x="8" y="46"/>
                  </a:lnTo>
                  <a:lnTo>
                    <a:pt x="0" y="60"/>
                  </a:lnTo>
                  <a:lnTo>
                    <a:pt x="0" y="60"/>
                  </a:lnTo>
                  <a:lnTo>
                    <a:pt x="0" y="62"/>
                  </a:lnTo>
                  <a:lnTo>
                    <a:pt x="0" y="64"/>
                  </a:lnTo>
                  <a:lnTo>
                    <a:pt x="2" y="67"/>
                  </a:lnTo>
                  <a:lnTo>
                    <a:pt x="6" y="68"/>
                  </a:lnTo>
                  <a:lnTo>
                    <a:pt x="9" y="67"/>
                  </a:lnTo>
                  <a:lnTo>
                    <a:pt x="10" y="66"/>
                  </a:lnTo>
                  <a:lnTo>
                    <a:pt x="10" y="66"/>
                  </a:lnTo>
                  <a:lnTo>
                    <a:pt x="18" y="50"/>
                  </a:lnTo>
                  <a:lnTo>
                    <a:pt x="25" y="33"/>
                  </a:lnTo>
                  <a:lnTo>
                    <a:pt x="25" y="33"/>
                  </a:lnTo>
                  <a:lnTo>
                    <a:pt x="30" y="20"/>
                  </a:lnTo>
                  <a:lnTo>
                    <a:pt x="33" y="12"/>
                  </a:lnTo>
                  <a:lnTo>
                    <a:pt x="34" y="5"/>
                  </a:lnTo>
                  <a:lnTo>
                    <a:pt x="34" y="5"/>
                  </a:lnTo>
                  <a:lnTo>
                    <a:pt x="34" y="3"/>
                  </a:lnTo>
                  <a:lnTo>
                    <a:pt x="33" y="1"/>
                  </a:lnTo>
                  <a:lnTo>
                    <a:pt x="31" y="0"/>
                  </a:lnTo>
                  <a:lnTo>
                    <a:pt x="29" y="0"/>
                  </a:lnTo>
                  <a:lnTo>
                    <a:pt x="25" y="1"/>
                  </a:lnTo>
                  <a:lnTo>
                    <a:pt x="23" y="3"/>
                  </a:lnTo>
                  <a:lnTo>
                    <a:pt x="22" y="5"/>
                  </a:lnTo>
                  <a:lnTo>
                    <a:pt x="2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1" name="Google Shape;881;p35"/>
            <p:cNvSpPr/>
            <p:nvPr/>
          </p:nvSpPr>
          <p:spPr>
            <a:xfrm>
              <a:off x="6703127" y="2107084"/>
              <a:ext cx="29233" cy="49712"/>
            </a:xfrm>
            <a:custGeom>
              <a:rect b="b" l="l" r="r" t="t"/>
              <a:pathLst>
                <a:path extrusionOk="0" h="71" w="39">
                  <a:moveTo>
                    <a:pt x="27" y="3"/>
                  </a:moveTo>
                  <a:lnTo>
                    <a:pt x="27" y="3"/>
                  </a:lnTo>
                  <a:lnTo>
                    <a:pt x="25" y="11"/>
                  </a:lnTo>
                  <a:lnTo>
                    <a:pt x="21" y="17"/>
                  </a:lnTo>
                  <a:lnTo>
                    <a:pt x="17" y="24"/>
                  </a:lnTo>
                  <a:lnTo>
                    <a:pt x="13" y="30"/>
                  </a:lnTo>
                  <a:lnTo>
                    <a:pt x="13" y="30"/>
                  </a:lnTo>
                  <a:lnTo>
                    <a:pt x="1" y="64"/>
                  </a:lnTo>
                  <a:lnTo>
                    <a:pt x="1" y="64"/>
                  </a:lnTo>
                  <a:lnTo>
                    <a:pt x="0" y="67"/>
                  </a:lnTo>
                  <a:lnTo>
                    <a:pt x="1" y="68"/>
                  </a:lnTo>
                  <a:lnTo>
                    <a:pt x="4" y="71"/>
                  </a:lnTo>
                  <a:lnTo>
                    <a:pt x="9" y="71"/>
                  </a:lnTo>
                  <a:lnTo>
                    <a:pt x="10" y="69"/>
                  </a:lnTo>
                  <a:lnTo>
                    <a:pt x="11" y="67"/>
                  </a:lnTo>
                  <a:lnTo>
                    <a:pt x="11" y="67"/>
                  </a:lnTo>
                  <a:lnTo>
                    <a:pt x="23" y="37"/>
                  </a:lnTo>
                  <a:lnTo>
                    <a:pt x="23" y="37"/>
                  </a:lnTo>
                  <a:lnTo>
                    <a:pt x="26" y="29"/>
                  </a:lnTo>
                  <a:lnTo>
                    <a:pt x="31" y="21"/>
                  </a:lnTo>
                  <a:lnTo>
                    <a:pt x="35" y="15"/>
                  </a:lnTo>
                  <a:lnTo>
                    <a:pt x="38" y="7"/>
                  </a:lnTo>
                  <a:lnTo>
                    <a:pt x="38" y="7"/>
                  </a:lnTo>
                  <a:lnTo>
                    <a:pt x="39" y="4"/>
                  </a:lnTo>
                  <a:lnTo>
                    <a:pt x="38" y="1"/>
                  </a:lnTo>
                  <a:lnTo>
                    <a:pt x="36" y="0"/>
                  </a:lnTo>
                  <a:lnTo>
                    <a:pt x="35" y="0"/>
                  </a:lnTo>
                  <a:lnTo>
                    <a:pt x="30" y="0"/>
                  </a:lnTo>
                  <a:lnTo>
                    <a:pt x="28"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2" name="Google Shape;882;p35"/>
            <p:cNvSpPr/>
            <p:nvPr/>
          </p:nvSpPr>
          <p:spPr>
            <a:xfrm>
              <a:off x="6744053" y="2118781"/>
              <a:ext cx="23386" cy="46787"/>
            </a:xfrm>
            <a:custGeom>
              <a:rect b="b" l="l" r="r" t="t"/>
              <a:pathLst>
                <a:path extrusionOk="0" h="65" w="34">
                  <a:moveTo>
                    <a:pt x="24" y="4"/>
                  </a:moveTo>
                  <a:lnTo>
                    <a:pt x="24" y="4"/>
                  </a:lnTo>
                  <a:lnTo>
                    <a:pt x="23" y="8"/>
                  </a:lnTo>
                  <a:lnTo>
                    <a:pt x="21" y="11"/>
                  </a:lnTo>
                  <a:lnTo>
                    <a:pt x="17" y="16"/>
                  </a:lnTo>
                  <a:lnTo>
                    <a:pt x="17" y="16"/>
                  </a:lnTo>
                  <a:lnTo>
                    <a:pt x="13" y="23"/>
                  </a:lnTo>
                  <a:lnTo>
                    <a:pt x="11" y="29"/>
                  </a:lnTo>
                  <a:lnTo>
                    <a:pt x="11" y="29"/>
                  </a:lnTo>
                  <a:lnTo>
                    <a:pt x="7" y="36"/>
                  </a:lnTo>
                  <a:lnTo>
                    <a:pt x="3" y="44"/>
                  </a:lnTo>
                  <a:lnTo>
                    <a:pt x="2" y="51"/>
                  </a:lnTo>
                  <a:lnTo>
                    <a:pt x="0" y="59"/>
                  </a:lnTo>
                  <a:lnTo>
                    <a:pt x="0" y="59"/>
                  </a:lnTo>
                  <a:lnTo>
                    <a:pt x="0" y="62"/>
                  </a:lnTo>
                  <a:lnTo>
                    <a:pt x="2" y="63"/>
                  </a:lnTo>
                  <a:lnTo>
                    <a:pt x="6" y="65"/>
                  </a:lnTo>
                  <a:lnTo>
                    <a:pt x="9" y="63"/>
                  </a:lnTo>
                  <a:lnTo>
                    <a:pt x="11" y="62"/>
                  </a:lnTo>
                  <a:lnTo>
                    <a:pt x="12" y="59"/>
                  </a:lnTo>
                  <a:lnTo>
                    <a:pt x="12" y="59"/>
                  </a:lnTo>
                  <a:lnTo>
                    <a:pt x="13" y="51"/>
                  </a:lnTo>
                  <a:lnTo>
                    <a:pt x="15" y="44"/>
                  </a:lnTo>
                  <a:lnTo>
                    <a:pt x="15" y="44"/>
                  </a:lnTo>
                  <a:lnTo>
                    <a:pt x="20" y="37"/>
                  </a:lnTo>
                  <a:lnTo>
                    <a:pt x="23" y="33"/>
                  </a:lnTo>
                  <a:lnTo>
                    <a:pt x="23" y="31"/>
                  </a:lnTo>
                  <a:lnTo>
                    <a:pt x="23" y="31"/>
                  </a:lnTo>
                  <a:lnTo>
                    <a:pt x="25" y="24"/>
                  </a:lnTo>
                  <a:lnTo>
                    <a:pt x="29" y="19"/>
                  </a:lnTo>
                  <a:lnTo>
                    <a:pt x="33" y="14"/>
                  </a:lnTo>
                  <a:lnTo>
                    <a:pt x="34" y="7"/>
                  </a:lnTo>
                  <a:lnTo>
                    <a:pt x="34" y="7"/>
                  </a:lnTo>
                  <a:lnTo>
                    <a:pt x="34" y="4"/>
                  </a:lnTo>
                  <a:lnTo>
                    <a:pt x="33" y="3"/>
                  </a:lnTo>
                  <a:lnTo>
                    <a:pt x="30" y="0"/>
                  </a:lnTo>
                  <a:lnTo>
                    <a:pt x="28" y="0"/>
                  </a:lnTo>
                  <a:lnTo>
                    <a:pt x="26" y="0"/>
                  </a:lnTo>
                  <a:lnTo>
                    <a:pt x="24" y="2"/>
                  </a:lnTo>
                  <a:lnTo>
                    <a:pt x="24" y="4"/>
                  </a:lnTo>
                  <a:lnTo>
                    <a:pt x="2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3" name="Google Shape;883;p35"/>
            <p:cNvSpPr/>
            <p:nvPr/>
          </p:nvSpPr>
          <p:spPr>
            <a:xfrm>
              <a:off x="6793747" y="2121706"/>
              <a:ext cx="26310" cy="52635"/>
            </a:xfrm>
            <a:custGeom>
              <a:rect b="b" l="l" r="r" t="t"/>
              <a:pathLst>
                <a:path extrusionOk="0" h="73" w="36">
                  <a:moveTo>
                    <a:pt x="27" y="3"/>
                  </a:moveTo>
                  <a:lnTo>
                    <a:pt x="27" y="3"/>
                  </a:lnTo>
                  <a:lnTo>
                    <a:pt x="17" y="17"/>
                  </a:lnTo>
                  <a:lnTo>
                    <a:pt x="8" y="33"/>
                  </a:lnTo>
                  <a:lnTo>
                    <a:pt x="4" y="41"/>
                  </a:lnTo>
                  <a:lnTo>
                    <a:pt x="1" y="48"/>
                  </a:lnTo>
                  <a:lnTo>
                    <a:pt x="0" y="58"/>
                  </a:lnTo>
                  <a:lnTo>
                    <a:pt x="0" y="68"/>
                  </a:lnTo>
                  <a:lnTo>
                    <a:pt x="0" y="68"/>
                  </a:lnTo>
                  <a:lnTo>
                    <a:pt x="0" y="69"/>
                  </a:lnTo>
                  <a:lnTo>
                    <a:pt x="1" y="72"/>
                  </a:lnTo>
                  <a:lnTo>
                    <a:pt x="5" y="73"/>
                  </a:lnTo>
                  <a:lnTo>
                    <a:pt x="9" y="72"/>
                  </a:lnTo>
                  <a:lnTo>
                    <a:pt x="10" y="69"/>
                  </a:lnTo>
                  <a:lnTo>
                    <a:pt x="10" y="68"/>
                  </a:lnTo>
                  <a:lnTo>
                    <a:pt x="10" y="68"/>
                  </a:lnTo>
                  <a:lnTo>
                    <a:pt x="11" y="59"/>
                  </a:lnTo>
                  <a:lnTo>
                    <a:pt x="13" y="51"/>
                  </a:lnTo>
                  <a:lnTo>
                    <a:pt x="15" y="45"/>
                  </a:lnTo>
                  <a:lnTo>
                    <a:pt x="18" y="37"/>
                  </a:lnTo>
                  <a:lnTo>
                    <a:pt x="26" y="24"/>
                  </a:lnTo>
                  <a:lnTo>
                    <a:pt x="35" y="11"/>
                  </a:lnTo>
                  <a:lnTo>
                    <a:pt x="35" y="11"/>
                  </a:lnTo>
                  <a:lnTo>
                    <a:pt x="36" y="8"/>
                  </a:lnTo>
                  <a:lnTo>
                    <a:pt x="36" y="7"/>
                  </a:lnTo>
                  <a:lnTo>
                    <a:pt x="35" y="3"/>
                  </a:lnTo>
                  <a:lnTo>
                    <a:pt x="34" y="1"/>
                  </a:lnTo>
                  <a:lnTo>
                    <a:pt x="31" y="0"/>
                  </a:lnTo>
                  <a:lnTo>
                    <a:pt x="30" y="1"/>
                  </a:lnTo>
                  <a:lnTo>
                    <a:pt x="27" y="3"/>
                  </a:lnTo>
                  <a:lnTo>
                    <a:pt x="27"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4" name="Google Shape;884;p35"/>
            <p:cNvSpPr/>
            <p:nvPr/>
          </p:nvSpPr>
          <p:spPr>
            <a:xfrm>
              <a:off x="6840520" y="2098312"/>
              <a:ext cx="35079" cy="58483"/>
            </a:xfrm>
            <a:custGeom>
              <a:rect b="b" l="l" r="r" t="t"/>
              <a:pathLst>
                <a:path extrusionOk="0" h="83" w="46">
                  <a:moveTo>
                    <a:pt x="35" y="3"/>
                  </a:moveTo>
                  <a:lnTo>
                    <a:pt x="35" y="3"/>
                  </a:lnTo>
                  <a:lnTo>
                    <a:pt x="25" y="20"/>
                  </a:lnTo>
                  <a:lnTo>
                    <a:pt x="15" y="38"/>
                  </a:lnTo>
                  <a:lnTo>
                    <a:pt x="8" y="57"/>
                  </a:lnTo>
                  <a:lnTo>
                    <a:pt x="0" y="76"/>
                  </a:lnTo>
                  <a:lnTo>
                    <a:pt x="0" y="76"/>
                  </a:lnTo>
                  <a:lnTo>
                    <a:pt x="0" y="79"/>
                  </a:lnTo>
                  <a:lnTo>
                    <a:pt x="0" y="80"/>
                  </a:lnTo>
                  <a:lnTo>
                    <a:pt x="2" y="81"/>
                  </a:lnTo>
                  <a:lnTo>
                    <a:pt x="4" y="83"/>
                  </a:lnTo>
                  <a:lnTo>
                    <a:pt x="8" y="83"/>
                  </a:lnTo>
                  <a:lnTo>
                    <a:pt x="10" y="81"/>
                  </a:lnTo>
                  <a:lnTo>
                    <a:pt x="12" y="79"/>
                  </a:lnTo>
                  <a:lnTo>
                    <a:pt x="12" y="79"/>
                  </a:lnTo>
                  <a:lnTo>
                    <a:pt x="18" y="61"/>
                  </a:lnTo>
                  <a:lnTo>
                    <a:pt x="26" y="42"/>
                  </a:lnTo>
                  <a:lnTo>
                    <a:pt x="35" y="25"/>
                  </a:lnTo>
                  <a:lnTo>
                    <a:pt x="44" y="8"/>
                  </a:lnTo>
                  <a:lnTo>
                    <a:pt x="44" y="8"/>
                  </a:lnTo>
                  <a:lnTo>
                    <a:pt x="46" y="6"/>
                  </a:lnTo>
                  <a:lnTo>
                    <a:pt x="46" y="4"/>
                  </a:lnTo>
                  <a:lnTo>
                    <a:pt x="43" y="0"/>
                  </a:lnTo>
                  <a:lnTo>
                    <a:pt x="39" y="0"/>
                  </a:lnTo>
                  <a:lnTo>
                    <a:pt x="36" y="0"/>
                  </a:lnTo>
                  <a:lnTo>
                    <a:pt x="35" y="3"/>
                  </a:lnTo>
                  <a:lnTo>
                    <a:pt x="3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5" name="Google Shape;885;p35"/>
            <p:cNvSpPr/>
            <p:nvPr/>
          </p:nvSpPr>
          <p:spPr>
            <a:xfrm>
              <a:off x="6896062" y="2054449"/>
              <a:ext cx="26310" cy="61408"/>
            </a:xfrm>
            <a:custGeom>
              <a:rect b="b" l="l" r="r" t="t"/>
              <a:pathLst>
                <a:path extrusionOk="0" h="84" w="34">
                  <a:moveTo>
                    <a:pt x="23" y="4"/>
                  </a:moveTo>
                  <a:lnTo>
                    <a:pt x="23" y="4"/>
                  </a:lnTo>
                  <a:lnTo>
                    <a:pt x="19" y="21"/>
                  </a:lnTo>
                  <a:lnTo>
                    <a:pt x="19" y="21"/>
                  </a:lnTo>
                  <a:lnTo>
                    <a:pt x="15" y="30"/>
                  </a:lnTo>
                  <a:lnTo>
                    <a:pt x="11" y="38"/>
                  </a:lnTo>
                  <a:lnTo>
                    <a:pt x="11" y="38"/>
                  </a:lnTo>
                  <a:lnTo>
                    <a:pt x="7" y="56"/>
                  </a:lnTo>
                  <a:lnTo>
                    <a:pt x="5" y="67"/>
                  </a:lnTo>
                  <a:lnTo>
                    <a:pt x="1" y="74"/>
                  </a:lnTo>
                  <a:lnTo>
                    <a:pt x="1" y="74"/>
                  </a:lnTo>
                  <a:lnTo>
                    <a:pt x="0" y="77"/>
                  </a:lnTo>
                  <a:lnTo>
                    <a:pt x="0" y="80"/>
                  </a:lnTo>
                  <a:lnTo>
                    <a:pt x="2" y="82"/>
                  </a:lnTo>
                  <a:lnTo>
                    <a:pt x="7" y="84"/>
                  </a:lnTo>
                  <a:lnTo>
                    <a:pt x="9" y="82"/>
                  </a:lnTo>
                  <a:lnTo>
                    <a:pt x="10" y="81"/>
                  </a:lnTo>
                  <a:lnTo>
                    <a:pt x="10" y="81"/>
                  </a:lnTo>
                  <a:lnTo>
                    <a:pt x="14" y="72"/>
                  </a:lnTo>
                  <a:lnTo>
                    <a:pt x="18" y="63"/>
                  </a:lnTo>
                  <a:lnTo>
                    <a:pt x="22" y="44"/>
                  </a:lnTo>
                  <a:lnTo>
                    <a:pt x="22" y="44"/>
                  </a:lnTo>
                  <a:lnTo>
                    <a:pt x="24" y="36"/>
                  </a:lnTo>
                  <a:lnTo>
                    <a:pt x="28" y="29"/>
                  </a:lnTo>
                  <a:lnTo>
                    <a:pt x="28" y="29"/>
                  </a:lnTo>
                  <a:lnTo>
                    <a:pt x="31" y="18"/>
                  </a:lnTo>
                  <a:lnTo>
                    <a:pt x="34" y="6"/>
                  </a:lnTo>
                  <a:lnTo>
                    <a:pt x="34" y="6"/>
                  </a:lnTo>
                  <a:lnTo>
                    <a:pt x="34" y="4"/>
                  </a:lnTo>
                  <a:lnTo>
                    <a:pt x="34" y="2"/>
                  </a:lnTo>
                  <a:lnTo>
                    <a:pt x="30" y="0"/>
                  </a:lnTo>
                  <a:lnTo>
                    <a:pt x="26" y="0"/>
                  </a:lnTo>
                  <a:lnTo>
                    <a:pt x="24" y="1"/>
                  </a:lnTo>
                  <a:lnTo>
                    <a:pt x="23" y="4"/>
                  </a:lnTo>
                  <a:lnTo>
                    <a:pt x="23"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6" name="Google Shape;886;p35"/>
            <p:cNvSpPr/>
            <p:nvPr/>
          </p:nvSpPr>
          <p:spPr>
            <a:xfrm>
              <a:off x="6980836" y="2036904"/>
              <a:ext cx="20464" cy="46787"/>
            </a:xfrm>
            <a:custGeom>
              <a:rect b="b" l="l" r="r" t="t"/>
              <a:pathLst>
                <a:path extrusionOk="0" h="62" w="30">
                  <a:moveTo>
                    <a:pt x="19" y="3"/>
                  </a:moveTo>
                  <a:lnTo>
                    <a:pt x="19" y="3"/>
                  </a:lnTo>
                  <a:lnTo>
                    <a:pt x="10" y="15"/>
                  </a:lnTo>
                  <a:lnTo>
                    <a:pt x="5" y="28"/>
                  </a:lnTo>
                  <a:lnTo>
                    <a:pt x="1" y="41"/>
                  </a:lnTo>
                  <a:lnTo>
                    <a:pt x="0" y="57"/>
                  </a:lnTo>
                  <a:lnTo>
                    <a:pt x="0" y="57"/>
                  </a:lnTo>
                  <a:lnTo>
                    <a:pt x="0" y="58"/>
                  </a:lnTo>
                  <a:lnTo>
                    <a:pt x="1" y="60"/>
                  </a:lnTo>
                  <a:lnTo>
                    <a:pt x="5" y="62"/>
                  </a:lnTo>
                  <a:lnTo>
                    <a:pt x="9" y="60"/>
                  </a:lnTo>
                  <a:lnTo>
                    <a:pt x="10" y="58"/>
                  </a:lnTo>
                  <a:lnTo>
                    <a:pt x="10" y="57"/>
                  </a:lnTo>
                  <a:lnTo>
                    <a:pt x="10" y="57"/>
                  </a:lnTo>
                  <a:lnTo>
                    <a:pt x="12" y="43"/>
                  </a:lnTo>
                  <a:lnTo>
                    <a:pt x="15" y="32"/>
                  </a:lnTo>
                  <a:lnTo>
                    <a:pt x="21" y="20"/>
                  </a:lnTo>
                  <a:lnTo>
                    <a:pt x="29" y="11"/>
                  </a:lnTo>
                  <a:lnTo>
                    <a:pt x="29" y="11"/>
                  </a:lnTo>
                  <a:lnTo>
                    <a:pt x="30" y="8"/>
                  </a:lnTo>
                  <a:lnTo>
                    <a:pt x="30" y="5"/>
                  </a:lnTo>
                  <a:lnTo>
                    <a:pt x="27" y="3"/>
                  </a:lnTo>
                  <a:lnTo>
                    <a:pt x="23" y="0"/>
                  </a:lnTo>
                  <a:lnTo>
                    <a:pt x="22" y="2"/>
                  </a:lnTo>
                  <a:lnTo>
                    <a:pt x="19" y="3"/>
                  </a:lnTo>
                  <a:lnTo>
                    <a:pt x="1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7" name="Google Shape;887;p35"/>
            <p:cNvSpPr/>
            <p:nvPr/>
          </p:nvSpPr>
          <p:spPr>
            <a:xfrm>
              <a:off x="7036379" y="2063223"/>
              <a:ext cx="14617" cy="46787"/>
            </a:xfrm>
            <a:custGeom>
              <a:rect b="b" l="l" r="r" t="t"/>
              <a:pathLst>
                <a:path extrusionOk="0" h="66" w="22">
                  <a:moveTo>
                    <a:pt x="11" y="4"/>
                  </a:moveTo>
                  <a:lnTo>
                    <a:pt x="11" y="4"/>
                  </a:lnTo>
                  <a:lnTo>
                    <a:pt x="9" y="11"/>
                  </a:lnTo>
                  <a:lnTo>
                    <a:pt x="7" y="17"/>
                  </a:lnTo>
                  <a:lnTo>
                    <a:pt x="6" y="30"/>
                  </a:lnTo>
                  <a:lnTo>
                    <a:pt x="4" y="43"/>
                  </a:lnTo>
                  <a:lnTo>
                    <a:pt x="2" y="50"/>
                  </a:lnTo>
                  <a:lnTo>
                    <a:pt x="0" y="57"/>
                  </a:lnTo>
                  <a:lnTo>
                    <a:pt x="0" y="57"/>
                  </a:lnTo>
                  <a:lnTo>
                    <a:pt x="0" y="59"/>
                  </a:lnTo>
                  <a:lnTo>
                    <a:pt x="0" y="62"/>
                  </a:lnTo>
                  <a:lnTo>
                    <a:pt x="2" y="64"/>
                  </a:lnTo>
                  <a:lnTo>
                    <a:pt x="5" y="66"/>
                  </a:lnTo>
                  <a:lnTo>
                    <a:pt x="6" y="66"/>
                  </a:lnTo>
                  <a:lnTo>
                    <a:pt x="9" y="64"/>
                  </a:lnTo>
                  <a:lnTo>
                    <a:pt x="10" y="63"/>
                  </a:lnTo>
                  <a:lnTo>
                    <a:pt x="10" y="63"/>
                  </a:lnTo>
                  <a:lnTo>
                    <a:pt x="13" y="57"/>
                  </a:lnTo>
                  <a:lnTo>
                    <a:pt x="14" y="50"/>
                  </a:lnTo>
                  <a:lnTo>
                    <a:pt x="15" y="36"/>
                  </a:lnTo>
                  <a:lnTo>
                    <a:pt x="18" y="23"/>
                  </a:lnTo>
                  <a:lnTo>
                    <a:pt x="19" y="16"/>
                  </a:lnTo>
                  <a:lnTo>
                    <a:pt x="22" y="9"/>
                  </a:lnTo>
                  <a:lnTo>
                    <a:pt x="22" y="9"/>
                  </a:lnTo>
                  <a:lnTo>
                    <a:pt x="22" y="7"/>
                  </a:lnTo>
                  <a:lnTo>
                    <a:pt x="22" y="6"/>
                  </a:lnTo>
                  <a:lnTo>
                    <a:pt x="19" y="2"/>
                  </a:lnTo>
                  <a:lnTo>
                    <a:pt x="17" y="0"/>
                  </a:lnTo>
                  <a:lnTo>
                    <a:pt x="14" y="0"/>
                  </a:lnTo>
                  <a:lnTo>
                    <a:pt x="13" y="2"/>
                  </a:lnTo>
                  <a:lnTo>
                    <a:pt x="11" y="4"/>
                  </a:lnTo>
                  <a:lnTo>
                    <a:pt x="11"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8" name="Google Shape;888;p35"/>
            <p:cNvSpPr/>
            <p:nvPr/>
          </p:nvSpPr>
          <p:spPr>
            <a:xfrm>
              <a:off x="7077304" y="2086616"/>
              <a:ext cx="23386" cy="43863"/>
            </a:xfrm>
            <a:custGeom>
              <a:rect b="b" l="l" r="r" t="t"/>
              <a:pathLst>
                <a:path extrusionOk="0" h="60" w="31">
                  <a:moveTo>
                    <a:pt x="19" y="4"/>
                  </a:moveTo>
                  <a:lnTo>
                    <a:pt x="19" y="4"/>
                  </a:lnTo>
                  <a:lnTo>
                    <a:pt x="14" y="17"/>
                  </a:lnTo>
                  <a:lnTo>
                    <a:pt x="8" y="28"/>
                  </a:lnTo>
                  <a:lnTo>
                    <a:pt x="2" y="42"/>
                  </a:lnTo>
                  <a:lnTo>
                    <a:pt x="1" y="48"/>
                  </a:lnTo>
                  <a:lnTo>
                    <a:pt x="0" y="55"/>
                  </a:lnTo>
                  <a:lnTo>
                    <a:pt x="0" y="55"/>
                  </a:lnTo>
                  <a:lnTo>
                    <a:pt x="1" y="57"/>
                  </a:lnTo>
                  <a:lnTo>
                    <a:pt x="2" y="59"/>
                  </a:lnTo>
                  <a:lnTo>
                    <a:pt x="6" y="60"/>
                  </a:lnTo>
                  <a:lnTo>
                    <a:pt x="10" y="59"/>
                  </a:lnTo>
                  <a:lnTo>
                    <a:pt x="12" y="57"/>
                  </a:lnTo>
                  <a:lnTo>
                    <a:pt x="12" y="55"/>
                  </a:lnTo>
                  <a:lnTo>
                    <a:pt x="12" y="55"/>
                  </a:lnTo>
                  <a:lnTo>
                    <a:pt x="13" y="48"/>
                  </a:lnTo>
                  <a:lnTo>
                    <a:pt x="14" y="42"/>
                  </a:lnTo>
                  <a:lnTo>
                    <a:pt x="19" y="30"/>
                  </a:lnTo>
                  <a:lnTo>
                    <a:pt x="26" y="18"/>
                  </a:lnTo>
                  <a:lnTo>
                    <a:pt x="30" y="6"/>
                  </a:lnTo>
                  <a:lnTo>
                    <a:pt x="30" y="6"/>
                  </a:lnTo>
                  <a:lnTo>
                    <a:pt x="31" y="4"/>
                  </a:lnTo>
                  <a:lnTo>
                    <a:pt x="30" y="2"/>
                  </a:lnTo>
                  <a:lnTo>
                    <a:pt x="26" y="0"/>
                  </a:lnTo>
                  <a:lnTo>
                    <a:pt x="22" y="0"/>
                  </a:lnTo>
                  <a:lnTo>
                    <a:pt x="21" y="1"/>
                  </a:lnTo>
                  <a:lnTo>
                    <a:pt x="19" y="4"/>
                  </a:lnTo>
                  <a:lnTo>
                    <a:pt x="1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89" name="Google Shape;889;p35"/>
            <p:cNvSpPr/>
            <p:nvPr/>
          </p:nvSpPr>
          <p:spPr>
            <a:xfrm>
              <a:off x="7121152" y="2095389"/>
              <a:ext cx="14617" cy="40938"/>
            </a:xfrm>
            <a:custGeom>
              <a:rect b="b" l="l" r="r" t="t"/>
              <a:pathLst>
                <a:path extrusionOk="0" h="57" w="19">
                  <a:moveTo>
                    <a:pt x="8" y="6"/>
                  </a:moveTo>
                  <a:lnTo>
                    <a:pt x="8" y="6"/>
                  </a:lnTo>
                  <a:lnTo>
                    <a:pt x="7" y="16"/>
                  </a:lnTo>
                  <a:lnTo>
                    <a:pt x="6" y="28"/>
                  </a:lnTo>
                  <a:lnTo>
                    <a:pt x="0" y="50"/>
                  </a:lnTo>
                  <a:lnTo>
                    <a:pt x="0" y="50"/>
                  </a:lnTo>
                  <a:lnTo>
                    <a:pt x="0" y="53"/>
                  </a:lnTo>
                  <a:lnTo>
                    <a:pt x="2" y="54"/>
                  </a:lnTo>
                  <a:lnTo>
                    <a:pt x="4" y="57"/>
                  </a:lnTo>
                  <a:lnTo>
                    <a:pt x="8" y="57"/>
                  </a:lnTo>
                  <a:lnTo>
                    <a:pt x="11" y="55"/>
                  </a:lnTo>
                  <a:lnTo>
                    <a:pt x="11" y="53"/>
                  </a:lnTo>
                  <a:lnTo>
                    <a:pt x="11" y="53"/>
                  </a:lnTo>
                  <a:lnTo>
                    <a:pt x="16" y="29"/>
                  </a:lnTo>
                  <a:lnTo>
                    <a:pt x="19" y="17"/>
                  </a:lnTo>
                  <a:lnTo>
                    <a:pt x="19" y="6"/>
                  </a:lnTo>
                  <a:lnTo>
                    <a:pt x="19" y="6"/>
                  </a:lnTo>
                  <a:lnTo>
                    <a:pt x="19" y="3"/>
                  </a:lnTo>
                  <a:lnTo>
                    <a:pt x="17" y="2"/>
                  </a:lnTo>
                  <a:lnTo>
                    <a:pt x="13" y="0"/>
                  </a:lnTo>
                  <a:lnTo>
                    <a:pt x="9" y="2"/>
                  </a:lnTo>
                  <a:lnTo>
                    <a:pt x="8" y="3"/>
                  </a:lnTo>
                  <a:lnTo>
                    <a:pt x="8" y="6"/>
                  </a:lnTo>
                  <a:lnTo>
                    <a:pt x="8"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0" name="Google Shape;890;p35"/>
            <p:cNvSpPr/>
            <p:nvPr/>
          </p:nvSpPr>
          <p:spPr>
            <a:xfrm>
              <a:off x="7179618" y="2107086"/>
              <a:ext cx="26310" cy="43863"/>
            </a:xfrm>
            <a:custGeom>
              <a:rect b="b" l="l" r="r" t="t"/>
              <a:pathLst>
                <a:path extrusionOk="0" h="63" w="34">
                  <a:moveTo>
                    <a:pt x="24" y="3"/>
                  </a:moveTo>
                  <a:lnTo>
                    <a:pt x="24" y="3"/>
                  </a:lnTo>
                  <a:lnTo>
                    <a:pt x="17" y="20"/>
                  </a:lnTo>
                  <a:lnTo>
                    <a:pt x="11" y="35"/>
                  </a:lnTo>
                  <a:lnTo>
                    <a:pt x="11" y="35"/>
                  </a:lnTo>
                  <a:lnTo>
                    <a:pt x="4" y="46"/>
                  </a:lnTo>
                  <a:lnTo>
                    <a:pt x="1" y="51"/>
                  </a:lnTo>
                  <a:lnTo>
                    <a:pt x="0" y="58"/>
                  </a:lnTo>
                  <a:lnTo>
                    <a:pt x="0" y="58"/>
                  </a:lnTo>
                  <a:lnTo>
                    <a:pt x="0" y="60"/>
                  </a:lnTo>
                  <a:lnTo>
                    <a:pt x="1" y="62"/>
                  </a:lnTo>
                  <a:lnTo>
                    <a:pt x="3" y="63"/>
                  </a:lnTo>
                  <a:lnTo>
                    <a:pt x="5" y="63"/>
                  </a:lnTo>
                  <a:lnTo>
                    <a:pt x="9" y="62"/>
                  </a:lnTo>
                  <a:lnTo>
                    <a:pt x="11" y="60"/>
                  </a:lnTo>
                  <a:lnTo>
                    <a:pt x="12" y="58"/>
                  </a:lnTo>
                  <a:lnTo>
                    <a:pt x="12" y="58"/>
                  </a:lnTo>
                  <a:lnTo>
                    <a:pt x="13" y="51"/>
                  </a:lnTo>
                  <a:lnTo>
                    <a:pt x="17" y="45"/>
                  </a:lnTo>
                  <a:lnTo>
                    <a:pt x="21" y="38"/>
                  </a:lnTo>
                  <a:lnTo>
                    <a:pt x="25" y="33"/>
                  </a:lnTo>
                  <a:lnTo>
                    <a:pt x="25" y="33"/>
                  </a:lnTo>
                  <a:lnTo>
                    <a:pt x="30" y="20"/>
                  </a:lnTo>
                  <a:lnTo>
                    <a:pt x="34" y="7"/>
                  </a:lnTo>
                  <a:lnTo>
                    <a:pt x="34" y="7"/>
                  </a:lnTo>
                  <a:lnTo>
                    <a:pt x="34" y="4"/>
                  </a:lnTo>
                  <a:lnTo>
                    <a:pt x="34" y="1"/>
                  </a:lnTo>
                  <a:lnTo>
                    <a:pt x="30" y="0"/>
                  </a:lnTo>
                  <a:lnTo>
                    <a:pt x="26" y="0"/>
                  </a:lnTo>
                  <a:lnTo>
                    <a:pt x="25" y="1"/>
                  </a:lnTo>
                  <a:lnTo>
                    <a:pt x="24" y="3"/>
                  </a:lnTo>
                  <a:lnTo>
                    <a:pt x="2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1" name="Google Shape;891;p35"/>
            <p:cNvSpPr/>
            <p:nvPr/>
          </p:nvSpPr>
          <p:spPr>
            <a:xfrm>
              <a:off x="7229314" y="2101238"/>
              <a:ext cx="23386" cy="52635"/>
            </a:xfrm>
            <a:custGeom>
              <a:rect b="b" l="l" r="r" t="t"/>
              <a:pathLst>
                <a:path extrusionOk="0" h="72" w="32">
                  <a:moveTo>
                    <a:pt x="20" y="6"/>
                  </a:moveTo>
                  <a:lnTo>
                    <a:pt x="20" y="6"/>
                  </a:lnTo>
                  <a:lnTo>
                    <a:pt x="18" y="9"/>
                  </a:lnTo>
                  <a:lnTo>
                    <a:pt x="17" y="13"/>
                  </a:lnTo>
                  <a:lnTo>
                    <a:pt x="13" y="20"/>
                  </a:lnTo>
                  <a:lnTo>
                    <a:pt x="8" y="25"/>
                  </a:lnTo>
                  <a:lnTo>
                    <a:pt x="5" y="33"/>
                  </a:lnTo>
                  <a:lnTo>
                    <a:pt x="5" y="33"/>
                  </a:lnTo>
                  <a:lnTo>
                    <a:pt x="3" y="40"/>
                  </a:lnTo>
                  <a:lnTo>
                    <a:pt x="1" y="50"/>
                  </a:lnTo>
                  <a:lnTo>
                    <a:pt x="0" y="67"/>
                  </a:lnTo>
                  <a:lnTo>
                    <a:pt x="0" y="67"/>
                  </a:lnTo>
                  <a:lnTo>
                    <a:pt x="1" y="69"/>
                  </a:lnTo>
                  <a:lnTo>
                    <a:pt x="3" y="71"/>
                  </a:lnTo>
                  <a:lnTo>
                    <a:pt x="7" y="72"/>
                  </a:lnTo>
                  <a:lnTo>
                    <a:pt x="11" y="71"/>
                  </a:lnTo>
                  <a:lnTo>
                    <a:pt x="12" y="69"/>
                  </a:lnTo>
                  <a:lnTo>
                    <a:pt x="12" y="67"/>
                  </a:lnTo>
                  <a:lnTo>
                    <a:pt x="12" y="67"/>
                  </a:lnTo>
                  <a:lnTo>
                    <a:pt x="12" y="57"/>
                  </a:lnTo>
                  <a:lnTo>
                    <a:pt x="13" y="47"/>
                  </a:lnTo>
                  <a:lnTo>
                    <a:pt x="15" y="38"/>
                  </a:lnTo>
                  <a:lnTo>
                    <a:pt x="18" y="29"/>
                  </a:lnTo>
                  <a:lnTo>
                    <a:pt x="18" y="29"/>
                  </a:lnTo>
                  <a:lnTo>
                    <a:pt x="26" y="18"/>
                  </a:lnTo>
                  <a:lnTo>
                    <a:pt x="29" y="13"/>
                  </a:lnTo>
                  <a:lnTo>
                    <a:pt x="32" y="6"/>
                  </a:lnTo>
                  <a:lnTo>
                    <a:pt x="32" y="6"/>
                  </a:lnTo>
                  <a:lnTo>
                    <a:pt x="30" y="4"/>
                  </a:lnTo>
                  <a:lnTo>
                    <a:pt x="30" y="1"/>
                  </a:lnTo>
                  <a:lnTo>
                    <a:pt x="28" y="1"/>
                  </a:lnTo>
                  <a:lnTo>
                    <a:pt x="26" y="0"/>
                  </a:lnTo>
                  <a:lnTo>
                    <a:pt x="22" y="1"/>
                  </a:lnTo>
                  <a:lnTo>
                    <a:pt x="21" y="4"/>
                  </a:lnTo>
                  <a:lnTo>
                    <a:pt x="20" y="6"/>
                  </a:lnTo>
                  <a:lnTo>
                    <a:pt x="2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2" name="Google Shape;892;p35"/>
            <p:cNvSpPr/>
            <p:nvPr/>
          </p:nvSpPr>
          <p:spPr>
            <a:xfrm>
              <a:off x="7284855" y="2104161"/>
              <a:ext cx="14617" cy="43863"/>
            </a:xfrm>
            <a:custGeom>
              <a:rect b="b" l="l" r="r" t="t"/>
              <a:pathLst>
                <a:path extrusionOk="0" h="57" w="23">
                  <a:moveTo>
                    <a:pt x="11" y="6"/>
                  </a:moveTo>
                  <a:lnTo>
                    <a:pt x="11" y="6"/>
                  </a:lnTo>
                  <a:lnTo>
                    <a:pt x="10" y="16"/>
                  </a:lnTo>
                  <a:lnTo>
                    <a:pt x="7" y="26"/>
                  </a:lnTo>
                  <a:lnTo>
                    <a:pt x="7" y="26"/>
                  </a:lnTo>
                  <a:lnTo>
                    <a:pt x="4" y="38"/>
                  </a:lnTo>
                  <a:lnTo>
                    <a:pt x="0" y="48"/>
                  </a:lnTo>
                  <a:lnTo>
                    <a:pt x="0" y="48"/>
                  </a:lnTo>
                  <a:lnTo>
                    <a:pt x="0" y="51"/>
                  </a:lnTo>
                  <a:lnTo>
                    <a:pt x="0" y="53"/>
                  </a:lnTo>
                  <a:lnTo>
                    <a:pt x="3" y="56"/>
                  </a:lnTo>
                  <a:lnTo>
                    <a:pt x="6" y="57"/>
                  </a:lnTo>
                  <a:lnTo>
                    <a:pt x="7" y="57"/>
                  </a:lnTo>
                  <a:lnTo>
                    <a:pt x="10" y="56"/>
                  </a:lnTo>
                  <a:lnTo>
                    <a:pt x="11" y="55"/>
                  </a:lnTo>
                  <a:lnTo>
                    <a:pt x="11" y="55"/>
                  </a:lnTo>
                  <a:lnTo>
                    <a:pt x="15" y="43"/>
                  </a:lnTo>
                  <a:lnTo>
                    <a:pt x="17" y="31"/>
                  </a:lnTo>
                  <a:lnTo>
                    <a:pt x="17" y="31"/>
                  </a:lnTo>
                  <a:lnTo>
                    <a:pt x="20" y="18"/>
                  </a:lnTo>
                  <a:lnTo>
                    <a:pt x="23" y="6"/>
                  </a:lnTo>
                  <a:lnTo>
                    <a:pt x="23" y="6"/>
                  </a:lnTo>
                  <a:lnTo>
                    <a:pt x="23" y="4"/>
                  </a:lnTo>
                  <a:lnTo>
                    <a:pt x="21" y="1"/>
                  </a:lnTo>
                  <a:lnTo>
                    <a:pt x="20" y="1"/>
                  </a:lnTo>
                  <a:lnTo>
                    <a:pt x="17" y="0"/>
                  </a:lnTo>
                  <a:lnTo>
                    <a:pt x="13" y="1"/>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3" name="Google Shape;893;p35"/>
            <p:cNvSpPr/>
            <p:nvPr/>
          </p:nvSpPr>
          <p:spPr>
            <a:xfrm>
              <a:off x="7246853" y="1738642"/>
              <a:ext cx="35079" cy="102346"/>
            </a:xfrm>
            <a:custGeom>
              <a:rect b="b" l="l" r="r" t="t"/>
              <a:pathLst>
                <a:path extrusionOk="0" h="141" w="45">
                  <a:moveTo>
                    <a:pt x="35" y="2"/>
                  </a:moveTo>
                  <a:lnTo>
                    <a:pt x="35" y="2"/>
                  </a:lnTo>
                  <a:lnTo>
                    <a:pt x="30" y="10"/>
                  </a:lnTo>
                  <a:lnTo>
                    <a:pt x="27" y="17"/>
                  </a:lnTo>
                  <a:lnTo>
                    <a:pt x="22" y="32"/>
                  </a:lnTo>
                  <a:lnTo>
                    <a:pt x="19" y="48"/>
                  </a:lnTo>
                  <a:lnTo>
                    <a:pt x="15" y="65"/>
                  </a:lnTo>
                  <a:lnTo>
                    <a:pt x="15" y="65"/>
                  </a:lnTo>
                  <a:lnTo>
                    <a:pt x="5" y="99"/>
                  </a:lnTo>
                  <a:lnTo>
                    <a:pt x="1" y="117"/>
                  </a:lnTo>
                  <a:lnTo>
                    <a:pt x="0" y="134"/>
                  </a:lnTo>
                  <a:lnTo>
                    <a:pt x="0" y="134"/>
                  </a:lnTo>
                  <a:lnTo>
                    <a:pt x="0" y="137"/>
                  </a:lnTo>
                  <a:lnTo>
                    <a:pt x="1" y="140"/>
                  </a:lnTo>
                  <a:lnTo>
                    <a:pt x="5" y="141"/>
                  </a:lnTo>
                  <a:lnTo>
                    <a:pt x="9" y="140"/>
                  </a:lnTo>
                  <a:lnTo>
                    <a:pt x="10" y="137"/>
                  </a:lnTo>
                  <a:lnTo>
                    <a:pt x="11" y="134"/>
                  </a:lnTo>
                  <a:lnTo>
                    <a:pt x="11" y="134"/>
                  </a:lnTo>
                  <a:lnTo>
                    <a:pt x="13" y="117"/>
                  </a:lnTo>
                  <a:lnTo>
                    <a:pt x="17" y="102"/>
                  </a:lnTo>
                  <a:lnTo>
                    <a:pt x="22" y="85"/>
                  </a:lnTo>
                  <a:lnTo>
                    <a:pt x="26" y="68"/>
                  </a:lnTo>
                  <a:lnTo>
                    <a:pt x="26" y="68"/>
                  </a:lnTo>
                  <a:lnTo>
                    <a:pt x="32" y="38"/>
                  </a:lnTo>
                  <a:lnTo>
                    <a:pt x="38" y="22"/>
                  </a:lnTo>
                  <a:lnTo>
                    <a:pt x="40" y="15"/>
                  </a:lnTo>
                  <a:lnTo>
                    <a:pt x="44" y="9"/>
                  </a:lnTo>
                  <a:lnTo>
                    <a:pt x="44" y="9"/>
                  </a:lnTo>
                  <a:lnTo>
                    <a:pt x="45" y="6"/>
                  </a:lnTo>
                  <a:lnTo>
                    <a:pt x="45" y="4"/>
                  </a:lnTo>
                  <a:lnTo>
                    <a:pt x="44" y="2"/>
                  </a:lnTo>
                  <a:lnTo>
                    <a:pt x="43" y="1"/>
                  </a:lnTo>
                  <a:lnTo>
                    <a:pt x="39" y="0"/>
                  </a:lnTo>
                  <a:lnTo>
                    <a:pt x="36" y="1"/>
                  </a:lnTo>
                  <a:lnTo>
                    <a:pt x="35" y="2"/>
                  </a:lnTo>
                  <a:lnTo>
                    <a:pt x="35"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4" name="Google Shape;894;p35"/>
            <p:cNvSpPr/>
            <p:nvPr/>
          </p:nvSpPr>
          <p:spPr>
            <a:xfrm>
              <a:off x="7281933" y="1706475"/>
              <a:ext cx="64312" cy="175450"/>
            </a:xfrm>
            <a:custGeom>
              <a:rect b="b" l="l" r="r" t="t"/>
              <a:pathLst>
                <a:path extrusionOk="0" h="239" w="88">
                  <a:moveTo>
                    <a:pt x="79" y="1"/>
                  </a:moveTo>
                  <a:lnTo>
                    <a:pt x="79" y="1"/>
                  </a:lnTo>
                  <a:lnTo>
                    <a:pt x="73" y="8"/>
                  </a:lnTo>
                  <a:lnTo>
                    <a:pt x="69" y="15"/>
                  </a:lnTo>
                  <a:lnTo>
                    <a:pt x="62" y="30"/>
                  </a:lnTo>
                  <a:lnTo>
                    <a:pt x="56" y="46"/>
                  </a:lnTo>
                  <a:lnTo>
                    <a:pt x="52" y="63"/>
                  </a:lnTo>
                  <a:lnTo>
                    <a:pt x="46" y="97"/>
                  </a:lnTo>
                  <a:lnTo>
                    <a:pt x="42" y="112"/>
                  </a:lnTo>
                  <a:lnTo>
                    <a:pt x="37" y="129"/>
                  </a:lnTo>
                  <a:lnTo>
                    <a:pt x="37" y="129"/>
                  </a:lnTo>
                  <a:lnTo>
                    <a:pt x="25" y="167"/>
                  </a:lnTo>
                  <a:lnTo>
                    <a:pt x="17" y="185"/>
                  </a:lnTo>
                  <a:lnTo>
                    <a:pt x="9" y="204"/>
                  </a:lnTo>
                  <a:lnTo>
                    <a:pt x="9" y="204"/>
                  </a:lnTo>
                  <a:lnTo>
                    <a:pt x="5" y="210"/>
                  </a:lnTo>
                  <a:lnTo>
                    <a:pt x="3" y="218"/>
                  </a:lnTo>
                  <a:lnTo>
                    <a:pt x="0" y="227"/>
                  </a:lnTo>
                  <a:lnTo>
                    <a:pt x="0" y="231"/>
                  </a:lnTo>
                  <a:lnTo>
                    <a:pt x="1" y="235"/>
                  </a:lnTo>
                  <a:lnTo>
                    <a:pt x="1" y="235"/>
                  </a:lnTo>
                  <a:lnTo>
                    <a:pt x="3" y="238"/>
                  </a:lnTo>
                  <a:lnTo>
                    <a:pt x="4" y="239"/>
                  </a:lnTo>
                  <a:lnTo>
                    <a:pt x="8" y="239"/>
                  </a:lnTo>
                  <a:lnTo>
                    <a:pt x="12" y="236"/>
                  </a:lnTo>
                  <a:lnTo>
                    <a:pt x="12" y="235"/>
                  </a:lnTo>
                  <a:lnTo>
                    <a:pt x="12" y="233"/>
                  </a:lnTo>
                  <a:lnTo>
                    <a:pt x="12" y="233"/>
                  </a:lnTo>
                  <a:lnTo>
                    <a:pt x="12" y="229"/>
                  </a:lnTo>
                  <a:lnTo>
                    <a:pt x="12" y="225"/>
                  </a:lnTo>
                  <a:lnTo>
                    <a:pt x="16" y="216"/>
                  </a:lnTo>
                  <a:lnTo>
                    <a:pt x="20" y="209"/>
                  </a:lnTo>
                  <a:lnTo>
                    <a:pt x="24" y="201"/>
                  </a:lnTo>
                  <a:lnTo>
                    <a:pt x="24" y="201"/>
                  </a:lnTo>
                  <a:lnTo>
                    <a:pt x="33" y="171"/>
                  </a:lnTo>
                  <a:lnTo>
                    <a:pt x="45" y="141"/>
                  </a:lnTo>
                  <a:lnTo>
                    <a:pt x="45" y="141"/>
                  </a:lnTo>
                  <a:lnTo>
                    <a:pt x="54" y="114"/>
                  </a:lnTo>
                  <a:lnTo>
                    <a:pt x="62" y="85"/>
                  </a:lnTo>
                  <a:lnTo>
                    <a:pt x="62" y="85"/>
                  </a:lnTo>
                  <a:lnTo>
                    <a:pt x="65" y="65"/>
                  </a:lnTo>
                  <a:lnTo>
                    <a:pt x="69" y="46"/>
                  </a:lnTo>
                  <a:lnTo>
                    <a:pt x="72" y="36"/>
                  </a:lnTo>
                  <a:lnTo>
                    <a:pt x="75" y="27"/>
                  </a:lnTo>
                  <a:lnTo>
                    <a:pt x="80" y="18"/>
                  </a:lnTo>
                  <a:lnTo>
                    <a:pt x="86" y="10"/>
                  </a:lnTo>
                  <a:lnTo>
                    <a:pt x="86" y="10"/>
                  </a:lnTo>
                  <a:lnTo>
                    <a:pt x="88" y="8"/>
                  </a:lnTo>
                  <a:lnTo>
                    <a:pt x="88" y="5"/>
                  </a:lnTo>
                  <a:lnTo>
                    <a:pt x="86" y="1"/>
                  </a:lnTo>
                  <a:lnTo>
                    <a:pt x="82" y="0"/>
                  </a:lnTo>
                  <a:lnTo>
                    <a:pt x="81" y="0"/>
                  </a:lnTo>
                  <a:lnTo>
                    <a:pt x="79" y="1"/>
                  </a:lnTo>
                  <a:lnTo>
                    <a:pt x="79"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5" name="Google Shape;895;p35"/>
            <p:cNvSpPr/>
            <p:nvPr/>
          </p:nvSpPr>
          <p:spPr>
            <a:xfrm>
              <a:off x="7328705" y="1726945"/>
              <a:ext cx="70158" cy="181298"/>
            </a:xfrm>
            <a:custGeom>
              <a:rect b="b" l="l" r="r" t="t"/>
              <a:pathLst>
                <a:path extrusionOk="0" h="246" w="95">
                  <a:moveTo>
                    <a:pt x="85" y="3"/>
                  </a:moveTo>
                  <a:lnTo>
                    <a:pt x="85" y="3"/>
                  </a:lnTo>
                  <a:lnTo>
                    <a:pt x="77" y="17"/>
                  </a:lnTo>
                  <a:lnTo>
                    <a:pt x="70" y="32"/>
                  </a:lnTo>
                  <a:lnTo>
                    <a:pt x="58" y="62"/>
                  </a:lnTo>
                  <a:lnTo>
                    <a:pt x="49" y="92"/>
                  </a:lnTo>
                  <a:lnTo>
                    <a:pt x="39" y="123"/>
                  </a:lnTo>
                  <a:lnTo>
                    <a:pt x="39" y="123"/>
                  </a:lnTo>
                  <a:lnTo>
                    <a:pt x="15" y="181"/>
                  </a:lnTo>
                  <a:lnTo>
                    <a:pt x="10" y="195"/>
                  </a:lnTo>
                  <a:lnTo>
                    <a:pt x="6" y="211"/>
                  </a:lnTo>
                  <a:lnTo>
                    <a:pt x="2" y="225"/>
                  </a:lnTo>
                  <a:lnTo>
                    <a:pt x="0" y="241"/>
                  </a:lnTo>
                  <a:lnTo>
                    <a:pt x="0" y="241"/>
                  </a:lnTo>
                  <a:lnTo>
                    <a:pt x="0" y="243"/>
                  </a:lnTo>
                  <a:lnTo>
                    <a:pt x="1" y="245"/>
                  </a:lnTo>
                  <a:lnTo>
                    <a:pt x="3" y="246"/>
                  </a:lnTo>
                  <a:lnTo>
                    <a:pt x="5" y="246"/>
                  </a:lnTo>
                  <a:lnTo>
                    <a:pt x="9" y="245"/>
                  </a:lnTo>
                  <a:lnTo>
                    <a:pt x="10" y="243"/>
                  </a:lnTo>
                  <a:lnTo>
                    <a:pt x="11" y="241"/>
                  </a:lnTo>
                  <a:lnTo>
                    <a:pt x="11" y="241"/>
                  </a:lnTo>
                  <a:lnTo>
                    <a:pt x="14" y="226"/>
                  </a:lnTo>
                  <a:lnTo>
                    <a:pt x="17" y="211"/>
                  </a:lnTo>
                  <a:lnTo>
                    <a:pt x="22" y="196"/>
                  </a:lnTo>
                  <a:lnTo>
                    <a:pt x="27" y="182"/>
                  </a:lnTo>
                  <a:lnTo>
                    <a:pt x="38" y="155"/>
                  </a:lnTo>
                  <a:lnTo>
                    <a:pt x="49" y="126"/>
                  </a:lnTo>
                  <a:lnTo>
                    <a:pt x="49" y="126"/>
                  </a:lnTo>
                  <a:lnTo>
                    <a:pt x="60" y="96"/>
                  </a:lnTo>
                  <a:lnTo>
                    <a:pt x="70" y="66"/>
                  </a:lnTo>
                  <a:lnTo>
                    <a:pt x="81" y="37"/>
                  </a:lnTo>
                  <a:lnTo>
                    <a:pt x="87" y="22"/>
                  </a:lnTo>
                  <a:lnTo>
                    <a:pt x="94" y="8"/>
                  </a:lnTo>
                  <a:lnTo>
                    <a:pt x="94" y="8"/>
                  </a:lnTo>
                  <a:lnTo>
                    <a:pt x="95" y="5"/>
                  </a:lnTo>
                  <a:lnTo>
                    <a:pt x="95" y="4"/>
                  </a:lnTo>
                  <a:lnTo>
                    <a:pt x="92" y="0"/>
                  </a:lnTo>
                  <a:lnTo>
                    <a:pt x="89" y="0"/>
                  </a:lnTo>
                  <a:lnTo>
                    <a:pt x="86" y="0"/>
                  </a:lnTo>
                  <a:lnTo>
                    <a:pt x="85" y="3"/>
                  </a:lnTo>
                  <a:lnTo>
                    <a:pt x="85"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6" name="Google Shape;896;p35"/>
            <p:cNvSpPr/>
            <p:nvPr/>
          </p:nvSpPr>
          <p:spPr>
            <a:xfrm>
              <a:off x="7375477" y="1764958"/>
              <a:ext cx="61389" cy="166678"/>
            </a:xfrm>
            <a:custGeom>
              <a:rect b="b" l="l" r="r" t="t"/>
              <a:pathLst>
                <a:path extrusionOk="0" h="228" w="84">
                  <a:moveTo>
                    <a:pt x="72" y="3"/>
                  </a:moveTo>
                  <a:lnTo>
                    <a:pt x="72" y="3"/>
                  </a:lnTo>
                  <a:lnTo>
                    <a:pt x="69" y="15"/>
                  </a:lnTo>
                  <a:lnTo>
                    <a:pt x="64" y="28"/>
                  </a:lnTo>
                  <a:lnTo>
                    <a:pt x="54" y="51"/>
                  </a:lnTo>
                  <a:lnTo>
                    <a:pt x="54" y="51"/>
                  </a:lnTo>
                  <a:lnTo>
                    <a:pt x="41" y="85"/>
                  </a:lnTo>
                  <a:lnTo>
                    <a:pt x="27" y="119"/>
                  </a:lnTo>
                  <a:lnTo>
                    <a:pt x="27" y="119"/>
                  </a:lnTo>
                  <a:lnTo>
                    <a:pt x="16" y="143"/>
                  </a:lnTo>
                  <a:lnTo>
                    <a:pt x="8" y="168"/>
                  </a:lnTo>
                  <a:lnTo>
                    <a:pt x="4" y="181"/>
                  </a:lnTo>
                  <a:lnTo>
                    <a:pt x="1" y="194"/>
                  </a:lnTo>
                  <a:lnTo>
                    <a:pt x="0" y="207"/>
                  </a:lnTo>
                  <a:lnTo>
                    <a:pt x="0" y="222"/>
                  </a:lnTo>
                  <a:lnTo>
                    <a:pt x="0" y="222"/>
                  </a:lnTo>
                  <a:lnTo>
                    <a:pt x="0" y="224"/>
                  </a:lnTo>
                  <a:lnTo>
                    <a:pt x="1" y="227"/>
                  </a:lnTo>
                  <a:lnTo>
                    <a:pt x="5" y="228"/>
                  </a:lnTo>
                  <a:lnTo>
                    <a:pt x="9" y="227"/>
                  </a:lnTo>
                  <a:lnTo>
                    <a:pt x="10" y="224"/>
                  </a:lnTo>
                  <a:lnTo>
                    <a:pt x="10" y="222"/>
                  </a:lnTo>
                  <a:lnTo>
                    <a:pt x="10" y="222"/>
                  </a:lnTo>
                  <a:lnTo>
                    <a:pt x="12" y="206"/>
                  </a:lnTo>
                  <a:lnTo>
                    <a:pt x="14" y="190"/>
                  </a:lnTo>
                  <a:lnTo>
                    <a:pt x="17" y="176"/>
                  </a:lnTo>
                  <a:lnTo>
                    <a:pt x="22" y="162"/>
                  </a:lnTo>
                  <a:lnTo>
                    <a:pt x="33" y="133"/>
                  </a:lnTo>
                  <a:lnTo>
                    <a:pt x="46" y="104"/>
                  </a:lnTo>
                  <a:lnTo>
                    <a:pt x="46" y="104"/>
                  </a:lnTo>
                  <a:lnTo>
                    <a:pt x="58" y="71"/>
                  </a:lnTo>
                  <a:lnTo>
                    <a:pt x="64" y="54"/>
                  </a:lnTo>
                  <a:lnTo>
                    <a:pt x="71" y="39"/>
                  </a:lnTo>
                  <a:lnTo>
                    <a:pt x="71" y="39"/>
                  </a:lnTo>
                  <a:lnTo>
                    <a:pt x="78" y="23"/>
                  </a:lnTo>
                  <a:lnTo>
                    <a:pt x="81" y="15"/>
                  </a:lnTo>
                  <a:lnTo>
                    <a:pt x="84" y="7"/>
                  </a:lnTo>
                  <a:lnTo>
                    <a:pt x="84" y="7"/>
                  </a:lnTo>
                  <a:lnTo>
                    <a:pt x="84" y="5"/>
                  </a:lnTo>
                  <a:lnTo>
                    <a:pt x="82" y="2"/>
                  </a:lnTo>
                  <a:lnTo>
                    <a:pt x="78" y="0"/>
                  </a:lnTo>
                  <a:lnTo>
                    <a:pt x="77" y="0"/>
                  </a:lnTo>
                  <a:lnTo>
                    <a:pt x="75" y="1"/>
                  </a:lnTo>
                  <a:lnTo>
                    <a:pt x="73" y="2"/>
                  </a:lnTo>
                  <a:lnTo>
                    <a:pt x="72" y="3"/>
                  </a:lnTo>
                  <a:lnTo>
                    <a:pt x="72"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7" name="Google Shape;897;p35"/>
            <p:cNvSpPr/>
            <p:nvPr/>
          </p:nvSpPr>
          <p:spPr>
            <a:xfrm>
              <a:off x="7422249" y="1797125"/>
              <a:ext cx="49696" cy="175450"/>
            </a:xfrm>
            <a:custGeom>
              <a:rect b="b" l="l" r="r" t="t"/>
              <a:pathLst>
                <a:path extrusionOk="0" h="242" w="70">
                  <a:moveTo>
                    <a:pt x="59" y="2"/>
                  </a:moveTo>
                  <a:lnTo>
                    <a:pt x="59" y="2"/>
                  </a:lnTo>
                  <a:lnTo>
                    <a:pt x="47" y="38"/>
                  </a:lnTo>
                  <a:lnTo>
                    <a:pt x="35" y="72"/>
                  </a:lnTo>
                  <a:lnTo>
                    <a:pt x="15" y="142"/>
                  </a:lnTo>
                  <a:lnTo>
                    <a:pt x="15" y="142"/>
                  </a:lnTo>
                  <a:lnTo>
                    <a:pt x="9" y="164"/>
                  </a:lnTo>
                  <a:lnTo>
                    <a:pt x="2" y="191"/>
                  </a:lnTo>
                  <a:lnTo>
                    <a:pt x="0" y="204"/>
                  </a:lnTo>
                  <a:lnTo>
                    <a:pt x="0" y="217"/>
                  </a:lnTo>
                  <a:lnTo>
                    <a:pt x="1" y="229"/>
                  </a:lnTo>
                  <a:lnTo>
                    <a:pt x="4" y="235"/>
                  </a:lnTo>
                  <a:lnTo>
                    <a:pt x="6" y="239"/>
                  </a:lnTo>
                  <a:lnTo>
                    <a:pt x="6" y="239"/>
                  </a:lnTo>
                  <a:lnTo>
                    <a:pt x="8" y="242"/>
                  </a:lnTo>
                  <a:lnTo>
                    <a:pt x="10" y="242"/>
                  </a:lnTo>
                  <a:lnTo>
                    <a:pt x="14" y="242"/>
                  </a:lnTo>
                  <a:lnTo>
                    <a:pt x="17" y="238"/>
                  </a:lnTo>
                  <a:lnTo>
                    <a:pt x="17" y="236"/>
                  </a:lnTo>
                  <a:lnTo>
                    <a:pt x="15" y="234"/>
                  </a:lnTo>
                  <a:lnTo>
                    <a:pt x="15" y="234"/>
                  </a:lnTo>
                  <a:lnTo>
                    <a:pt x="13" y="227"/>
                  </a:lnTo>
                  <a:lnTo>
                    <a:pt x="12" y="222"/>
                  </a:lnTo>
                  <a:lnTo>
                    <a:pt x="12" y="215"/>
                  </a:lnTo>
                  <a:lnTo>
                    <a:pt x="13" y="209"/>
                  </a:lnTo>
                  <a:lnTo>
                    <a:pt x="18" y="183"/>
                  </a:lnTo>
                  <a:lnTo>
                    <a:pt x="18" y="183"/>
                  </a:lnTo>
                  <a:lnTo>
                    <a:pt x="21" y="166"/>
                  </a:lnTo>
                  <a:lnTo>
                    <a:pt x="26" y="149"/>
                  </a:lnTo>
                  <a:lnTo>
                    <a:pt x="35" y="116"/>
                  </a:lnTo>
                  <a:lnTo>
                    <a:pt x="35" y="116"/>
                  </a:lnTo>
                  <a:lnTo>
                    <a:pt x="51" y="61"/>
                  </a:lnTo>
                  <a:lnTo>
                    <a:pt x="60" y="34"/>
                  </a:lnTo>
                  <a:lnTo>
                    <a:pt x="69" y="6"/>
                  </a:lnTo>
                  <a:lnTo>
                    <a:pt x="69" y="6"/>
                  </a:lnTo>
                  <a:lnTo>
                    <a:pt x="70" y="4"/>
                  </a:lnTo>
                  <a:lnTo>
                    <a:pt x="69" y="1"/>
                  </a:lnTo>
                  <a:lnTo>
                    <a:pt x="68" y="0"/>
                  </a:lnTo>
                  <a:lnTo>
                    <a:pt x="66" y="0"/>
                  </a:lnTo>
                  <a:lnTo>
                    <a:pt x="61" y="0"/>
                  </a:lnTo>
                  <a:lnTo>
                    <a:pt x="60" y="1"/>
                  </a:lnTo>
                  <a:lnTo>
                    <a:pt x="59" y="2"/>
                  </a:lnTo>
                  <a:lnTo>
                    <a:pt x="59"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8" name="Google Shape;898;p35"/>
            <p:cNvSpPr/>
            <p:nvPr/>
          </p:nvSpPr>
          <p:spPr>
            <a:xfrm>
              <a:off x="7466097" y="1838063"/>
              <a:ext cx="58465" cy="163753"/>
            </a:xfrm>
            <a:custGeom>
              <a:rect b="b" l="l" r="r" t="t"/>
              <a:pathLst>
                <a:path extrusionOk="0" h="224" w="79">
                  <a:moveTo>
                    <a:pt x="69" y="3"/>
                  </a:moveTo>
                  <a:lnTo>
                    <a:pt x="69" y="3"/>
                  </a:lnTo>
                  <a:lnTo>
                    <a:pt x="61" y="13"/>
                  </a:lnTo>
                  <a:lnTo>
                    <a:pt x="56" y="25"/>
                  </a:lnTo>
                  <a:lnTo>
                    <a:pt x="45" y="48"/>
                  </a:lnTo>
                  <a:lnTo>
                    <a:pt x="36" y="73"/>
                  </a:lnTo>
                  <a:lnTo>
                    <a:pt x="28" y="98"/>
                  </a:lnTo>
                  <a:lnTo>
                    <a:pt x="28" y="98"/>
                  </a:lnTo>
                  <a:lnTo>
                    <a:pt x="19" y="128"/>
                  </a:lnTo>
                  <a:lnTo>
                    <a:pt x="10" y="157"/>
                  </a:lnTo>
                  <a:lnTo>
                    <a:pt x="6" y="173"/>
                  </a:lnTo>
                  <a:lnTo>
                    <a:pt x="2" y="187"/>
                  </a:lnTo>
                  <a:lnTo>
                    <a:pt x="1" y="203"/>
                  </a:lnTo>
                  <a:lnTo>
                    <a:pt x="0" y="218"/>
                  </a:lnTo>
                  <a:lnTo>
                    <a:pt x="0" y="218"/>
                  </a:lnTo>
                  <a:lnTo>
                    <a:pt x="0" y="221"/>
                  </a:lnTo>
                  <a:lnTo>
                    <a:pt x="1" y="222"/>
                  </a:lnTo>
                  <a:lnTo>
                    <a:pt x="5" y="224"/>
                  </a:lnTo>
                  <a:lnTo>
                    <a:pt x="9" y="222"/>
                  </a:lnTo>
                  <a:lnTo>
                    <a:pt x="10" y="221"/>
                  </a:lnTo>
                  <a:lnTo>
                    <a:pt x="10" y="218"/>
                  </a:lnTo>
                  <a:lnTo>
                    <a:pt x="10" y="218"/>
                  </a:lnTo>
                  <a:lnTo>
                    <a:pt x="11" y="204"/>
                  </a:lnTo>
                  <a:lnTo>
                    <a:pt x="14" y="190"/>
                  </a:lnTo>
                  <a:lnTo>
                    <a:pt x="17" y="176"/>
                  </a:lnTo>
                  <a:lnTo>
                    <a:pt x="19" y="163"/>
                  </a:lnTo>
                  <a:lnTo>
                    <a:pt x="28" y="137"/>
                  </a:lnTo>
                  <a:lnTo>
                    <a:pt x="37" y="110"/>
                  </a:lnTo>
                  <a:lnTo>
                    <a:pt x="37" y="110"/>
                  </a:lnTo>
                  <a:lnTo>
                    <a:pt x="45" y="84"/>
                  </a:lnTo>
                  <a:lnTo>
                    <a:pt x="54" y="57"/>
                  </a:lnTo>
                  <a:lnTo>
                    <a:pt x="65" y="33"/>
                  </a:lnTo>
                  <a:lnTo>
                    <a:pt x="71" y="20"/>
                  </a:lnTo>
                  <a:lnTo>
                    <a:pt x="78" y="8"/>
                  </a:lnTo>
                  <a:lnTo>
                    <a:pt x="78" y="8"/>
                  </a:lnTo>
                  <a:lnTo>
                    <a:pt x="79" y="6"/>
                  </a:lnTo>
                  <a:lnTo>
                    <a:pt x="79" y="4"/>
                  </a:lnTo>
                  <a:lnTo>
                    <a:pt x="78" y="3"/>
                  </a:lnTo>
                  <a:lnTo>
                    <a:pt x="77" y="1"/>
                  </a:lnTo>
                  <a:lnTo>
                    <a:pt x="73" y="0"/>
                  </a:lnTo>
                  <a:lnTo>
                    <a:pt x="70" y="1"/>
                  </a:lnTo>
                  <a:lnTo>
                    <a:pt x="69" y="3"/>
                  </a:lnTo>
                  <a:lnTo>
                    <a:pt x="69"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899" name="Google Shape;899;p35"/>
            <p:cNvSpPr/>
            <p:nvPr/>
          </p:nvSpPr>
          <p:spPr>
            <a:xfrm>
              <a:off x="7507023" y="1873153"/>
              <a:ext cx="64312" cy="166678"/>
            </a:xfrm>
            <a:custGeom>
              <a:rect b="b" l="l" r="r" t="t"/>
              <a:pathLst>
                <a:path extrusionOk="0" h="227" w="87">
                  <a:moveTo>
                    <a:pt x="77" y="4"/>
                  </a:moveTo>
                  <a:lnTo>
                    <a:pt x="77" y="4"/>
                  </a:lnTo>
                  <a:lnTo>
                    <a:pt x="52" y="65"/>
                  </a:lnTo>
                  <a:lnTo>
                    <a:pt x="40" y="95"/>
                  </a:lnTo>
                  <a:lnTo>
                    <a:pt x="27" y="125"/>
                  </a:lnTo>
                  <a:lnTo>
                    <a:pt x="27" y="125"/>
                  </a:lnTo>
                  <a:lnTo>
                    <a:pt x="17" y="149"/>
                  </a:lnTo>
                  <a:lnTo>
                    <a:pt x="9" y="172"/>
                  </a:lnTo>
                  <a:lnTo>
                    <a:pt x="2" y="197"/>
                  </a:lnTo>
                  <a:lnTo>
                    <a:pt x="1" y="209"/>
                  </a:lnTo>
                  <a:lnTo>
                    <a:pt x="0" y="222"/>
                  </a:lnTo>
                  <a:lnTo>
                    <a:pt x="0" y="222"/>
                  </a:lnTo>
                  <a:lnTo>
                    <a:pt x="1" y="225"/>
                  </a:lnTo>
                  <a:lnTo>
                    <a:pt x="2" y="226"/>
                  </a:lnTo>
                  <a:lnTo>
                    <a:pt x="6" y="227"/>
                  </a:lnTo>
                  <a:lnTo>
                    <a:pt x="10" y="226"/>
                  </a:lnTo>
                  <a:lnTo>
                    <a:pt x="12" y="225"/>
                  </a:lnTo>
                  <a:lnTo>
                    <a:pt x="12" y="222"/>
                  </a:lnTo>
                  <a:lnTo>
                    <a:pt x="12" y="222"/>
                  </a:lnTo>
                  <a:lnTo>
                    <a:pt x="13" y="208"/>
                  </a:lnTo>
                  <a:lnTo>
                    <a:pt x="15" y="194"/>
                  </a:lnTo>
                  <a:lnTo>
                    <a:pt x="18" y="183"/>
                  </a:lnTo>
                  <a:lnTo>
                    <a:pt x="22" y="170"/>
                  </a:lnTo>
                  <a:lnTo>
                    <a:pt x="31" y="146"/>
                  </a:lnTo>
                  <a:lnTo>
                    <a:pt x="42" y="120"/>
                  </a:lnTo>
                  <a:lnTo>
                    <a:pt x="42" y="120"/>
                  </a:lnTo>
                  <a:lnTo>
                    <a:pt x="87" y="6"/>
                  </a:lnTo>
                  <a:lnTo>
                    <a:pt x="87" y="6"/>
                  </a:lnTo>
                  <a:lnTo>
                    <a:pt x="87" y="4"/>
                  </a:lnTo>
                  <a:lnTo>
                    <a:pt x="87" y="2"/>
                  </a:lnTo>
                  <a:lnTo>
                    <a:pt x="86" y="1"/>
                  </a:lnTo>
                  <a:lnTo>
                    <a:pt x="84" y="0"/>
                  </a:lnTo>
                  <a:lnTo>
                    <a:pt x="80" y="0"/>
                  </a:lnTo>
                  <a:lnTo>
                    <a:pt x="78" y="1"/>
                  </a:lnTo>
                  <a:lnTo>
                    <a:pt x="77" y="4"/>
                  </a:lnTo>
                  <a:lnTo>
                    <a:pt x="77"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0" name="Google Shape;900;p35"/>
            <p:cNvSpPr/>
            <p:nvPr/>
          </p:nvSpPr>
          <p:spPr>
            <a:xfrm>
              <a:off x="7565488" y="1914091"/>
              <a:ext cx="43850" cy="157905"/>
            </a:xfrm>
            <a:custGeom>
              <a:rect b="b" l="l" r="r" t="t"/>
              <a:pathLst>
                <a:path extrusionOk="0" h="213" w="57">
                  <a:moveTo>
                    <a:pt x="45" y="6"/>
                  </a:moveTo>
                  <a:lnTo>
                    <a:pt x="45" y="6"/>
                  </a:lnTo>
                  <a:lnTo>
                    <a:pt x="43" y="19"/>
                  </a:lnTo>
                  <a:lnTo>
                    <a:pt x="39" y="34"/>
                  </a:lnTo>
                  <a:lnTo>
                    <a:pt x="35" y="47"/>
                  </a:lnTo>
                  <a:lnTo>
                    <a:pt x="31" y="61"/>
                  </a:lnTo>
                  <a:lnTo>
                    <a:pt x="31" y="61"/>
                  </a:lnTo>
                  <a:lnTo>
                    <a:pt x="21" y="116"/>
                  </a:lnTo>
                  <a:lnTo>
                    <a:pt x="21" y="116"/>
                  </a:lnTo>
                  <a:lnTo>
                    <a:pt x="14" y="140"/>
                  </a:lnTo>
                  <a:lnTo>
                    <a:pt x="7" y="162"/>
                  </a:lnTo>
                  <a:lnTo>
                    <a:pt x="2" y="184"/>
                  </a:lnTo>
                  <a:lnTo>
                    <a:pt x="1" y="196"/>
                  </a:lnTo>
                  <a:lnTo>
                    <a:pt x="0" y="208"/>
                  </a:lnTo>
                  <a:lnTo>
                    <a:pt x="0" y="208"/>
                  </a:lnTo>
                  <a:lnTo>
                    <a:pt x="1" y="210"/>
                  </a:lnTo>
                  <a:lnTo>
                    <a:pt x="2" y="212"/>
                  </a:lnTo>
                  <a:lnTo>
                    <a:pt x="6" y="213"/>
                  </a:lnTo>
                  <a:lnTo>
                    <a:pt x="10" y="212"/>
                  </a:lnTo>
                  <a:lnTo>
                    <a:pt x="11" y="210"/>
                  </a:lnTo>
                  <a:lnTo>
                    <a:pt x="11" y="208"/>
                  </a:lnTo>
                  <a:lnTo>
                    <a:pt x="11" y="208"/>
                  </a:lnTo>
                  <a:lnTo>
                    <a:pt x="13" y="196"/>
                  </a:lnTo>
                  <a:lnTo>
                    <a:pt x="14" y="183"/>
                  </a:lnTo>
                  <a:lnTo>
                    <a:pt x="19" y="159"/>
                  </a:lnTo>
                  <a:lnTo>
                    <a:pt x="27" y="135"/>
                  </a:lnTo>
                  <a:lnTo>
                    <a:pt x="32" y="111"/>
                  </a:lnTo>
                  <a:lnTo>
                    <a:pt x="32" y="111"/>
                  </a:lnTo>
                  <a:lnTo>
                    <a:pt x="44" y="55"/>
                  </a:lnTo>
                  <a:lnTo>
                    <a:pt x="44" y="55"/>
                  </a:lnTo>
                  <a:lnTo>
                    <a:pt x="47" y="43"/>
                  </a:lnTo>
                  <a:lnTo>
                    <a:pt x="51" y="31"/>
                  </a:lnTo>
                  <a:lnTo>
                    <a:pt x="55" y="18"/>
                  </a:lnTo>
                  <a:lnTo>
                    <a:pt x="57" y="6"/>
                  </a:lnTo>
                  <a:lnTo>
                    <a:pt x="57" y="6"/>
                  </a:lnTo>
                  <a:lnTo>
                    <a:pt x="57" y="4"/>
                  </a:lnTo>
                  <a:lnTo>
                    <a:pt x="56" y="2"/>
                  </a:lnTo>
                  <a:lnTo>
                    <a:pt x="55" y="1"/>
                  </a:lnTo>
                  <a:lnTo>
                    <a:pt x="52" y="0"/>
                  </a:lnTo>
                  <a:lnTo>
                    <a:pt x="48" y="2"/>
                  </a:lnTo>
                  <a:lnTo>
                    <a:pt x="47" y="4"/>
                  </a:lnTo>
                  <a:lnTo>
                    <a:pt x="45" y="6"/>
                  </a:lnTo>
                  <a:lnTo>
                    <a:pt x="45"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1" name="Google Shape;901;p35"/>
            <p:cNvSpPr/>
            <p:nvPr/>
          </p:nvSpPr>
          <p:spPr>
            <a:xfrm>
              <a:off x="7606413" y="1934560"/>
              <a:ext cx="38003" cy="154981"/>
            </a:xfrm>
            <a:custGeom>
              <a:rect b="b" l="l" r="r" t="t"/>
              <a:pathLst>
                <a:path extrusionOk="0" h="212" w="54">
                  <a:moveTo>
                    <a:pt x="42" y="6"/>
                  </a:moveTo>
                  <a:lnTo>
                    <a:pt x="42" y="6"/>
                  </a:lnTo>
                  <a:lnTo>
                    <a:pt x="41" y="19"/>
                  </a:lnTo>
                  <a:lnTo>
                    <a:pt x="38" y="33"/>
                  </a:lnTo>
                  <a:lnTo>
                    <a:pt x="33" y="60"/>
                  </a:lnTo>
                  <a:lnTo>
                    <a:pt x="25" y="87"/>
                  </a:lnTo>
                  <a:lnTo>
                    <a:pt x="19" y="114"/>
                  </a:lnTo>
                  <a:lnTo>
                    <a:pt x="19" y="114"/>
                  </a:lnTo>
                  <a:lnTo>
                    <a:pt x="8" y="160"/>
                  </a:lnTo>
                  <a:lnTo>
                    <a:pt x="3" y="183"/>
                  </a:lnTo>
                  <a:lnTo>
                    <a:pt x="0" y="207"/>
                  </a:lnTo>
                  <a:lnTo>
                    <a:pt x="0" y="207"/>
                  </a:lnTo>
                  <a:lnTo>
                    <a:pt x="0" y="210"/>
                  </a:lnTo>
                  <a:lnTo>
                    <a:pt x="2" y="211"/>
                  </a:lnTo>
                  <a:lnTo>
                    <a:pt x="5" y="212"/>
                  </a:lnTo>
                  <a:lnTo>
                    <a:pt x="9" y="211"/>
                  </a:lnTo>
                  <a:lnTo>
                    <a:pt x="11" y="210"/>
                  </a:lnTo>
                  <a:lnTo>
                    <a:pt x="12" y="207"/>
                  </a:lnTo>
                  <a:lnTo>
                    <a:pt x="12" y="207"/>
                  </a:lnTo>
                  <a:lnTo>
                    <a:pt x="15" y="182"/>
                  </a:lnTo>
                  <a:lnTo>
                    <a:pt x="20" y="156"/>
                  </a:lnTo>
                  <a:lnTo>
                    <a:pt x="26" y="131"/>
                  </a:lnTo>
                  <a:lnTo>
                    <a:pt x="33" y="106"/>
                  </a:lnTo>
                  <a:lnTo>
                    <a:pt x="39" y="81"/>
                  </a:lnTo>
                  <a:lnTo>
                    <a:pt x="46" y="57"/>
                  </a:lnTo>
                  <a:lnTo>
                    <a:pt x="51" y="30"/>
                  </a:lnTo>
                  <a:lnTo>
                    <a:pt x="54" y="6"/>
                  </a:lnTo>
                  <a:lnTo>
                    <a:pt x="54" y="6"/>
                  </a:lnTo>
                  <a:lnTo>
                    <a:pt x="54" y="3"/>
                  </a:lnTo>
                  <a:lnTo>
                    <a:pt x="53" y="2"/>
                  </a:lnTo>
                  <a:lnTo>
                    <a:pt x="49" y="0"/>
                  </a:lnTo>
                  <a:lnTo>
                    <a:pt x="45" y="2"/>
                  </a:lnTo>
                  <a:lnTo>
                    <a:pt x="43" y="3"/>
                  </a:lnTo>
                  <a:lnTo>
                    <a:pt x="42" y="6"/>
                  </a:lnTo>
                  <a:lnTo>
                    <a:pt x="42"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2" name="Google Shape;902;p35"/>
            <p:cNvSpPr/>
            <p:nvPr/>
          </p:nvSpPr>
          <p:spPr>
            <a:xfrm>
              <a:off x="7647339" y="1960878"/>
              <a:ext cx="46772" cy="134511"/>
            </a:xfrm>
            <a:custGeom>
              <a:rect b="b" l="l" r="r" t="t"/>
              <a:pathLst>
                <a:path extrusionOk="0" h="186" w="64">
                  <a:moveTo>
                    <a:pt x="53" y="3"/>
                  </a:moveTo>
                  <a:lnTo>
                    <a:pt x="53" y="3"/>
                  </a:lnTo>
                  <a:lnTo>
                    <a:pt x="44" y="24"/>
                  </a:lnTo>
                  <a:lnTo>
                    <a:pt x="36" y="46"/>
                  </a:lnTo>
                  <a:lnTo>
                    <a:pt x="30" y="68"/>
                  </a:lnTo>
                  <a:lnTo>
                    <a:pt x="23" y="91"/>
                  </a:lnTo>
                  <a:lnTo>
                    <a:pt x="13" y="135"/>
                  </a:lnTo>
                  <a:lnTo>
                    <a:pt x="6" y="157"/>
                  </a:lnTo>
                  <a:lnTo>
                    <a:pt x="0" y="180"/>
                  </a:lnTo>
                  <a:lnTo>
                    <a:pt x="0" y="180"/>
                  </a:lnTo>
                  <a:lnTo>
                    <a:pt x="0" y="182"/>
                  </a:lnTo>
                  <a:lnTo>
                    <a:pt x="0" y="183"/>
                  </a:lnTo>
                  <a:lnTo>
                    <a:pt x="4" y="186"/>
                  </a:lnTo>
                  <a:lnTo>
                    <a:pt x="8" y="186"/>
                  </a:lnTo>
                  <a:lnTo>
                    <a:pt x="10" y="185"/>
                  </a:lnTo>
                  <a:lnTo>
                    <a:pt x="10" y="182"/>
                  </a:lnTo>
                  <a:lnTo>
                    <a:pt x="10" y="182"/>
                  </a:lnTo>
                  <a:lnTo>
                    <a:pt x="17" y="161"/>
                  </a:lnTo>
                  <a:lnTo>
                    <a:pt x="23" y="139"/>
                  </a:lnTo>
                  <a:lnTo>
                    <a:pt x="34" y="94"/>
                  </a:lnTo>
                  <a:lnTo>
                    <a:pt x="40" y="72"/>
                  </a:lnTo>
                  <a:lnTo>
                    <a:pt x="47" y="51"/>
                  </a:lnTo>
                  <a:lnTo>
                    <a:pt x="55" y="29"/>
                  </a:lnTo>
                  <a:lnTo>
                    <a:pt x="64" y="8"/>
                  </a:lnTo>
                  <a:lnTo>
                    <a:pt x="64" y="8"/>
                  </a:lnTo>
                  <a:lnTo>
                    <a:pt x="64" y="7"/>
                  </a:lnTo>
                  <a:lnTo>
                    <a:pt x="64" y="4"/>
                  </a:lnTo>
                  <a:lnTo>
                    <a:pt x="61" y="0"/>
                  </a:lnTo>
                  <a:lnTo>
                    <a:pt x="59" y="0"/>
                  </a:lnTo>
                  <a:lnTo>
                    <a:pt x="57" y="0"/>
                  </a:lnTo>
                  <a:lnTo>
                    <a:pt x="55" y="2"/>
                  </a:lnTo>
                  <a:lnTo>
                    <a:pt x="53" y="3"/>
                  </a:lnTo>
                  <a:lnTo>
                    <a:pt x="53"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3" name="Google Shape;903;p35"/>
            <p:cNvSpPr/>
            <p:nvPr/>
          </p:nvSpPr>
          <p:spPr>
            <a:xfrm>
              <a:off x="6580351" y="2308852"/>
              <a:ext cx="17540" cy="46787"/>
            </a:xfrm>
            <a:custGeom>
              <a:rect b="b" l="l" r="r" t="t"/>
              <a:pathLst>
                <a:path extrusionOk="0" h="64" w="26">
                  <a:moveTo>
                    <a:pt x="14" y="4"/>
                  </a:moveTo>
                  <a:lnTo>
                    <a:pt x="14" y="4"/>
                  </a:lnTo>
                  <a:lnTo>
                    <a:pt x="10" y="17"/>
                  </a:lnTo>
                  <a:lnTo>
                    <a:pt x="5" y="30"/>
                  </a:lnTo>
                  <a:lnTo>
                    <a:pt x="1" y="45"/>
                  </a:lnTo>
                  <a:lnTo>
                    <a:pt x="0" y="59"/>
                  </a:lnTo>
                  <a:lnTo>
                    <a:pt x="0" y="59"/>
                  </a:lnTo>
                  <a:lnTo>
                    <a:pt x="0" y="62"/>
                  </a:lnTo>
                  <a:lnTo>
                    <a:pt x="1" y="63"/>
                  </a:lnTo>
                  <a:lnTo>
                    <a:pt x="5" y="64"/>
                  </a:lnTo>
                  <a:lnTo>
                    <a:pt x="9" y="63"/>
                  </a:lnTo>
                  <a:lnTo>
                    <a:pt x="10" y="62"/>
                  </a:lnTo>
                  <a:lnTo>
                    <a:pt x="10" y="59"/>
                  </a:lnTo>
                  <a:lnTo>
                    <a:pt x="10" y="59"/>
                  </a:lnTo>
                  <a:lnTo>
                    <a:pt x="13" y="45"/>
                  </a:lnTo>
                  <a:lnTo>
                    <a:pt x="17" y="33"/>
                  </a:lnTo>
                  <a:lnTo>
                    <a:pt x="21" y="20"/>
                  </a:lnTo>
                  <a:lnTo>
                    <a:pt x="26" y="7"/>
                  </a:lnTo>
                  <a:lnTo>
                    <a:pt x="26" y="7"/>
                  </a:lnTo>
                  <a:lnTo>
                    <a:pt x="26" y="4"/>
                  </a:lnTo>
                  <a:lnTo>
                    <a:pt x="24" y="3"/>
                  </a:lnTo>
                  <a:lnTo>
                    <a:pt x="22" y="0"/>
                  </a:lnTo>
                  <a:lnTo>
                    <a:pt x="17" y="0"/>
                  </a:lnTo>
                  <a:lnTo>
                    <a:pt x="15" y="2"/>
                  </a:lnTo>
                  <a:lnTo>
                    <a:pt x="14" y="4"/>
                  </a:lnTo>
                  <a:lnTo>
                    <a:pt x="1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4" name="Google Shape;904;p35"/>
            <p:cNvSpPr/>
            <p:nvPr/>
          </p:nvSpPr>
          <p:spPr>
            <a:xfrm>
              <a:off x="6606659" y="2343942"/>
              <a:ext cx="17540" cy="58483"/>
            </a:xfrm>
            <a:custGeom>
              <a:rect b="b" l="l" r="r" t="t"/>
              <a:pathLst>
                <a:path extrusionOk="0" h="79" w="22">
                  <a:moveTo>
                    <a:pt x="10" y="5"/>
                  </a:moveTo>
                  <a:lnTo>
                    <a:pt x="10" y="5"/>
                  </a:lnTo>
                  <a:lnTo>
                    <a:pt x="10" y="22"/>
                  </a:lnTo>
                  <a:lnTo>
                    <a:pt x="7" y="39"/>
                  </a:lnTo>
                  <a:lnTo>
                    <a:pt x="4" y="55"/>
                  </a:lnTo>
                  <a:lnTo>
                    <a:pt x="0" y="72"/>
                  </a:lnTo>
                  <a:lnTo>
                    <a:pt x="0" y="72"/>
                  </a:lnTo>
                  <a:lnTo>
                    <a:pt x="0" y="75"/>
                  </a:lnTo>
                  <a:lnTo>
                    <a:pt x="0" y="76"/>
                  </a:lnTo>
                  <a:lnTo>
                    <a:pt x="4" y="79"/>
                  </a:lnTo>
                  <a:lnTo>
                    <a:pt x="7" y="79"/>
                  </a:lnTo>
                  <a:lnTo>
                    <a:pt x="9" y="77"/>
                  </a:lnTo>
                  <a:lnTo>
                    <a:pt x="10" y="75"/>
                  </a:lnTo>
                  <a:lnTo>
                    <a:pt x="10" y="75"/>
                  </a:lnTo>
                  <a:lnTo>
                    <a:pt x="15" y="58"/>
                  </a:lnTo>
                  <a:lnTo>
                    <a:pt x="19" y="41"/>
                  </a:lnTo>
                  <a:lnTo>
                    <a:pt x="21" y="22"/>
                  </a:lnTo>
                  <a:lnTo>
                    <a:pt x="22" y="5"/>
                  </a:lnTo>
                  <a:lnTo>
                    <a:pt x="22" y="5"/>
                  </a:lnTo>
                  <a:lnTo>
                    <a:pt x="22" y="3"/>
                  </a:lnTo>
                  <a:lnTo>
                    <a:pt x="21" y="1"/>
                  </a:lnTo>
                  <a:lnTo>
                    <a:pt x="17" y="0"/>
                  </a:lnTo>
                  <a:lnTo>
                    <a:pt x="13" y="1"/>
                  </a:lnTo>
                  <a:lnTo>
                    <a:pt x="11" y="3"/>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5" name="Google Shape;905;p35"/>
            <p:cNvSpPr/>
            <p:nvPr/>
          </p:nvSpPr>
          <p:spPr>
            <a:xfrm>
              <a:off x="6641738" y="2355638"/>
              <a:ext cx="14617" cy="58483"/>
            </a:xfrm>
            <a:custGeom>
              <a:rect b="b" l="l" r="r" t="t"/>
              <a:pathLst>
                <a:path extrusionOk="0" h="80" w="23">
                  <a:moveTo>
                    <a:pt x="11" y="6"/>
                  </a:moveTo>
                  <a:lnTo>
                    <a:pt x="11" y="6"/>
                  </a:lnTo>
                  <a:lnTo>
                    <a:pt x="10" y="24"/>
                  </a:lnTo>
                  <a:lnTo>
                    <a:pt x="6" y="41"/>
                  </a:lnTo>
                  <a:lnTo>
                    <a:pt x="2" y="58"/>
                  </a:lnTo>
                  <a:lnTo>
                    <a:pt x="0" y="75"/>
                  </a:lnTo>
                  <a:lnTo>
                    <a:pt x="0" y="75"/>
                  </a:lnTo>
                  <a:lnTo>
                    <a:pt x="0" y="78"/>
                  </a:lnTo>
                  <a:lnTo>
                    <a:pt x="2" y="79"/>
                  </a:lnTo>
                  <a:lnTo>
                    <a:pt x="6" y="80"/>
                  </a:lnTo>
                  <a:lnTo>
                    <a:pt x="10" y="79"/>
                  </a:lnTo>
                  <a:lnTo>
                    <a:pt x="11" y="78"/>
                  </a:lnTo>
                  <a:lnTo>
                    <a:pt x="11" y="75"/>
                  </a:lnTo>
                  <a:lnTo>
                    <a:pt x="11" y="75"/>
                  </a:lnTo>
                  <a:lnTo>
                    <a:pt x="13" y="58"/>
                  </a:lnTo>
                  <a:lnTo>
                    <a:pt x="17" y="41"/>
                  </a:lnTo>
                  <a:lnTo>
                    <a:pt x="20" y="24"/>
                  </a:lnTo>
                  <a:lnTo>
                    <a:pt x="23" y="6"/>
                  </a:lnTo>
                  <a:lnTo>
                    <a:pt x="23" y="6"/>
                  </a:lnTo>
                  <a:lnTo>
                    <a:pt x="23" y="4"/>
                  </a:lnTo>
                  <a:lnTo>
                    <a:pt x="21" y="2"/>
                  </a:lnTo>
                  <a:lnTo>
                    <a:pt x="17" y="0"/>
                  </a:lnTo>
                  <a:lnTo>
                    <a:pt x="13" y="2"/>
                  </a:lnTo>
                  <a:lnTo>
                    <a:pt x="12" y="4"/>
                  </a:lnTo>
                  <a:lnTo>
                    <a:pt x="11" y="6"/>
                  </a:lnTo>
                  <a:lnTo>
                    <a:pt x="11"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6" name="Google Shape;906;p35"/>
            <p:cNvSpPr/>
            <p:nvPr/>
          </p:nvSpPr>
          <p:spPr>
            <a:xfrm>
              <a:off x="6688510" y="2332245"/>
              <a:ext cx="8771" cy="40938"/>
            </a:xfrm>
            <a:custGeom>
              <a:rect b="b" l="l" r="r" t="t"/>
              <a:pathLst>
                <a:path extrusionOk="0" h="57" w="12">
                  <a:moveTo>
                    <a:pt x="0" y="6"/>
                  </a:moveTo>
                  <a:lnTo>
                    <a:pt x="0" y="51"/>
                  </a:lnTo>
                  <a:lnTo>
                    <a:pt x="0" y="51"/>
                  </a:lnTo>
                  <a:lnTo>
                    <a:pt x="0" y="54"/>
                  </a:lnTo>
                  <a:lnTo>
                    <a:pt x="2" y="55"/>
                  </a:lnTo>
                  <a:lnTo>
                    <a:pt x="6" y="57"/>
                  </a:lnTo>
                  <a:lnTo>
                    <a:pt x="10" y="55"/>
                  </a:lnTo>
                  <a:lnTo>
                    <a:pt x="11" y="54"/>
                  </a:lnTo>
                  <a:lnTo>
                    <a:pt x="12" y="51"/>
                  </a:lnTo>
                  <a:lnTo>
                    <a:pt x="12" y="6"/>
                  </a:lnTo>
                  <a:lnTo>
                    <a:pt x="12" y="6"/>
                  </a:lnTo>
                  <a:lnTo>
                    <a:pt x="11" y="3"/>
                  </a:lnTo>
                  <a:lnTo>
                    <a:pt x="10" y="2"/>
                  </a:lnTo>
                  <a:lnTo>
                    <a:pt x="6" y="0"/>
                  </a:lnTo>
                  <a:lnTo>
                    <a:pt x="2" y="2"/>
                  </a:lnTo>
                  <a:lnTo>
                    <a:pt x="0" y="3"/>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7" name="Google Shape;907;p35"/>
            <p:cNvSpPr/>
            <p:nvPr/>
          </p:nvSpPr>
          <p:spPr>
            <a:xfrm>
              <a:off x="6697281" y="2446288"/>
              <a:ext cx="11693" cy="52635"/>
            </a:xfrm>
            <a:custGeom>
              <a:rect b="b" l="l" r="r" t="t"/>
              <a:pathLst>
                <a:path extrusionOk="0" h="72" w="19">
                  <a:moveTo>
                    <a:pt x="8" y="5"/>
                  </a:moveTo>
                  <a:lnTo>
                    <a:pt x="8" y="5"/>
                  </a:lnTo>
                  <a:lnTo>
                    <a:pt x="7" y="21"/>
                  </a:lnTo>
                  <a:lnTo>
                    <a:pt x="4" y="37"/>
                  </a:lnTo>
                  <a:lnTo>
                    <a:pt x="2" y="51"/>
                  </a:lnTo>
                  <a:lnTo>
                    <a:pt x="0" y="67"/>
                  </a:lnTo>
                  <a:lnTo>
                    <a:pt x="0" y="67"/>
                  </a:lnTo>
                  <a:lnTo>
                    <a:pt x="0" y="69"/>
                  </a:lnTo>
                  <a:lnTo>
                    <a:pt x="2" y="71"/>
                  </a:lnTo>
                  <a:lnTo>
                    <a:pt x="5" y="72"/>
                  </a:lnTo>
                  <a:lnTo>
                    <a:pt x="9" y="71"/>
                  </a:lnTo>
                  <a:lnTo>
                    <a:pt x="11" y="69"/>
                  </a:lnTo>
                  <a:lnTo>
                    <a:pt x="11" y="67"/>
                  </a:lnTo>
                  <a:lnTo>
                    <a:pt x="11" y="67"/>
                  </a:lnTo>
                  <a:lnTo>
                    <a:pt x="12" y="51"/>
                  </a:lnTo>
                  <a:lnTo>
                    <a:pt x="15" y="37"/>
                  </a:lnTo>
                  <a:lnTo>
                    <a:pt x="17" y="21"/>
                  </a:lnTo>
                  <a:lnTo>
                    <a:pt x="19" y="5"/>
                  </a:lnTo>
                  <a:lnTo>
                    <a:pt x="19" y="5"/>
                  </a:lnTo>
                  <a:lnTo>
                    <a:pt x="19" y="4"/>
                  </a:lnTo>
                  <a:lnTo>
                    <a:pt x="17" y="1"/>
                  </a:lnTo>
                  <a:lnTo>
                    <a:pt x="13" y="0"/>
                  </a:lnTo>
                  <a:lnTo>
                    <a:pt x="9" y="1"/>
                  </a:lnTo>
                  <a:lnTo>
                    <a:pt x="8" y="4"/>
                  </a:lnTo>
                  <a:lnTo>
                    <a:pt x="8" y="5"/>
                  </a:lnTo>
                  <a:lnTo>
                    <a:pt x="8"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8" name="Google Shape;908;p35"/>
            <p:cNvSpPr/>
            <p:nvPr/>
          </p:nvSpPr>
          <p:spPr>
            <a:xfrm>
              <a:off x="6726513" y="2475530"/>
              <a:ext cx="14617" cy="58483"/>
            </a:xfrm>
            <a:custGeom>
              <a:rect b="b" l="l" r="r" t="t"/>
              <a:pathLst>
                <a:path extrusionOk="0" h="80" w="19">
                  <a:moveTo>
                    <a:pt x="9" y="6"/>
                  </a:moveTo>
                  <a:lnTo>
                    <a:pt x="9" y="6"/>
                  </a:lnTo>
                  <a:lnTo>
                    <a:pt x="6" y="13"/>
                  </a:lnTo>
                  <a:lnTo>
                    <a:pt x="5" y="21"/>
                  </a:lnTo>
                  <a:lnTo>
                    <a:pt x="2" y="29"/>
                  </a:lnTo>
                  <a:lnTo>
                    <a:pt x="1" y="37"/>
                  </a:lnTo>
                  <a:lnTo>
                    <a:pt x="1" y="37"/>
                  </a:lnTo>
                  <a:lnTo>
                    <a:pt x="0" y="55"/>
                  </a:lnTo>
                  <a:lnTo>
                    <a:pt x="1" y="74"/>
                  </a:lnTo>
                  <a:lnTo>
                    <a:pt x="1" y="74"/>
                  </a:lnTo>
                  <a:lnTo>
                    <a:pt x="1" y="77"/>
                  </a:lnTo>
                  <a:lnTo>
                    <a:pt x="2" y="78"/>
                  </a:lnTo>
                  <a:lnTo>
                    <a:pt x="6" y="80"/>
                  </a:lnTo>
                  <a:lnTo>
                    <a:pt x="10" y="78"/>
                  </a:lnTo>
                  <a:lnTo>
                    <a:pt x="12" y="77"/>
                  </a:lnTo>
                  <a:lnTo>
                    <a:pt x="12" y="74"/>
                  </a:lnTo>
                  <a:lnTo>
                    <a:pt x="12" y="40"/>
                  </a:lnTo>
                  <a:lnTo>
                    <a:pt x="12" y="40"/>
                  </a:lnTo>
                  <a:lnTo>
                    <a:pt x="13" y="31"/>
                  </a:lnTo>
                  <a:lnTo>
                    <a:pt x="15" y="23"/>
                  </a:lnTo>
                  <a:lnTo>
                    <a:pt x="18" y="14"/>
                  </a:lnTo>
                  <a:lnTo>
                    <a:pt x="19" y="6"/>
                  </a:lnTo>
                  <a:lnTo>
                    <a:pt x="19" y="6"/>
                  </a:lnTo>
                  <a:lnTo>
                    <a:pt x="19" y="4"/>
                  </a:lnTo>
                  <a:lnTo>
                    <a:pt x="18" y="1"/>
                  </a:lnTo>
                  <a:lnTo>
                    <a:pt x="17" y="1"/>
                  </a:lnTo>
                  <a:lnTo>
                    <a:pt x="14" y="0"/>
                  </a:lnTo>
                  <a:lnTo>
                    <a:pt x="10" y="1"/>
                  </a:lnTo>
                  <a:lnTo>
                    <a:pt x="9" y="4"/>
                  </a:lnTo>
                  <a:lnTo>
                    <a:pt x="9" y="6"/>
                  </a:lnTo>
                  <a:lnTo>
                    <a:pt x="9"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09" name="Google Shape;909;p35"/>
            <p:cNvSpPr/>
            <p:nvPr/>
          </p:nvSpPr>
          <p:spPr>
            <a:xfrm>
              <a:off x="6755746" y="2498923"/>
              <a:ext cx="8771" cy="40938"/>
            </a:xfrm>
            <a:custGeom>
              <a:rect b="b" l="l" r="r" t="t"/>
              <a:pathLst>
                <a:path extrusionOk="0" h="54" w="12">
                  <a:moveTo>
                    <a:pt x="0" y="6"/>
                  </a:moveTo>
                  <a:lnTo>
                    <a:pt x="0" y="48"/>
                  </a:lnTo>
                  <a:lnTo>
                    <a:pt x="0" y="48"/>
                  </a:lnTo>
                  <a:lnTo>
                    <a:pt x="0" y="51"/>
                  </a:lnTo>
                  <a:lnTo>
                    <a:pt x="1" y="52"/>
                  </a:lnTo>
                  <a:lnTo>
                    <a:pt x="5" y="54"/>
                  </a:lnTo>
                  <a:lnTo>
                    <a:pt x="9" y="52"/>
                  </a:lnTo>
                  <a:lnTo>
                    <a:pt x="10" y="51"/>
                  </a:lnTo>
                  <a:lnTo>
                    <a:pt x="12" y="48"/>
                  </a:lnTo>
                  <a:lnTo>
                    <a:pt x="12" y="6"/>
                  </a:lnTo>
                  <a:lnTo>
                    <a:pt x="12" y="6"/>
                  </a:lnTo>
                  <a:lnTo>
                    <a:pt x="10" y="4"/>
                  </a:lnTo>
                  <a:lnTo>
                    <a:pt x="9" y="3"/>
                  </a:lnTo>
                  <a:lnTo>
                    <a:pt x="5" y="0"/>
                  </a:lnTo>
                  <a:lnTo>
                    <a:pt x="1" y="3"/>
                  </a:lnTo>
                  <a:lnTo>
                    <a:pt x="0" y="4"/>
                  </a:lnTo>
                  <a:lnTo>
                    <a:pt x="0" y="6"/>
                  </a:lnTo>
                  <a:lnTo>
                    <a:pt x="0"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0" name="Google Shape;910;p35"/>
            <p:cNvSpPr/>
            <p:nvPr/>
          </p:nvSpPr>
          <p:spPr>
            <a:xfrm>
              <a:off x="6796672" y="2481378"/>
              <a:ext cx="8771" cy="26318"/>
            </a:xfrm>
            <a:custGeom>
              <a:rect b="b" l="l" r="r" t="t"/>
              <a:pathLst>
                <a:path extrusionOk="0" h="38" w="12">
                  <a:moveTo>
                    <a:pt x="0" y="5"/>
                  </a:moveTo>
                  <a:lnTo>
                    <a:pt x="0" y="32"/>
                  </a:lnTo>
                  <a:lnTo>
                    <a:pt x="0" y="32"/>
                  </a:lnTo>
                  <a:lnTo>
                    <a:pt x="2" y="35"/>
                  </a:lnTo>
                  <a:lnTo>
                    <a:pt x="3" y="36"/>
                  </a:lnTo>
                  <a:lnTo>
                    <a:pt x="7" y="38"/>
                  </a:lnTo>
                  <a:lnTo>
                    <a:pt x="11" y="36"/>
                  </a:lnTo>
                  <a:lnTo>
                    <a:pt x="12" y="35"/>
                  </a:lnTo>
                  <a:lnTo>
                    <a:pt x="12" y="3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1" name="Google Shape;911;p35"/>
            <p:cNvSpPr/>
            <p:nvPr/>
          </p:nvSpPr>
          <p:spPr>
            <a:xfrm>
              <a:off x="6811287" y="2586648"/>
              <a:ext cx="20464" cy="43863"/>
            </a:xfrm>
            <a:custGeom>
              <a:rect b="b" l="l" r="r" t="t"/>
              <a:pathLst>
                <a:path extrusionOk="0" h="60" w="27">
                  <a:moveTo>
                    <a:pt x="16" y="3"/>
                  </a:moveTo>
                  <a:lnTo>
                    <a:pt x="16" y="3"/>
                  </a:lnTo>
                  <a:lnTo>
                    <a:pt x="9" y="14"/>
                  </a:lnTo>
                  <a:lnTo>
                    <a:pt x="4" y="27"/>
                  </a:lnTo>
                  <a:lnTo>
                    <a:pt x="1" y="40"/>
                  </a:lnTo>
                  <a:lnTo>
                    <a:pt x="0" y="55"/>
                  </a:lnTo>
                  <a:lnTo>
                    <a:pt x="0" y="55"/>
                  </a:lnTo>
                  <a:lnTo>
                    <a:pt x="0" y="57"/>
                  </a:lnTo>
                  <a:lnTo>
                    <a:pt x="1" y="59"/>
                  </a:lnTo>
                  <a:lnTo>
                    <a:pt x="5" y="60"/>
                  </a:lnTo>
                  <a:lnTo>
                    <a:pt x="9" y="59"/>
                  </a:lnTo>
                  <a:lnTo>
                    <a:pt x="10" y="57"/>
                  </a:lnTo>
                  <a:lnTo>
                    <a:pt x="12" y="55"/>
                  </a:lnTo>
                  <a:lnTo>
                    <a:pt x="12" y="55"/>
                  </a:lnTo>
                  <a:lnTo>
                    <a:pt x="12" y="42"/>
                  </a:lnTo>
                  <a:lnTo>
                    <a:pt x="14" y="30"/>
                  </a:lnTo>
                  <a:lnTo>
                    <a:pt x="20" y="18"/>
                  </a:lnTo>
                  <a:lnTo>
                    <a:pt x="26" y="8"/>
                  </a:lnTo>
                  <a:lnTo>
                    <a:pt x="26" y="8"/>
                  </a:lnTo>
                  <a:lnTo>
                    <a:pt x="27" y="5"/>
                  </a:lnTo>
                  <a:lnTo>
                    <a:pt x="26" y="4"/>
                  </a:lnTo>
                  <a:lnTo>
                    <a:pt x="26" y="3"/>
                  </a:lnTo>
                  <a:lnTo>
                    <a:pt x="23" y="0"/>
                  </a:lnTo>
                  <a:lnTo>
                    <a:pt x="20" y="0"/>
                  </a:lnTo>
                  <a:lnTo>
                    <a:pt x="18" y="0"/>
                  </a:lnTo>
                  <a:lnTo>
                    <a:pt x="16" y="3"/>
                  </a:lnTo>
                  <a:lnTo>
                    <a:pt x="16"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2" name="Google Shape;912;p35"/>
            <p:cNvSpPr/>
            <p:nvPr/>
          </p:nvSpPr>
          <p:spPr>
            <a:xfrm>
              <a:off x="6831751" y="2601268"/>
              <a:ext cx="20464" cy="46787"/>
            </a:xfrm>
            <a:custGeom>
              <a:rect b="b" l="l" r="r" t="t"/>
              <a:pathLst>
                <a:path extrusionOk="0" h="64" w="27">
                  <a:moveTo>
                    <a:pt x="16" y="4"/>
                  </a:moveTo>
                  <a:lnTo>
                    <a:pt x="16" y="4"/>
                  </a:lnTo>
                  <a:lnTo>
                    <a:pt x="12" y="19"/>
                  </a:lnTo>
                  <a:lnTo>
                    <a:pt x="7" y="32"/>
                  </a:lnTo>
                  <a:lnTo>
                    <a:pt x="3" y="45"/>
                  </a:lnTo>
                  <a:lnTo>
                    <a:pt x="1" y="53"/>
                  </a:lnTo>
                  <a:lnTo>
                    <a:pt x="0" y="59"/>
                  </a:lnTo>
                  <a:lnTo>
                    <a:pt x="0" y="59"/>
                  </a:lnTo>
                  <a:lnTo>
                    <a:pt x="1" y="62"/>
                  </a:lnTo>
                  <a:lnTo>
                    <a:pt x="3" y="63"/>
                  </a:lnTo>
                  <a:lnTo>
                    <a:pt x="7" y="64"/>
                  </a:lnTo>
                  <a:lnTo>
                    <a:pt x="10" y="63"/>
                  </a:lnTo>
                  <a:lnTo>
                    <a:pt x="12" y="62"/>
                  </a:lnTo>
                  <a:lnTo>
                    <a:pt x="12" y="59"/>
                  </a:lnTo>
                  <a:lnTo>
                    <a:pt x="12" y="59"/>
                  </a:lnTo>
                  <a:lnTo>
                    <a:pt x="13" y="53"/>
                  </a:lnTo>
                  <a:lnTo>
                    <a:pt x="14" y="46"/>
                  </a:lnTo>
                  <a:lnTo>
                    <a:pt x="18" y="33"/>
                  </a:lnTo>
                  <a:lnTo>
                    <a:pt x="22" y="21"/>
                  </a:lnTo>
                  <a:lnTo>
                    <a:pt x="27" y="8"/>
                  </a:lnTo>
                  <a:lnTo>
                    <a:pt x="27" y="8"/>
                  </a:lnTo>
                  <a:lnTo>
                    <a:pt x="27" y="5"/>
                  </a:lnTo>
                  <a:lnTo>
                    <a:pt x="26" y="3"/>
                  </a:lnTo>
                  <a:lnTo>
                    <a:pt x="22" y="0"/>
                  </a:lnTo>
                  <a:lnTo>
                    <a:pt x="18" y="2"/>
                  </a:lnTo>
                  <a:lnTo>
                    <a:pt x="17" y="3"/>
                  </a:lnTo>
                  <a:lnTo>
                    <a:pt x="16" y="4"/>
                  </a:lnTo>
                  <a:lnTo>
                    <a:pt x="16"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3" name="Google Shape;913;p35"/>
            <p:cNvSpPr/>
            <p:nvPr/>
          </p:nvSpPr>
          <p:spPr>
            <a:xfrm>
              <a:off x="6878523" y="2618813"/>
              <a:ext cx="8771" cy="46787"/>
            </a:xfrm>
            <a:custGeom>
              <a:rect b="b" l="l" r="r" t="t"/>
              <a:pathLst>
                <a:path extrusionOk="0" h="64" w="12">
                  <a:moveTo>
                    <a:pt x="0" y="5"/>
                  </a:moveTo>
                  <a:lnTo>
                    <a:pt x="0" y="59"/>
                  </a:lnTo>
                  <a:lnTo>
                    <a:pt x="0" y="59"/>
                  </a:lnTo>
                  <a:lnTo>
                    <a:pt x="0" y="60"/>
                  </a:lnTo>
                  <a:lnTo>
                    <a:pt x="2" y="62"/>
                  </a:lnTo>
                  <a:lnTo>
                    <a:pt x="6" y="64"/>
                  </a:lnTo>
                  <a:lnTo>
                    <a:pt x="10" y="62"/>
                  </a:lnTo>
                  <a:lnTo>
                    <a:pt x="11" y="60"/>
                  </a:lnTo>
                  <a:lnTo>
                    <a:pt x="12" y="59"/>
                  </a:lnTo>
                  <a:lnTo>
                    <a:pt x="12" y="5"/>
                  </a:lnTo>
                  <a:lnTo>
                    <a:pt x="12" y="5"/>
                  </a:lnTo>
                  <a:lnTo>
                    <a:pt x="11" y="2"/>
                  </a:lnTo>
                  <a:lnTo>
                    <a:pt x="10" y="1"/>
                  </a:lnTo>
                  <a:lnTo>
                    <a:pt x="6" y="0"/>
                  </a:lnTo>
                  <a:lnTo>
                    <a:pt x="2" y="1"/>
                  </a:lnTo>
                  <a:lnTo>
                    <a:pt x="0"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4" name="Google Shape;914;p35"/>
            <p:cNvSpPr/>
            <p:nvPr/>
          </p:nvSpPr>
          <p:spPr>
            <a:xfrm>
              <a:off x="6907755" y="2610041"/>
              <a:ext cx="11693" cy="29242"/>
            </a:xfrm>
            <a:custGeom>
              <a:rect b="b" l="l" r="r" t="t"/>
              <a:pathLst>
                <a:path extrusionOk="0" h="38" w="15">
                  <a:moveTo>
                    <a:pt x="4" y="3"/>
                  </a:moveTo>
                  <a:lnTo>
                    <a:pt x="4" y="3"/>
                  </a:lnTo>
                  <a:lnTo>
                    <a:pt x="2" y="9"/>
                  </a:lnTo>
                  <a:lnTo>
                    <a:pt x="0" y="17"/>
                  </a:lnTo>
                  <a:lnTo>
                    <a:pt x="0" y="31"/>
                  </a:lnTo>
                  <a:lnTo>
                    <a:pt x="0" y="31"/>
                  </a:lnTo>
                  <a:lnTo>
                    <a:pt x="0" y="34"/>
                  </a:lnTo>
                  <a:lnTo>
                    <a:pt x="2" y="37"/>
                  </a:lnTo>
                  <a:lnTo>
                    <a:pt x="6" y="38"/>
                  </a:lnTo>
                  <a:lnTo>
                    <a:pt x="9" y="37"/>
                  </a:lnTo>
                  <a:lnTo>
                    <a:pt x="11" y="34"/>
                  </a:lnTo>
                  <a:lnTo>
                    <a:pt x="12" y="31"/>
                  </a:lnTo>
                  <a:lnTo>
                    <a:pt x="12" y="31"/>
                  </a:lnTo>
                  <a:lnTo>
                    <a:pt x="12" y="20"/>
                  </a:lnTo>
                  <a:lnTo>
                    <a:pt x="12" y="14"/>
                  </a:lnTo>
                  <a:lnTo>
                    <a:pt x="15" y="8"/>
                  </a:lnTo>
                  <a:lnTo>
                    <a:pt x="15" y="8"/>
                  </a:lnTo>
                  <a:lnTo>
                    <a:pt x="15" y="5"/>
                  </a:lnTo>
                  <a:lnTo>
                    <a:pt x="15" y="4"/>
                  </a:lnTo>
                  <a:lnTo>
                    <a:pt x="12" y="0"/>
                  </a:lnTo>
                  <a:lnTo>
                    <a:pt x="9" y="0"/>
                  </a:lnTo>
                  <a:lnTo>
                    <a:pt x="8" y="0"/>
                  </a:lnTo>
                  <a:lnTo>
                    <a:pt x="6" y="0"/>
                  </a:lnTo>
                  <a:lnTo>
                    <a:pt x="4" y="3"/>
                  </a:lnTo>
                  <a:lnTo>
                    <a:pt x="4"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5" name="Google Shape;915;p35"/>
            <p:cNvSpPr/>
            <p:nvPr/>
          </p:nvSpPr>
          <p:spPr>
            <a:xfrm>
              <a:off x="6925295" y="2694841"/>
              <a:ext cx="8771" cy="38015"/>
            </a:xfrm>
            <a:custGeom>
              <a:rect b="b" l="l" r="r" t="t"/>
              <a:pathLst>
                <a:path extrusionOk="0" h="53" w="11">
                  <a:moveTo>
                    <a:pt x="0" y="5"/>
                  </a:moveTo>
                  <a:lnTo>
                    <a:pt x="0" y="47"/>
                  </a:lnTo>
                  <a:lnTo>
                    <a:pt x="0" y="47"/>
                  </a:lnTo>
                  <a:lnTo>
                    <a:pt x="1" y="49"/>
                  </a:lnTo>
                  <a:lnTo>
                    <a:pt x="2" y="52"/>
                  </a:lnTo>
                  <a:lnTo>
                    <a:pt x="6" y="53"/>
                  </a:lnTo>
                  <a:lnTo>
                    <a:pt x="10" y="52"/>
                  </a:lnTo>
                  <a:lnTo>
                    <a:pt x="11" y="49"/>
                  </a:lnTo>
                  <a:lnTo>
                    <a:pt x="11" y="47"/>
                  </a:lnTo>
                  <a:lnTo>
                    <a:pt x="11" y="5"/>
                  </a:lnTo>
                  <a:lnTo>
                    <a:pt x="11" y="5"/>
                  </a:lnTo>
                  <a:lnTo>
                    <a:pt x="11" y="4"/>
                  </a:lnTo>
                  <a:lnTo>
                    <a:pt x="10" y="1"/>
                  </a:lnTo>
                  <a:lnTo>
                    <a:pt x="6" y="0"/>
                  </a:lnTo>
                  <a:lnTo>
                    <a:pt x="2" y="1"/>
                  </a:lnTo>
                  <a:lnTo>
                    <a:pt x="1" y="4"/>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6" name="Google Shape;916;p35"/>
            <p:cNvSpPr/>
            <p:nvPr/>
          </p:nvSpPr>
          <p:spPr>
            <a:xfrm>
              <a:off x="6948681" y="2715311"/>
              <a:ext cx="8771" cy="55560"/>
            </a:xfrm>
            <a:custGeom>
              <a:rect b="b" l="l" r="r" t="t"/>
              <a:pathLst>
                <a:path extrusionOk="0" h="76" w="15">
                  <a:moveTo>
                    <a:pt x="13" y="43"/>
                  </a:moveTo>
                  <a:lnTo>
                    <a:pt x="13" y="43"/>
                  </a:lnTo>
                  <a:lnTo>
                    <a:pt x="15" y="25"/>
                  </a:lnTo>
                  <a:lnTo>
                    <a:pt x="13" y="6"/>
                  </a:lnTo>
                  <a:lnTo>
                    <a:pt x="13" y="6"/>
                  </a:lnTo>
                  <a:lnTo>
                    <a:pt x="13" y="4"/>
                  </a:lnTo>
                  <a:lnTo>
                    <a:pt x="12" y="2"/>
                  </a:lnTo>
                  <a:lnTo>
                    <a:pt x="8" y="0"/>
                  </a:lnTo>
                  <a:lnTo>
                    <a:pt x="4" y="2"/>
                  </a:lnTo>
                  <a:lnTo>
                    <a:pt x="3" y="4"/>
                  </a:lnTo>
                  <a:lnTo>
                    <a:pt x="3" y="6"/>
                  </a:lnTo>
                  <a:lnTo>
                    <a:pt x="3" y="6"/>
                  </a:lnTo>
                  <a:lnTo>
                    <a:pt x="3" y="26"/>
                  </a:lnTo>
                  <a:lnTo>
                    <a:pt x="2" y="46"/>
                  </a:lnTo>
                  <a:lnTo>
                    <a:pt x="2" y="46"/>
                  </a:lnTo>
                  <a:lnTo>
                    <a:pt x="0" y="59"/>
                  </a:lnTo>
                  <a:lnTo>
                    <a:pt x="0" y="65"/>
                  </a:lnTo>
                  <a:lnTo>
                    <a:pt x="3" y="72"/>
                  </a:lnTo>
                  <a:lnTo>
                    <a:pt x="3" y="72"/>
                  </a:lnTo>
                  <a:lnTo>
                    <a:pt x="4" y="74"/>
                  </a:lnTo>
                  <a:lnTo>
                    <a:pt x="5" y="76"/>
                  </a:lnTo>
                  <a:lnTo>
                    <a:pt x="9" y="76"/>
                  </a:lnTo>
                  <a:lnTo>
                    <a:pt x="12" y="74"/>
                  </a:lnTo>
                  <a:lnTo>
                    <a:pt x="13" y="73"/>
                  </a:lnTo>
                  <a:lnTo>
                    <a:pt x="13" y="72"/>
                  </a:lnTo>
                  <a:lnTo>
                    <a:pt x="13" y="69"/>
                  </a:lnTo>
                  <a:lnTo>
                    <a:pt x="13" y="69"/>
                  </a:lnTo>
                  <a:lnTo>
                    <a:pt x="12" y="63"/>
                  </a:lnTo>
                  <a:lnTo>
                    <a:pt x="12" y="56"/>
                  </a:lnTo>
                  <a:lnTo>
                    <a:pt x="13" y="43"/>
                  </a:lnTo>
                  <a:lnTo>
                    <a:pt x="13" y="4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7" name="Google Shape;917;p35"/>
            <p:cNvSpPr/>
            <p:nvPr/>
          </p:nvSpPr>
          <p:spPr>
            <a:xfrm>
              <a:off x="6980836" y="2744552"/>
              <a:ext cx="11693" cy="35090"/>
            </a:xfrm>
            <a:custGeom>
              <a:rect b="b" l="l" r="r" t="t"/>
              <a:pathLst>
                <a:path extrusionOk="0" h="48" w="16">
                  <a:moveTo>
                    <a:pt x="16" y="5"/>
                  </a:moveTo>
                  <a:lnTo>
                    <a:pt x="16" y="5"/>
                  </a:lnTo>
                  <a:lnTo>
                    <a:pt x="16" y="3"/>
                  </a:lnTo>
                  <a:lnTo>
                    <a:pt x="15" y="1"/>
                  </a:lnTo>
                  <a:lnTo>
                    <a:pt x="11" y="0"/>
                  </a:lnTo>
                  <a:lnTo>
                    <a:pt x="7" y="1"/>
                  </a:lnTo>
                  <a:lnTo>
                    <a:pt x="6" y="3"/>
                  </a:lnTo>
                  <a:lnTo>
                    <a:pt x="4" y="5"/>
                  </a:lnTo>
                  <a:lnTo>
                    <a:pt x="4" y="5"/>
                  </a:lnTo>
                  <a:lnTo>
                    <a:pt x="3" y="14"/>
                  </a:lnTo>
                  <a:lnTo>
                    <a:pt x="2" y="25"/>
                  </a:lnTo>
                  <a:lnTo>
                    <a:pt x="0" y="34"/>
                  </a:lnTo>
                  <a:lnTo>
                    <a:pt x="0" y="39"/>
                  </a:lnTo>
                  <a:lnTo>
                    <a:pt x="2" y="44"/>
                  </a:lnTo>
                  <a:lnTo>
                    <a:pt x="2" y="44"/>
                  </a:lnTo>
                  <a:lnTo>
                    <a:pt x="3" y="47"/>
                  </a:lnTo>
                  <a:lnTo>
                    <a:pt x="4" y="48"/>
                  </a:lnTo>
                  <a:lnTo>
                    <a:pt x="8" y="48"/>
                  </a:lnTo>
                  <a:lnTo>
                    <a:pt x="12" y="46"/>
                  </a:lnTo>
                  <a:lnTo>
                    <a:pt x="12" y="44"/>
                  </a:lnTo>
                  <a:lnTo>
                    <a:pt x="12" y="42"/>
                  </a:lnTo>
                  <a:lnTo>
                    <a:pt x="12" y="42"/>
                  </a:lnTo>
                  <a:lnTo>
                    <a:pt x="11" y="37"/>
                  </a:lnTo>
                  <a:lnTo>
                    <a:pt x="11" y="33"/>
                  </a:lnTo>
                  <a:lnTo>
                    <a:pt x="14" y="24"/>
                  </a:lnTo>
                  <a:lnTo>
                    <a:pt x="15" y="14"/>
                  </a:lnTo>
                  <a:lnTo>
                    <a:pt x="16" y="5"/>
                  </a:lnTo>
                  <a:lnTo>
                    <a:pt x="16"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8" name="Google Shape;918;p35"/>
            <p:cNvSpPr/>
            <p:nvPr/>
          </p:nvSpPr>
          <p:spPr>
            <a:xfrm>
              <a:off x="7010069" y="2724082"/>
              <a:ext cx="8771" cy="35090"/>
            </a:xfrm>
            <a:custGeom>
              <a:rect b="b" l="l" r="r" t="t"/>
              <a:pathLst>
                <a:path extrusionOk="0" h="45" w="10">
                  <a:moveTo>
                    <a:pt x="0" y="5"/>
                  </a:moveTo>
                  <a:lnTo>
                    <a:pt x="0" y="40"/>
                  </a:lnTo>
                  <a:lnTo>
                    <a:pt x="0" y="40"/>
                  </a:lnTo>
                  <a:lnTo>
                    <a:pt x="0" y="41"/>
                  </a:lnTo>
                  <a:lnTo>
                    <a:pt x="1" y="44"/>
                  </a:lnTo>
                  <a:lnTo>
                    <a:pt x="5" y="45"/>
                  </a:lnTo>
                  <a:lnTo>
                    <a:pt x="9" y="44"/>
                  </a:lnTo>
                  <a:lnTo>
                    <a:pt x="10" y="41"/>
                  </a:lnTo>
                  <a:lnTo>
                    <a:pt x="10" y="40"/>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19" name="Google Shape;919;p35"/>
            <p:cNvSpPr/>
            <p:nvPr/>
          </p:nvSpPr>
          <p:spPr>
            <a:xfrm>
              <a:off x="7077304" y="2677296"/>
              <a:ext cx="11693" cy="35090"/>
            </a:xfrm>
            <a:custGeom>
              <a:rect b="b" l="l" r="r" t="t"/>
              <a:pathLst>
                <a:path extrusionOk="0" h="49" w="16">
                  <a:moveTo>
                    <a:pt x="16" y="42"/>
                  </a:moveTo>
                  <a:lnTo>
                    <a:pt x="16" y="42"/>
                  </a:lnTo>
                  <a:lnTo>
                    <a:pt x="13" y="33"/>
                  </a:lnTo>
                  <a:lnTo>
                    <a:pt x="12" y="24"/>
                  </a:lnTo>
                  <a:lnTo>
                    <a:pt x="12" y="6"/>
                  </a:lnTo>
                  <a:lnTo>
                    <a:pt x="12" y="6"/>
                  </a:lnTo>
                  <a:lnTo>
                    <a:pt x="12" y="3"/>
                  </a:lnTo>
                  <a:lnTo>
                    <a:pt x="10" y="2"/>
                  </a:lnTo>
                  <a:lnTo>
                    <a:pt x="6" y="0"/>
                  </a:lnTo>
                  <a:lnTo>
                    <a:pt x="2" y="2"/>
                  </a:lnTo>
                  <a:lnTo>
                    <a:pt x="1" y="3"/>
                  </a:lnTo>
                  <a:lnTo>
                    <a:pt x="0" y="6"/>
                  </a:lnTo>
                  <a:lnTo>
                    <a:pt x="0" y="6"/>
                  </a:lnTo>
                  <a:lnTo>
                    <a:pt x="1" y="25"/>
                  </a:lnTo>
                  <a:lnTo>
                    <a:pt x="2" y="36"/>
                  </a:lnTo>
                  <a:lnTo>
                    <a:pt x="4" y="45"/>
                  </a:lnTo>
                  <a:lnTo>
                    <a:pt x="4" y="45"/>
                  </a:lnTo>
                  <a:lnTo>
                    <a:pt x="5" y="48"/>
                  </a:lnTo>
                  <a:lnTo>
                    <a:pt x="8" y="49"/>
                  </a:lnTo>
                  <a:lnTo>
                    <a:pt x="12" y="49"/>
                  </a:lnTo>
                  <a:lnTo>
                    <a:pt x="14" y="46"/>
                  </a:lnTo>
                  <a:lnTo>
                    <a:pt x="16" y="45"/>
                  </a:lnTo>
                  <a:lnTo>
                    <a:pt x="16" y="42"/>
                  </a:lnTo>
                  <a:lnTo>
                    <a:pt x="16" y="4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0" name="Google Shape;920;p35"/>
            <p:cNvSpPr/>
            <p:nvPr/>
          </p:nvSpPr>
          <p:spPr>
            <a:xfrm>
              <a:off x="7109459" y="2677296"/>
              <a:ext cx="11693" cy="32167"/>
            </a:xfrm>
            <a:custGeom>
              <a:rect b="b" l="l" r="r" t="t"/>
              <a:pathLst>
                <a:path extrusionOk="0" h="41" w="15">
                  <a:moveTo>
                    <a:pt x="15" y="34"/>
                  </a:moveTo>
                  <a:lnTo>
                    <a:pt x="15" y="34"/>
                  </a:lnTo>
                  <a:lnTo>
                    <a:pt x="13" y="28"/>
                  </a:lnTo>
                  <a:lnTo>
                    <a:pt x="11" y="20"/>
                  </a:lnTo>
                  <a:lnTo>
                    <a:pt x="11" y="6"/>
                  </a:lnTo>
                  <a:lnTo>
                    <a:pt x="11" y="6"/>
                  </a:lnTo>
                  <a:lnTo>
                    <a:pt x="11" y="3"/>
                  </a:lnTo>
                  <a:lnTo>
                    <a:pt x="10" y="2"/>
                  </a:lnTo>
                  <a:lnTo>
                    <a:pt x="6" y="0"/>
                  </a:lnTo>
                  <a:lnTo>
                    <a:pt x="2" y="2"/>
                  </a:lnTo>
                  <a:lnTo>
                    <a:pt x="1" y="3"/>
                  </a:lnTo>
                  <a:lnTo>
                    <a:pt x="0" y="6"/>
                  </a:lnTo>
                  <a:lnTo>
                    <a:pt x="0" y="6"/>
                  </a:lnTo>
                  <a:lnTo>
                    <a:pt x="1" y="21"/>
                  </a:lnTo>
                  <a:lnTo>
                    <a:pt x="2" y="29"/>
                  </a:lnTo>
                  <a:lnTo>
                    <a:pt x="4" y="37"/>
                  </a:lnTo>
                  <a:lnTo>
                    <a:pt x="4" y="37"/>
                  </a:lnTo>
                  <a:lnTo>
                    <a:pt x="5" y="40"/>
                  </a:lnTo>
                  <a:lnTo>
                    <a:pt x="7" y="41"/>
                  </a:lnTo>
                  <a:lnTo>
                    <a:pt x="11" y="41"/>
                  </a:lnTo>
                  <a:lnTo>
                    <a:pt x="14" y="38"/>
                  </a:lnTo>
                  <a:lnTo>
                    <a:pt x="15" y="37"/>
                  </a:lnTo>
                  <a:lnTo>
                    <a:pt x="15" y="34"/>
                  </a:lnTo>
                  <a:lnTo>
                    <a:pt x="15" y="3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1" name="Google Shape;921;p35"/>
            <p:cNvSpPr/>
            <p:nvPr/>
          </p:nvSpPr>
          <p:spPr>
            <a:xfrm>
              <a:off x="7138692" y="2662676"/>
              <a:ext cx="8771" cy="35090"/>
            </a:xfrm>
            <a:custGeom>
              <a:rect b="b" l="l" r="r" t="t"/>
              <a:pathLst>
                <a:path extrusionOk="0" h="46" w="13">
                  <a:moveTo>
                    <a:pt x="12" y="22"/>
                  </a:moveTo>
                  <a:lnTo>
                    <a:pt x="12" y="22"/>
                  </a:lnTo>
                  <a:lnTo>
                    <a:pt x="13" y="5"/>
                  </a:lnTo>
                  <a:lnTo>
                    <a:pt x="13" y="5"/>
                  </a:lnTo>
                  <a:lnTo>
                    <a:pt x="13" y="4"/>
                  </a:lnTo>
                  <a:lnTo>
                    <a:pt x="12" y="1"/>
                  </a:lnTo>
                  <a:lnTo>
                    <a:pt x="8" y="0"/>
                  </a:lnTo>
                  <a:lnTo>
                    <a:pt x="4" y="1"/>
                  </a:lnTo>
                  <a:lnTo>
                    <a:pt x="3" y="4"/>
                  </a:lnTo>
                  <a:lnTo>
                    <a:pt x="2" y="5"/>
                  </a:lnTo>
                  <a:lnTo>
                    <a:pt x="2" y="5"/>
                  </a:lnTo>
                  <a:lnTo>
                    <a:pt x="0" y="25"/>
                  </a:lnTo>
                  <a:lnTo>
                    <a:pt x="0" y="34"/>
                  </a:lnTo>
                  <a:lnTo>
                    <a:pt x="3" y="43"/>
                  </a:lnTo>
                  <a:lnTo>
                    <a:pt x="3" y="43"/>
                  </a:lnTo>
                  <a:lnTo>
                    <a:pt x="4" y="44"/>
                  </a:lnTo>
                  <a:lnTo>
                    <a:pt x="5" y="46"/>
                  </a:lnTo>
                  <a:lnTo>
                    <a:pt x="8" y="46"/>
                  </a:lnTo>
                  <a:lnTo>
                    <a:pt x="9" y="44"/>
                  </a:lnTo>
                  <a:lnTo>
                    <a:pt x="13" y="42"/>
                  </a:lnTo>
                  <a:lnTo>
                    <a:pt x="13" y="39"/>
                  </a:lnTo>
                  <a:lnTo>
                    <a:pt x="13" y="36"/>
                  </a:lnTo>
                  <a:lnTo>
                    <a:pt x="13" y="36"/>
                  </a:lnTo>
                  <a:lnTo>
                    <a:pt x="12" y="34"/>
                  </a:lnTo>
                  <a:lnTo>
                    <a:pt x="12" y="30"/>
                  </a:lnTo>
                  <a:lnTo>
                    <a:pt x="12" y="22"/>
                  </a:lnTo>
                  <a:lnTo>
                    <a:pt x="12" y="2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2" name="Google Shape;922;p35"/>
            <p:cNvSpPr/>
            <p:nvPr/>
          </p:nvSpPr>
          <p:spPr>
            <a:xfrm>
              <a:off x="7176695" y="2607116"/>
              <a:ext cx="8771" cy="40938"/>
            </a:xfrm>
            <a:custGeom>
              <a:rect b="b" l="l" r="r" t="t"/>
              <a:pathLst>
                <a:path extrusionOk="0" h="56" w="12">
                  <a:moveTo>
                    <a:pt x="0" y="5"/>
                  </a:moveTo>
                  <a:lnTo>
                    <a:pt x="0" y="51"/>
                  </a:lnTo>
                  <a:lnTo>
                    <a:pt x="0" y="51"/>
                  </a:lnTo>
                  <a:lnTo>
                    <a:pt x="0" y="54"/>
                  </a:lnTo>
                  <a:lnTo>
                    <a:pt x="2" y="55"/>
                  </a:lnTo>
                  <a:lnTo>
                    <a:pt x="5" y="56"/>
                  </a:lnTo>
                  <a:lnTo>
                    <a:pt x="9" y="55"/>
                  </a:lnTo>
                  <a:lnTo>
                    <a:pt x="11" y="54"/>
                  </a:lnTo>
                  <a:lnTo>
                    <a:pt x="12" y="51"/>
                  </a:lnTo>
                  <a:lnTo>
                    <a:pt x="12" y="5"/>
                  </a:lnTo>
                  <a:lnTo>
                    <a:pt x="12" y="5"/>
                  </a:lnTo>
                  <a:lnTo>
                    <a:pt x="11" y="3"/>
                  </a:lnTo>
                  <a:lnTo>
                    <a:pt x="9" y="1"/>
                  </a:lnTo>
                  <a:lnTo>
                    <a:pt x="5" y="0"/>
                  </a:lnTo>
                  <a:lnTo>
                    <a:pt x="2"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3" name="Google Shape;923;p35"/>
            <p:cNvSpPr/>
            <p:nvPr/>
          </p:nvSpPr>
          <p:spPr>
            <a:xfrm>
              <a:off x="7211774" y="2610041"/>
              <a:ext cx="11693" cy="32167"/>
            </a:xfrm>
            <a:custGeom>
              <a:rect b="b" l="l" r="r" t="t"/>
              <a:pathLst>
                <a:path extrusionOk="0" h="42" w="16">
                  <a:moveTo>
                    <a:pt x="12" y="5"/>
                  </a:moveTo>
                  <a:lnTo>
                    <a:pt x="12" y="5"/>
                  </a:lnTo>
                  <a:lnTo>
                    <a:pt x="10" y="3"/>
                  </a:lnTo>
                  <a:lnTo>
                    <a:pt x="9" y="1"/>
                  </a:lnTo>
                  <a:lnTo>
                    <a:pt x="5" y="0"/>
                  </a:lnTo>
                  <a:lnTo>
                    <a:pt x="1" y="1"/>
                  </a:lnTo>
                  <a:lnTo>
                    <a:pt x="0" y="3"/>
                  </a:lnTo>
                  <a:lnTo>
                    <a:pt x="0" y="5"/>
                  </a:lnTo>
                  <a:lnTo>
                    <a:pt x="0" y="5"/>
                  </a:lnTo>
                  <a:lnTo>
                    <a:pt x="1" y="21"/>
                  </a:lnTo>
                  <a:lnTo>
                    <a:pt x="4" y="35"/>
                  </a:lnTo>
                  <a:lnTo>
                    <a:pt x="4" y="35"/>
                  </a:lnTo>
                  <a:lnTo>
                    <a:pt x="4" y="38"/>
                  </a:lnTo>
                  <a:lnTo>
                    <a:pt x="5" y="40"/>
                  </a:lnTo>
                  <a:lnTo>
                    <a:pt x="9" y="42"/>
                  </a:lnTo>
                  <a:lnTo>
                    <a:pt x="13" y="40"/>
                  </a:lnTo>
                  <a:lnTo>
                    <a:pt x="14" y="38"/>
                  </a:lnTo>
                  <a:lnTo>
                    <a:pt x="16" y="35"/>
                  </a:lnTo>
                  <a:lnTo>
                    <a:pt x="16" y="35"/>
                  </a:lnTo>
                  <a:lnTo>
                    <a:pt x="13" y="21"/>
                  </a:lnTo>
                  <a:lnTo>
                    <a:pt x="12" y="5"/>
                  </a:lnTo>
                  <a:lnTo>
                    <a:pt x="12"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4" name="Google Shape;924;p35"/>
            <p:cNvSpPr/>
            <p:nvPr/>
          </p:nvSpPr>
          <p:spPr>
            <a:xfrm>
              <a:off x="7249776" y="2607116"/>
              <a:ext cx="8771" cy="26318"/>
            </a:xfrm>
            <a:custGeom>
              <a:rect b="b" l="l" r="r" t="t"/>
              <a:pathLst>
                <a:path extrusionOk="0" h="38" w="10">
                  <a:moveTo>
                    <a:pt x="0" y="5"/>
                  </a:moveTo>
                  <a:lnTo>
                    <a:pt x="0" y="33"/>
                  </a:lnTo>
                  <a:lnTo>
                    <a:pt x="0" y="33"/>
                  </a:lnTo>
                  <a:lnTo>
                    <a:pt x="0" y="34"/>
                  </a:lnTo>
                  <a:lnTo>
                    <a:pt x="1" y="37"/>
                  </a:lnTo>
                  <a:lnTo>
                    <a:pt x="5" y="38"/>
                  </a:lnTo>
                  <a:lnTo>
                    <a:pt x="9" y="37"/>
                  </a:lnTo>
                  <a:lnTo>
                    <a:pt x="10" y="34"/>
                  </a:lnTo>
                  <a:lnTo>
                    <a:pt x="10" y="33"/>
                  </a:lnTo>
                  <a:lnTo>
                    <a:pt x="10" y="5"/>
                  </a:lnTo>
                  <a:lnTo>
                    <a:pt x="10" y="5"/>
                  </a:lnTo>
                  <a:lnTo>
                    <a:pt x="10" y="3"/>
                  </a:lnTo>
                  <a:lnTo>
                    <a:pt x="9" y="1"/>
                  </a:lnTo>
                  <a:lnTo>
                    <a:pt x="5" y="0"/>
                  </a:lnTo>
                  <a:lnTo>
                    <a:pt x="1" y="1"/>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5" name="Google Shape;925;p35"/>
            <p:cNvSpPr/>
            <p:nvPr/>
          </p:nvSpPr>
          <p:spPr>
            <a:xfrm>
              <a:off x="7287779" y="2507695"/>
              <a:ext cx="11693" cy="43863"/>
            </a:xfrm>
            <a:custGeom>
              <a:rect b="b" l="l" r="r" t="t"/>
              <a:pathLst>
                <a:path extrusionOk="0" h="57" w="17">
                  <a:moveTo>
                    <a:pt x="7" y="1"/>
                  </a:moveTo>
                  <a:lnTo>
                    <a:pt x="7" y="1"/>
                  </a:lnTo>
                  <a:lnTo>
                    <a:pt x="4" y="6"/>
                  </a:lnTo>
                  <a:lnTo>
                    <a:pt x="1" y="13"/>
                  </a:lnTo>
                  <a:lnTo>
                    <a:pt x="1" y="19"/>
                  </a:lnTo>
                  <a:lnTo>
                    <a:pt x="0" y="26"/>
                  </a:lnTo>
                  <a:lnTo>
                    <a:pt x="1" y="51"/>
                  </a:lnTo>
                  <a:lnTo>
                    <a:pt x="1" y="51"/>
                  </a:lnTo>
                  <a:lnTo>
                    <a:pt x="2" y="53"/>
                  </a:lnTo>
                  <a:lnTo>
                    <a:pt x="4" y="56"/>
                  </a:lnTo>
                  <a:lnTo>
                    <a:pt x="7" y="57"/>
                  </a:lnTo>
                  <a:lnTo>
                    <a:pt x="11" y="56"/>
                  </a:lnTo>
                  <a:lnTo>
                    <a:pt x="13" y="53"/>
                  </a:lnTo>
                  <a:lnTo>
                    <a:pt x="13" y="51"/>
                  </a:lnTo>
                  <a:lnTo>
                    <a:pt x="13" y="51"/>
                  </a:lnTo>
                  <a:lnTo>
                    <a:pt x="13" y="31"/>
                  </a:lnTo>
                  <a:lnTo>
                    <a:pt x="13" y="31"/>
                  </a:lnTo>
                  <a:lnTo>
                    <a:pt x="11" y="19"/>
                  </a:lnTo>
                  <a:lnTo>
                    <a:pt x="13" y="14"/>
                  </a:lnTo>
                  <a:lnTo>
                    <a:pt x="15" y="10"/>
                  </a:lnTo>
                  <a:lnTo>
                    <a:pt x="15" y="10"/>
                  </a:lnTo>
                  <a:lnTo>
                    <a:pt x="17" y="8"/>
                  </a:lnTo>
                  <a:lnTo>
                    <a:pt x="17" y="5"/>
                  </a:lnTo>
                  <a:lnTo>
                    <a:pt x="14" y="1"/>
                  </a:lnTo>
                  <a:lnTo>
                    <a:pt x="13" y="0"/>
                  </a:lnTo>
                  <a:lnTo>
                    <a:pt x="11" y="0"/>
                  </a:lnTo>
                  <a:lnTo>
                    <a:pt x="9" y="0"/>
                  </a:lnTo>
                  <a:lnTo>
                    <a:pt x="7" y="1"/>
                  </a:lnTo>
                  <a:lnTo>
                    <a:pt x="7" y="1"/>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6" name="Google Shape;926;p35"/>
            <p:cNvSpPr/>
            <p:nvPr/>
          </p:nvSpPr>
          <p:spPr>
            <a:xfrm>
              <a:off x="7311165" y="2510620"/>
              <a:ext cx="17540" cy="46787"/>
            </a:xfrm>
            <a:custGeom>
              <a:rect b="b" l="l" r="r" t="t"/>
              <a:pathLst>
                <a:path extrusionOk="0" h="61" w="21">
                  <a:moveTo>
                    <a:pt x="10" y="4"/>
                  </a:moveTo>
                  <a:lnTo>
                    <a:pt x="10" y="4"/>
                  </a:lnTo>
                  <a:lnTo>
                    <a:pt x="5" y="17"/>
                  </a:lnTo>
                  <a:lnTo>
                    <a:pt x="1" y="31"/>
                  </a:lnTo>
                  <a:lnTo>
                    <a:pt x="0" y="38"/>
                  </a:lnTo>
                  <a:lnTo>
                    <a:pt x="0" y="44"/>
                  </a:lnTo>
                  <a:lnTo>
                    <a:pt x="1" y="51"/>
                  </a:lnTo>
                  <a:lnTo>
                    <a:pt x="2" y="57"/>
                  </a:lnTo>
                  <a:lnTo>
                    <a:pt x="2" y="57"/>
                  </a:lnTo>
                  <a:lnTo>
                    <a:pt x="4" y="60"/>
                  </a:lnTo>
                  <a:lnTo>
                    <a:pt x="6" y="61"/>
                  </a:lnTo>
                  <a:lnTo>
                    <a:pt x="7" y="61"/>
                  </a:lnTo>
                  <a:lnTo>
                    <a:pt x="10" y="60"/>
                  </a:lnTo>
                  <a:lnTo>
                    <a:pt x="13" y="57"/>
                  </a:lnTo>
                  <a:lnTo>
                    <a:pt x="13" y="55"/>
                  </a:lnTo>
                  <a:lnTo>
                    <a:pt x="13" y="52"/>
                  </a:lnTo>
                  <a:lnTo>
                    <a:pt x="13" y="52"/>
                  </a:lnTo>
                  <a:lnTo>
                    <a:pt x="11" y="47"/>
                  </a:lnTo>
                  <a:lnTo>
                    <a:pt x="10" y="40"/>
                  </a:lnTo>
                  <a:lnTo>
                    <a:pt x="11" y="35"/>
                  </a:lnTo>
                  <a:lnTo>
                    <a:pt x="13" y="28"/>
                  </a:lnTo>
                  <a:lnTo>
                    <a:pt x="17" y="18"/>
                  </a:lnTo>
                  <a:lnTo>
                    <a:pt x="21" y="7"/>
                  </a:lnTo>
                  <a:lnTo>
                    <a:pt x="21" y="7"/>
                  </a:lnTo>
                  <a:lnTo>
                    <a:pt x="21" y="5"/>
                  </a:lnTo>
                  <a:lnTo>
                    <a:pt x="21" y="2"/>
                  </a:lnTo>
                  <a:lnTo>
                    <a:pt x="19" y="1"/>
                  </a:lnTo>
                  <a:lnTo>
                    <a:pt x="17" y="0"/>
                  </a:lnTo>
                  <a:lnTo>
                    <a:pt x="13" y="1"/>
                  </a:lnTo>
                  <a:lnTo>
                    <a:pt x="11" y="2"/>
                  </a:lnTo>
                  <a:lnTo>
                    <a:pt x="10" y="4"/>
                  </a:lnTo>
                  <a:lnTo>
                    <a:pt x="10"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7" name="Google Shape;927;p35"/>
            <p:cNvSpPr/>
            <p:nvPr/>
          </p:nvSpPr>
          <p:spPr>
            <a:xfrm>
              <a:off x="7346244" y="2513543"/>
              <a:ext cx="11693" cy="46787"/>
            </a:xfrm>
            <a:custGeom>
              <a:rect b="b" l="l" r="r" t="t"/>
              <a:pathLst>
                <a:path extrusionOk="0" h="61" w="17">
                  <a:moveTo>
                    <a:pt x="17" y="5"/>
                  </a:moveTo>
                  <a:lnTo>
                    <a:pt x="17" y="5"/>
                  </a:lnTo>
                  <a:lnTo>
                    <a:pt x="17" y="2"/>
                  </a:lnTo>
                  <a:lnTo>
                    <a:pt x="16" y="1"/>
                  </a:lnTo>
                  <a:lnTo>
                    <a:pt x="12" y="0"/>
                  </a:lnTo>
                  <a:lnTo>
                    <a:pt x="8" y="1"/>
                  </a:lnTo>
                  <a:lnTo>
                    <a:pt x="7" y="2"/>
                  </a:lnTo>
                  <a:lnTo>
                    <a:pt x="7" y="5"/>
                  </a:lnTo>
                  <a:lnTo>
                    <a:pt x="7" y="5"/>
                  </a:lnTo>
                  <a:lnTo>
                    <a:pt x="4" y="18"/>
                  </a:lnTo>
                  <a:lnTo>
                    <a:pt x="2" y="31"/>
                  </a:lnTo>
                  <a:lnTo>
                    <a:pt x="0" y="37"/>
                  </a:lnTo>
                  <a:lnTo>
                    <a:pt x="0" y="44"/>
                  </a:lnTo>
                  <a:lnTo>
                    <a:pt x="2" y="51"/>
                  </a:lnTo>
                  <a:lnTo>
                    <a:pt x="3" y="57"/>
                  </a:lnTo>
                  <a:lnTo>
                    <a:pt x="3" y="57"/>
                  </a:lnTo>
                  <a:lnTo>
                    <a:pt x="4" y="60"/>
                  </a:lnTo>
                  <a:lnTo>
                    <a:pt x="7" y="60"/>
                  </a:lnTo>
                  <a:lnTo>
                    <a:pt x="8" y="61"/>
                  </a:lnTo>
                  <a:lnTo>
                    <a:pt x="11" y="60"/>
                  </a:lnTo>
                  <a:lnTo>
                    <a:pt x="14" y="56"/>
                  </a:lnTo>
                  <a:lnTo>
                    <a:pt x="14" y="54"/>
                  </a:lnTo>
                  <a:lnTo>
                    <a:pt x="14" y="52"/>
                  </a:lnTo>
                  <a:lnTo>
                    <a:pt x="14" y="52"/>
                  </a:lnTo>
                  <a:lnTo>
                    <a:pt x="12" y="47"/>
                  </a:lnTo>
                  <a:lnTo>
                    <a:pt x="11" y="40"/>
                  </a:lnTo>
                  <a:lnTo>
                    <a:pt x="14" y="28"/>
                  </a:lnTo>
                  <a:lnTo>
                    <a:pt x="16" y="17"/>
                  </a:lnTo>
                  <a:lnTo>
                    <a:pt x="17" y="5"/>
                  </a:lnTo>
                  <a:lnTo>
                    <a:pt x="17"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8" name="Google Shape;928;p35"/>
            <p:cNvSpPr/>
            <p:nvPr/>
          </p:nvSpPr>
          <p:spPr>
            <a:xfrm>
              <a:off x="7395939" y="2387805"/>
              <a:ext cx="5847" cy="55560"/>
            </a:xfrm>
            <a:custGeom>
              <a:rect b="b" l="l" r="r" t="t"/>
              <a:pathLst>
                <a:path extrusionOk="0" h="76" w="12">
                  <a:moveTo>
                    <a:pt x="0" y="5"/>
                  </a:moveTo>
                  <a:lnTo>
                    <a:pt x="0" y="71"/>
                  </a:lnTo>
                  <a:lnTo>
                    <a:pt x="0" y="71"/>
                  </a:lnTo>
                  <a:lnTo>
                    <a:pt x="0" y="73"/>
                  </a:lnTo>
                  <a:lnTo>
                    <a:pt x="1" y="75"/>
                  </a:lnTo>
                  <a:lnTo>
                    <a:pt x="5" y="76"/>
                  </a:lnTo>
                  <a:lnTo>
                    <a:pt x="9" y="75"/>
                  </a:lnTo>
                  <a:lnTo>
                    <a:pt x="11" y="73"/>
                  </a:lnTo>
                  <a:lnTo>
                    <a:pt x="12" y="71"/>
                  </a:lnTo>
                  <a:lnTo>
                    <a:pt x="12" y="5"/>
                  </a:lnTo>
                  <a:lnTo>
                    <a:pt x="12" y="5"/>
                  </a:lnTo>
                  <a:lnTo>
                    <a:pt x="11" y="3"/>
                  </a:lnTo>
                  <a:lnTo>
                    <a:pt x="9" y="2"/>
                  </a:lnTo>
                  <a:lnTo>
                    <a:pt x="5" y="0"/>
                  </a:lnTo>
                  <a:lnTo>
                    <a:pt x="1" y="2"/>
                  </a:lnTo>
                  <a:lnTo>
                    <a:pt x="0" y="3"/>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29" name="Google Shape;929;p35"/>
            <p:cNvSpPr/>
            <p:nvPr/>
          </p:nvSpPr>
          <p:spPr>
            <a:xfrm>
              <a:off x="7422249" y="2384880"/>
              <a:ext cx="11693" cy="46787"/>
            </a:xfrm>
            <a:custGeom>
              <a:rect b="b" l="l" r="r" t="t"/>
              <a:pathLst>
                <a:path extrusionOk="0" h="62" w="16">
                  <a:moveTo>
                    <a:pt x="14" y="53"/>
                  </a:moveTo>
                  <a:lnTo>
                    <a:pt x="14" y="53"/>
                  </a:lnTo>
                  <a:lnTo>
                    <a:pt x="13" y="47"/>
                  </a:lnTo>
                  <a:lnTo>
                    <a:pt x="12" y="41"/>
                  </a:lnTo>
                  <a:lnTo>
                    <a:pt x="11" y="29"/>
                  </a:lnTo>
                  <a:lnTo>
                    <a:pt x="12" y="6"/>
                  </a:lnTo>
                  <a:lnTo>
                    <a:pt x="12" y="6"/>
                  </a:lnTo>
                  <a:lnTo>
                    <a:pt x="12" y="4"/>
                  </a:lnTo>
                  <a:lnTo>
                    <a:pt x="11" y="2"/>
                  </a:lnTo>
                  <a:lnTo>
                    <a:pt x="7" y="0"/>
                  </a:lnTo>
                  <a:lnTo>
                    <a:pt x="3" y="2"/>
                  </a:lnTo>
                  <a:lnTo>
                    <a:pt x="1" y="4"/>
                  </a:lnTo>
                  <a:lnTo>
                    <a:pt x="0" y="6"/>
                  </a:lnTo>
                  <a:lnTo>
                    <a:pt x="0" y="6"/>
                  </a:lnTo>
                  <a:lnTo>
                    <a:pt x="0" y="33"/>
                  </a:lnTo>
                  <a:lnTo>
                    <a:pt x="1" y="46"/>
                  </a:lnTo>
                  <a:lnTo>
                    <a:pt x="3" y="53"/>
                  </a:lnTo>
                  <a:lnTo>
                    <a:pt x="5" y="58"/>
                  </a:lnTo>
                  <a:lnTo>
                    <a:pt x="5" y="58"/>
                  </a:lnTo>
                  <a:lnTo>
                    <a:pt x="7" y="60"/>
                  </a:lnTo>
                  <a:lnTo>
                    <a:pt x="8" y="62"/>
                  </a:lnTo>
                  <a:lnTo>
                    <a:pt x="11" y="62"/>
                  </a:lnTo>
                  <a:lnTo>
                    <a:pt x="12" y="60"/>
                  </a:lnTo>
                  <a:lnTo>
                    <a:pt x="14" y="58"/>
                  </a:lnTo>
                  <a:lnTo>
                    <a:pt x="16" y="55"/>
                  </a:lnTo>
                  <a:lnTo>
                    <a:pt x="14" y="53"/>
                  </a:lnTo>
                  <a:lnTo>
                    <a:pt x="14" y="5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0" name="Google Shape;930;p35"/>
            <p:cNvSpPr/>
            <p:nvPr/>
          </p:nvSpPr>
          <p:spPr>
            <a:xfrm>
              <a:off x="7448557" y="2376108"/>
              <a:ext cx="11693" cy="40938"/>
            </a:xfrm>
            <a:custGeom>
              <a:rect b="b" l="l" r="r" t="t"/>
              <a:pathLst>
                <a:path extrusionOk="0" h="56" w="17">
                  <a:moveTo>
                    <a:pt x="15" y="47"/>
                  </a:moveTo>
                  <a:lnTo>
                    <a:pt x="15" y="47"/>
                  </a:lnTo>
                  <a:lnTo>
                    <a:pt x="14" y="43"/>
                  </a:lnTo>
                  <a:lnTo>
                    <a:pt x="13" y="38"/>
                  </a:lnTo>
                  <a:lnTo>
                    <a:pt x="11" y="26"/>
                  </a:lnTo>
                  <a:lnTo>
                    <a:pt x="13" y="5"/>
                  </a:lnTo>
                  <a:lnTo>
                    <a:pt x="13" y="5"/>
                  </a:lnTo>
                  <a:lnTo>
                    <a:pt x="13" y="3"/>
                  </a:lnTo>
                  <a:lnTo>
                    <a:pt x="11" y="1"/>
                  </a:lnTo>
                  <a:lnTo>
                    <a:pt x="8" y="0"/>
                  </a:lnTo>
                  <a:lnTo>
                    <a:pt x="4" y="1"/>
                  </a:lnTo>
                  <a:lnTo>
                    <a:pt x="2" y="3"/>
                  </a:lnTo>
                  <a:lnTo>
                    <a:pt x="1" y="5"/>
                  </a:lnTo>
                  <a:lnTo>
                    <a:pt x="1" y="5"/>
                  </a:lnTo>
                  <a:lnTo>
                    <a:pt x="0" y="30"/>
                  </a:lnTo>
                  <a:lnTo>
                    <a:pt x="1" y="42"/>
                  </a:lnTo>
                  <a:lnTo>
                    <a:pt x="4" y="48"/>
                  </a:lnTo>
                  <a:lnTo>
                    <a:pt x="6" y="54"/>
                  </a:lnTo>
                  <a:lnTo>
                    <a:pt x="6" y="54"/>
                  </a:lnTo>
                  <a:lnTo>
                    <a:pt x="8" y="55"/>
                  </a:lnTo>
                  <a:lnTo>
                    <a:pt x="10" y="56"/>
                  </a:lnTo>
                  <a:lnTo>
                    <a:pt x="14" y="55"/>
                  </a:lnTo>
                  <a:lnTo>
                    <a:pt x="17" y="52"/>
                  </a:lnTo>
                  <a:lnTo>
                    <a:pt x="17" y="50"/>
                  </a:lnTo>
                  <a:lnTo>
                    <a:pt x="15" y="47"/>
                  </a:lnTo>
                  <a:lnTo>
                    <a:pt x="15" y="4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1" name="Google Shape;931;p35"/>
            <p:cNvSpPr/>
            <p:nvPr/>
          </p:nvSpPr>
          <p:spPr>
            <a:xfrm>
              <a:off x="6936988" y="2300080"/>
              <a:ext cx="14617" cy="40938"/>
            </a:xfrm>
            <a:custGeom>
              <a:rect b="b" l="l" r="r" t="t"/>
              <a:pathLst>
                <a:path extrusionOk="0" h="56" w="19">
                  <a:moveTo>
                    <a:pt x="9" y="4"/>
                  </a:moveTo>
                  <a:lnTo>
                    <a:pt x="9" y="4"/>
                  </a:lnTo>
                  <a:lnTo>
                    <a:pt x="5" y="15"/>
                  </a:lnTo>
                  <a:lnTo>
                    <a:pt x="1" y="27"/>
                  </a:lnTo>
                  <a:lnTo>
                    <a:pt x="0" y="40"/>
                  </a:lnTo>
                  <a:lnTo>
                    <a:pt x="0" y="47"/>
                  </a:lnTo>
                  <a:lnTo>
                    <a:pt x="1" y="52"/>
                  </a:lnTo>
                  <a:lnTo>
                    <a:pt x="1" y="52"/>
                  </a:lnTo>
                  <a:lnTo>
                    <a:pt x="2" y="55"/>
                  </a:lnTo>
                  <a:lnTo>
                    <a:pt x="4" y="56"/>
                  </a:lnTo>
                  <a:lnTo>
                    <a:pt x="8" y="56"/>
                  </a:lnTo>
                  <a:lnTo>
                    <a:pt x="12" y="53"/>
                  </a:lnTo>
                  <a:lnTo>
                    <a:pt x="13" y="52"/>
                  </a:lnTo>
                  <a:lnTo>
                    <a:pt x="12" y="49"/>
                  </a:lnTo>
                  <a:lnTo>
                    <a:pt x="12" y="49"/>
                  </a:lnTo>
                  <a:lnTo>
                    <a:pt x="12" y="44"/>
                  </a:lnTo>
                  <a:lnTo>
                    <a:pt x="12" y="39"/>
                  </a:lnTo>
                  <a:lnTo>
                    <a:pt x="13" y="27"/>
                  </a:lnTo>
                  <a:lnTo>
                    <a:pt x="19" y="6"/>
                  </a:lnTo>
                  <a:lnTo>
                    <a:pt x="19" y="6"/>
                  </a:lnTo>
                  <a:lnTo>
                    <a:pt x="19" y="5"/>
                  </a:lnTo>
                  <a:lnTo>
                    <a:pt x="19" y="2"/>
                  </a:lnTo>
                  <a:lnTo>
                    <a:pt x="16" y="0"/>
                  </a:lnTo>
                  <a:lnTo>
                    <a:pt x="12" y="0"/>
                  </a:lnTo>
                  <a:lnTo>
                    <a:pt x="10" y="1"/>
                  </a:lnTo>
                  <a:lnTo>
                    <a:pt x="9" y="4"/>
                  </a:lnTo>
                  <a:lnTo>
                    <a:pt x="9"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2" name="Google Shape;932;p35"/>
            <p:cNvSpPr/>
            <p:nvPr/>
          </p:nvSpPr>
          <p:spPr>
            <a:xfrm>
              <a:off x="6977914" y="2323474"/>
              <a:ext cx="14617" cy="70180"/>
            </a:xfrm>
            <a:custGeom>
              <a:rect b="b" l="l" r="r" t="t"/>
              <a:pathLst>
                <a:path extrusionOk="0" h="95" w="18">
                  <a:moveTo>
                    <a:pt x="8" y="2"/>
                  </a:moveTo>
                  <a:lnTo>
                    <a:pt x="8" y="2"/>
                  </a:lnTo>
                  <a:lnTo>
                    <a:pt x="4" y="10"/>
                  </a:lnTo>
                  <a:lnTo>
                    <a:pt x="2" y="18"/>
                  </a:lnTo>
                  <a:lnTo>
                    <a:pt x="2" y="26"/>
                  </a:lnTo>
                  <a:lnTo>
                    <a:pt x="2" y="34"/>
                  </a:lnTo>
                  <a:lnTo>
                    <a:pt x="2" y="34"/>
                  </a:lnTo>
                  <a:lnTo>
                    <a:pt x="2" y="48"/>
                  </a:lnTo>
                  <a:lnTo>
                    <a:pt x="1" y="61"/>
                  </a:lnTo>
                  <a:lnTo>
                    <a:pt x="0" y="75"/>
                  </a:lnTo>
                  <a:lnTo>
                    <a:pt x="0" y="89"/>
                  </a:lnTo>
                  <a:lnTo>
                    <a:pt x="0" y="89"/>
                  </a:lnTo>
                  <a:lnTo>
                    <a:pt x="0" y="91"/>
                  </a:lnTo>
                  <a:lnTo>
                    <a:pt x="1" y="94"/>
                  </a:lnTo>
                  <a:lnTo>
                    <a:pt x="5" y="95"/>
                  </a:lnTo>
                  <a:lnTo>
                    <a:pt x="9" y="94"/>
                  </a:lnTo>
                  <a:lnTo>
                    <a:pt x="10" y="91"/>
                  </a:lnTo>
                  <a:lnTo>
                    <a:pt x="10" y="89"/>
                  </a:lnTo>
                  <a:lnTo>
                    <a:pt x="10" y="89"/>
                  </a:lnTo>
                  <a:lnTo>
                    <a:pt x="13" y="66"/>
                  </a:lnTo>
                  <a:lnTo>
                    <a:pt x="14" y="45"/>
                  </a:lnTo>
                  <a:lnTo>
                    <a:pt x="14" y="45"/>
                  </a:lnTo>
                  <a:lnTo>
                    <a:pt x="14" y="35"/>
                  </a:lnTo>
                  <a:lnTo>
                    <a:pt x="13" y="26"/>
                  </a:lnTo>
                  <a:lnTo>
                    <a:pt x="14" y="17"/>
                  </a:lnTo>
                  <a:lnTo>
                    <a:pt x="16" y="13"/>
                  </a:lnTo>
                  <a:lnTo>
                    <a:pt x="18" y="9"/>
                  </a:lnTo>
                  <a:lnTo>
                    <a:pt x="18" y="9"/>
                  </a:lnTo>
                  <a:lnTo>
                    <a:pt x="18" y="6"/>
                  </a:lnTo>
                  <a:lnTo>
                    <a:pt x="18" y="4"/>
                  </a:lnTo>
                  <a:lnTo>
                    <a:pt x="18" y="2"/>
                  </a:lnTo>
                  <a:lnTo>
                    <a:pt x="16" y="1"/>
                  </a:lnTo>
                  <a:lnTo>
                    <a:pt x="12" y="0"/>
                  </a:lnTo>
                  <a:lnTo>
                    <a:pt x="9" y="1"/>
                  </a:lnTo>
                  <a:lnTo>
                    <a:pt x="8" y="2"/>
                  </a:lnTo>
                  <a:lnTo>
                    <a:pt x="8" y="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3" name="Google Shape;933;p35"/>
            <p:cNvSpPr/>
            <p:nvPr/>
          </p:nvSpPr>
          <p:spPr>
            <a:xfrm>
              <a:off x="7012993" y="2393653"/>
              <a:ext cx="11693" cy="55560"/>
            </a:xfrm>
            <a:custGeom>
              <a:rect b="b" l="l" r="r" t="t"/>
              <a:pathLst>
                <a:path extrusionOk="0" h="76" w="16">
                  <a:moveTo>
                    <a:pt x="4" y="5"/>
                  </a:moveTo>
                  <a:lnTo>
                    <a:pt x="4" y="5"/>
                  </a:lnTo>
                  <a:lnTo>
                    <a:pt x="3" y="38"/>
                  </a:lnTo>
                  <a:lnTo>
                    <a:pt x="0" y="71"/>
                  </a:lnTo>
                  <a:lnTo>
                    <a:pt x="0" y="71"/>
                  </a:lnTo>
                  <a:lnTo>
                    <a:pt x="2" y="72"/>
                  </a:lnTo>
                  <a:lnTo>
                    <a:pt x="3" y="75"/>
                  </a:lnTo>
                  <a:lnTo>
                    <a:pt x="7" y="76"/>
                  </a:lnTo>
                  <a:lnTo>
                    <a:pt x="11" y="75"/>
                  </a:lnTo>
                  <a:lnTo>
                    <a:pt x="12" y="72"/>
                  </a:lnTo>
                  <a:lnTo>
                    <a:pt x="12" y="71"/>
                  </a:lnTo>
                  <a:lnTo>
                    <a:pt x="12" y="71"/>
                  </a:lnTo>
                  <a:lnTo>
                    <a:pt x="15" y="38"/>
                  </a:lnTo>
                  <a:lnTo>
                    <a:pt x="16" y="5"/>
                  </a:lnTo>
                  <a:lnTo>
                    <a:pt x="16" y="5"/>
                  </a:lnTo>
                  <a:lnTo>
                    <a:pt x="16" y="3"/>
                  </a:lnTo>
                  <a:lnTo>
                    <a:pt x="15" y="1"/>
                  </a:lnTo>
                  <a:lnTo>
                    <a:pt x="11" y="0"/>
                  </a:lnTo>
                  <a:lnTo>
                    <a:pt x="7" y="1"/>
                  </a:lnTo>
                  <a:lnTo>
                    <a:pt x="5" y="3"/>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4" name="Google Shape;934;p35"/>
            <p:cNvSpPr/>
            <p:nvPr/>
          </p:nvSpPr>
          <p:spPr>
            <a:xfrm>
              <a:off x="7176695" y="2259142"/>
              <a:ext cx="8771" cy="46787"/>
            </a:xfrm>
            <a:custGeom>
              <a:rect b="b" l="l" r="r" t="t"/>
              <a:pathLst>
                <a:path extrusionOk="0" h="65" w="12">
                  <a:moveTo>
                    <a:pt x="0" y="7"/>
                  </a:moveTo>
                  <a:lnTo>
                    <a:pt x="0" y="59"/>
                  </a:lnTo>
                  <a:lnTo>
                    <a:pt x="0" y="59"/>
                  </a:lnTo>
                  <a:lnTo>
                    <a:pt x="0" y="62"/>
                  </a:lnTo>
                  <a:lnTo>
                    <a:pt x="2" y="63"/>
                  </a:lnTo>
                  <a:lnTo>
                    <a:pt x="5" y="65"/>
                  </a:lnTo>
                  <a:lnTo>
                    <a:pt x="9" y="63"/>
                  </a:lnTo>
                  <a:lnTo>
                    <a:pt x="11" y="62"/>
                  </a:lnTo>
                  <a:lnTo>
                    <a:pt x="12" y="59"/>
                  </a:lnTo>
                  <a:lnTo>
                    <a:pt x="12" y="7"/>
                  </a:lnTo>
                  <a:lnTo>
                    <a:pt x="12" y="7"/>
                  </a:lnTo>
                  <a:lnTo>
                    <a:pt x="11" y="4"/>
                  </a:lnTo>
                  <a:lnTo>
                    <a:pt x="9" y="1"/>
                  </a:lnTo>
                  <a:lnTo>
                    <a:pt x="5" y="0"/>
                  </a:lnTo>
                  <a:lnTo>
                    <a:pt x="2" y="1"/>
                  </a:lnTo>
                  <a:lnTo>
                    <a:pt x="0" y="4"/>
                  </a:lnTo>
                  <a:lnTo>
                    <a:pt x="0" y="7"/>
                  </a:lnTo>
                  <a:lnTo>
                    <a:pt x="0" y="7"/>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5" name="Google Shape;935;p35"/>
            <p:cNvSpPr/>
            <p:nvPr/>
          </p:nvSpPr>
          <p:spPr>
            <a:xfrm>
              <a:off x="7229314" y="2270839"/>
              <a:ext cx="11693" cy="38015"/>
            </a:xfrm>
            <a:custGeom>
              <a:rect b="b" l="l" r="r" t="t"/>
              <a:pathLst>
                <a:path extrusionOk="0" h="52" w="16">
                  <a:moveTo>
                    <a:pt x="4" y="4"/>
                  </a:moveTo>
                  <a:lnTo>
                    <a:pt x="4" y="4"/>
                  </a:lnTo>
                  <a:lnTo>
                    <a:pt x="3" y="14"/>
                  </a:lnTo>
                  <a:lnTo>
                    <a:pt x="1" y="25"/>
                  </a:lnTo>
                  <a:lnTo>
                    <a:pt x="0" y="47"/>
                  </a:lnTo>
                  <a:lnTo>
                    <a:pt x="0" y="47"/>
                  </a:lnTo>
                  <a:lnTo>
                    <a:pt x="1" y="49"/>
                  </a:lnTo>
                  <a:lnTo>
                    <a:pt x="3" y="51"/>
                  </a:lnTo>
                  <a:lnTo>
                    <a:pt x="7" y="52"/>
                  </a:lnTo>
                  <a:lnTo>
                    <a:pt x="11" y="51"/>
                  </a:lnTo>
                  <a:lnTo>
                    <a:pt x="12" y="49"/>
                  </a:lnTo>
                  <a:lnTo>
                    <a:pt x="12" y="47"/>
                  </a:lnTo>
                  <a:lnTo>
                    <a:pt x="12" y="47"/>
                  </a:lnTo>
                  <a:lnTo>
                    <a:pt x="13" y="27"/>
                  </a:lnTo>
                  <a:lnTo>
                    <a:pt x="13" y="17"/>
                  </a:lnTo>
                  <a:lnTo>
                    <a:pt x="16" y="6"/>
                  </a:lnTo>
                  <a:lnTo>
                    <a:pt x="16" y="6"/>
                  </a:lnTo>
                  <a:lnTo>
                    <a:pt x="16" y="4"/>
                  </a:lnTo>
                  <a:lnTo>
                    <a:pt x="15" y="2"/>
                  </a:lnTo>
                  <a:lnTo>
                    <a:pt x="12" y="0"/>
                  </a:lnTo>
                  <a:lnTo>
                    <a:pt x="7" y="0"/>
                  </a:lnTo>
                  <a:lnTo>
                    <a:pt x="5" y="1"/>
                  </a:lnTo>
                  <a:lnTo>
                    <a:pt x="4" y="4"/>
                  </a:lnTo>
                  <a:lnTo>
                    <a:pt x="4"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6" name="Google Shape;936;p35"/>
            <p:cNvSpPr/>
            <p:nvPr/>
          </p:nvSpPr>
          <p:spPr>
            <a:xfrm>
              <a:off x="7281933" y="2273762"/>
              <a:ext cx="8771" cy="52635"/>
            </a:xfrm>
            <a:custGeom>
              <a:rect b="b" l="l" r="r" t="t"/>
              <a:pathLst>
                <a:path extrusionOk="0" h="72" w="15">
                  <a:moveTo>
                    <a:pt x="4" y="5"/>
                  </a:moveTo>
                  <a:lnTo>
                    <a:pt x="4" y="5"/>
                  </a:lnTo>
                  <a:lnTo>
                    <a:pt x="2" y="19"/>
                  </a:lnTo>
                  <a:lnTo>
                    <a:pt x="0" y="27"/>
                  </a:lnTo>
                  <a:lnTo>
                    <a:pt x="0" y="35"/>
                  </a:lnTo>
                  <a:lnTo>
                    <a:pt x="0" y="66"/>
                  </a:lnTo>
                  <a:lnTo>
                    <a:pt x="0" y="66"/>
                  </a:lnTo>
                  <a:lnTo>
                    <a:pt x="0" y="68"/>
                  </a:lnTo>
                  <a:lnTo>
                    <a:pt x="2" y="70"/>
                  </a:lnTo>
                  <a:lnTo>
                    <a:pt x="6" y="72"/>
                  </a:lnTo>
                  <a:lnTo>
                    <a:pt x="10" y="70"/>
                  </a:lnTo>
                  <a:lnTo>
                    <a:pt x="11" y="68"/>
                  </a:lnTo>
                  <a:lnTo>
                    <a:pt x="11" y="66"/>
                  </a:lnTo>
                  <a:lnTo>
                    <a:pt x="11" y="35"/>
                  </a:lnTo>
                  <a:lnTo>
                    <a:pt x="11" y="35"/>
                  </a:lnTo>
                  <a:lnTo>
                    <a:pt x="12" y="27"/>
                  </a:lnTo>
                  <a:lnTo>
                    <a:pt x="14" y="19"/>
                  </a:lnTo>
                  <a:lnTo>
                    <a:pt x="15" y="5"/>
                  </a:lnTo>
                  <a:lnTo>
                    <a:pt x="15" y="5"/>
                  </a:lnTo>
                  <a:lnTo>
                    <a:pt x="15" y="2"/>
                  </a:lnTo>
                  <a:lnTo>
                    <a:pt x="14" y="1"/>
                  </a:lnTo>
                  <a:lnTo>
                    <a:pt x="12" y="0"/>
                  </a:lnTo>
                  <a:lnTo>
                    <a:pt x="10" y="0"/>
                  </a:lnTo>
                  <a:lnTo>
                    <a:pt x="6" y="1"/>
                  </a:lnTo>
                  <a:lnTo>
                    <a:pt x="4" y="2"/>
                  </a:lnTo>
                  <a:lnTo>
                    <a:pt x="4" y="5"/>
                  </a:lnTo>
                  <a:lnTo>
                    <a:pt x="4"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7" name="Google Shape;937;p35"/>
            <p:cNvSpPr/>
            <p:nvPr/>
          </p:nvSpPr>
          <p:spPr>
            <a:xfrm>
              <a:off x="7162078" y="1937485"/>
              <a:ext cx="8771" cy="40938"/>
            </a:xfrm>
            <a:custGeom>
              <a:rect b="b" l="l" r="r" t="t"/>
              <a:pathLst>
                <a:path extrusionOk="0" h="56" w="14">
                  <a:moveTo>
                    <a:pt x="10" y="5"/>
                  </a:moveTo>
                  <a:lnTo>
                    <a:pt x="10" y="5"/>
                  </a:lnTo>
                  <a:lnTo>
                    <a:pt x="10" y="3"/>
                  </a:lnTo>
                  <a:lnTo>
                    <a:pt x="9" y="2"/>
                  </a:lnTo>
                  <a:lnTo>
                    <a:pt x="5" y="0"/>
                  </a:lnTo>
                  <a:lnTo>
                    <a:pt x="1" y="2"/>
                  </a:lnTo>
                  <a:lnTo>
                    <a:pt x="0" y="3"/>
                  </a:lnTo>
                  <a:lnTo>
                    <a:pt x="0" y="5"/>
                  </a:lnTo>
                  <a:lnTo>
                    <a:pt x="0" y="5"/>
                  </a:lnTo>
                  <a:lnTo>
                    <a:pt x="1" y="28"/>
                  </a:lnTo>
                  <a:lnTo>
                    <a:pt x="4" y="51"/>
                  </a:lnTo>
                  <a:lnTo>
                    <a:pt x="4" y="51"/>
                  </a:lnTo>
                  <a:lnTo>
                    <a:pt x="4" y="54"/>
                  </a:lnTo>
                  <a:lnTo>
                    <a:pt x="5" y="55"/>
                  </a:lnTo>
                  <a:lnTo>
                    <a:pt x="9" y="56"/>
                  </a:lnTo>
                  <a:lnTo>
                    <a:pt x="13" y="55"/>
                  </a:lnTo>
                  <a:lnTo>
                    <a:pt x="14" y="54"/>
                  </a:lnTo>
                  <a:lnTo>
                    <a:pt x="14" y="51"/>
                  </a:lnTo>
                  <a:lnTo>
                    <a:pt x="14" y="51"/>
                  </a:lnTo>
                  <a:lnTo>
                    <a:pt x="13" y="28"/>
                  </a:lnTo>
                  <a:lnTo>
                    <a:pt x="10" y="5"/>
                  </a:lnTo>
                  <a:lnTo>
                    <a:pt x="1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8" name="Google Shape;938;p35"/>
            <p:cNvSpPr/>
            <p:nvPr/>
          </p:nvSpPr>
          <p:spPr>
            <a:xfrm>
              <a:off x="7208850" y="1946256"/>
              <a:ext cx="14617" cy="35090"/>
            </a:xfrm>
            <a:custGeom>
              <a:rect b="b" l="l" r="r" t="t"/>
              <a:pathLst>
                <a:path extrusionOk="0" h="48" w="20">
                  <a:moveTo>
                    <a:pt x="8" y="3"/>
                  </a:moveTo>
                  <a:lnTo>
                    <a:pt x="8" y="3"/>
                  </a:lnTo>
                  <a:lnTo>
                    <a:pt x="3" y="22"/>
                  </a:lnTo>
                  <a:lnTo>
                    <a:pt x="1" y="33"/>
                  </a:lnTo>
                  <a:lnTo>
                    <a:pt x="0" y="43"/>
                  </a:lnTo>
                  <a:lnTo>
                    <a:pt x="0" y="43"/>
                  </a:lnTo>
                  <a:lnTo>
                    <a:pt x="0" y="46"/>
                  </a:lnTo>
                  <a:lnTo>
                    <a:pt x="1" y="47"/>
                  </a:lnTo>
                  <a:lnTo>
                    <a:pt x="5" y="48"/>
                  </a:lnTo>
                  <a:lnTo>
                    <a:pt x="9" y="47"/>
                  </a:lnTo>
                  <a:lnTo>
                    <a:pt x="11" y="46"/>
                  </a:lnTo>
                  <a:lnTo>
                    <a:pt x="12" y="43"/>
                  </a:lnTo>
                  <a:lnTo>
                    <a:pt x="12" y="43"/>
                  </a:lnTo>
                  <a:lnTo>
                    <a:pt x="12" y="34"/>
                  </a:lnTo>
                  <a:lnTo>
                    <a:pt x="14" y="25"/>
                  </a:lnTo>
                  <a:lnTo>
                    <a:pt x="20" y="7"/>
                  </a:lnTo>
                  <a:lnTo>
                    <a:pt x="20" y="7"/>
                  </a:lnTo>
                  <a:lnTo>
                    <a:pt x="20" y="4"/>
                  </a:lnTo>
                  <a:lnTo>
                    <a:pt x="18" y="1"/>
                  </a:lnTo>
                  <a:lnTo>
                    <a:pt x="16" y="0"/>
                  </a:lnTo>
                  <a:lnTo>
                    <a:pt x="11" y="0"/>
                  </a:lnTo>
                  <a:lnTo>
                    <a:pt x="9" y="1"/>
                  </a:lnTo>
                  <a:lnTo>
                    <a:pt x="8" y="3"/>
                  </a:lnTo>
                  <a:lnTo>
                    <a:pt x="8" y="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39" name="Google Shape;939;p35"/>
            <p:cNvSpPr/>
            <p:nvPr/>
          </p:nvSpPr>
          <p:spPr>
            <a:xfrm>
              <a:off x="7258547" y="1955030"/>
              <a:ext cx="11693" cy="40938"/>
            </a:xfrm>
            <a:custGeom>
              <a:rect b="b" l="l" r="r" t="t"/>
              <a:pathLst>
                <a:path extrusionOk="0" h="58" w="16">
                  <a:moveTo>
                    <a:pt x="4" y="6"/>
                  </a:moveTo>
                  <a:lnTo>
                    <a:pt x="4" y="6"/>
                  </a:lnTo>
                  <a:lnTo>
                    <a:pt x="3" y="29"/>
                  </a:lnTo>
                  <a:lnTo>
                    <a:pt x="0" y="51"/>
                  </a:lnTo>
                  <a:lnTo>
                    <a:pt x="0" y="51"/>
                  </a:lnTo>
                  <a:lnTo>
                    <a:pt x="1" y="54"/>
                  </a:lnTo>
                  <a:lnTo>
                    <a:pt x="3" y="55"/>
                  </a:lnTo>
                  <a:lnTo>
                    <a:pt x="7" y="58"/>
                  </a:lnTo>
                  <a:lnTo>
                    <a:pt x="11" y="55"/>
                  </a:lnTo>
                  <a:lnTo>
                    <a:pt x="12" y="54"/>
                  </a:lnTo>
                  <a:lnTo>
                    <a:pt x="12" y="51"/>
                  </a:lnTo>
                  <a:lnTo>
                    <a:pt x="12" y="51"/>
                  </a:lnTo>
                  <a:lnTo>
                    <a:pt x="14" y="29"/>
                  </a:lnTo>
                  <a:lnTo>
                    <a:pt x="16" y="6"/>
                  </a:lnTo>
                  <a:lnTo>
                    <a:pt x="16" y="6"/>
                  </a:lnTo>
                  <a:lnTo>
                    <a:pt x="16" y="4"/>
                  </a:lnTo>
                  <a:lnTo>
                    <a:pt x="14" y="2"/>
                  </a:lnTo>
                  <a:lnTo>
                    <a:pt x="11" y="0"/>
                  </a:lnTo>
                  <a:lnTo>
                    <a:pt x="7" y="2"/>
                  </a:lnTo>
                  <a:lnTo>
                    <a:pt x="5" y="4"/>
                  </a:lnTo>
                  <a:lnTo>
                    <a:pt x="4" y="6"/>
                  </a:lnTo>
                  <a:lnTo>
                    <a:pt x="4" y="6"/>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0" name="Google Shape;940;p35"/>
            <p:cNvSpPr/>
            <p:nvPr/>
          </p:nvSpPr>
          <p:spPr>
            <a:xfrm>
              <a:off x="7413478" y="2112934"/>
              <a:ext cx="8771" cy="49712"/>
            </a:xfrm>
            <a:custGeom>
              <a:rect b="b" l="l" r="r" t="t"/>
              <a:pathLst>
                <a:path extrusionOk="0" h="68" w="12">
                  <a:moveTo>
                    <a:pt x="0" y="5"/>
                  </a:moveTo>
                  <a:lnTo>
                    <a:pt x="0" y="62"/>
                  </a:lnTo>
                  <a:lnTo>
                    <a:pt x="0" y="62"/>
                  </a:lnTo>
                  <a:lnTo>
                    <a:pt x="2" y="65"/>
                  </a:lnTo>
                  <a:lnTo>
                    <a:pt x="3" y="66"/>
                  </a:lnTo>
                  <a:lnTo>
                    <a:pt x="7" y="68"/>
                  </a:lnTo>
                  <a:lnTo>
                    <a:pt x="11" y="66"/>
                  </a:lnTo>
                  <a:lnTo>
                    <a:pt x="12" y="65"/>
                  </a:lnTo>
                  <a:lnTo>
                    <a:pt x="12" y="62"/>
                  </a:lnTo>
                  <a:lnTo>
                    <a:pt x="12" y="5"/>
                  </a:lnTo>
                  <a:lnTo>
                    <a:pt x="12" y="5"/>
                  </a:lnTo>
                  <a:lnTo>
                    <a:pt x="12" y="2"/>
                  </a:lnTo>
                  <a:lnTo>
                    <a:pt x="11" y="1"/>
                  </a:lnTo>
                  <a:lnTo>
                    <a:pt x="7" y="0"/>
                  </a:lnTo>
                  <a:lnTo>
                    <a:pt x="3" y="1"/>
                  </a:lnTo>
                  <a:lnTo>
                    <a:pt x="2" y="2"/>
                  </a:lnTo>
                  <a:lnTo>
                    <a:pt x="0" y="5"/>
                  </a:lnTo>
                  <a:lnTo>
                    <a:pt x="0" y="5"/>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1" name="Google Shape;941;p35"/>
            <p:cNvSpPr/>
            <p:nvPr/>
          </p:nvSpPr>
          <p:spPr>
            <a:xfrm>
              <a:off x="7457328" y="2127554"/>
              <a:ext cx="14617" cy="26318"/>
            </a:xfrm>
            <a:custGeom>
              <a:rect b="b" l="l" r="r" t="t"/>
              <a:pathLst>
                <a:path extrusionOk="0" h="35" w="18">
                  <a:moveTo>
                    <a:pt x="8" y="4"/>
                  </a:moveTo>
                  <a:lnTo>
                    <a:pt x="8" y="4"/>
                  </a:lnTo>
                  <a:lnTo>
                    <a:pt x="4" y="14"/>
                  </a:lnTo>
                  <a:lnTo>
                    <a:pt x="1" y="26"/>
                  </a:lnTo>
                  <a:lnTo>
                    <a:pt x="1" y="26"/>
                  </a:lnTo>
                  <a:lnTo>
                    <a:pt x="0" y="29"/>
                  </a:lnTo>
                  <a:lnTo>
                    <a:pt x="0" y="31"/>
                  </a:lnTo>
                  <a:lnTo>
                    <a:pt x="4" y="34"/>
                  </a:lnTo>
                  <a:lnTo>
                    <a:pt x="5" y="35"/>
                  </a:lnTo>
                  <a:lnTo>
                    <a:pt x="8" y="35"/>
                  </a:lnTo>
                  <a:lnTo>
                    <a:pt x="9" y="34"/>
                  </a:lnTo>
                  <a:lnTo>
                    <a:pt x="10" y="31"/>
                  </a:lnTo>
                  <a:lnTo>
                    <a:pt x="10" y="31"/>
                  </a:lnTo>
                  <a:lnTo>
                    <a:pt x="14" y="21"/>
                  </a:lnTo>
                  <a:lnTo>
                    <a:pt x="18" y="9"/>
                  </a:lnTo>
                  <a:lnTo>
                    <a:pt x="18" y="9"/>
                  </a:lnTo>
                  <a:lnTo>
                    <a:pt x="18" y="6"/>
                  </a:lnTo>
                  <a:lnTo>
                    <a:pt x="18" y="4"/>
                  </a:lnTo>
                  <a:lnTo>
                    <a:pt x="15" y="1"/>
                  </a:lnTo>
                  <a:lnTo>
                    <a:pt x="13" y="0"/>
                  </a:lnTo>
                  <a:lnTo>
                    <a:pt x="12" y="0"/>
                  </a:lnTo>
                  <a:lnTo>
                    <a:pt x="10" y="1"/>
                  </a:lnTo>
                  <a:lnTo>
                    <a:pt x="8" y="4"/>
                  </a:lnTo>
                  <a:lnTo>
                    <a:pt x="8" y="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2" name="Google Shape;942;p35"/>
            <p:cNvSpPr/>
            <p:nvPr/>
          </p:nvSpPr>
          <p:spPr>
            <a:xfrm>
              <a:off x="6665124" y="1826367"/>
              <a:ext cx="678196" cy="377217"/>
            </a:xfrm>
            <a:custGeom>
              <a:rect b="b" l="l" r="r" t="t"/>
              <a:pathLst>
                <a:path extrusionOk="0" h="517" w="926">
                  <a:moveTo>
                    <a:pt x="892" y="412"/>
                  </a:moveTo>
                  <a:lnTo>
                    <a:pt x="892" y="412"/>
                  </a:lnTo>
                  <a:lnTo>
                    <a:pt x="879" y="420"/>
                  </a:lnTo>
                  <a:lnTo>
                    <a:pt x="865" y="427"/>
                  </a:lnTo>
                  <a:lnTo>
                    <a:pt x="849" y="432"/>
                  </a:lnTo>
                  <a:lnTo>
                    <a:pt x="835" y="436"/>
                  </a:lnTo>
                  <a:lnTo>
                    <a:pt x="819" y="437"/>
                  </a:lnTo>
                  <a:lnTo>
                    <a:pt x="804" y="438"/>
                  </a:lnTo>
                  <a:lnTo>
                    <a:pt x="788" y="438"/>
                  </a:lnTo>
                  <a:lnTo>
                    <a:pt x="771" y="438"/>
                  </a:lnTo>
                  <a:lnTo>
                    <a:pt x="739" y="436"/>
                  </a:lnTo>
                  <a:lnTo>
                    <a:pt x="707" y="431"/>
                  </a:lnTo>
                  <a:lnTo>
                    <a:pt x="647" y="419"/>
                  </a:lnTo>
                  <a:lnTo>
                    <a:pt x="647" y="419"/>
                  </a:lnTo>
                  <a:lnTo>
                    <a:pt x="611" y="412"/>
                  </a:lnTo>
                  <a:lnTo>
                    <a:pt x="576" y="403"/>
                  </a:lnTo>
                  <a:lnTo>
                    <a:pt x="542" y="393"/>
                  </a:lnTo>
                  <a:lnTo>
                    <a:pt x="525" y="386"/>
                  </a:lnTo>
                  <a:lnTo>
                    <a:pt x="508" y="378"/>
                  </a:lnTo>
                  <a:lnTo>
                    <a:pt x="508" y="378"/>
                  </a:lnTo>
                  <a:lnTo>
                    <a:pt x="488" y="368"/>
                  </a:lnTo>
                  <a:lnTo>
                    <a:pt x="467" y="355"/>
                  </a:lnTo>
                  <a:lnTo>
                    <a:pt x="448" y="342"/>
                  </a:lnTo>
                  <a:lnTo>
                    <a:pt x="437" y="336"/>
                  </a:lnTo>
                  <a:lnTo>
                    <a:pt x="427" y="331"/>
                  </a:lnTo>
                  <a:lnTo>
                    <a:pt x="427" y="331"/>
                  </a:lnTo>
                  <a:lnTo>
                    <a:pt x="423" y="327"/>
                  </a:lnTo>
                  <a:lnTo>
                    <a:pt x="418" y="323"/>
                  </a:lnTo>
                  <a:lnTo>
                    <a:pt x="418" y="323"/>
                  </a:lnTo>
                  <a:lnTo>
                    <a:pt x="412" y="321"/>
                  </a:lnTo>
                  <a:lnTo>
                    <a:pt x="407" y="319"/>
                  </a:lnTo>
                  <a:lnTo>
                    <a:pt x="407" y="319"/>
                  </a:lnTo>
                  <a:lnTo>
                    <a:pt x="399" y="318"/>
                  </a:lnTo>
                  <a:lnTo>
                    <a:pt x="393" y="321"/>
                  </a:lnTo>
                  <a:lnTo>
                    <a:pt x="388" y="323"/>
                  </a:lnTo>
                  <a:lnTo>
                    <a:pt x="384" y="329"/>
                  </a:lnTo>
                  <a:lnTo>
                    <a:pt x="384" y="329"/>
                  </a:lnTo>
                  <a:lnTo>
                    <a:pt x="376" y="334"/>
                  </a:lnTo>
                  <a:lnTo>
                    <a:pt x="371" y="340"/>
                  </a:lnTo>
                  <a:lnTo>
                    <a:pt x="365" y="348"/>
                  </a:lnTo>
                  <a:lnTo>
                    <a:pt x="360" y="356"/>
                  </a:lnTo>
                  <a:lnTo>
                    <a:pt x="360" y="356"/>
                  </a:lnTo>
                  <a:lnTo>
                    <a:pt x="354" y="366"/>
                  </a:lnTo>
                  <a:lnTo>
                    <a:pt x="343" y="377"/>
                  </a:lnTo>
                  <a:lnTo>
                    <a:pt x="333" y="387"/>
                  </a:lnTo>
                  <a:lnTo>
                    <a:pt x="321" y="397"/>
                  </a:lnTo>
                  <a:lnTo>
                    <a:pt x="296" y="415"/>
                  </a:lnTo>
                  <a:lnTo>
                    <a:pt x="274" y="431"/>
                  </a:lnTo>
                  <a:lnTo>
                    <a:pt x="274" y="431"/>
                  </a:lnTo>
                  <a:lnTo>
                    <a:pt x="259" y="441"/>
                  </a:lnTo>
                  <a:lnTo>
                    <a:pt x="244" y="450"/>
                  </a:lnTo>
                  <a:lnTo>
                    <a:pt x="228" y="457"/>
                  </a:lnTo>
                  <a:lnTo>
                    <a:pt x="211" y="463"/>
                  </a:lnTo>
                  <a:lnTo>
                    <a:pt x="193" y="467"/>
                  </a:lnTo>
                  <a:lnTo>
                    <a:pt x="176" y="468"/>
                  </a:lnTo>
                  <a:lnTo>
                    <a:pt x="159" y="470"/>
                  </a:lnTo>
                  <a:lnTo>
                    <a:pt x="142" y="467"/>
                  </a:lnTo>
                  <a:lnTo>
                    <a:pt x="126" y="465"/>
                  </a:lnTo>
                  <a:lnTo>
                    <a:pt x="110" y="459"/>
                  </a:lnTo>
                  <a:lnTo>
                    <a:pt x="96" y="451"/>
                  </a:lnTo>
                  <a:lnTo>
                    <a:pt x="83" y="442"/>
                  </a:lnTo>
                  <a:lnTo>
                    <a:pt x="71" y="431"/>
                  </a:lnTo>
                  <a:lnTo>
                    <a:pt x="61" y="416"/>
                  </a:lnTo>
                  <a:lnTo>
                    <a:pt x="53" y="400"/>
                  </a:lnTo>
                  <a:lnTo>
                    <a:pt x="47" y="382"/>
                  </a:lnTo>
                  <a:lnTo>
                    <a:pt x="47" y="382"/>
                  </a:lnTo>
                  <a:lnTo>
                    <a:pt x="45" y="368"/>
                  </a:lnTo>
                  <a:lnTo>
                    <a:pt x="45" y="355"/>
                  </a:lnTo>
                  <a:lnTo>
                    <a:pt x="47" y="342"/>
                  </a:lnTo>
                  <a:lnTo>
                    <a:pt x="51" y="330"/>
                  </a:lnTo>
                  <a:lnTo>
                    <a:pt x="57" y="318"/>
                  </a:lnTo>
                  <a:lnTo>
                    <a:pt x="63" y="308"/>
                  </a:lnTo>
                  <a:lnTo>
                    <a:pt x="71" y="297"/>
                  </a:lnTo>
                  <a:lnTo>
                    <a:pt x="80" y="287"/>
                  </a:lnTo>
                  <a:lnTo>
                    <a:pt x="100" y="268"/>
                  </a:lnTo>
                  <a:lnTo>
                    <a:pt x="121" y="250"/>
                  </a:lnTo>
                  <a:lnTo>
                    <a:pt x="143" y="233"/>
                  </a:lnTo>
                  <a:lnTo>
                    <a:pt x="161" y="217"/>
                  </a:lnTo>
                  <a:lnTo>
                    <a:pt x="161" y="217"/>
                  </a:lnTo>
                  <a:lnTo>
                    <a:pt x="185" y="198"/>
                  </a:lnTo>
                  <a:lnTo>
                    <a:pt x="208" y="179"/>
                  </a:lnTo>
                  <a:lnTo>
                    <a:pt x="233" y="160"/>
                  </a:lnTo>
                  <a:lnTo>
                    <a:pt x="255" y="140"/>
                  </a:lnTo>
                  <a:lnTo>
                    <a:pt x="255" y="140"/>
                  </a:lnTo>
                  <a:lnTo>
                    <a:pt x="280" y="117"/>
                  </a:lnTo>
                  <a:lnTo>
                    <a:pt x="306" y="96"/>
                  </a:lnTo>
                  <a:lnTo>
                    <a:pt x="320" y="85"/>
                  </a:lnTo>
                  <a:lnTo>
                    <a:pt x="334" y="76"/>
                  </a:lnTo>
                  <a:lnTo>
                    <a:pt x="348" y="70"/>
                  </a:lnTo>
                  <a:lnTo>
                    <a:pt x="365" y="64"/>
                  </a:lnTo>
                  <a:lnTo>
                    <a:pt x="365" y="64"/>
                  </a:lnTo>
                  <a:lnTo>
                    <a:pt x="393" y="58"/>
                  </a:lnTo>
                  <a:lnTo>
                    <a:pt x="422" y="54"/>
                  </a:lnTo>
                  <a:lnTo>
                    <a:pt x="452" y="53"/>
                  </a:lnTo>
                  <a:lnTo>
                    <a:pt x="480" y="54"/>
                  </a:lnTo>
                  <a:lnTo>
                    <a:pt x="541" y="55"/>
                  </a:lnTo>
                  <a:lnTo>
                    <a:pt x="569" y="56"/>
                  </a:lnTo>
                  <a:lnTo>
                    <a:pt x="598" y="56"/>
                  </a:lnTo>
                  <a:lnTo>
                    <a:pt x="598" y="56"/>
                  </a:lnTo>
                  <a:lnTo>
                    <a:pt x="648" y="54"/>
                  </a:lnTo>
                  <a:lnTo>
                    <a:pt x="698" y="50"/>
                  </a:lnTo>
                  <a:lnTo>
                    <a:pt x="724" y="47"/>
                  </a:lnTo>
                  <a:lnTo>
                    <a:pt x="749" y="47"/>
                  </a:lnTo>
                  <a:lnTo>
                    <a:pt x="773" y="49"/>
                  </a:lnTo>
                  <a:lnTo>
                    <a:pt x="798" y="50"/>
                  </a:lnTo>
                  <a:lnTo>
                    <a:pt x="798" y="50"/>
                  </a:lnTo>
                  <a:lnTo>
                    <a:pt x="804" y="55"/>
                  </a:lnTo>
                  <a:lnTo>
                    <a:pt x="811" y="59"/>
                  </a:lnTo>
                  <a:lnTo>
                    <a:pt x="818" y="59"/>
                  </a:lnTo>
                  <a:lnTo>
                    <a:pt x="826" y="58"/>
                  </a:lnTo>
                  <a:lnTo>
                    <a:pt x="832" y="54"/>
                  </a:lnTo>
                  <a:lnTo>
                    <a:pt x="838" y="49"/>
                  </a:lnTo>
                  <a:lnTo>
                    <a:pt x="840" y="42"/>
                  </a:lnTo>
                  <a:lnTo>
                    <a:pt x="840" y="38"/>
                  </a:lnTo>
                  <a:lnTo>
                    <a:pt x="840" y="33"/>
                  </a:lnTo>
                  <a:lnTo>
                    <a:pt x="839" y="25"/>
                  </a:lnTo>
                  <a:lnTo>
                    <a:pt x="839" y="25"/>
                  </a:lnTo>
                  <a:lnTo>
                    <a:pt x="836" y="19"/>
                  </a:lnTo>
                  <a:lnTo>
                    <a:pt x="831" y="13"/>
                  </a:lnTo>
                  <a:lnTo>
                    <a:pt x="824" y="9"/>
                  </a:lnTo>
                  <a:lnTo>
                    <a:pt x="818" y="7"/>
                  </a:lnTo>
                  <a:lnTo>
                    <a:pt x="818" y="7"/>
                  </a:lnTo>
                  <a:lnTo>
                    <a:pt x="801" y="4"/>
                  </a:lnTo>
                  <a:lnTo>
                    <a:pt x="784" y="3"/>
                  </a:lnTo>
                  <a:lnTo>
                    <a:pt x="750" y="0"/>
                  </a:lnTo>
                  <a:lnTo>
                    <a:pt x="716" y="2"/>
                  </a:lnTo>
                  <a:lnTo>
                    <a:pt x="681" y="3"/>
                  </a:lnTo>
                  <a:lnTo>
                    <a:pt x="610" y="8"/>
                  </a:lnTo>
                  <a:lnTo>
                    <a:pt x="575" y="11"/>
                  </a:lnTo>
                  <a:lnTo>
                    <a:pt x="542" y="12"/>
                  </a:lnTo>
                  <a:lnTo>
                    <a:pt x="542" y="12"/>
                  </a:lnTo>
                  <a:lnTo>
                    <a:pt x="512" y="11"/>
                  </a:lnTo>
                  <a:lnTo>
                    <a:pt x="480" y="11"/>
                  </a:lnTo>
                  <a:lnTo>
                    <a:pt x="448" y="9"/>
                  </a:lnTo>
                  <a:lnTo>
                    <a:pt x="415" y="9"/>
                  </a:lnTo>
                  <a:lnTo>
                    <a:pt x="384" y="12"/>
                  </a:lnTo>
                  <a:lnTo>
                    <a:pt x="368" y="15"/>
                  </a:lnTo>
                  <a:lnTo>
                    <a:pt x="352" y="19"/>
                  </a:lnTo>
                  <a:lnTo>
                    <a:pt x="338" y="24"/>
                  </a:lnTo>
                  <a:lnTo>
                    <a:pt x="323" y="29"/>
                  </a:lnTo>
                  <a:lnTo>
                    <a:pt x="309" y="37"/>
                  </a:lnTo>
                  <a:lnTo>
                    <a:pt x="296" y="45"/>
                  </a:lnTo>
                  <a:lnTo>
                    <a:pt x="296" y="45"/>
                  </a:lnTo>
                  <a:lnTo>
                    <a:pt x="267" y="67"/>
                  </a:lnTo>
                  <a:lnTo>
                    <a:pt x="238" y="90"/>
                  </a:lnTo>
                  <a:lnTo>
                    <a:pt x="181" y="139"/>
                  </a:lnTo>
                  <a:lnTo>
                    <a:pt x="68" y="236"/>
                  </a:lnTo>
                  <a:lnTo>
                    <a:pt x="68" y="236"/>
                  </a:lnTo>
                  <a:lnTo>
                    <a:pt x="47" y="255"/>
                  </a:lnTo>
                  <a:lnTo>
                    <a:pt x="40" y="266"/>
                  </a:lnTo>
                  <a:lnTo>
                    <a:pt x="32" y="275"/>
                  </a:lnTo>
                  <a:lnTo>
                    <a:pt x="24" y="285"/>
                  </a:lnTo>
                  <a:lnTo>
                    <a:pt x="17" y="296"/>
                  </a:lnTo>
                  <a:lnTo>
                    <a:pt x="12" y="308"/>
                  </a:lnTo>
                  <a:lnTo>
                    <a:pt x="8" y="318"/>
                  </a:lnTo>
                  <a:lnTo>
                    <a:pt x="6" y="330"/>
                  </a:lnTo>
                  <a:lnTo>
                    <a:pt x="3" y="342"/>
                  </a:lnTo>
                  <a:lnTo>
                    <a:pt x="2" y="353"/>
                  </a:lnTo>
                  <a:lnTo>
                    <a:pt x="0" y="366"/>
                  </a:lnTo>
                  <a:lnTo>
                    <a:pt x="2" y="378"/>
                  </a:lnTo>
                  <a:lnTo>
                    <a:pt x="3" y="391"/>
                  </a:lnTo>
                  <a:lnTo>
                    <a:pt x="7" y="406"/>
                  </a:lnTo>
                  <a:lnTo>
                    <a:pt x="11" y="419"/>
                  </a:lnTo>
                  <a:lnTo>
                    <a:pt x="11" y="419"/>
                  </a:lnTo>
                  <a:lnTo>
                    <a:pt x="15" y="431"/>
                  </a:lnTo>
                  <a:lnTo>
                    <a:pt x="20" y="441"/>
                  </a:lnTo>
                  <a:lnTo>
                    <a:pt x="27" y="450"/>
                  </a:lnTo>
                  <a:lnTo>
                    <a:pt x="33" y="461"/>
                  </a:lnTo>
                  <a:lnTo>
                    <a:pt x="41" y="470"/>
                  </a:lnTo>
                  <a:lnTo>
                    <a:pt x="49" y="478"/>
                  </a:lnTo>
                  <a:lnTo>
                    <a:pt x="58" y="485"/>
                  </a:lnTo>
                  <a:lnTo>
                    <a:pt x="68" y="493"/>
                  </a:lnTo>
                  <a:lnTo>
                    <a:pt x="79" y="499"/>
                  </a:lnTo>
                  <a:lnTo>
                    <a:pt x="89" y="505"/>
                  </a:lnTo>
                  <a:lnTo>
                    <a:pt x="100" y="509"/>
                  </a:lnTo>
                  <a:lnTo>
                    <a:pt x="112" y="513"/>
                  </a:lnTo>
                  <a:lnTo>
                    <a:pt x="123" y="516"/>
                  </a:lnTo>
                  <a:lnTo>
                    <a:pt x="135" y="517"/>
                  </a:lnTo>
                  <a:lnTo>
                    <a:pt x="147" y="517"/>
                  </a:lnTo>
                  <a:lnTo>
                    <a:pt x="159" y="516"/>
                  </a:lnTo>
                  <a:lnTo>
                    <a:pt x="159" y="516"/>
                  </a:lnTo>
                  <a:lnTo>
                    <a:pt x="191" y="510"/>
                  </a:lnTo>
                  <a:lnTo>
                    <a:pt x="223" y="502"/>
                  </a:lnTo>
                  <a:lnTo>
                    <a:pt x="238" y="499"/>
                  </a:lnTo>
                  <a:lnTo>
                    <a:pt x="254" y="493"/>
                  </a:lnTo>
                  <a:lnTo>
                    <a:pt x="269" y="487"/>
                  </a:lnTo>
                  <a:lnTo>
                    <a:pt x="284" y="479"/>
                  </a:lnTo>
                  <a:lnTo>
                    <a:pt x="284" y="479"/>
                  </a:lnTo>
                  <a:lnTo>
                    <a:pt x="297" y="471"/>
                  </a:lnTo>
                  <a:lnTo>
                    <a:pt x="312" y="461"/>
                  </a:lnTo>
                  <a:lnTo>
                    <a:pt x="337" y="440"/>
                  </a:lnTo>
                  <a:lnTo>
                    <a:pt x="363" y="419"/>
                  </a:lnTo>
                  <a:lnTo>
                    <a:pt x="388" y="398"/>
                  </a:lnTo>
                  <a:lnTo>
                    <a:pt x="388" y="398"/>
                  </a:lnTo>
                  <a:lnTo>
                    <a:pt x="393" y="393"/>
                  </a:lnTo>
                  <a:lnTo>
                    <a:pt x="395" y="389"/>
                  </a:lnTo>
                  <a:lnTo>
                    <a:pt x="399" y="381"/>
                  </a:lnTo>
                  <a:lnTo>
                    <a:pt x="401" y="378"/>
                  </a:lnTo>
                  <a:lnTo>
                    <a:pt x="402" y="376"/>
                  </a:lnTo>
                  <a:lnTo>
                    <a:pt x="405" y="373"/>
                  </a:lnTo>
                  <a:lnTo>
                    <a:pt x="408" y="373"/>
                  </a:lnTo>
                  <a:lnTo>
                    <a:pt x="408" y="373"/>
                  </a:lnTo>
                  <a:lnTo>
                    <a:pt x="422" y="378"/>
                  </a:lnTo>
                  <a:lnTo>
                    <a:pt x="435" y="385"/>
                  </a:lnTo>
                  <a:lnTo>
                    <a:pt x="458" y="400"/>
                  </a:lnTo>
                  <a:lnTo>
                    <a:pt x="483" y="416"/>
                  </a:lnTo>
                  <a:lnTo>
                    <a:pt x="496" y="423"/>
                  </a:lnTo>
                  <a:lnTo>
                    <a:pt x="508" y="429"/>
                  </a:lnTo>
                  <a:lnTo>
                    <a:pt x="508" y="429"/>
                  </a:lnTo>
                  <a:lnTo>
                    <a:pt x="528" y="436"/>
                  </a:lnTo>
                  <a:lnTo>
                    <a:pt x="547" y="442"/>
                  </a:lnTo>
                  <a:lnTo>
                    <a:pt x="588" y="451"/>
                  </a:lnTo>
                  <a:lnTo>
                    <a:pt x="627" y="461"/>
                  </a:lnTo>
                  <a:lnTo>
                    <a:pt x="667" y="470"/>
                  </a:lnTo>
                  <a:lnTo>
                    <a:pt x="667" y="470"/>
                  </a:lnTo>
                  <a:lnTo>
                    <a:pt x="696" y="476"/>
                  </a:lnTo>
                  <a:lnTo>
                    <a:pt x="728" y="482"/>
                  </a:lnTo>
                  <a:lnTo>
                    <a:pt x="760" y="484"/>
                  </a:lnTo>
                  <a:lnTo>
                    <a:pt x="794" y="485"/>
                  </a:lnTo>
                  <a:lnTo>
                    <a:pt x="811" y="484"/>
                  </a:lnTo>
                  <a:lnTo>
                    <a:pt x="827" y="483"/>
                  </a:lnTo>
                  <a:lnTo>
                    <a:pt x="843" y="480"/>
                  </a:lnTo>
                  <a:lnTo>
                    <a:pt x="858" y="476"/>
                  </a:lnTo>
                  <a:lnTo>
                    <a:pt x="874" y="472"/>
                  </a:lnTo>
                  <a:lnTo>
                    <a:pt x="889" y="466"/>
                  </a:lnTo>
                  <a:lnTo>
                    <a:pt x="903" y="459"/>
                  </a:lnTo>
                  <a:lnTo>
                    <a:pt x="916" y="453"/>
                  </a:lnTo>
                  <a:lnTo>
                    <a:pt x="916" y="453"/>
                  </a:lnTo>
                  <a:lnTo>
                    <a:pt x="920" y="449"/>
                  </a:lnTo>
                  <a:lnTo>
                    <a:pt x="923" y="445"/>
                  </a:lnTo>
                  <a:lnTo>
                    <a:pt x="924" y="441"/>
                  </a:lnTo>
                  <a:lnTo>
                    <a:pt x="925" y="437"/>
                  </a:lnTo>
                  <a:lnTo>
                    <a:pt x="926" y="432"/>
                  </a:lnTo>
                  <a:lnTo>
                    <a:pt x="925" y="428"/>
                  </a:lnTo>
                  <a:lnTo>
                    <a:pt x="923" y="420"/>
                  </a:lnTo>
                  <a:lnTo>
                    <a:pt x="917" y="414"/>
                  </a:lnTo>
                  <a:lnTo>
                    <a:pt x="913" y="411"/>
                  </a:lnTo>
                  <a:lnTo>
                    <a:pt x="909" y="410"/>
                  </a:lnTo>
                  <a:lnTo>
                    <a:pt x="906" y="408"/>
                  </a:lnTo>
                  <a:lnTo>
                    <a:pt x="902" y="410"/>
                  </a:lnTo>
                  <a:lnTo>
                    <a:pt x="896" y="410"/>
                  </a:lnTo>
                  <a:lnTo>
                    <a:pt x="892" y="412"/>
                  </a:lnTo>
                  <a:lnTo>
                    <a:pt x="892" y="4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3" name="Google Shape;943;p35"/>
            <p:cNvSpPr/>
            <p:nvPr/>
          </p:nvSpPr>
          <p:spPr>
            <a:xfrm>
              <a:off x="6536501" y="2206507"/>
              <a:ext cx="213399" cy="225161"/>
            </a:xfrm>
            <a:custGeom>
              <a:rect b="b" l="l" r="r" t="t"/>
              <a:pathLst>
                <a:path extrusionOk="0" h="307" w="293">
                  <a:moveTo>
                    <a:pt x="241" y="261"/>
                  </a:moveTo>
                  <a:lnTo>
                    <a:pt x="241" y="261"/>
                  </a:lnTo>
                  <a:lnTo>
                    <a:pt x="261" y="242"/>
                  </a:lnTo>
                  <a:lnTo>
                    <a:pt x="270" y="233"/>
                  </a:lnTo>
                  <a:lnTo>
                    <a:pt x="278" y="223"/>
                  </a:lnTo>
                  <a:lnTo>
                    <a:pt x="284" y="213"/>
                  </a:lnTo>
                  <a:lnTo>
                    <a:pt x="290" y="201"/>
                  </a:lnTo>
                  <a:lnTo>
                    <a:pt x="293" y="189"/>
                  </a:lnTo>
                  <a:lnTo>
                    <a:pt x="293" y="175"/>
                  </a:lnTo>
                  <a:lnTo>
                    <a:pt x="293" y="175"/>
                  </a:lnTo>
                  <a:lnTo>
                    <a:pt x="292" y="157"/>
                  </a:lnTo>
                  <a:lnTo>
                    <a:pt x="287" y="140"/>
                  </a:lnTo>
                  <a:lnTo>
                    <a:pt x="282" y="124"/>
                  </a:lnTo>
                  <a:lnTo>
                    <a:pt x="274" y="108"/>
                  </a:lnTo>
                  <a:lnTo>
                    <a:pt x="266" y="93"/>
                  </a:lnTo>
                  <a:lnTo>
                    <a:pt x="256" y="78"/>
                  </a:lnTo>
                  <a:lnTo>
                    <a:pt x="245" y="64"/>
                  </a:lnTo>
                  <a:lnTo>
                    <a:pt x="233" y="51"/>
                  </a:lnTo>
                  <a:lnTo>
                    <a:pt x="233" y="51"/>
                  </a:lnTo>
                  <a:lnTo>
                    <a:pt x="223" y="40"/>
                  </a:lnTo>
                  <a:lnTo>
                    <a:pt x="211" y="31"/>
                  </a:lnTo>
                  <a:lnTo>
                    <a:pt x="199" y="23"/>
                  </a:lnTo>
                  <a:lnTo>
                    <a:pt x="188" y="17"/>
                  </a:lnTo>
                  <a:lnTo>
                    <a:pt x="176" y="12"/>
                  </a:lnTo>
                  <a:lnTo>
                    <a:pt x="161" y="6"/>
                  </a:lnTo>
                  <a:lnTo>
                    <a:pt x="148" y="2"/>
                  </a:lnTo>
                  <a:lnTo>
                    <a:pt x="133" y="0"/>
                  </a:lnTo>
                  <a:lnTo>
                    <a:pt x="133" y="0"/>
                  </a:lnTo>
                  <a:lnTo>
                    <a:pt x="125" y="0"/>
                  </a:lnTo>
                  <a:lnTo>
                    <a:pt x="117" y="0"/>
                  </a:lnTo>
                  <a:lnTo>
                    <a:pt x="110" y="1"/>
                  </a:lnTo>
                  <a:lnTo>
                    <a:pt x="103" y="2"/>
                  </a:lnTo>
                  <a:lnTo>
                    <a:pt x="89" y="9"/>
                  </a:lnTo>
                  <a:lnTo>
                    <a:pt x="78" y="17"/>
                  </a:lnTo>
                  <a:lnTo>
                    <a:pt x="66" y="27"/>
                  </a:lnTo>
                  <a:lnTo>
                    <a:pt x="55" y="38"/>
                  </a:lnTo>
                  <a:lnTo>
                    <a:pt x="33" y="59"/>
                  </a:lnTo>
                  <a:lnTo>
                    <a:pt x="33" y="59"/>
                  </a:lnTo>
                  <a:lnTo>
                    <a:pt x="31" y="61"/>
                  </a:lnTo>
                  <a:lnTo>
                    <a:pt x="27" y="65"/>
                  </a:lnTo>
                  <a:lnTo>
                    <a:pt x="27" y="65"/>
                  </a:lnTo>
                  <a:lnTo>
                    <a:pt x="23" y="70"/>
                  </a:lnTo>
                  <a:lnTo>
                    <a:pt x="20" y="77"/>
                  </a:lnTo>
                  <a:lnTo>
                    <a:pt x="20" y="77"/>
                  </a:lnTo>
                  <a:lnTo>
                    <a:pt x="16" y="81"/>
                  </a:lnTo>
                  <a:lnTo>
                    <a:pt x="14" y="85"/>
                  </a:lnTo>
                  <a:lnTo>
                    <a:pt x="7" y="97"/>
                  </a:lnTo>
                  <a:lnTo>
                    <a:pt x="7" y="97"/>
                  </a:lnTo>
                  <a:lnTo>
                    <a:pt x="3" y="108"/>
                  </a:lnTo>
                  <a:lnTo>
                    <a:pt x="2" y="120"/>
                  </a:lnTo>
                  <a:lnTo>
                    <a:pt x="0" y="133"/>
                  </a:lnTo>
                  <a:lnTo>
                    <a:pt x="0" y="145"/>
                  </a:lnTo>
                  <a:lnTo>
                    <a:pt x="0" y="145"/>
                  </a:lnTo>
                  <a:lnTo>
                    <a:pt x="3" y="159"/>
                  </a:lnTo>
                  <a:lnTo>
                    <a:pt x="7" y="172"/>
                  </a:lnTo>
                  <a:lnTo>
                    <a:pt x="11" y="185"/>
                  </a:lnTo>
                  <a:lnTo>
                    <a:pt x="17" y="199"/>
                  </a:lnTo>
                  <a:lnTo>
                    <a:pt x="24" y="210"/>
                  </a:lnTo>
                  <a:lnTo>
                    <a:pt x="32" y="222"/>
                  </a:lnTo>
                  <a:lnTo>
                    <a:pt x="49" y="243"/>
                  </a:lnTo>
                  <a:lnTo>
                    <a:pt x="49" y="243"/>
                  </a:lnTo>
                  <a:lnTo>
                    <a:pt x="59" y="255"/>
                  </a:lnTo>
                  <a:lnTo>
                    <a:pt x="70" y="267"/>
                  </a:lnTo>
                  <a:lnTo>
                    <a:pt x="80" y="276"/>
                  </a:lnTo>
                  <a:lnTo>
                    <a:pt x="92" y="285"/>
                  </a:lnTo>
                  <a:lnTo>
                    <a:pt x="104" y="291"/>
                  </a:lnTo>
                  <a:lnTo>
                    <a:pt x="117" y="298"/>
                  </a:lnTo>
                  <a:lnTo>
                    <a:pt x="131" y="303"/>
                  </a:lnTo>
                  <a:lnTo>
                    <a:pt x="146" y="306"/>
                  </a:lnTo>
                  <a:lnTo>
                    <a:pt x="146" y="306"/>
                  </a:lnTo>
                  <a:lnTo>
                    <a:pt x="161" y="307"/>
                  </a:lnTo>
                  <a:lnTo>
                    <a:pt x="176" y="306"/>
                  </a:lnTo>
                  <a:lnTo>
                    <a:pt x="188" y="302"/>
                  </a:lnTo>
                  <a:lnTo>
                    <a:pt x="199" y="297"/>
                  </a:lnTo>
                  <a:lnTo>
                    <a:pt x="210" y="290"/>
                  </a:lnTo>
                  <a:lnTo>
                    <a:pt x="220" y="281"/>
                  </a:lnTo>
                  <a:lnTo>
                    <a:pt x="231" y="272"/>
                  </a:lnTo>
                  <a:lnTo>
                    <a:pt x="241" y="261"/>
                  </a:lnTo>
                  <a:lnTo>
                    <a:pt x="241" y="261"/>
                  </a:lnTo>
                  <a:close/>
                  <a:moveTo>
                    <a:pt x="189" y="250"/>
                  </a:moveTo>
                  <a:lnTo>
                    <a:pt x="189" y="250"/>
                  </a:lnTo>
                  <a:lnTo>
                    <a:pt x="180" y="256"/>
                  </a:lnTo>
                  <a:lnTo>
                    <a:pt x="171" y="260"/>
                  </a:lnTo>
                  <a:lnTo>
                    <a:pt x="161" y="261"/>
                  </a:lnTo>
                  <a:lnTo>
                    <a:pt x="152" y="263"/>
                  </a:lnTo>
                  <a:lnTo>
                    <a:pt x="144" y="260"/>
                  </a:lnTo>
                  <a:lnTo>
                    <a:pt x="135" y="257"/>
                  </a:lnTo>
                  <a:lnTo>
                    <a:pt x="127" y="252"/>
                  </a:lnTo>
                  <a:lnTo>
                    <a:pt x="120" y="247"/>
                  </a:lnTo>
                  <a:lnTo>
                    <a:pt x="104" y="234"/>
                  </a:lnTo>
                  <a:lnTo>
                    <a:pt x="89" y="218"/>
                  </a:lnTo>
                  <a:lnTo>
                    <a:pt x="66" y="188"/>
                  </a:lnTo>
                  <a:lnTo>
                    <a:pt x="66" y="188"/>
                  </a:lnTo>
                  <a:lnTo>
                    <a:pt x="59" y="179"/>
                  </a:lnTo>
                  <a:lnTo>
                    <a:pt x="54" y="168"/>
                  </a:lnTo>
                  <a:lnTo>
                    <a:pt x="49" y="157"/>
                  </a:lnTo>
                  <a:lnTo>
                    <a:pt x="48" y="145"/>
                  </a:lnTo>
                  <a:lnTo>
                    <a:pt x="46" y="133"/>
                  </a:lnTo>
                  <a:lnTo>
                    <a:pt x="49" y="121"/>
                  </a:lnTo>
                  <a:lnTo>
                    <a:pt x="50" y="116"/>
                  </a:lnTo>
                  <a:lnTo>
                    <a:pt x="54" y="111"/>
                  </a:lnTo>
                  <a:lnTo>
                    <a:pt x="57" y="107"/>
                  </a:lnTo>
                  <a:lnTo>
                    <a:pt x="62" y="103"/>
                  </a:lnTo>
                  <a:lnTo>
                    <a:pt x="62" y="103"/>
                  </a:lnTo>
                  <a:lnTo>
                    <a:pt x="65" y="99"/>
                  </a:lnTo>
                  <a:lnTo>
                    <a:pt x="67" y="95"/>
                  </a:lnTo>
                  <a:lnTo>
                    <a:pt x="71" y="86"/>
                  </a:lnTo>
                  <a:lnTo>
                    <a:pt x="71" y="86"/>
                  </a:lnTo>
                  <a:lnTo>
                    <a:pt x="92" y="65"/>
                  </a:lnTo>
                  <a:lnTo>
                    <a:pt x="104" y="56"/>
                  </a:lnTo>
                  <a:lnTo>
                    <a:pt x="116" y="48"/>
                  </a:lnTo>
                  <a:lnTo>
                    <a:pt x="116" y="48"/>
                  </a:lnTo>
                  <a:lnTo>
                    <a:pt x="122" y="47"/>
                  </a:lnTo>
                  <a:lnTo>
                    <a:pt x="129" y="46"/>
                  </a:lnTo>
                  <a:lnTo>
                    <a:pt x="135" y="44"/>
                  </a:lnTo>
                  <a:lnTo>
                    <a:pt x="142" y="46"/>
                  </a:lnTo>
                  <a:lnTo>
                    <a:pt x="154" y="49"/>
                  </a:lnTo>
                  <a:lnTo>
                    <a:pt x="167" y="56"/>
                  </a:lnTo>
                  <a:lnTo>
                    <a:pt x="178" y="64"/>
                  </a:lnTo>
                  <a:lnTo>
                    <a:pt x="189" y="73"/>
                  </a:lnTo>
                  <a:lnTo>
                    <a:pt x="207" y="90"/>
                  </a:lnTo>
                  <a:lnTo>
                    <a:pt x="207" y="90"/>
                  </a:lnTo>
                  <a:lnTo>
                    <a:pt x="214" y="98"/>
                  </a:lnTo>
                  <a:lnTo>
                    <a:pt x="220" y="107"/>
                  </a:lnTo>
                  <a:lnTo>
                    <a:pt x="227" y="117"/>
                  </a:lnTo>
                  <a:lnTo>
                    <a:pt x="232" y="127"/>
                  </a:lnTo>
                  <a:lnTo>
                    <a:pt x="241" y="148"/>
                  </a:lnTo>
                  <a:lnTo>
                    <a:pt x="248" y="170"/>
                  </a:lnTo>
                  <a:lnTo>
                    <a:pt x="248" y="170"/>
                  </a:lnTo>
                  <a:lnTo>
                    <a:pt x="249" y="175"/>
                  </a:lnTo>
                  <a:lnTo>
                    <a:pt x="248" y="180"/>
                  </a:lnTo>
                  <a:lnTo>
                    <a:pt x="246" y="187"/>
                  </a:lnTo>
                  <a:lnTo>
                    <a:pt x="245" y="192"/>
                  </a:lnTo>
                  <a:lnTo>
                    <a:pt x="237" y="202"/>
                  </a:lnTo>
                  <a:lnTo>
                    <a:pt x="228" y="214"/>
                  </a:lnTo>
                  <a:lnTo>
                    <a:pt x="218"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4" name="Google Shape;944;p35"/>
            <p:cNvSpPr/>
            <p:nvPr/>
          </p:nvSpPr>
          <p:spPr>
            <a:xfrm>
              <a:off x="6650509" y="2343942"/>
              <a:ext cx="213399" cy="225161"/>
            </a:xfrm>
            <a:custGeom>
              <a:rect b="b" l="l" r="r" t="t"/>
              <a:pathLst>
                <a:path extrusionOk="0" h="307" w="293">
                  <a:moveTo>
                    <a:pt x="241" y="262"/>
                  </a:moveTo>
                  <a:lnTo>
                    <a:pt x="241" y="262"/>
                  </a:lnTo>
                  <a:lnTo>
                    <a:pt x="261" y="242"/>
                  </a:lnTo>
                  <a:lnTo>
                    <a:pt x="270" y="233"/>
                  </a:lnTo>
                  <a:lnTo>
                    <a:pt x="278" y="224"/>
                  </a:lnTo>
                  <a:lnTo>
                    <a:pt x="286" y="213"/>
                  </a:lnTo>
                  <a:lnTo>
                    <a:pt x="291" y="201"/>
                  </a:lnTo>
                  <a:lnTo>
                    <a:pt x="293" y="190"/>
                  </a:lnTo>
                  <a:lnTo>
                    <a:pt x="293" y="175"/>
                  </a:lnTo>
                  <a:lnTo>
                    <a:pt x="293" y="175"/>
                  </a:lnTo>
                  <a:lnTo>
                    <a:pt x="292" y="158"/>
                  </a:lnTo>
                  <a:lnTo>
                    <a:pt x="288" y="141"/>
                  </a:lnTo>
                  <a:lnTo>
                    <a:pt x="282" y="124"/>
                  </a:lnTo>
                  <a:lnTo>
                    <a:pt x="274" y="109"/>
                  </a:lnTo>
                  <a:lnTo>
                    <a:pt x="266" y="93"/>
                  </a:lnTo>
                  <a:lnTo>
                    <a:pt x="256" y="79"/>
                  </a:lnTo>
                  <a:lnTo>
                    <a:pt x="245" y="65"/>
                  </a:lnTo>
                  <a:lnTo>
                    <a:pt x="233" y="52"/>
                  </a:lnTo>
                  <a:lnTo>
                    <a:pt x="233" y="52"/>
                  </a:lnTo>
                  <a:lnTo>
                    <a:pt x="223" y="42"/>
                  </a:lnTo>
                  <a:lnTo>
                    <a:pt x="211" y="31"/>
                  </a:lnTo>
                  <a:lnTo>
                    <a:pt x="201" y="24"/>
                  </a:lnTo>
                  <a:lnTo>
                    <a:pt x="187" y="17"/>
                  </a:lnTo>
                  <a:lnTo>
                    <a:pt x="176" y="12"/>
                  </a:lnTo>
                  <a:lnTo>
                    <a:pt x="163" y="7"/>
                  </a:lnTo>
                  <a:lnTo>
                    <a:pt x="148" y="3"/>
                  </a:lnTo>
                  <a:lnTo>
                    <a:pt x="133" y="0"/>
                  </a:lnTo>
                  <a:lnTo>
                    <a:pt x="133" y="0"/>
                  </a:lnTo>
                  <a:lnTo>
                    <a:pt x="125" y="0"/>
                  </a:lnTo>
                  <a:lnTo>
                    <a:pt x="118" y="0"/>
                  </a:lnTo>
                  <a:lnTo>
                    <a:pt x="110" y="1"/>
                  </a:lnTo>
                  <a:lnTo>
                    <a:pt x="104" y="3"/>
                  </a:lnTo>
                  <a:lnTo>
                    <a:pt x="91" y="9"/>
                  </a:lnTo>
                  <a:lnTo>
                    <a:pt x="78" y="18"/>
                  </a:lnTo>
                  <a:lnTo>
                    <a:pt x="66" y="28"/>
                  </a:lnTo>
                  <a:lnTo>
                    <a:pt x="55" y="38"/>
                  </a:lnTo>
                  <a:lnTo>
                    <a:pt x="34" y="59"/>
                  </a:lnTo>
                  <a:lnTo>
                    <a:pt x="34" y="59"/>
                  </a:lnTo>
                  <a:lnTo>
                    <a:pt x="31" y="62"/>
                  </a:lnTo>
                  <a:lnTo>
                    <a:pt x="28" y="65"/>
                  </a:lnTo>
                  <a:lnTo>
                    <a:pt x="28" y="65"/>
                  </a:lnTo>
                  <a:lnTo>
                    <a:pt x="23" y="71"/>
                  </a:lnTo>
                  <a:lnTo>
                    <a:pt x="21" y="79"/>
                  </a:lnTo>
                  <a:lnTo>
                    <a:pt x="21" y="79"/>
                  </a:lnTo>
                  <a:lnTo>
                    <a:pt x="17" y="81"/>
                  </a:lnTo>
                  <a:lnTo>
                    <a:pt x="14" y="86"/>
                  </a:lnTo>
                  <a:lnTo>
                    <a:pt x="7" y="97"/>
                  </a:lnTo>
                  <a:lnTo>
                    <a:pt x="7" y="97"/>
                  </a:lnTo>
                  <a:lnTo>
                    <a:pt x="3" y="109"/>
                  </a:lnTo>
                  <a:lnTo>
                    <a:pt x="2" y="120"/>
                  </a:lnTo>
                  <a:lnTo>
                    <a:pt x="0" y="133"/>
                  </a:lnTo>
                  <a:lnTo>
                    <a:pt x="2" y="147"/>
                  </a:lnTo>
                  <a:lnTo>
                    <a:pt x="2" y="147"/>
                  </a:lnTo>
                  <a:lnTo>
                    <a:pt x="3" y="160"/>
                  </a:lnTo>
                  <a:lnTo>
                    <a:pt x="7" y="173"/>
                  </a:lnTo>
                  <a:lnTo>
                    <a:pt x="11" y="186"/>
                  </a:lnTo>
                  <a:lnTo>
                    <a:pt x="17" y="199"/>
                  </a:lnTo>
                  <a:lnTo>
                    <a:pt x="24" y="211"/>
                  </a:lnTo>
                  <a:lnTo>
                    <a:pt x="32" y="222"/>
                  </a:lnTo>
                  <a:lnTo>
                    <a:pt x="49" y="243"/>
                  </a:lnTo>
                  <a:lnTo>
                    <a:pt x="49" y="243"/>
                  </a:lnTo>
                  <a:lnTo>
                    <a:pt x="59" y="255"/>
                  </a:lnTo>
                  <a:lnTo>
                    <a:pt x="70" y="267"/>
                  </a:lnTo>
                  <a:lnTo>
                    <a:pt x="80" y="276"/>
                  </a:lnTo>
                  <a:lnTo>
                    <a:pt x="92" y="285"/>
                  </a:lnTo>
                  <a:lnTo>
                    <a:pt x="104" y="293"/>
                  </a:lnTo>
                  <a:lnTo>
                    <a:pt x="117" y="298"/>
                  </a:lnTo>
                  <a:lnTo>
                    <a:pt x="131" y="303"/>
                  </a:lnTo>
                  <a:lnTo>
                    <a:pt x="147" y="306"/>
                  </a:lnTo>
                  <a:lnTo>
                    <a:pt x="147" y="306"/>
                  </a:lnTo>
                  <a:lnTo>
                    <a:pt x="161" y="307"/>
                  </a:lnTo>
                  <a:lnTo>
                    <a:pt x="176" y="306"/>
                  </a:lnTo>
                  <a:lnTo>
                    <a:pt x="187" y="302"/>
                  </a:lnTo>
                  <a:lnTo>
                    <a:pt x="199" y="297"/>
                  </a:lnTo>
                  <a:lnTo>
                    <a:pt x="211" y="290"/>
                  </a:lnTo>
                  <a:lnTo>
                    <a:pt x="222" y="283"/>
                  </a:lnTo>
                  <a:lnTo>
                    <a:pt x="232" y="272"/>
                  </a:lnTo>
                  <a:lnTo>
                    <a:pt x="241" y="262"/>
                  </a:lnTo>
                  <a:lnTo>
                    <a:pt x="241" y="262"/>
                  </a:lnTo>
                  <a:close/>
                  <a:moveTo>
                    <a:pt x="189" y="250"/>
                  </a:moveTo>
                  <a:lnTo>
                    <a:pt x="189" y="250"/>
                  </a:lnTo>
                  <a:lnTo>
                    <a:pt x="180" y="256"/>
                  </a:lnTo>
                  <a:lnTo>
                    <a:pt x="170" y="260"/>
                  </a:lnTo>
                  <a:lnTo>
                    <a:pt x="161" y="263"/>
                  </a:lnTo>
                  <a:lnTo>
                    <a:pt x="152" y="263"/>
                  </a:lnTo>
                  <a:lnTo>
                    <a:pt x="144" y="260"/>
                  </a:lnTo>
                  <a:lnTo>
                    <a:pt x="135" y="258"/>
                  </a:lnTo>
                  <a:lnTo>
                    <a:pt x="127" y="254"/>
                  </a:lnTo>
                  <a:lnTo>
                    <a:pt x="119" y="247"/>
                  </a:lnTo>
                  <a:lnTo>
                    <a:pt x="104" y="234"/>
                  </a:lnTo>
                  <a:lnTo>
                    <a:pt x="91" y="218"/>
                  </a:lnTo>
                  <a:lnTo>
                    <a:pt x="66" y="188"/>
                  </a:lnTo>
                  <a:lnTo>
                    <a:pt x="66" y="188"/>
                  </a:lnTo>
                  <a:lnTo>
                    <a:pt x="59" y="179"/>
                  </a:lnTo>
                  <a:lnTo>
                    <a:pt x="54" y="169"/>
                  </a:lnTo>
                  <a:lnTo>
                    <a:pt x="50" y="157"/>
                  </a:lnTo>
                  <a:lnTo>
                    <a:pt x="48" y="145"/>
                  </a:lnTo>
                  <a:lnTo>
                    <a:pt x="46" y="133"/>
                  </a:lnTo>
                  <a:lnTo>
                    <a:pt x="49" y="122"/>
                  </a:lnTo>
                  <a:lnTo>
                    <a:pt x="51" y="116"/>
                  </a:lnTo>
                  <a:lnTo>
                    <a:pt x="54" y="113"/>
                  </a:lnTo>
                  <a:lnTo>
                    <a:pt x="57" y="107"/>
                  </a:lnTo>
                  <a:lnTo>
                    <a:pt x="62" y="103"/>
                  </a:lnTo>
                  <a:lnTo>
                    <a:pt x="62" y="103"/>
                  </a:lnTo>
                  <a:lnTo>
                    <a:pt x="65" y="99"/>
                  </a:lnTo>
                  <a:lnTo>
                    <a:pt x="67" y="96"/>
                  </a:lnTo>
                  <a:lnTo>
                    <a:pt x="71" y="86"/>
                  </a:lnTo>
                  <a:lnTo>
                    <a:pt x="71" y="86"/>
                  </a:lnTo>
                  <a:lnTo>
                    <a:pt x="92" y="65"/>
                  </a:lnTo>
                  <a:lnTo>
                    <a:pt x="104" y="56"/>
                  </a:lnTo>
                  <a:lnTo>
                    <a:pt x="117" y="48"/>
                  </a:lnTo>
                  <a:lnTo>
                    <a:pt x="117" y="48"/>
                  </a:lnTo>
                  <a:lnTo>
                    <a:pt x="122" y="47"/>
                  </a:lnTo>
                  <a:lnTo>
                    <a:pt x="129" y="46"/>
                  </a:lnTo>
                  <a:lnTo>
                    <a:pt x="135" y="46"/>
                  </a:lnTo>
                  <a:lnTo>
                    <a:pt x="142" y="46"/>
                  </a:lnTo>
                  <a:lnTo>
                    <a:pt x="153" y="50"/>
                  </a:lnTo>
                  <a:lnTo>
                    <a:pt x="167" y="56"/>
                  </a:lnTo>
                  <a:lnTo>
                    <a:pt x="178" y="64"/>
                  </a:lnTo>
                  <a:lnTo>
                    <a:pt x="189" y="73"/>
                  </a:lnTo>
                  <a:lnTo>
                    <a:pt x="207" y="90"/>
                  </a:lnTo>
                  <a:lnTo>
                    <a:pt x="207" y="90"/>
                  </a:lnTo>
                  <a:lnTo>
                    <a:pt x="214" y="98"/>
                  </a:lnTo>
                  <a:lnTo>
                    <a:pt x="222" y="107"/>
                  </a:lnTo>
                  <a:lnTo>
                    <a:pt x="227" y="118"/>
                  </a:lnTo>
                  <a:lnTo>
                    <a:pt x="232" y="128"/>
                  </a:lnTo>
                  <a:lnTo>
                    <a:pt x="241" y="149"/>
                  </a:lnTo>
                  <a:lnTo>
                    <a:pt x="248" y="170"/>
                  </a:lnTo>
                  <a:lnTo>
                    <a:pt x="248" y="170"/>
                  </a:lnTo>
                  <a:lnTo>
                    <a:pt x="249" y="175"/>
                  </a:lnTo>
                  <a:lnTo>
                    <a:pt x="249" y="182"/>
                  </a:lnTo>
                  <a:lnTo>
                    <a:pt x="248" y="187"/>
                  </a:lnTo>
                  <a:lnTo>
                    <a:pt x="245" y="192"/>
                  </a:lnTo>
                  <a:lnTo>
                    <a:pt x="237" y="203"/>
                  </a:lnTo>
                  <a:lnTo>
                    <a:pt x="228" y="215"/>
                  </a:lnTo>
                  <a:lnTo>
                    <a:pt x="219" y="225"/>
                  </a:lnTo>
                  <a:lnTo>
                    <a:pt x="207" y="234"/>
                  </a:lnTo>
                  <a:lnTo>
                    <a:pt x="189" y="250"/>
                  </a:lnTo>
                  <a:lnTo>
                    <a:pt x="189" y="25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5" name="Google Shape;945;p35"/>
            <p:cNvSpPr/>
            <p:nvPr/>
          </p:nvSpPr>
          <p:spPr>
            <a:xfrm>
              <a:off x="6773286" y="2478453"/>
              <a:ext cx="195859" cy="204691"/>
            </a:xfrm>
            <a:custGeom>
              <a:rect b="b" l="l" r="r" t="t"/>
              <a:pathLst>
                <a:path extrusionOk="0" h="281" w="268">
                  <a:moveTo>
                    <a:pt x="221" y="239"/>
                  </a:moveTo>
                  <a:lnTo>
                    <a:pt x="221" y="239"/>
                  </a:lnTo>
                  <a:lnTo>
                    <a:pt x="238" y="222"/>
                  </a:lnTo>
                  <a:lnTo>
                    <a:pt x="247" y="213"/>
                  </a:lnTo>
                  <a:lnTo>
                    <a:pt x="253" y="204"/>
                  </a:lnTo>
                  <a:lnTo>
                    <a:pt x="260" y="195"/>
                  </a:lnTo>
                  <a:lnTo>
                    <a:pt x="265" y="185"/>
                  </a:lnTo>
                  <a:lnTo>
                    <a:pt x="268" y="174"/>
                  </a:lnTo>
                  <a:lnTo>
                    <a:pt x="268" y="160"/>
                  </a:lnTo>
                  <a:lnTo>
                    <a:pt x="268" y="160"/>
                  </a:lnTo>
                  <a:lnTo>
                    <a:pt x="266" y="144"/>
                  </a:lnTo>
                  <a:lnTo>
                    <a:pt x="262" y="128"/>
                  </a:lnTo>
                  <a:lnTo>
                    <a:pt x="257" y="114"/>
                  </a:lnTo>
                  <a:lnTo>
                    <a:pt x="251" y="100"/>
                  </a:lnTo>
                  <a:lnTo>
                    <a:pt x="243" y="85"/>
                  </a:lnTo>
                  <a:lnTo>
                    <a:pt x="234" y="72"/>
                  </a:lnTo>
                  <a:lnTo>
                    <a:pt x="223" y="59"/>
                  </a:lnTo>
                  <a:lnTo>
                    <a:pt x="213" y="47"/>
                  </a:lnTo>
                  <a:lnTo>
                    <a:pt x="213" y="47"/>
                  </a:lnTo>
                  <a:lnTo>
                    <a:pt x="204" y="38"/>
                  </a:lnTo>
                  <a:lnTo>
                    <a:pt x="193" y="29"/>
                  </a:lnTo>
                  <a:lnTo>
                    <a:pt x="183" y="22"/>
                  </a:lnTo>
                  <a:lnTo>
                    <a:pt x="171" y="16"/>
                  </a:lnTo>
                  <a:lnTo>
                    <a:pt x="159" y="11"/>
                  </a:lnTo>
                  <a:lnTo>
                    <a:pt x="147" y="7"/>
                  </a:lnTo>
                  <a:lnTo>
                    <a:pt x="134" y="3"/>
                  </a:lnTo>
                  <a:lnTo>
                    <a:pt x="121" y="0"/>
                  </a:lnTo>
                  <a:lnTo>
                    <a:pt x="121" y="0"/>
                  </a:lnTo>
                  <a:lnTo>
                    <a:pt x="113" y="0"/>
                  </a:lnTo>
                  <a:lnTo>
                    <a:pt x="107" y="0"/>
                  </a:lnTo>
                  <a:lnTo>
                    <a:pt x="100" y="1"/>
                  </a:lnTo>
                  <a:lnTo>
                    <a:pt x="94" y="3"/>
                  </a:lnTo>
                  <a:lnTo>
                    <a:pt x="82" y="8"/>
                  </a:lnTo>
                  <a:lnTo>
                    <a:pt x="70" y="16"/>
                  </a:lnTo>
                  <a:lnTo>
                    <a:pt x="60" y="25"/>
                  </a:lnTo>
                  <a:lnTo>
                    <a:pt x="49" y="35"/>
                  </a:lnTo>
                  <a:lnTo>
                    <a:pt x="30" y="54"/>
                  </a:lnTo>
                  <a:lnTo>
                    <a:pt x="30" y="54"/>
                  </a:lnTo>
                  <a:lnTo>
                    <a:pt x="27" y="56"/>
                  </a:lnTo>
                  <a:lnTo>
                    <a:pt x="24" y="59"/>
                  </a:lnTo>
                  <a:lnTo>
                    <a:pt x="24" y="59"/>
                  </a:lnTo>
                  <a:lnTo>
                    <a:pt x="20" y="66"/>
                  </a:lnTo>
                  <a:lnTo>
                    <a:pt x="18" y="71"/>
                  </a:lnTo>
                  <a:lnTo>
                    <a:pt x="18" y="71"/>
                  </a:lnTo>
                  <a:lnTo>
                    <a:pt x="15" y="75"/>
                  </a:lnTo>
                  <a:lnTo>
                    <a:pt x="11" y="79"/>
                  </a:lnTo>
                  <a:lnTo>
                    <a:pt x="6" y="88"/>
                  </a:lnTo>
                  <a:lnTo>
                    <a:pt x="6" y="88"/>
                  </a:lnTo>
                  <a:lnTo>
                    <a:pt x="2" y="100"/>
                  </a:lnTo>
                  <a:lnTo>
                    <a:pt x="1" y="111"/>
                  </a:lnTo>
                  <a:lnTo>
                    <a:pt x="0" y="122"/>
                  </a:lnTo>
                  <a:lnTo>
                    <a:pt x="1" y="134"/>
                  </a:lnTo>
                  <a:lnTo>
                    <a:pt x="1" y="134"/>
                  </a:lnTo>
                  <a:lnTo>
                    <a:pt x="2" y="147"/>
                  </a:lnTo>
                  <a:lnTo>
                    <a:pt x="5" y="158"/>
                  </a:lnTo>
                  <a:lnTo>
                    <a:pt x="10" y="170"/>
                  </a:lnTo>
                  <a:lnTo>
                    <a:pt x="15" y="182"/>
                  </a:lnTo>
                  <a:lnTo>
                    <a:pt x="22" y="192"/>
                  </a:lnTo>
                  <a:lnTo>
                    <a:pt x="28" y="203"/>
                  </a:lnTo>
                  <a:lnTo>
                    <a:pt x="44" y="224"/>
                  </a:lnTo>
                  <a:lnTo>
                    <a:pt x="44" y="224"/>
                  </a:lnTo>
                  <a:lnTo>
                    <a:pt x="62" y="243"/>
                  </a:lnTo>
                  <a:lnTo>
                    <a:pt x="73" y="253"/>
                  </a:lnTo>
                  <a:lnTo>
                    <a:pt x="83" y="260"/>
                  </a:lnTo>
                  <a:lnTo>
                    <a:pt x="94" y="268"/>
                  </a:lnTo>
                  <a:lnTo>
                    <a:pt x="107" y="273"/>
                  </a:lnTo>
                  <a:lnTo>
                    <a:pt x="119" y="277"/>
                  </a:lnTo>
                  <a:lnTo>
                    <a:pt x="133" y="280"/>
                  </a:lnTo>
                  <a:lnTo>
                    <a:pt x="133" y="280"/>
                  </a:lnTo>
                  <a:lnTo>
                    <a:pt x="147" y="281"/>
                  </a:lnTo>
                  <a:lnTo>
                    <a:pt x="160" y="280"/>
                  </a:lnTo>
                  <a:lnTo>
                    <a:pt x="171" y="277"/>
                  </a:lnTo>
                  <a:lnTo>
                    <a:pt x="181" y="272"/>
                  </a:lnTo>
                  <a:lnTo>
                    <a:pt x="192" y="266"/>
                  </a:lnTo>
                  <a:lnTo>
                    <a:pt x="201" y="258"/>
                  </a:lnTo>
                  <a:lnTo>
                    <a:pt x="221" y="239"/>
                  </a:lnTo>
                  <a:lnTo>
                    <a:pt x="221" y="239"/>
                  </a:lnTo>
                  <a:close/>
                  <a:moveTo>
                    <a:pt x="172" y="229"/>
                  </a:moveTo>
                  <a:lnTo>
                    <a:pt x="172" y="229"/>
                  </a:lnTo>
                  <a:lnTo>
                    <a:pt x="164" y="234"/>
                  </a:lnTo>
                  <a:lnTo>
                    <a:pt x="155" y="238"/>
                  </a:lnTo>
                  <a:lnTo>
                    <a:pt x="147" y="241"/>
                  </a:lnTo>
                  <a:lnTo>
                    <a:pt x="140" y="241"/>
                  </a:lnTo>
                  <a:lnTo>
                    <a:pt x="130" y="239"/>
                  </a:lnTo>
                  <a:lnTo>
                    <a:pt x="124" y="236"/>
                  </a:lnTo>
                  <a:lnTo>
                    <a:pt x="116" y="232"/>
                  </a:lnTo>
                  <a:lnTo>
                    <a:pt x="108" y="226"/>
                  </a:lnTo>
                  <a:lnTo>
                    <a:pt x="95" y="215"/>
                  </a:lnTo>
                  <a:lnTo>
                    <a:pt x="82" y="200"/>
                  </a:lnTo>
                  <a:lnTo>
                    <a:pt x="60" y="173"/>
                  </a:lnTo>
                  <a:lnTo>
                    <a:pt x="60" y="173"/>
                  </a:lnTo>
                  <a:lnTo>
                    <a:pt x="53" y="164"/>
                  </a:lnTo>
                  <a:lnTo>
                    <a:pt x="48" y="154"/>
                  </a:lnTo>
                  <a:lnTo>
                    <a:pt x="44" y="144"/>
                  </a:lnTo>
                  <a:lnTo>
                    <a:pt x="43" y="134"/>
                  </a:lnTo>
                  <a:lnTo>
                    <a:pt x="43" y="122"/>
                  </a:lnTo>
                  <a:lnTo>
                    <a:pt x="44" y="111"/>
                  </a:lnTo>
                  <a:lnTo>
                    <a:pt x="48" y="102"/>
                  </a:lnTo>
                  <a:lnTo>
                    <a:pt x="52" y="98"/>
                  </a:lnTo>
                  <a:lnTo>
                    <a:pt x="56" y="94"/>
                  </a:lnTo>
                  <a:lnTo>
                    <a:pt x="56" y="94"/>
                  </a:lnTo>
                  <a:lnTo>
                    <a:pt x="58" y="92"/>
                  </a:lnTo>
                  <a:lnTo>
                    <a:pt x="61" y="88"/>
                  </a:lnTo>
                  <a:lnTo>
                    <a:pt x="64" y="80"/>
                  </a:lnTo>
                  <a:lnTo>
                    <a:pt x="64" y="80"/>
                  </a:lnTo>
                  <a:lnTo>
                    <a:pt x="83" y="60"/>
                  </a:lnTo>
                  <a:lnTo>
                    <a:pt x="94" y="52"/>
                  </a:lnTo>
                  <a:lnTo>
                    <a:pt x="106" y="45"/>
                  </a:lnTo>
                  <a:lnTo>
                    <a:pt x="106" y="45"/>
                  </a:lnTo>
                  <a:lnTo>
                    <a:pt x="111" y="43"/>
                  </a:lnTo>
                  <a:lnTo>
                    <a:pt x="117" y="42"/>
                  </a:lnTo>
                  <a:lnTo>
                    <a:pt x="123" y="42"/>
                  </a:lnTo>
                  <a:lnTo>
                    <a:pt x="129" y="42"/>
                  </a:lnTo>
                  <a:lnTo>
                    <a:pt x="141" y="46"/>
                  </a:lnTo>
                  <a:lnTo>
                    <a:pt x="151" y="51"/>
                  </a:lnTo>
                  <a:lnTo>
                    <a:pt x="162" y="59"/>
                  </a:lnTo>
                  <a:lnTo>
                    <a:pt x="172" y="67"/>
                  </a:lnTo>
                  <a:lnTo>
                    <a:pt x="188" y="83"/>
                  </a:lnTo>
                  <a:lnTo>
                    <a:pt x="188" y="83"/>
                  </a:lnTo>
                  <a:lnTo>
                    <a:pt x="196" y="90"/>
                  </a:lnTo>
                  <a:lnTo>
                    <a:pt x="201" y="98"/>
                  </a:lnTo>
                  <a:lnTo>
                    <a:pt x="211" y="117"/>
                  </a:lnTo>
                  <a:lnTo>
                    <a:pt x="221" y="136"/>
                  </a:lnTo>
                  <a:lnTo>
                    <a:pt x="226" y="156"/>
                  </a:lnTo>
                  <a:lnTo>
                    <a:pt x="226" y="156"/>
                  </a:lnTo>
                  <a:lnTo>
                    <a:pt x="227" y="161"/>
                  </a:lnTo>
                  <a:lnTo>
                    <a:pt x="227" y="166"/>
                  </a:lnTo>
                  <a:lnTo>
                    <a:pt x="226" y="171"/>
                  </a:lnTo>
                  <a:lnTo>
                    <a:pt x="223" y="175"/>
                  </a:lnTo>
                  <a:lnTo>
                    <a:pt x="217" y="186"/>
                  </a:lnTo>
                  <a:lnTo>
                    <a:pt x="209" y="196"/>
                  </a:lnTo>
                  <a:lnTo>
                    <a:pt x="200" y="205"/>
                  </a:lnTo>
                  <a:lnTo>
                    <a:pt x="189" y="215"/>
                  </a:lnTo>
                  <a:lnTo>
                    <a:pt x="172" y="229"/>
                  </a:lnTo>
                  <a:lnTo>
                    <a:pt x="172" y="22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6" name="Google Shape;946;p35"/>
            <p:cNvSpPr/>
            <p:nvPr/>
          </p:nvSpPr>
          <p:spPr>
            <a:xfrm>
              <a:off x="6887292" y="2601268"/>
              <a:ext cx="178320" cy="190071"/>
            </a:xfrm>
            <a:custGeom>
              <a:rect b="b" l="l" r="r" t="t"/>
              <a:pathLst>
                <a:path extrusionOk="0" h="260" w="247">
                  <a:moveTo>
                    <a:pt x="203" y="221"/>
                  </a:moveTo>
                  <a:lnTo>
                    <a:pt x="203" y="221"/>
                  </a:lnTo>
                  <a:lnTo>
                    <a:pt x="219" y="205"/>
                  </a:lnTo>
                  <a:lnTo>
                    <a:pt x="227" y="197"/>
                  </a:lnTo>
                  <a:lnTo>
                    <a:pt x="234" y="189"/>
                  </a:lnTo>
                  <a:lnTo>
                    <a:pt x="240" y="180"/>
                  </a:lnTo>
                  <a:lnTo>
                    <a:pt x="244" y="171"/>
                  </a:lnTo>
                  <a:lnTo>
                    <a:pt x="246" y="161"/>
                  </a:lnTo>
                  <a:lnTo>
                    <a:pt x="247" y="148"/>
                  </a:lnTo>
                  <a:lnTo>
                    <a:pt x="247" y="148"/>
                  </a:lnTo>
                  <a:lnTo>
                    <a:pt x="245" y="133"/>
                  </a:lnTo>
                  <a:lnTo>
                    <a:pt x="242" y="119"/>
                  </a:lnTo>
                  <a:lnTo>
                    <a:pt x="237" y="106"/>
                  </a:lnTo>
                  <a:lnTo>
                    <a:pt x="230" y="91"/>
                  </a:lnTo>
                  <a:lnTo>
                    <a:pt x="223" y="80"/>
                  </a:lnTo>
                  <a:lnTo>
                    <a:pt x="215" y="67"/>
                  </a:lnTo>
                  <a:lnTo>
                    <a:pt x="206" y="55"/>
                  </a:lnTo>
                  <a:lnTo>
                    <a:pt x="196" y="44"/>
                  </a:lnTo>
                  <a:lnTo>
                    <a:pt x="196" y="44"/>
                  </a:lnTo>
                  <a:lnTo>
                    <a:pt x="187" y="35"/>
                  </a:lnTo>
                  <a:lnTo>
                    <a:pt x="178" y="27"/>
                  </a:lnTo>
                  <a:lnTo>
                    <a:pt x="168" y="21"/>
                  </a:lnTo>
                  <a:lnTo>
                    <a:pt x="157" y="16"/>
                  </a:lnTo>
                  <a:lnTo>
                    <a:pt x="147" y="10"/>
                  </a:lnTo>
                  <a:lnTo>
                    <a:pt x="136" y="6"/>
                  </a:lnTo>
                  <a:lnTo>
                    <a:pt x="124" y="2"/>
                  </a:lnTo>
                  <a:lnTo>
                    <a:pt x="111" y="1"/>
                  </a:lnTo>
                  <a:lnTo>
                    <a:pt x="111" y="1"/>
                  </a:lnTo>
                  <a:lnTo>
                    <a:pt x="105" y="0"/>
                  </a:lnTo>
                  <a:lnTo>
                    <a:pt x="98" y="0"/>
                  </a:lnTo>
                  <a:lnTo>
                    <a:pt x="87" y="4"/>
                  </a:lnTo>
                  <a:lnTo>
                    <a:pt x="75" y="9"/>
                  </a:lnTo>
                  <a:lnTo>
                    <a:pt x="64" y="16"/>
                  </a:lnTo>
                  <a:lnTo>
                    <a:pt x="55" y="23"/>
                  </a:lnTo>
                  <a:lnTo>
                    <a:pt x="46" y="33"/>
                  </a:lnTo>
                  <a:lnTo>
                    <a:pt x="28" y="51"/>
                  </a:lnTo>
                  <a:lnTo>
                    <a:pt x="28" y="51"/>
                  </a:lnTo>
                  <a:lnTo>
                    <a:pt x="25" y="52"/>
                  </a:lnTo>
                  <a:lnTo>
                    <a:pt x="22" y="55"/>
                  </a:lnTo>
                  <a:lnTo>
                    <a:pt x="22" y="55"/>
                  </a:lnTo>
                  <a:lnTo>
                    <a:pt x="19" y="60"/>
                  </a:lnTo>
                  <a:lnTo>
                    <a:pt x="16" y="67"/>
                  </a:lnTo>
                  <a:lnTo>
                    <a:pt x="16" y="67"/>
                  </a:lnTo>
                  <a:lnTo>
                    <a:pt x="13" y="69"/>
                  </a:lnTo>
                  <a:lnTo>
                    <a:pt x="9" y="73"/>
                  </a:lnTo>
                  <a:lnTo>
                    <a:pt x="5" y="82"/>
                  </a:lnTo>
                  <a:lnTo>
                    <a:pt x="5" y="82"/>
                  </a:lnTo>
                  <a:lnTo>
                    <a:pt x="2" y="93"/>
                  </a:lnTo>
                  <a:lnTo>
                    <a:pt x="0" y="103"/>
                  </a:lnTo>
                  <a:lnTo>
                    <a:pt x="0" y="112"/>
                  </a:lnTo>
                  <a:lnTo>
                    <a:pt x="0" y="124"/>
                  </a:lnTo>
                  <a:lnTo>
                    <a:pt x="0" y="124"/>
                  </a:lnTo>
                  <a:lnTo>
                    <a:pt x="2" y="136"/>
                  </a:lnTo>
                  <a:lnTo>
                    <a:pt x="4" y="146"/>
                  </a:lnTo>
                  <a:lnTo>
                    <a:pt x="8" y="158"/>
                  </a:lnTo>
                  <a:lnTo>
                    <a:pt x="13" y="169"/>
                  </a:lnTo>
                  <a:lnTo>
                    <a:pt x="26" y="188"/>
                  </a:lnTo>
                  <a:lnTo>
                    <a:pt x="41" y="206"/>
                  </a:lnTo>
                  <a:lnTo>
                    <a:pt x="41" y="206"/>
                  </a:lnTo>
                  <a:lnTo>
                    <a:pt x="58" y="226"/>
                  </a:lnTo>
                  <a:lnTo>
                    <a:pt x="67" y="234"/>
                  </a:lnTo>
                  <a:lnTo>
                    <a:pt x="76" y="240"/>
                  </a:lnTo>
                  <a:lnTo>
                    <a:pt x="87" y="247"/>
                  </a:lnTo>
                  <a:lnTo>
                    <a:pt x="97" y="252"/>
                  </a:lnTo>
                  <a:lnTo>
                    <a:pt x="110" y="256"/>
                  </a:lnTo>
                  <a:lnTo>
                    <a:pt x="123" y="259"/>
                  </a:lnTo>
                  <a:lnTo>
                    <a:pt x="123" y="259"/>
                  </a:lnTo>
                  <a:lnTo>
                    <a:pt x="135" y="260"/>
                  </a:lnTo>
                  <a:lnTo>
                    <a:pt x="147" y="259"/>
                  </a:lnTo>
                  <a:lnTo>
                    <a:pt x="157" y="256"/>
                  </a:lnTo>
                  <a:lnTo>
                    <a:pt x="168" y="251"/>
                  </a:lnTo>
                  <a:lnTo>
                    <a:pt x="177" y="246"/>
                  </a:lnTo>
                  <a:lnTo>
                    <a:pt x="186" y="239"/>
                  </a:lnTo>
                  <a:lnTo>
                    <a:pt x="203" y="221"/>
                  </a:lnTo>
                  <a:lnTo>
                    <a:pt x="203" y="221"/>
                  </a:lnTo>
                  <a:close/>
                  <a:moveTo>
                    <a:pt x="159" y="212"/>
                  </a:moveTo>
                  <a:lnTo>
                    <a:pt x="159" y="212"/>
                  </a:lnTo>
                  <a:lnTo>
                    <a:pt x="151" y="217"/>
                  </a:lnTo>
                  <a:lnTo>
                    <a:pt x="143" y="221"/>
                  </a:lnTo>
                  <a:lnTo>
                    <a:pt x="135" y="222"/>
                  </a:lnTo>
                  <a:lnTo>
                    <a:pt x="128" y="222"/>
                  </a:lnTo>
                  <a:lnTo>
                    <a:pt x="121" y="221"/>
                  </a:lnTo>
                  <a:lnTo>
                    <a:pt x="114" y="218"/>
                  </a:lnTo>
                  <a:lnTo>
                    <a:pt x="106" y="214"/>
                  </a:lnTo>
                  <a:lnTo>
                    <a:pt x="100" y="209"/>
                  </a:lnTo>
                  <a:lnTo>
                    <a:pt x="87" y="199"/>
                  </a:lnTo>
                  <a:lnTo>
                    <a:pt x="75" y="186"/>
                  </a:lnTo>
                  <a:lnTo>
                    <a:pt x="55" y="159"/>
                  </a:lnTo>
                  <a:lnTo>
                    <a:pt x="55" y="159"/>
                  </a:lnTo>
                  <a:lnTo>
                    <a:pt x="49" y="152"/>
                  </a:lnTo>
                  <a:lnTo>
                    <a:pt x="45" y="142"/>
                  </a:lnTo>
                  <a:lnTo>
                    <a:pt x="41" y="133"/>
                  </a:lnTo>
                  <a:lnTo>
                    <a:pt x="38" y="123"/>
                  </a:lnTo>
                  <a:lnTo>
                    <a:pt x="38" y="114"/>
                  </a:lnTo>
                  <a:lnTo>
                    <a:pt x="41" y="103"/>
                  </a:lnTo>
                  <a:lnTo>
                    <a:pt x="45" y="95"/>
                  </a:lnTo>
                  <a:lnTo>
                    <a:pt x="51" y="87"/>
                  </a:lnTo>
                  <a:lnTo>
                    <a:pt x="51" y="87"/>
                  </a:lnTo>
                  <a:lnTo>
                    <a:pt x="56" y="81"/>
                  </a:lnTo>
                  <a:lnTo>
                    <a:pt x="59" y="74"/>
                  </a:lnTo>
                  <a:lnTo>
                    <a:pt x="59" y="74"/>
                  </a:lnTo>
                  <a:lnTo>
                    <a:pt x="77" y="56"/>
                  </a:lnTo>
                  <a:lnTo>
                    <a:pt x="87" y="48"/>
                  </a:lnTo>
                  <a:lnTo>
                    <a:pt x="97" y="42"/>
                  </a:lnTo>
                  <a:lnTo>
                    <a:pt x="97" y="42"/>
                  </a:lnTo>
                  <a:lnTo>
                    <a:pt x="102" y="40"/>
                  </a:lnTo>
                  <a:lnTo>
                    <a:pt x="107" y="39"/>
                  </a:lnTo>
                  <a:lnTo>
                    <a:pt x="113" y="39"/>
                  </a:lnTo>
                  <a:lnTo>
                    <a:pt x="118" y="39"/>
                  </a:lnTo>
                  <a:lnTo>
                    <a:pt x="128" y="43"/>
                  </a:lnTo>
                  <a:lnTo>
                    <a:pt x="139" y="48"/>
                  </a:lnTo>
                  <a:lnTo>
                    <a:pt x="149" y="55"/>
                  </a:lnTo>
                  <a:lnTo>
                    <a:pt x="159" y="63"/>
                  </a:lnTo>
                  <a:lnTo>
                    <a:pt x="173" y="77"/>
                  </a:lnTo>
                  <a:lnTo>
                    <a:pt x="173" y="77"/>
                  </a:lnTo>
                  <a:lnTo>
                    <a:pt x="179" y="84"/>
                  </a:lnTo>
                  <a:lnTo>
                    <a:pt x="186" y="91"/>
                  </a:lnTo>
                  <a:lnTo>
                    <a:pt x="195" y="108"/>
                  </a:lnTo>
                  <a:lnTo>
                    <a:pt x="203" y="125"/>
                  </a:lnTo>
                  <a:lnTo>
                    <a:pt x="208" y="145"/>
                  </a:lnTo>
                  <a:lnTo>
                    <a:pt x="208" y="145"/>
                  </a:lnTo>
                  <a:lnTo>
                    <a:pt x="210" y="149"/>
                  </a:lnTo>
                  <a:lnTo>
                    <a:pt x="208" y="153"/>
                  </a:lnTo>
                  <a:lnTo>
                    <a:pt x="206" y="163"/>
                  </a:lnTo>
                  <a:lnTo>
                    <a:pt x="200" y="172"/>
                  </a:lnTo>
                  <a:lnTo>
                    <a:pt x="193" y="182"/>
                  </a:lnTo>
                  <a:lnTo>
                    <a:pt x="183" y="191"/>
                  </a:lnTo>
                  <a:lnTo>
                    <a:pt x="174" y="199"/>
                  </a:lnTo>
                  <a:lnTo>
                    <a:pt x="159" y="212"/>
                  </a:lnTo>
                  <a:lnTo>
                    <a:pt x="159" y="212"/>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7" name="Google Shape;947;p35"/>
            <p:cNvSpPr/>
            <p:nvPr/>
          </p:nvSpPr>
          <p:spPr>
            <a:xfrm>
              <a:off x="6448803" y="2098312"/>
              <a:ext cx="140316" cy="175450"/>
            </a:xfrm>
            <a:custGeom>
              <a:rect b="b" l="l" r="r" t="t"/>
              <a:pathLst>
                <a:path extrusionOk="0" h="239" w="190">
                  <a:moveTo>
                    <a:pt x="174" y="184"/>
                  </a:moveTo>
                  <a:lnTo>
                    <a:pt x="174" y="184"/>
                  </a:lnTo>
                  <a:lnTo>
                    <a:pt x="168" y="163"/>
                  </a:lnTo>
                  <a:lnTo>
                    <a:pt x="160" y="142"/>
                  </a:lnTo>
                  <a:lnTo>
                    <a:pt x="151" y="121"/>
                  </a:lnTo>
                  <a:lnTo>
                    <a:pt x="140" y="102"/>
                  </a:lnTo>
                  <a:lnTo>
                    <a:pt x="140" y="102"/>
                  </a:lnTo>
                  <a:lnTo>
                    <a:pt x="131" y="89"/>
                  </a:lnTo>
                  <a:lnTo>
                    <a:pt x="122" y="76"/>
                  </a:lnTo>
                  <a:lnTo>
                    <a:pt x="110" y="62"/>
                  </a:lnTo>
                  <a:lnTo>
                    <a:pt x="99" y="51"/>
                  </a:lnTo>
                  <a:lnTo>
                    <a:pt x="72" y="27"/>
                  </a:lnTo>
                  <a:lnTo>
                    <a:pt x="48" y="6"/>
                  </a:lnTo>
                  <a:lnTo>
                    <a:pt x="48" y="6"/>
                  </a:lnTo>
                  <a:lnTo>
                    <a:pt x="40" y="0"/>
                  </a:lnTo>
                  <a:lnTo>
                    <a:pt x="40" y="0"/>
                  </a:lnTo>
                  <a:lnTo>
                    <a:pt x="0" y="28"/>
                  </a:lnTo>
                  <a:lnTo>
                    <a:pt x="0" y="28"/>
                  </a:lnTo>
                  <a:lnTo>
                    <a:pt x="28" y="49"/>
                  </a:lnTo>
                  <a:lnTo>
                    <a:pt x="28" y="49"/>
                  </a:lnTo>
                  <a:lnTo>
                    <a:pt x="49" y="68"/>
                  </a:lnTo>
                  <a:lnTo>
                    <a:pt x="67" y="87"/>
                  </a:lnTo>
                  <a:lnTo>
                    <a:pt x="83" y="107"/>
                  </a:lnTo>
                  <a:lnTo>
                    <a:pt x="97" y="127"/>
                  </a:lnTo>
                  <a:lnTo>
                    <a:pt x="109" y="149"/>
                  </a:lnTo>
                  <a:lnTo>
                    <a:pt x="121" y="171"/>
                  </a:lnTo>
                  <a:lnTo>
                    <a:pt x="130" y="196"/>
                  </a:lnTo>
                  <a:lnTo>
                    <a:pt x="139" y="222"/>
                  </a:lnTo>
                  <a:lnTo>
                    <a:pt x="139" y="222"/>
                  </a:lnTo>
                  <a:lnTo>
                    <a:pt x="142" y="227"/>
                  </a:lnTo>
                  <a:lnTo>
                    <a:pt x="144" y="231"/>
                  </a:lnTo>
                  <a:lnTo>
                    <a:pt x="148" y="235"/>
                  </a:lnTo>
                  <a:lnTo>
                    <a:pt x="152" y="238"/>
                  </a:lnTo>
                  <a:lnTo>
                    <a:pt x="157" y="239"/>
                  </a:lnTo>
                  <a:lnTo>
                    <a:pt x="163" y="239"/>
                  </a:lnTo>
                  <a:lnTo>
                    <a:pt x="168" y="238"/>
                  </a:lnTo>
                  <a:lnTo>
                    <a:pt x="173" y="236"/>
                  </a:lnTo>
                  <a:lnTo>
                    <a:pt x="173" y="236"/>
                  </a:lnTo>
                  <a:lnTo>
                    <a:pt x="181" y="230"/>
                  </a:lnTo>
                  <a:lnTo>
                    <a:pt x="185" y="222"/>
                  </a:lnTo>
                  <a:lnTo>
                    <a:pt x="187" y="214"/>
                  </a:lnTo>
                  <a:lnTo>
                    <a:pt x="190" y="205"/>
                  </a:lnTo>
                  <a:lnTo>
                    <a:pt x="190" y="205"/>
                  </a:lnTo>
                  <a:lnTo>
                    <a:pt x="189" y="197"/>
                  </a:lnTo>
                  <a:lnTo>
                    <a:pt x="186" y="191"/>
                  </a:lnTo>
                  <a:lnTo>
                    <a:pt x="181" y="187"/>
                  </a:lnTo>
                  <a:lnTo>
                    <a:pt x="174" y="184"/>
                  </a:lnTo>
                  <a:lnTo>
                    <a:pt x="17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8" name="Google Shape;948;p35"/>
            <p:cNvSpPr/>
            <p:nvPr/>
          </p:nvSpPr>
          <p:spPr>
            <a:xfrm>
              <a:off x="6793747" y="1838063"/>
              <a:ext cx="84775" cy="67257"/>
            </a:xfrm>
            <a:custGeom>
              <a:rect b="b" l="l" r="r" t="t"/>
              <a:pathLst>
                <a:path extrusionOk="0" h="94" w="119">
                  <a:moveTo>
                    <a:pt x="102" y="49"/>
                  </a:moveTo>
                  <a:lnTo>
                    <a:pt x="102" y="49"/>
                  </a:lnTo>
                  <a:lnTo>
                    <a:pt x="94" y="45"/>
                  </a:lnTo>
                  <a:lnTo>
                    <a:pt x="86" y="41"/>
                  </a:lnTo>
                  <a:lnTo>
                    <a:pt x="71" y="30"/>
                  </a:lnTo>
                  <a:lnTo>
                    <a:pt x="54" y="15"/>
                  </a:lnTo>
                  <a:lnTo>
                    <a:pt x="38" y="0"/>
                  </a:lnTo>
                  <a:lnTo>
                    <a:pt x="38" y="0"/>
                  </a:lnTo>
                  <a:lnTo>
                    <a:pt x="0" y="24"/>
                  </a:lnTo>
                  <a:lnTo>
                    <a:pt x="0" y="24"/>
                  </a:lnTo>
                  <a:lnTo>
                    <a:pt x="9" y="31"/>
                  </a:lnTo>
                  <a:lnTo>
                    <a:pt x="9" y="31"/>
                  </a:lnTo>
                  <a:lnTo>
                    <a:pt x="21" y="39"/>
                  </a:lnTo>
                  <a:lnTo>
                    <a:pt x="30" y="47"/>
                  </a:lnTo>
                  <a:lnTo>
                    <a:pt x="48" y="65"/>
                  </a:lnTo>
                  <a:lnTo>
                    <a:pt x="58" y="74"/>
                  </a:lnTo>
                  <a:lnTo>
                    <a:pt x="67" y="81"/>
                  </a:lnTo>
                  <a:lnTo>
                    <a:pt x="79" y="87"/>
                  </a:lnTo>
                  <a:lnTo>
                    <a:pt x="90" y="92"/>
                  </a:lnTo>
                  <a:lnTo>
                    <a:pt x="90" y="92"/>
                  </a:lnTo>
                  <a:lnTo>
                    <a:pt x="96" y="94"/>
                  </a:lnTo>
                  <a:lnTo>
                    <a:pt x="101" y="94"/>
                  </a:lnTo>
                  <a:lnTo>
                    <a:pt x="105" y="92"/>
                  </a:lnTo>
                  <a:lnTo>
                    <a:pt x="109" y="91"/>
                  </a:lnTo>
                  <a:lnTo>
                    <a:pt x="111" y="89"/>
                  </a:lnTo>
                  <a:lnTo>
                    <a:pt x="114" y="85"/>
                  </a:lnTo>
                  <a:lnTo>
                    <a:pt x="118" y="77"/>
                  </a:lnTo>
                  <a:lnTo>
                    <a:pt x="119" y="69"/>
                  </a:lnTo>
                  <a:lnTo>
                    <a:pt x="118" y="64"/>
                  </a:lnTo>
                  <a:lnTo>
                    <a:pt x="116" y="60"/>
                  </a:lnTo>
                  <a:lnTo>
                    <a:pt x="114" y="57"/>
                  </a:lnTo>
                  <a:lnTo>
                    <a:pt x="111" y="53"/>
                  </a:lnTo>
                  <a:lnTo>
                    <a:pt x="107" y="51"/>
                  </a:lnTo>
                  <a:lnTo>
                    <a:pt x="102" y="49"/>
                  </a:lnTo>
                  <a:lnTo>
                    <a:pt x="102" y="49"/>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49" name="Google Shape;949;p35"/>
            <p:cNvSpPr/>
            <p:nvPr/>
          </p:nvSpPr>
          <p:spPr>
            <a:xfrm>
              <a:off x="6290947" y="1665537"/>
              <a:ext cx="575883" cy="491259"/>
            </a:xfrm>
            <a:custGeom>
              <a:rect b="b" l="l" r="r" t="t"/>
              <a:pathLst>
                <a:path extrusionOk="0" h="670" w="786">
                  <a:moveTo>
                    <a:pt x="765" y="150"/>
                  </a:moveTo>
                  <a:lnTo>
                    <a:pt x="765" y="150"/>
                  </a:lnTo>
                  <a:lnTo>
                    <a:pt x="761" y="145"/>
                  </a:lnTo>
                  <a:lnTo>
                    <a:pt x="764" y="150"/>
                  </a:lnTo>
                  <a:lnTo>
                    <a:pt x="764" y="150"/>
                  </a:lnTo>
                  <a:lnTo>
                    <a:pt x="762" y="149"/>
                  </a:lnTo>
                  <a:lnTo>
                    <a:pt x="762" y="149"/>
                  </a:lnTo>
                  <a:lnTo>
                    <a:pt x="758" y="142"/>
                  </a:lnTo>
                  <a:lnTo>
                    <a:pt x="753" y="136"/>
                  </a:lnTo>
                  <a:lnTo>
                    <a:pt x="739" y="121"/>
                  </a:lnTo>
                  <a:lnTo>
                    <a:pt x="724" y="109"/>
                  </a:lnTo>
                  <a:lnTo>
                    <a:pt x="713" y="99"/>
                  </a:lnTo>
                  <a:lnTo>
                    <a:pt x="713" y="99"/>
                  </a:lnTo>
                  <a:lnTo>
                    <a:pt x="689" y="75"/>
                  </a:lnTo>
                  <a:lnTo>
                    <a:pt x="664" y="56"/>
                  </a:lnTo>
                  <a:lnTo>
                    <a:pt x="638" y="37"/>
                  </a:lnTo>
                  <a:lnTo>
                    <a:pt x="612" y="19"/>
                  </a:lnTo>
                  <a:lnTo>
                    <a:pt x="612" y="19"/>
                  </a:lnTo>
                  <a:lnTo>
                    <a:pt x="608" y="11"/>
                  </a:lnTo>
                  <a:lnTo>
                    <a:pt x="603" y="6"/>
                  </a:lnTo>
                  <a:lnTo>
                    <a:pt x="595" y="2"/>
                  </a:lnTo>
                  <a:lnTo>
                    <a:pt x="591" y="2"/>
                  </a:lnTo>
                  <a:lnTo>
                    <a:pt x="587" y="2"/>
                  </a:lnTo>
                  <a:lnTo>
                    <a:pt x="587" y="2"/>
                  </a:lnTo>
                  <a:lnTo>
                    <a:pt x="582" y="1"/>
                  </a:lnTo>
                  <a:lnTo>
                    <a:pt x="578" y="0"/>
                  </a:lnTo>
                  <a:lnTo>
                    <a:pt x="574" y="1"/>
                  </a:lnTo>
                  <a:lnTo>
                    <a:pt x="570" y="2"/>
                  </a:lnTo>
                  <a:lnTo>
                    <a:pt x="563" y="6"/>
                  </a:lnTo>
                  <a:lnTo>
                    <a:pt x="559" y="14"/>
                  </a:lnTo>
                  <a:lnTo>
                    <a:pt x="559" y="14"/>
                  </a:lnTo>
                  <a:lnTo>
                    <a:pt x="542" y="23"/>
                  </a:lnTo>
                  <a:lnTo>
                    <a:pt x="525" y="34"/>
                  </a:lnTo>
                  <a:lnTo>
                    <a:pt x="493" y="58"/>
                  </a:lnTo>
                  <a:lnTo>
                    <a:pt x="463" y="83"/>
                  </a:lnTo>
                  <a:lnTo>
                    <a:pt x="433" y="108"/>
                  </a:lnTo>
                  <a:lnTo>
                    <a:pt x="433" y="108"/>
                  </a:lnTo>
                  <a:lnTo>
                    <a:pt x="393" y="141"/>
                  </a:lnTo>
                  <a:lnTo>
                    <a:pt x="351" y="172"/>
                  </a:lnTo>
                  <a:lnTo>
                    <a:pt x="308" y="201"/>
                  </a:lnTo>
                  <a:lnTo>
                    <a:pt x="265" y="230"/>
                  </a:lnTo>
                  <a:lnTo>
                    <a:pt x="265" y="230"/>
                  </a:lnTo>
                  <a:lnTo>
                    <a:pt x="246" y="241"/>
                  </a:lnTo>
                  <a:lnTo>
                    <a:pt x="227" y="256"/>
                  </a:lnTo>
                  <a:lnTo>
                    <a:pt x="191" y="285"/>
                  </a:lnTo>
                  <a:lnTo>
                    <a:pt x="155" y="315"/>
                  </a:lnTo>
                  <a:lnTo>
                    <a:pt x="120" y="345"/>
                  </a:lnTo>
                  <a:lnTo>
                    <a:pt x="120" y="345"/>
                  </a:lnTo>
                  <a:lnTo>
                    <a:pt x="99" y="362"/>
                  </a:lnTo>
                  <a:lnTo>
                    <a:pt x="77" y="379"/>
                  </a:lnTo>
                  <a:lnTo>
                    <a:pt x="31" y="411"/>
                  </a:lnTo>
                  <a:lnTo>
                    <a:pt x="31" y="411"/>
                  </a:lnTo>
                  <a:lnTo>
                    <a:pt x="21" y="419"/>
                  </a:lnTo>
                  <a:lnTo>
                    <a:pt x="13" y="428"/>
                  </a:lnTo>
                  <a:lnTo>
                    <a:pt x="6" y="439"/>
                  </a:lnTo>
                  <a:lnTo>
                    <a:pt x="1" y="451"/>
                  </a:lnTo>
                  <a:lnTo>
                    <a:pt x="1" y="451"/>
                  </a:lnTo>
                  <a:lnTo>
                    <a:pt x="0" y="459"/>
                  </a:lnTo>
                  <a:lnTo>
                    <a:pt x="1" y="464"/>
                  </a:lnTo>
                  <a:lnTo>
                    <a:pt x="4" y="469"/>
                  </a:lnTo>
                  <a:lnTo>
                    <a:pt x="7" y="473"/>
                  </a:lnTo>
                  <a:lnTo>
                    <a:pt x="7" y="473"/>
                  </a:lnTo>
                  <a:lnTo>
                    <a:pt x="7" y="478"/>
                  </a:lnTo>
                  <a:lnTo>
                    <a:pt x="9" y="482"/>
                  </a:lnTo>
                  <a:lnTo>
                    <a:pt x="9" y="482"/>
                  </a:lnTo>
                  <a:lnTo>
                    <a:pt x="13" y="491"/>
                  </a:lnTo>
                  <a:lnTo>
                    <a:pt x="18" y="499"/>
                  </a:lnTo>
                  <a:lnTo>
                    <a:pt x="30" y="515"/>
                  </a:lnTo>
                  <a:lnTo>
                    <a:pt x="30" y="515"/>
                  </a:lnTo>
                  <a:lnTo>
                    <a:pt x="45" y="537"/>
                  </a:lnTo>
                  <a:lnTo>
                    <a:pt x="55" y="548"/>
                  </a:lnTo>
                  <a:lnTo>
                    <a:pt x="64" y="558"/>
                  </a:lnTo>
                  <a:lnTo>
                    <a:pt x="64" y="558"/>
                  </a:lnTo>
                  <a:lnTo>
                    <a:pt x="75" y="570"/>
                  </a:lnTo>
                  <a:lnTo>
                    <a:pt x="87" y="584"/>
                  </a:lnTo>
                  <a:lnTo>
                    <a:pt x="109" y="613"/>
                  </a:lnTo>
                  <a:lnTo>
                    <a:pt x="109" y="613"/>
                  </a:lnTo>
                  <a:lnTo>
                    <a:pt x="117" y="619"/>
                  </a:lnTo>
                  <a:lnTo>
                    <a:pt x="126" y="630"/>
                  </a:lnTo>
                  <a:lnTo>
                    <a:pt x="137" y="639"/>
                  </a:lnTo>
                  <a:lnTo>
                    <a:pt x="140" y="643"/>
                  </a:lnTo>
                  <a:lnTo>
                    <a:pt x="142" y="646"/>
                  </a:lnTo>
                  <a:lnTo>
                    <a:pt x="142" y="646"/>
                  </a:lnTo>
                  <a:lnTo>
                    <a:pt x="143" y="650"/>
                  </a:lnTo>
                  <a:lnTo>
                    <a:pt x="146" y="653"/>
                  </a:lnTo>
                  <a:lnTo>
                    <a:pt x="146" y="653"/>
                  </a:lnTo>
                  <a:lnTo>
                    <a:pt x="149" y="660"/>
                  </a:lnTo>
                  <a:lnTo>
                    <a:pt x="153" y="665"/>
                  </a:lnTo>
                  <a:lnTo>
                    <a:pt x="159" y="669"/>
                  </a:lnTo>
                  <a:lnTo>
                    <a:pt x="167" y="670"/>
                  </a:lnTo>
                  <a:lnTo>
                    <a:pt x="171" y="670"/>
                  </a:lnTo>
                  <a:lnTo>
                    <a:pt x="171" y="670"/>
                  </a:lnTo>
                  <a:lnTo>
                    <a:pt x="178" y="669"/>
                  </a:lnTo>
                  <a:lnTo>
                    <a:pt x="184" y="667"/>
                  </a:lnTo>
                  <a:lnTo>
                    <a:pt x="188" y="663"/>
                  </a:lnTo>
                  <a:lnTo>
                    <a:pt x="191" y="659"/>
                  </a:lnTo>
                  <a:lnTo>
                    <a:pt x="191" y="659"/>
                  </a:lnTo>
                  <a:lnTo>
                    <a:pt x="214" y="640"/>
                  </a:lnTo>
                  <a:lnTo>
                    <a:pt x="238" y="622"/>
                  </a:lnTo>
                  <a:lnTo>
                    <a:pt x="283" y="584"/>
                  </a:lnTo>
                  <a:lnTo>
                    <a:pt x="283" y="584"/>
                  </a:lnTo>
                  <a:lnTo>
                    <a:pt x="300" y="572"/>
                  </a:lnTo>
                  <a:lnTo>
                    <a:pt x="317" y="561"/>
                  </a:lnTo>
                  <a:lnTo>
                    <a:pt x="336" y="549"/>
                  </a:lnTo>
                  <a:lnTo>
                    <a:pt x="344" y="542"/>
                  </a:lnTo>
                  <a:lnTo>
                    <a:pt x="350" y="536"/>
                  </a:lnTo>
                  <a:lnTo>
                    <a:pt x="350" y="536"/>
                  </a:lnTo>
                  <a:lnTo>
                    <a:pt x="366" y="520"/>
                  </a:lnTo>
                  <a:lnTo>
                    <a:pt x="384" y="504"/>
                  </a:lnTo>
                  <a:lnTo>
                    <a:pt x="404" y="489"/>
                  </a:lnTo>
                  <a:lnTo>
                    <a:pt x="422" y="477"/>
                  </a:lnTo>
                  <a:lnTo>
                    <a:pt x="422" y="477"/>
                  </a:lnTo>
                  <a:lnTo>
                    <a:pt x="440" y="466"/>
                  </a:lnTo>
                  <a:lnTo>
                    <a:pt x="459" y="456"/>
                  </a:lnTo>
                  <a:lnTo>
                    <a:pt x="493" y="431"/>
                  </a:lnTo>
                  <a:lnTo>
                    <a:pt x="525" y="406"/>
                  </a:lnTo>
                  <a:lnTo>
                    <a:pt x="558" y="379"/>
                  </a:lnTo>
                  <a:lnTo>
                    <a:pt x="591" y="353"/>
                  </a:lnTo>
                  <a:lnTo>
                    <a:pt x="624" y="326"/>
                  </a:lnTo>
                  <a:lnTo>
                    <a:pt x="658" y="303"/>
                  </a:lnTo>
                  <a:lnTo>
                    <a:pt x="692" y="281"/>
                  </a:lnTo>
                  <a:lnTo>
                    <a:pt x="692" y="281"/>
                  </a:lnTo>
                  <a:lnTo>
                    <a:pt x="706" y="272"/>
                  </a:lnTo>
                  <a:lnTo>
                    <a:pt x="726" y="258"/>
                  </a:lnTo>
                  <a:lnTo>
                    <a:pt x="745" y="241"/>
                  </a:lnTo>
                  <a:lnTo>
                    <a:pt x="756" y="234"/>
                  </a:lnTo>
                  <a:lnTo>
                    <a:pt x="765" y="224"/>
                  </a:lnTo>
                  <a:lnTo>
                    <a:pt x="773" y="215"/>
                  </a:lnTo>
                  <a:lnTo>
                    <a:pt x="779" y="205"/>
                  </a:lnTo>
                  <a:lnTo>
                    <a:pt x="783" y="196"/>
                  </a:lnTo>
                  <a:lnTo>
                    <a:pt x="786" y="187"/>
                  </a:lnTo>
                  <a:lnTo>
                    <a:pt x="784" y="176"/>
                  </a:lnTo>
                  <a:lnTo>
                    <a:pt x="783" y="172"/>
                  </a:lnTo>
                  <a:lnTo>
                    <a:pt x="782" y="167"/>
                  </a:lnTo>
                  <a:lnTo>
                    <a:pt x="775" y="159"/>
                  </a:lnTo>
                  <a:lnTo>
                    <a:pt x="765" y="150"/>
                  </a:lnTo>
                  <a:lnTo>
                    <a:pt x="765" y="150"/>
                  </a:lnTo>
                  <a:close/>
                  <a:moveTo>
                    <a:pt x="727" y="198"/>
                  </a:moveTo>
                  <a:lnTo>
                    <a:pt x="727" y="198"/>
                  </a:lnTo>
                  <a:lnTo>
                    <a:pt x="723" y="202"/>
                  </a:lnTo>
                  <a:lnTo>
                    <a:pt x="719" y="205"/>
                  </a:lnTo>
                  <a:lnTo>
                    <a:pt x="707" y="209"/>
                  </a:lnTo>
                  <a:lnTo>
                    <a:pt x="707" y="209"/>
                  </a:lnTo>
                  <a:lnTo>
                    <a:pt x="694" y="217"/>
                  </a:lnTo>
                  <a:lnTo>
                    <a:pt x="681" y="226"/>
                  </a:lnTo>
                  <a:lnTo>
                    <a:pt x="668" y="236"/>
                  </a:lnTo>
                  <a:lnTo>
                    <a:pt x="656" y="248"/>
                  </a:lnTo>
                  <a:lnTo>
                    <a:pt x="631" y="269"/>
                  </a:lnTo>
                  <a:lnTo>
                    <a:pt x="618" y="279"/>
                  </a:lnTo>
                  <a:lnTo>
                    <a:pt x="605" y="289"/>
                  </a:lnTo>
                  <a:lnTo>
                    <a:pt x="605" y="289"/>
                  </a:lnTo>
                  <a:lnTo>
                    <a:pt x="576" y="308"/>
                  </a:lnTo>
                  <a:lnTo>
                    <a:pt x="548" y="329"/>
                  </a:lnTo>
                  <a:lnTo>
                    <a:pt x="519" y="351"/>
                  </a:lnTo>
                  <a:lnTo>
                    <a:pt x="491" y="372"/>
                  </a:lnTo>
                  <a:lnTo>
                    <a:pt x="491" y="372"/>
                  </a:lnTo>
                  <a:lnTo>
                    <a:pt x="463" y="392"/>
                  </a:lnTo>
                  <a:lnTo>
                    <a:pt x="435" y="410"/>
                  </a:lnTo>
                  <a:lnTo>
                    <a:pt x="406" y="430"/>
                  </a:lnTo>
                  <a:lnTo>
                    <a:pt x="380" y="449"/>
                  </a:lnTo>
                  <a:lnTo>
                    <a:pt x="380" y="449"/>
                  </a:lnTo>
                  <a:lnTo>
                    <a:pt x="328" y="491"/>
                  </a:lnTo>
                  <a:lnTo>
                    <a:pt x="277" y="533"/>
                  </a:lnTo>
                  <a:lnTo>
                    <a:pt x="226" y="575"/>
                  </a:lnTo>
                  <a:lnTo>
                    <a:pt x="174" y="616"/>
                  </a:lnTo>
                  <a:lnTo>
                    <a:pt x="174" y="616"/>
                  </a:lnTo>
                  <a:lnTo>
                    <a:pt x="168" y="609"/>
                  </a:lnTo>
                  <a:lnTo>
                    <a:pt x="168" y="609"/>
                  </a:lnTo>
                  <a:lnTo>
                    <a:pt x="147" y="585"/>
                  </a:lnTo>
                  <a:lnTo>
                    <a:pt x="126" y="561"/>
                  </a:lnTo>
                  <a:lnTo>
                    <a:pt x="126" y="561"/>
                  </a:lnTo>
                  <a:lnTo>
                    <a:pt x="104" y="536"/>
                  </a:lnTo>
                  <a:lnTo>
                    <a:pt x="82" y="511"/>
                  </a:lnTo>
                  <a:lnTo>
                    <a:pt x="82" y="511"/>
                  </a:lnTo>
                  <a:lnTo>
                    <a:pt x="66" y="491"/>
                  </a:lnTo>
                  <a:lnTo>
                    <a:pt x="57" y="479"/>
                  </a:lnTo>
                  <a:lnTo>
                    <a:pt x="52" y="470"/>
                  </a:lnTo>
                  <a:lnTo>
                    <a:pt x="52" y="470"/>
                  </a:lnTo>
                  <a:lnTo>
                    <a:pt x="49" y="465"/>
                  </a:lnTo>
                  <a:lnTo>
                    <a:pt x="47" y="460"/>
                  </a:lnTo>
                  <a:lnTo>
                    <a:pt x="47" y="460"/>
                  </a:lnTo>
                  <a:lnTo>
                    <a:pt x="51" y="455"/>
                  </a:lnTo>
                  <a:lnTo>
                    <a:pt x="56" y="448"/>
                  </a:lnTo>
                  <a:lnTo>
                    <a:pt x="62" y="443"/>
                  </a:lnTo>
                  <a:lnTo>
                    <a:pt x="70" y="438"/>
                  </a:lnTo>
                  <a:lnTo>
                    <a:pt x="87" y="428"/>
                  </a:lnTo>
                  <a:lnTo>
                    <a:pt x="100" y="419"/>
                  </a:lnTo>
                  <a:lnTo>
                    <a:pt x="100" y="419"/>
                  </a:lnTo>
                  <a:lnTo>
                    <a:pt x="134" y="392"/>
                  </a:lnTo>
                  <a:lnTo>
                    <a:pt x="168" y="363"/>
                  </a:lnTo>
                  <a:lnTo>
                    <a:pt x="168" y="363"/>
                  </a:lnTo>
                  <a:lnTo>
                    <a:pt x="205" y="333"/>
                  </a:lnTo>
                  <a:lnTo>
                    <a:pt x="242" y="303"/>
                  </a:lnTo>
                  <a:lnTo>
                    <a:pt x="280" y="274"/>
                  </a:lnTo>
                  <a:lnTo>
                    <a:pt x="299" y="261"/>
                  </a:lnTo>
                  <a:lnTo>
                    <a:pt x="320" y="249"/>
                  </a:lnTo>
                  <a:lnTo>
                    <a:pt x="320" y="249"/>
                  </a:lnTo>
                  <a:lnTo>
                    <a:pt x="354" y="227"/>
                  </a:lnTo>
                  <a:lnTo>
                    <a:pt x="388" y="205"/>
                  </a:lnTo>
                  <a:lnTo>
                    <a:pt x="421" y="180"/>
                  </a:lnTo>
                  <a:lnTo>
                    <a:pt x="437" y="167"/>
                  </a:lnTo>
                  <a:lnTo>
                    <a:pt x="451" y="153"/>
                  </a:lnTo>
                  <a:lnTo>
                    <a:pt x="451" y="153"/>
                  </a:lnTo>
                  <a:lnTo>
                    <a:pt x="480" y="126"/>
                  </a:lnTo>
                  <a:lnTo>
                    <a:pt x="512" y="99"/>
                  </a:lnTo>
                  <a:lnTo>
                    <a:pt x="546" y="74"/>
                  </a:lnTo>
                  <a:lnTo>
                    <a:pt x="565" y="64"/>
                  </a:lnTo>
                  <a:lnTo>
                    <a:pt x="582" y="53"/>
                  </a:lnTo>
                  <a:lnTo>
                    <a:pt x="582" y="53"/>
                  </a:lnTo>
                  <a:lnTo>
                    <a:pt x="608" y="70"/>
                  </a:lnTo>
                  <a:lnTo>
                    <a:pt x="633" y="88"/>
                  </a:lnTo>
                  <a:lnTo>
                    <a:pt x="658" y="108"/>
                  </a:lnTo>
                  <a:lnTo>
                    <a:pt x="669" y="120"/>
                  </a:lnTo>
                  <a:lnTo>
                    <a:pt x="680" y="132"/>
                  </a:lnTo>
                  <a:lnTo>
                    <a:pt x="680" y="132"/>
                  </a:lnTo>
                  <a:lnTo>
                    <a:pt x="732" y="184"/>
                  </a:lnTo>
                  <a:lnTo>
                    <a:pt x="732" y="184"/>
                  </a:lnTo>
                  <a:lnTo>
                    <a:pt x="739" y="189"/>
                  </a:lnTo>
                  <a:lnTo>
                    <a:pt x="739" y="190"/>
                  </a:lnTo>
                  <a:lnTo>
                    <a:pt x="737" y="190"/>
                  </a:lnTo>
                  <a:lnTo>
                    <a:pt x="733" y="192"/>
                  </a:lnTo>
                  <a:lnTo>
                    <a:pt x="730" y="194"/>
                  </a:lnTo>
                  <a:lnTo>
                    <a:pt x="727" y="198"/>
                  </a:lnTo>
                  <a:lnTo>
                    <a:pt x="727" y="198"/>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0" name="Google Shape;950;p35"/>
            <p:cNvSpPr/>
            <p:nvPr/>
          </p:nvSpPr>
          <p:spPr>
            <a:xfrm>
              <a:off x="7188388" y="1665537"/>
              <a:ext cx="572959" cy="491259"/>
            </a:xfrm>
            <a:custGeom>
              <a:rect b="b" l="l" r="r" t="t"/>
              <a:pathLst>
                <a:path extrusionOk="0" h="670" w="786">
                  <a:moveTo>
                    <a:pt x="94" y="281"/>
                  </a:moveTo>
                  <a:lnTo>
                    <a:pt x="94" y="281"/>
                  </a:lnTo>
                  <a:lnTo>
                    <a:pt x="130" y="303"/>
                  </a:lnTo>
                  <a:lnTo>
                    <a:pt x="162" y="326"/>
                  </a:lnTo>
                  <a:lnTo>
                    <a:pt x="195" y="353"/>
                  </a:lnTo>
                  <a:lnTo>
                    <a:pt x="228" y="379"/>
                  </a:lnTo>
                  <a:lnTo>
                    <a:pt x="261" y="406"/>
                  </a:lnTo>
                  <a:lnTo>
                    <a:pt x="293" y="431"/>
                  </a:lnTo>
                  <a:lnTo>
                    <a:pt x="329" y="456"/>
                  </a:lnTo>
                  <a:lnTo>
                    <a:pt x="346" y="466"/>
                  </a:lnTo>
                  <a:lnTo>
                    <a:pt x="364" y="477"/>
                  </a:lnTo>
                  <a:lnTo>
                    <a:pt x="364" y="477"/>
                  </a:lnTo>
                  <a:lnTo>
                    <a:pt x="382" y="489"/>
                  </a:lnTo>
                  <a:lnTo>
                    <a:pt x="402" y="504"/>
                  </a:lnTo>
                  <a:lnTo>
                    <a:pt x="420" y="520"/>
                  </a:lnTo>
                  <a:lnTo>
                    <a:pt x="436" y="536"/>
                  </a:lnTo>
                  <a:lnTo>
                    <a:pt x="436" y="536"/>
                  </a:lnTo>
                  <a:lnTo>
                    <a:pt x="444" y="542"/>
                  </a:lnTo>
                  <a:lnTo>
                    <a:pt x="452" y="549"/>
                  </a:lnTo>
                  <a:lnTo>
                    <a:pt x="469" y="561"/>
                  </a:lnTo>
                  <a:lnTo>
                    <a:pt x="487" y="572"/>
                  </a:lnTo>
                  <a:lnTo>
                    <a:pt x="503" y="584"/>
                  </a:lnTo>
                  <a:lnTo>
                    <a:pt x="503" y="584"/>
                  </a:lnTo>
                  <a:lnTo>
                    <a:pt x="548" y="622"/>
                  </a:lnTo>
                  <a:lnTo>
                    <a:pt x="572" y="640"/>
                  </a:lnTo>
                  <a:lnTo>
                    <a:pt x="595" y="659"/>
                  </a:lnTo>
                  <a:lnTo>
                    <a:pt x="595" y="659"/>
                  </a:lnTo>
                  <a:lnTo>
                    <a:pt x="598" y="663"/>
                  </a:lnTo>
                  <a:lnTo>
                    <a:pt x="602" y="667"/>
                  </a:lnTo>
                  <a:lnTo>
                    <a:pt x="609" y="669"/>
                  </a:lnTo>
                  <a:lnTo>
                    <a:pt x="615" y="670"/>
                  </a:lnTo>
                  <a:lnTo>
                    <a:pt x="619" y="670"/>
                  </a:lnTo>
                  <a:lnTo>
                    <a:pt x="619" y="670"/>
                  </a:lnTo>
                  <a:lnTo>
                    <a:pt x="627" y="669"/>
                  </a:lnTo>
                  <a:lnTo>
                    <a:pt x="633" y="665"/>
                  </a:lnTo>
                  <a:lnTo>
                    <a:pt x="637" y="660"/>
                  </a:lnTo>
                  <a:lnTo>
                    <a:pt x="640" y="653"/>
                  </a:lnTo>
                  <a:lnTo>
                    <a:pt x="640" y="653"/>
                  </a:lnTo>
                  <a:lnTo>
                    <a:pt x="643" y="650"/>
                  </a:lnTo>
                  <a:lnTo>
                    <a:pt x="644" y="646"/>
                  </a:lnTo>
                  <a:lnTo>
                    <a:pt x="644" y="646"/>
                  </a:lnTo>
                  <a:lnTo>
                    <a:pt x="646" y="643"/>
                  </a:lnTo>
                  <a:lnTo>
                    <a:pt x="650" y="639"/>
                  </a:lnTo>
                  <a:lnTo>
                    <a:pt x="660" y="630"/>
                  </a:lnTo>
                  <a:lnTo>
                    <a:pt x="669" y="619"/>
                  </a:lnTo>
                  <a:lnTo>
                    <a:pt x="677" y="613"/>
                  </a:lnTo>
                  <a:lnTo>
                    <a:pt x="677" y="613"/>
                  </a:lnTo>
                  <a:lnTo>
                    <a:pt x="699" y="584"/>
                  </a:lnTo>
                  <a:lnTo>
                    <a:pt x="711" y="570"/>
                  </a:lnTo>
                  <a:lnTo>
                    <a:pt x="722" y="558"/>
                  </a:lnTo>
                  <a:lnTo>
                    <a:pt x="722" y="558"/>
                  </a:lnTo>
                  <a:lnTo>
                    <a:pt x="732" y="548"/>
                  </a:lnTo>
                  <a:lnTo>
                    <a:pt x="741" y="537"/>
                  </a:lnTo>
                  <a:lnTo>
                    <a:pt x="756" y="515"/>
                  </a:lnTo>
                  <a:lnTo>
                    <a:pt x="756" y="515"/>
                  </a:lnTo>
                  <a:lnTo>
                    <a:pt x="768" y="499"/>
                  </a:lnTo>
                  <a:lnTo>
                    <a:pt x="773" y="491"/>
                  </a:lnTo>
                  <a:lnTo>
                    <a:pt x="777" y="482"/>
                  </a:lnTo>
                  <a:lnTo>
                    <a:pt x="777" y="482"/>
                  </a:lnTo>
                  <a:lnTo>
                    <a:pt x="779" y="478"/>
                  </a:lnTo>
                  <a:lnTo>
                    <a:pt x="779" y="473"/>
                  </a:lnTo>
                  <a:lnTo>
                    <a:pt x="779" y="473"/>
                  </a:lnTo>
                  <a:lnTo>
                    <a:pt x="783" y="469"/>
                  </a:lnTo>
                  <a:lnTo>
                    <a:pt x="785" y="464"/>
                  </a:lnTo>
                  <a:lnTo>
                    <a:pt x="786" y="459"/>
                  </a:lnTo>
                  <a:lnTo>
                    <a:pt x="785" y="451"/>
                  </a:lnTo>
                  <a:lnTo>
                    <a:pt x="785" y="451"/>
                  </a:lnTo>
                  <a:lnTo>
                    <a:pt x="781" y="439"/>
                  </a:lnTo>
                  <a:lnTo>
                    <a:pt x="773" y="428"/>
                  </a:lnTo>
                  <a:lnTo>
                    <a:pt x="766" y="419"/>
                  </a:lnTo>
                  <a:lnTo>
                    <a:pt x="755" y="411"/>
                  </a:lnTo>
                  <a:lnTo>
                    <a:pt x="755" y="411"/>
                  </a:lnTo>
                  <a:lnTo>
                    <a:pt x="709" y="379"/>
                  </a:lnTo>
                  <a:lnTo>
                    <a:pt x="687" y="362"/>
                  </a:lnTo>
                  <a:lnTo>
                    <a:pt x="666" y="345"/>
                  </a:lnTo>
                  <a:lnTo>
                    <a:pt x="666" y="345"/>
                  </a:lnTo>
                  <a:lnTo>
                    <a:pt x="631" y="315"/>
                  </a:lnTo>
                  <a:lnTo>
                    <a:pt x="595" y="285"/>
                  </a:lnTo>
                  <a:lnTo>
                    <a:pt x="559" y="256"/>
                  </a:lnTo>
                  <a:lnTo>
                    <a:pt x="541" y="241"/>
                  </a:lnTo>
                  <a:lnTo>
                    <a:pt x="521" y="230"/>
                  </a:lnTo>
                  <a:lnTo>
                    <a:pt x="521" y="230"/>
                  </a:lnTo>
                  <a:lnTo>
                    <a:pt x="478" y="201"/>
                  </a:lnTo>
                  <a:lnTo>
                    <a:pt x="435" y="172"/>
                  </a:lnTo>
                  <a:lnTo>
                    <a:pt x="393" y="141"/>
                  </a:lnTo>
                  <a:lnTo>
                    <a:pt x="353" y="108"/>
                  </a:lnTo>
                  <a:lnTo>
                    <a:pt x="353" y="108"/>
                  </a:lnTo>
                  <a:lnTo>
                    <a:pt x="323" y="83"/>
                  </a:lnTo>
                  <a:lnTo>
                    <a:pt x="293" y="58"/>
                  </a:lnTo>
                  <a:lnTo>
                    <a:pt x="261" y="34"/>
                  </a:lnTo>
                  <a:lnTo>
                    <a:pt x="244" y="23"/>
                  </a:lnTo>
                  <a:lnTo>
                    <a:pt x="227" y="14"/>
                  </a:lnTo>
                  <a:lnTo>
                    <a:pt x="227" y="14"/>
                  </a:lnTo>
                  <a:lnTo>
                    <a:pt x="223" y="6"/>
                  </a:lnTo>
                  <a:lnTo>
                    <a:pt x="216" y="2"/>
                  </a:lnTo>
                  <a:lnTo>
                    <a:pt x="212" y="1"/>
                  </a:lnTo>
                  <a:lnTo>
                    <a:pt x="208" y="0"/>
                  </a:lnTo>
                  <a:lnTo>
                    <a:pt x="204" y="1"/>
                  </a:lnTo>
                  <a:lnTo>
                    <a:pt x="200" y="2"/>
                  </a:lnTo>
                  <a:lnTo>
                    <a:pt x="200" y="2"/>
                  </a:lnTo>
                  <a:lnTo>
                    <a:pt x="195" y="2"/>
                  </a:lnTo>
                  <a:lnTo>
                    <a:pt x="191" y="2"/>
                  </a:lnTo>
                  <a:lnTo>
                    <a:pt x="183" y="6"/>
                  </a:lnTo>
                  <a:lnTo>
                    <a:pt x="178" y="11"/>
                  </a:lnTo>
                  <a:lnTo>
                    <a:pt x="174" y="19"/>
                  </a:lnTo>
                  <a:lnTo>
                    <a:pt x="174" y="19"/>
                  </a:lnTo>
                  <a:lnTo>
                    <a:pt x="148" y="37"/>
                  </a:lnTo>
                  <a:lnTo>
                    <a:pt x="122" y="56"/>
                  </a:lnTo>
                  <a:lnTo>
                    <a:pt x="98" y="75"/>
                  </a:lnTo>
                  <a:lnTo>
                    <a:pt x="74" y="99"/>
                  </a:lnTo>
                  <a:lnTo>
                    <a:pt x="74" y="99"/>
                  </a:lnTo>
                  <a:lnTo>
                    <a:pt x="62" y="109"/>
                  </a:lnTo>
                  <a:lnTo>
                    <a:pt x="47" y="121"/>
                  </a:lnTo>
                  <a:lnTo>
                    <a:pt x="34" y="136"/>
                  </a:lnTo>
                  <a:lnTo>
                    <a:pt x="28" y="142"/>
                  </a:lnTo>
                  <a:lnTo>
                    <a:pt x="24" y="149"/>
                  </a:lnTo>
                  <a:lnTo>
                    <a:pt x="24" y="149"/>
                  </a:lnTo>
                  <a:lnTo>
                    <a:pt x="24" y="150"/>
                  </a:lnTo>
                  <a:lnTo>
                    <a:pt x="24" y="150"/>
                  </a:lnTo>
                  <a:lnTo>
                    <a:pt x="25" y="145"/>
                  </a:lnTo>
                  <a:lnTo>
                    <a:pt x="21" y="150"/>
                  </a:lnTo>
                  <a:lnTo>
                    <a:pt x="21" y="150"/>
                  </a:lnTo>
                  <a:lnTo>
                    <a:pt x="11" y="159"/>
                  </a:lnTo>
                  <a:lnTo>
                    <a:pt x="4" y="167"/>
                  </a:lnTo>
                  <a:lnTo>
                    <a:pt x="3" y="172"/>
                  </a:lnTo>
                  <a:lnTo>
                    <a:pt x="2" y="176"/>
                  </a:lnTo>
                  <a:lnTo>
                    <a:pt x="0" y="187"/>
                  </a:lnTo>
                  <a:lnTo>
                    <a:pt x="3" y="196"/>
                  </a:lnTo>
                  <a:lnTo>
                    <a:pt x="8" y="205"/>
                  </a:lnTo>
                  <a:lnTo>
                    <a:pt x="13" y="215"/>
                  </a:lnTo>
                  <a:lnTo>
                    <a:pt x="21" y="224"/>
                  </a:lnTo>
                  <a:lnTo>
                    <a:pt x="30" y="234"/>
                  </a:lnTo>
                  <a:lnTo>
                    <a:pt x="41" y="241"/>
                  </a:lnTo>
                  <a:lnTo>
                    <a:pt x="60" y="258"/>
                  </a:lnTo>
                  <a:lnTo>
                    <a:pt x="80" y="272"/>
                  </a:lnTo>
                  <a:lnTo>
                    <a:pt x="94" y="281"/>
                  </a:lnTo>
                  <a:lnTo>
                    <a:pt x="94" y="281"/>
                  </a:lnTo>
                  <a:close/>
                  <a:moveTo>
                    <a:pt x="54" y="184"/>
                  </a:moveTo>
                  <a:lnTo>
                    <a:pt x="54" y="184"/>
                  </a:lnTo>
                  <a:lnTo>
                    <a:pt x="106" y="132"/>
                  </a:lnTo>
                  <a:lnTo>
                    <a:pt x="106" y="132"/>
                  </a:lnTo>
                  <a:lnTo>
                    <a:pt x="117" y="120"/>
                  </a:lnTo>
                  <a:lnTo>
                    <a:pt x="128" y="108"/>
                  </a:lnTo>
                  <a:lnTo>
                    <a:pt x="153" y="88"/>
                  </a:lnTo>
                  <a:lnTo>
                    <a:pt x="178" y="70"/>
                  </a:lnTo>
                  <a:lnTo>
                    <a:pt x="204" y="53"/>
                  </a:lnTo>
                  <a:lnTo>
                    <a:pt x="204" y="53"/>
                  </a:lnTo>
                  <a:lnTo>
                    <a:pt x="221" y="64"/>
                  </a:lnTo>
                  <a:lnTo>
                    <a:pt x="240" y="74"/>
                  </a:lnTo>
                  <a:lnTo>
                    <a:pt x="274" y="99"/>
                  </a:lnTo>
                  <a:lnTo>
                    <a:pt x="306" y="126"/>
                  </a:lnTo>
                  <a:lnTo>
                    <a:pt x="335" y="153"/>
                  </a:lnTo>
                  <a:lnTo>
                    <a:pt x="335" y="153"/>
                  </a:lnTo>
                  <a:lnTo>
                    <a:pt x="350" y="167"/>
                  </a:lnTo>
                  <a:lnTo>
                    <a:pt x="365" y="180"/>
                  </a:lnTo>
                  <a:lnTo>
                    <a:pt x="398" y="205"/>
                  </a:lnTo>
                  <a:lnTo>
                    <a:pt x="432" y="227"/>
                  </a:lnTo>
                  <a:lnTo>
                    <a:pt x="466" y="249"/>
                  </a:lnTo>
                  <a:lnTo>
                    <a:pt x="466" y="249"/>
                  </a:lnTo>
                  <a:lnTo>
                    <a:pt x="487" y="261"/>
                  </a:lnTo>
                  <a:lnTo>
                    <a:pt x="507" y="274"/>
                  </a:lnTo>
                  <a:lnTo>
                    <a:pt x="544" y="303"/>
                  </a:lnTo>
                  <a:lnTo>
                    <a:pt x="581" y="333"/>
                  </a:lnTo>
                  <a:lnTo>
                    <a:pt x="618" y="363"/>
                  </a:lnTo>
                  <a:lnTo>
                    <a:pt x="618" y="363"/>
                  </a:lnTo>
                  <a:lnTo>
                    <a:pt x="652" y="392"/>
                  </a:lnTo>
                  <a:lnTo>
                    <a:pt x="686" y="419"/>
                  </a:lnTo>
                  <a:lnTo>
                    <a:pt x="686" y="419"/>
                  </a:lnTo>
                  <a:lnTo>
                    <a:pt x="700" y="428"/>
                  </a:lnTo>
                  <a:lnTo>
                    <a:pt x="716" y="438"/>
                  </a:lnTo>
                  <a:lnTo>
                    <a:pt x="724" y="443"/>
                  </a:lnTo>
                  <a:lnTo>
                    <a:pt x="730" y="448"/>
                  </a:lnTo>
                  <a:lnTo>
                    <a:pt x="737" y="455"/>
                  </a:lnTo>
                  <a:lnTo>
                    <a:pt x="741" y="460"/>
                  </a:lnTo>
                  <a:lnTo>
                    <a:pt x="741" y="460"/>
                  </a:lnTo>
                  <a:lnTo>
                    <a:pt x="737" y="465"/>
                  </a:lnTo>
                  <a:lnTo>
                    <a:pt x="734" y="470"/>
                  </a:lnTo>
                  <a:lnTo>
                    <a:pt x="734" y="470"/>
                  </a:lnTo>
                  <a:lnTo>
                    <a:pt x="729" y="479"/>
                  </a:lnTo>
                  <a:lnTo>
                    <a:pt x="720" y="491"/>
                  </a:lnTo>
                  <a:lnTo>
                    <a:pt x="704" y="511"/>
                  </a:lnTo>
                  <a:lnTo>
                    <a:pt x="704" y="511"/>
                  </a:lnTo>
                  <a:lnTo>
                    <a:pt x="682" y="536"/>
                  </a:lnTo>
                  <a:lnTo>
                    <a:pt x="660" y="561"/>
                  </a:lnTo>
                  <a:lnTo>
                    <a:pt x="660" y="561"/>
                  </a:lnTo>
                  <a:lnTo>
                    <a:pt x="639" y="585"/>
                  </a:lnTo>
                  <a:lnTo>
                    <a:pt x="618" y="609"/>
                  </a:lnTo>
                  <a:lnTo>
                    <a:pt x="618" y="609"/>
                  </a:lnTo>
                  <a:lnTo>
                    <a:pt x="612" y="616"/>
                  </a:lnTo>
                  <a:lnTo>
                    <a:pt x="612" y="616"/>
                  </a:lnTo>
                  <a:lnTo>
                    <a:pt x="560" y="575"/>
                  </a:lnTo>
                  <a:lnTo>
                    <a:pt x="509" y="533"/>
                  </a:lnTo>
                  <a:lnTo>
                    <a:pt x="458" y="491"/>
                  </a:lnTo>
                  <a:lnTo>
                    <a:pt x="406" y="449"/>
                  </a:lnTo>
                  <a:lnTo>
                    <a:pt x="406" y="449"/>
                  </a:lnTo>
                  <a:lnTo>
                    <a:pt x="380" y="430"/>
                  </a:lnTo>
                  <a:lnTo>
                    <a:pt x="351" y="410"/>
                  </a:lnTo>
                  <a:lnTo>
                    <a:pt x="323" y="392"/>
                  </a:lnTo>
                  <a:lnTo>
                    <a:pt x="295" y="372"/>
                  </a:lnTo>
                  <a:lnTo>
                    <a:pt x="295" y="372"/>
                  </a:lnTo>
                  <a:lnTo>
                    <a:pt x="267" y="351"/>
                  </a:lnTo>
                  <a:lnTo>
                    <a:pt x="238" y="329"/>
                  </a:lnTo>
                  <a:lnTo>
                    <a:pt x="210" y="308"/>
                  </a:lnTo>
                  <a:lnTo>
                    <a:pt x="181" y="289"/>
                  </a:lnTo>
                  <a:lnTo>
                    <a:pt x="181" y="289"/>
                  </a:lnTo>
                  <a:lnTo>
                    <a:pt x="168" y="279"/>
                  </a:lnTo>
                  <a:lnTo>
                    <a:pt x="155" y="269"/>
                  </a:lnTo>
                  <a:lnTo>
                    <a:pt x="131" y="248"/>
                  </a:lnTo>
                  <a:lnTo>
                    <a:pt x="118" y="236"/>
                  </a:lnTo>
                  <a:lnTo>
                    <a:pt x="105" y="226"/>
                  </a:lnTo>
                  <a:lnTo>
                    <a:pt x="92" y="217"/>
                  </a:lnTo>
                  <a:lnTo>
                    <a:pt x="79" y="209"/>
                  </a:lnTo>
                  <a:lnTo>
                    <a:pt x="79" y="209"/>
                  </a:lnTo>
                  <a:lnTo>
                    <a:pt x="67" y="205"/>
                  </a:lnTo>
                  <a:lnTo>
                    <a:pt x="63" y="202"/>
                  </a:lnTo>
                  <a:lnTo>
                    <a:pt x="60" y="198"/>
                  </a:lnTo>
                  <a:lnTo>
                    <a:pt x="60" y="198"/>
                  </a:lnTo>
                  <a:lnTo>
                    <a:pt x="57" y="194"/>
                  </a:lnTo>
                  <a:lnTo>
                    <a:pt x="53" y="192"/>
                  </a:lnTo>
                  <a:lnTo>
                    <a:pt x="49" y="190"/>
                  </a:lnTo>
                  <a:lnTo>
                    <a:pt x="47" y="190"/>
                  </a:lnTo>
                  <a:lnTo>
                    <a:pt x="49" y="189"/>
                  </a:lnTo>
                  <a:lnTo>
                    <a:pt x="54" y="184"/>
                  </a:lnTo>
                  <a:lnTo>
                    <a:pt x="54" y="184"/>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1" name="Google Shape;951;p35"/>
            <p:cNvSpPr/>
            <p:nvPr/>
          </p:nvSpPr>
          <p:spPr>
            <a:xfrm>
              <a:off x="7039301" y="2145099"/>
              <a:ext cx="482339" cy="602377"/>
            </a:xfrm>
            <a:custGeom>
              <a:rect b="b" l="l" r="r" t="t"/>
              <a:pathLst>
                <a:path extrusionOk="0" h="823" w="659">
                  <a:moveTo>
                    <a:pt x="607" y="213"/>
                  </a:moveTo>
                  <a:lnTo>
                    <a:pt x="607" y="213"/>
                  </a:lnTo>
                  <a:lnTo>
                    <a:pt x="587" y="186"/>
                  </a:lnTo>
                  <a:lnTo>
                    <a:pt x="568" y="160"/>
                  </a:lnTo>
                  <a:lnTo>
                    <a:pt x="547" y="135"/>
                  </a:lnTo>
                  <a:lnTo>
                    <a:pt x="522" y="111"/>
                  </a:lnTo>
                  <a:lnTo>
                    <a:pt x="522" y="111"/>
                  </a:lnTo>
                  <a:lnTo>
                    <a:pt x="500" y="90"/>
                  </a:lnTo>
                  <a:lnTo>
                    <a:pt x="488" y="80"/>
                  </a:lnTo>
                  <a:lnTo>
                    <a:pt x="476" y="71"/>
                  </a:lnTo>
                  <a:lnTo>
                    <a:pt x="476" y="71"/>
                  </a:lnTo>
                  <a:lnTo>
                    <a:pt x="458" y="60"/>
                  </a:lnTo>
                  <a:lnTo>
                    <a:pt x="437" y="47"/>
                  </a:lnTo>
                  <a:lnTo>
                    <a:pt x="426" y="41"/>
                  </a:lnTo>
                  <a:lnTo>
                    <a:pt x="417" y="33"/>
                  </a:lnTo>
                  <a:lnTo>
                    <a:pt x="411" y="25"/>
                  </a:lnTo>
                  <a:lnTo>
                    <a:pt x="408" y="20"/>
                  </a:lnTo>
                  <a:lnTo>
                    <a:pt x="407" y="16"/>
                  </a:lnTo>
                  <a:lnTo>
                    <a:pt x="407" y="16"/>
                  </a:lnTo>
                  <a:lnTo>
                    <a:pt x="405" y="11"/>
                  </a:lnTo>
                  <a:lnTo>
                    <a:pt x="403" y="7"/>
                  </a:lnTo>
                  <a:lnTo>
                    <a:pt x="399" y="4"/>
                  </a:lnTo>
                  <a:lnTo>
                    <a:pt x="396" y="1"/>
                  </a:lnTo>
                  <a:lnTo>
                    <a:pt x="392" y="0"/>
                  </a:lnTo>
                  <a:lnTo>
                    <a:pt x="388" y="0"/>
                  </a:lnTo>
                  <a:lnTo>
                    <a:pt x="379" y="0"/>
                  </a:lnTo>
                  <a:lnTo>
                    <a:pt x="371" y="4"/>
                  </a:lnTo>
                  <a:lnTo>
                    <a:pt x="369" y="7"/>
                  </a:lnTo>
                  <a:lnTo>
                    <a:pt x="366" y="11"/>
                  </a:lnTo>
                  <a:lnTo>
                    <a:pt x="363" y="14"/>
                  </a:lnTo>
                  <a:lnTo>
                    <a:pt x="362" y="18"/>
                  </a:lnTo>
                  <a:lnTo>
                    <a:pt x="362" y="22"/>
                  </a:lnTo>
                  <a:lnTo>
                    <a:pt x="362" y="28"/>
                  </a:lnTo>
                  <a:lnTo>
                    <a:pt x="362" y="28"/>
                  </a:lnTo>
                  <a:lnTo>
                    <a:pt x="366" y="41"/>
                  </a:lnTo>
                  <a:lnTo>
                    <a:pt x="373" y="52"/>
                  </a:lnTo>
                  <a:lnTo>
                    <a:pt x="382" y="62"/>
                  </a:lnTo>
                  <a:lnTo>
                    <a:pt x="392" y="71"/>
                  </a:lnTo>
                  <a:lnTo>
                    <a:pt x="403" y="79"/>
                  </a:lnTo>
                  <a:lnTo>
                    <a:pt x="414" y="85"/>
                  </a:lnTo>
                  <a:lnTo>
                    <a:pt x="438" y="99"/>
                  </a:lnTo>
                  <a:lnTo>
                    <a:pt x="438" y="99"/>
                  </a:lnTo>
                  <a:lnTo>
                    <a:pt x="452" y="109"/>
                  </a:lnTo>
                  <a:lnTo>
                    <a:pt x="467" y="120"/>
                  </a:lnTo>
                  <a:lnTo>
                    <a:pt x="480" y="132"/>
                  </a:lnTo>
                  <a:lnTo>
                    <a:pt x="493" y="145"/>
                  </a:lnTo>
                  <a:lnTo>
                    <a:pt x="519" y="171"/>
                  </a:lnTo>
                  <a:lnTo>
                    <a:pt x="543" y="198"/>
                  </a:lnTo>
                  <a:lnTo>
                    <a:pt x="543" y="198"/>
                  </a:lnTo>
                  <a:lnTo>
                    <a:pt x="557" y="212"/>
                  </a:lnTo>
                  <a:lnTo>
                    <a:pt x="570" y="230"/>
                  </a:lnTo>
                  <a:lnTo>
                    <a:pt x="583" y="250"/>
                  </a:lnTo>
                  <a:lnTo>
                    <a:pt x="594" y="271"/>
                  </a:lnTo>
                  <a:lnTo>
                    <a:pt x="598" y="281"/>
                  </a:lnTo>
                  <a:lnTo>
                    <a:pt x="600" y="290"/>
                  </a:lnTo>
                  <a:lnTo>
                    <a:pt x="602" y="301"/>
                  </a:lnTo>
                  <a:lnTo>
                    <a:pt x="602" y="311"/>
                  </a:lnTo>
                  <a:lnTo>
                    <a:pt x="600" y="320"/>
                  </a:lnTo>
                  <a:lnTo>
                    <a:pt x="598" y="330"/>
                  </a:lnTo>
                  <a:lnTo>
                    <a:pt x="592" y="337"/>
                  </a:lnTo>
                  <a:lnTo>
                    <a:pt x="585" y="344"/>
                  </a:lnTo>
                  <a:lnTo>
                    <a:pt x="585" y="344"/>
                  </a:lnTo>
                  <a:lnTo>
                    <a:pt x="569" y="356"/>
                  </a:lnTo>
                  <a:lnTo>
                    <a:pt x="561" y="361"/>
                  </a:lnTo>
                  <a:lnTo>
                    <a:pt x="554" y="364"/>
                  </a:lnTo>
                  <a:lnTo>
                    <a:pt x="537" y="369"/>
                  </a:lnTo>
                  <a:lnTo>
                    <a:pt x="518" y="373"/>
                  </a:lnTo>
                  <a:lnTo>
                    <a:pt x="518" y="373"/>
                  </a:lnTo>
                  <a:lnTo>
                    <a:pt x="507" y="373"/>
                  </a:lnTo>
                  <a:lnTo>
                    <a:pt x="498" y="373"/>
                  </a:lnTo>
                  <a:lnTo>
                    <a:pt x="489" y="374"/>
                  </a:lnTo>
                  <a:lnTo>
                    <a:pt x="480" y="379"/>
                  </a:lnTo>
                  <a:lnTo>
                    <a:pt x="480" y="379"/>
                  </a:lnTo>
                  <a:lnTo>
                    <a:pt x="475" y="383"/>
                  </a:lnTo>
                  <a:lnTo>
                    <a:pt x="471" y="387"/>
                  </a:lnTo>
                  <a:lnTo>
                    <a:pt x="468" y="392"/>
                  </a:lnTo>
                  <a:lnTo>
                    <a:pt x="468" y="399"/>
                  </a:lnTo>
                  <a:lnTo>
                    <a:pt x="468" y="399"/>
                  </a:lnTo>
                  <a:lnTo>
                    <a:pt x="469" y="415"/>
                  </a:lnTo>
                  <a:lnTo>
                    <a:pt x="473" y="429"/>
                  </a:lnTo>
                  <a:lnTo>
                    <a:pt x="477" y="445"/>
                  </a:lnTo>
                  <a:lnTo>
                    <a:pt x="480" y="459"/>
                  </a:lnTo>
                  <a:lnTo>
                    <a:pt x="481" y="473"/>
                  </a:lnTo>
                  <a:lnTo>
                    <a:pt x="481" y="480"/>
                  </a:lnTo>
                  <a:lnTo>
                    <a:pt x="480" y="488"/>
                  </a:lnTo>
                  <a:lnTo>
                    <a:pt x="479" y="496"/>
                  </a:lnTo>
                  <a:lnTo>
                    <a:pt x="475" y="502"/>
                  </a:lnTo>
                  <a:lnTo>
                    <a:pt x="471" y="510"/>
                  </a:lnTo>
                  <a:lnTo>
                    <a:pt x="466" y="517"/>
                  </a:lnTo>
                  <a:lnTo>
                    <a:pt x="466" y="517"/>
                  </a:lnTo>
                  <a:lnTo>
                    <a:pt x="459" y="523"/>
                  </a:lnTo>
                  <a:lnTo>
                    <a:pt x="452" y="530"/>
                  </a:lnTo>
                  <a:lnTo>
                    <a:pt x="446" y="534"/>
                  </a:lnTo>
                  <a:lnTo>
                    <a:pt x="439" y="536"/>
                  </a:lnTo>
                  <a:lnTo>
                    <a:pt x="433" y="538"/>
                  </a:lnTo>
                  <a:lnTo>
                    <a:pt x="425" y="539"/>
                  </a:lnTo>
                  <a:lnTo>
                    <a:pt x="412" y="539"/>
                  </a:lnTo>
                  <a:lnTo>
                    <a:pt x="397" y="538"/>
                  </a:lnTo>
                  <a:lnTo>
                    <a:pt x="383" y="535"/>
                  </a:lnTo>
                  <a:lnTo>
                    <a:pt x="370" y="532"/>
                  </a:lnTo>
                  <a:lnTo>
                    <a:pt x="356" y="531"/>
                  </a:lnTo>
                  <a:lnTo>
                    <a:pt x="356" y="531"/>
                  </a:lnTo>
                  <a:lnTo>
                    <a:pt x="349" y="532"/>
                  </a:lnTo>
                  <a:lnTo>
                    <a:pt x="344" y="534"/>
                  </a:lnTo>
                  <a:lnTo>
                    <a:pt x="337" y="536"/>
                  </a:lnTo>
                  <a:lnTo>
                    <a:pt x="332" y="540"/>
                  </a:lnTo>
                  <a:lnTo>
                    <a:pt x="328" y="545"/>
                  </a:lnTo>
                  <a:lnTo>
                    <a:pt x="324" y="552"/>
                  </a:lnTo>
                  <a:lnTo>
                    <a:pt x="323" y="557"/>
                  </a:lnTo>
                  <a:lnTo>
                    <a:pt x="323" y="564"/>
                  </a:lnTo>
                  <a:lnTo>
                    <a:pt x="323" y="564"/>
                  </a:lnTo>
                  <a:lnTo>
                    <a:pt x="323" y="578"/>
                  </a:lnTo>
                  <a:lnTo>
                    <a:pt x="323" y="592"/>
                  </a:lnTo>
                  <a:lnTo>
                    <a:pt x="320" y="604"/>
                  </a:lnTo>
                  <a:lnTo>
                    <a:pt x="318" y="616"/>
                  </a:lnTo>
                  <a:lnTo>
                    <a:pt x="312" y="628"/>
                  </a:lnTo>
                  <a:lnTo>
                    <a:pt x="307" y="637"/>
                  </a:lnTo>
                  <a:lnTo>
                    <a:pt x="301" y="646"/>
                  </a:lnTo>
                  <a:lnTo>
                    <a:pt x="293" y="654"/>
                  </a:lnTo>
                  <a:lnTo>
                    <a:pt x="284" y="660"/>
                  </a:lnTo>
                  <a:lnTo>
                    <a:pt x="275" y="666"/>
                  </a:lnTo>
                  <a:lnTo>
                    <a:pt x="264" y="670"/>
                  </a:lnTo>
                  <a:lnTo>
                    <a:pt x="252" y="672"/>
                  </a:lnTo>
                  <a:lnTo>
                    <a:pt x="241" y="672"/>
                  </a:lnTo>
                  <a:lnTo>
                    <a:pt x="227" y="672"/>
                  </a:lnTo>
                  <a:lnTo>
                    <a:pt x="214" y="670"/>
                  </a:lnTo>
                  <a:lnTo>
                    <a:pt x="200" y="666"/>
                  </a:lnTo>
                  <a:lnTo>
                    <a:pt x="200" y="666"/>
                  </a:lnTo>
                  <a:lnTo>
                    <a:pt x="195" y="664"/>
                  </a:lnTo>
                  <a:lnTo>
                    <a:pt x="190" y="666"/>
                  </a:lnTo>
                  <a:lnTo>
                    <a:pt x="184" y="667"/>
                  </a:lnTo>
                  <a:lnTo>
                    <a:pt x="180" y="670"/>
                  </a:lnTo>
                  <a:lnTo>
                    <a:pt x="176" y="674"/>
                  </a:lnTo>
                  <a:lnTo>
                    <a:pt x="174" y="677"/>
                  </a:lnTo>
                  <a:lnTo>
                    <a:pt x="173" y="683"/>
                  </a:lnTo>
                  <a:lnTo>
                    <a:pt x="171" y="688"/>
                  </a:lnTo>
                  <a:lnTo>
                    <a:pt x="171" y="688"/>
                  </a:lnTo>
                  <a:lnTo>
                    <a:pt x="170" y="704"/>
                  </a:lnTo>
                  <a:lnTo>
                    <a:pt x="167" y="718"/>
                  </a:lnTo>
                  <a:lnTo>
                    <a:pt x="163" y="730"/>
                  </a:lnTo>
                  <a:lnTo>
                    <a:pt x="158" y="740"/>
                  </a:lnTo>
                  <a:lnTo>
                    <a:pt x="152" y="749"/>
                  </a:lnTo>
                  <a:lnTo>
                    <a:pt x="145" y="756"/>
                  </a:lnTo>
                  <a:lnTo>
                    <a:pt x="137" y="762"/>
                  </a:lnTo>
                  <a:lnTo>
                    <a:pt x="128" y="768"/>
                  </a:lnTo>
                  <a:lnTo>
                    <a:pt x="119" y="770"/>
                  </a:lnTo>
                  <a:lnTo>
                    <a:pt x="108" y="773"/>
                  </a:lnTo>
                  <a:lnTo>
                    <a:pt x="97" y="776"/>
                  </a:lnTo>
                  <a:lnTo>
                    <a:pt x="86" y="777"/>
                  </a:lnTo>
                  <a:lnTo>
                    <a:pt x="61" y="777"/>
                  </a:lnTo>
                  <a:lnTo>
                    <a:pt x="36" y="776"/>
                  </a:lnTo>
                  <a:lnTo>
                    <a:pt x="36" y="776"/>
                  </a:lnTo>
                  <a:lnTo>
                    <a:pt x="30" y="774"/>
                  </a:lnTo>
                  <a:lnTo>
                    <a:pt x="25" y="773"/>
                  </a:lnTo>
                  <a:lnTo>
                    <a:pt x="18" y="773"/>
                  </a:lnTo>
                  <a:lnTo>
                    <a:pt x="13" y="774"/>
                  </a:lnTo>
                  <a:lnTo>
                    <a:pt x="8" y="777"/>
                  </a:lnTo>
                  <a:lnTo>
                    <a:pt x="4" y="782"/>
                  </a:lnTo>
                  <a:lnTo>
                    <a:pt x="1" y="787"/>
                  </a:lnTo>
                  <a:lnTo>
                    <a:pt x="0" y="794"/>
                  </a:lnTo>
                  <a:lnTo>
                    <a:pt x="0" y="798"/>
                  </a:lnTo>
                  <a:lnTo>
                    <a:pt x="0" y="798"/>
                  </a:lnTo>
                  <a:lnTo>
                    <a:pt x="0" y="803"/>
                  </a:lnTo>
                  <a:lnTo>
                    <a:pt x="1" y="807"/>
                  </a:lnTo>
                  <a:lnTo>
                    <a:pt x="4" y="811"/>
                  </a:lnTo>
                  <a:lnTo>
                    <a:pt x="6" y="815"/>
                  </a:lnTo>
                  <a:lnTo>
                    <a:pt x="10" y="817"/>
                  </a:lnTo>
                  <a:lnTo>
                    <a:pt x="14" y="819"/>
                  </a:lnTo>
                  <a:lnTo>
                    <a:pt x="18" y="820"/>
                  </a:lnTo>
                  <a:lnTo>
                    <a:pt x="23" y="821"/>
                  </a:lnTo>
                  <a:lnTo>
                    <a:pt x="23" y="821"/>
                  </a:lnTo>
                  <a:lnTo>
                    <a:pt x="61" y="823"/>
                  </a:lnTo>
                  <a:lnTo>
                    <a:pt x="80" y="823"/>
                  </a:lnTo>
                  <a:lnTo>
                    <a:pt x="97" y="821"/>
                  </a:lnTo>
                  <a:lnTo>
                    <a:pt x="115" y="819"/>
                  </a:lnTo>
                  <a:lnTo>
                    <a:pt x="132" y="815"/>
                  </a:lnTo>
                  <a:lnTo>
                    <a:pt x="150" y="810"/>
                  </a:lnTo>
                  <a:lnTo>
                    <a:pt x="169" y="802"/>
                  </a:lnTo>
                  <a:lnTo>
                    <a:pt x="169" y="802"/>
                  </a:lnTo>
                  <a:lnTo>
                    <a:pt x="183" y="794"/>
                  </a:lnTo>
                  <a:lnTo>
                    <a:pt x="193" y="786"/>
                  </a:lnTo>
                  <a:lnTo>
                    <a:pt x="201" y="776"/>
                  </a:lnTo>
                  <a:lnTo>
                    <a:pt x="207" y="765"/>
                  </a:lnTo>
                  <a:lnTo>
                    <a:pt x="210" y="755"/>
                  </a:lnTo>
                  <a:lnTo>
                    <a:pt x="213" y="743"/>
                  </a:lnTo>
                  <a:lnTo>
                    <a:pt x="214" y="730"/>
                  </a:lnTo>
                  <a:lnTo>
                    <a:pt x="216" y="717"/>
                  </a:lnTo>
                  <a:lnTo>
                    <a:pt x="216" y="717"/>
                  </a:lnTo>
                  <a:lnTo>
                    <a:pt x="229" y="718"/>
                  </a:lnTo>
                  <a:lnTo>
                    <a:pt x="242" y="719"/>
                  </a:lnTo>
                  <a:lnTo>
                    <a:pt x="256" y="719"/>
                  </a:lnTo>
                  <a:lnTo>
                    <a:pt x="269" y="717"/>
                  </a:lnTo>
                  <a:lnTo>
                    <a:pt x="282" y="714"/>
                  </a:lnTo>
                  <a:lnTo>
                    <a:pt x="294" y="709"/>
                  </a:lnTo>
                  <a:lnTo>
                    <a:pt x="306" y="704"/>
                  </a:lnTo>
                  <a:lnTo>
                    <a:pt x="318" y="696"/>
                  </a:lnTo>
                  <a:lnTo>
                    <a:pt x="318" y="696"/>
                  </a:lnTo>
                  <a:lnTo>
                    <a:pt x="331" y="684"/>
                  </a:lnTo>
                  <a:lnTo>
                    <a:pt x="343" y="672"/>
                  </a:lnTo>
                  <a:lnTo>
                    <a:pt x="349" y="664"/>
                  </a:lnTo>
                  <a:lnTo>
                    <a:pt x="353" y="658"/>
                  </a:lnTo>
                  <a:lnTo>
                    <a:pt x="357" y="650"/>
                  </a:lnTo>
                  <a:lnTo>
                    <a:pt x="361" y="642"/>
                  </a:lnTo>
                  <a:lnTo>
                    <a:pt x="361" y="642"/>
                  </a:lnTo>
                  <a:lnTo>
                    <a:pt x="366" y="616"/>
                  </a:lnTo>
                  <a:lnTo>
                    <a:pt x="369" y="600"/>
                  </a:lnTo>
                  <a:lnTo>
                    <a:pt x="370" y="586"/>
                  </a:lnTo>
                  <a:lnTo>
                    <a:pt x="370" y="586"/>
                  </a:lnTo>
                  <a:lnTo>
                    <a:pt x="380" y="589"/>
                  </a:lnTo>
                  <a:lnTo>
                    <a:pt x="391" y="590"/>
                  </a:lnTo>
                  <a:lnTo>
                    <a:pt x="401" y="590"/>
                  </a:lnTo>
                  <a:lnTo>
                    <a:pt x="412" y="590"/>
                  </a:lnTo>
                  <a:lnTo>
                    <a:pt x="422" y="587"/>
                  </a:lnTo>
                  <a:lnTo>
                    <a:pt x="433" y="585"/>
                  </a:lnTo>
                  <a:lnTo>
                    <a:pt x="443" y="581"/>
                  </a:lnTo>
                  <a:lnTo>
                    <a:pt x="454" y="577"/>
                  </a:lnTo>
                  <a:lnTo>
                    <a:pt x="473" y="566"/>
                  </a:lnTo>
                  <a:lnTo>
                    <a:pt x="492" y="552"/>
                  </a:lnTo>
                  <a:lnTo>
                    <a:pt x="506" y="538"/>
                  </a:lnTo>
                  <a:lnTo>
                    <a:pt x="513" y="530"/>
                  </a:lnTo>
                  <a:lnTo>
                    <a:pt x="518" y="521"/>
                  </a:lnTo>
                  <a:lnTo>
                    <a:pt x="518" y="521"/>
                  </a:lnTo>
                  <a:lnTo>
                    <a:pt x="523" y="509"/>
                  </a:lnTo>
                  <a:lnTo>
                    <a:pt x="527" y="497"/>
                  </a:lnTo>
                  <a:lnTo>
                    <a:pt x="528" y="484"/>
                  </a:lnTo>
                  <a:lnTo>
                    <a:pt x="528" y="471"/>
                  </a:lnTo>
                  <a:lnTo>
                    <a:pt x="528" y="456"/>
                  </a:lnTo>
                  <a:lnTo>
                    <a:pt x="526" y="443"/>
                  </a:lnTo>
                  <a:lnTo>
                    <a:pt x="520" y="420"/>
                  </a:lnTo>
                  <a:lnTo>
                    <a:pt x="520" y="420"/>
                  </a:lnTo>
                  <a:lnTo>
                    <a:pt x="519" y="417"/>
                  </a:lnTo>
                  <a:lnTo>
                    <a:pt x="519" y="417"/>
                  </a:lnTo>
                  <a:lnTo>
                    <a:pt x="532" y="416"/>
                  </a:lnTo>
                  <a:lnTo>
                    <a:pt x="532" y="416"/>
                  </a:lnTo>
                  <a:lnTo>
                    <a:pt x="560" y="412"/>
                  </a:lnTo>
                  <a:lnTo>
                    <a:pt x="574" y="409"/>
                  </a:lnTo>
                  <a:lnTo>
                    <a:pt x="586" y="403"/>
                  </a:lnTo>
                  <a:lnTo>
                    <a:pt x="586" y="403"/>
                  </a:lnTo>
                  <a:lnTo>
                    <a:pt x="598" y="395"/>
                  </a:lnTo>
                  <a:lnTo>
                    <a:pt x="609" y="387"/>
                  </a:lnTo>
                  <a:lnTo>
                    <a:pt x="620" y="378"/>
                  </a:lnTo>
                  <a:lnTo>
                    <a:pt x="629" y="368"/>
                  </a:lnTo>
                  <a:lnTo>
                    <a:pt x="638" y="357"/>
                  </a:lnTo>
                  <a:lnTo>
                    <a:pt x="645" y="345"/>
                  </a:lnTo>
                  <a:lnTo>
                    <a:pt x="651" y="334"/>
                  </a:lnTo>
                  <a:lnTo>
                    <a:pt x="656" y="320"/>
                  </a:lnTo>
                  <a:lnTo>
                    <a:pt x="656" y="320"/>
                  </a:lnTo>
                  <a:lnTo>
                    <a:pt x="658" y="311"/>
                  </a:lnTo>
                  <a:lnTo>
                    <a:pt x="659" y="303"/>
                  </a:lnTo>
                  <a:lnTo>
                    <a:pt x="659" y="296"/>
                  </a:lnTo>
                  <a:lnTo>
                    <a:pt x="658" y="288"/>
                  </a:lnTo>
                  <a:lnTo>
                    <a:pt x="655" y="281"/>
                  </a:lnTo>
                  <a:lnTo>
                    <a:pt x="653" y="275"/>
                  </a:lnTo>
                  <a:lnTo>
                    <a:pt x="646" y="262"/>
                  </a:lnTo>
                  <a:lnTo>
                    <a:pt x="637" y="249"/>
                  </a:lnTo>
                  <a:lnTo>
                    <a:pt x="626" y="237"/>
                  </a:lnTo>
                  <a:lnTo>
                    <a:pt x="616" y="225"/>
                  </a:lnTo>
                  <a:lnTo>
                    <a:pt x="607" y="213"/>
                  </a:lnTo>
                  <a:lnTo>
                    <a:pt x="607" y="213"/>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sp>
          <p:nvSpPr>
            <p:cNvPr id="952" name="Google Shape;952;p35"/>
            <p:cNvSpPr/>
            <p:nvPr/>
          </p:nvSpPr>
          <p:spPr>
            <a:xfrm>
              <a:off x="7457328" y="2112934"/>
              <a:ext cx="157856" cy="222236"/>
            </a:xfrm>
            <a:custGeom>
              <a:rect b="b" l="l" r="r" t="t"/>
              <a:pathLst>
                <a:path extrusionOk="0" h="301" w="216">
                  <a:moveTo>
                    <a:pt x="194" y="0"/>
                  </a:moveTo>
                  <a:lnTo>
                    <a:pt x="190" y="0"/>
                  </a:lnTo>
                  <a:lnTo>
                    <a:pt x="190" y="0"/>
                  </a:lnTo>
                  <a:lnTo>
                    <a:pt x="182" y="1"/>
                  </a:lnTo>
                  <a:lnTo>
                    <a:pt x="176" y="5"/>
                  </a:lnTo>
                  <a:lnTo>
                    <a:pt x="172" y="10"/>
                  </a:lnTo>
                  <a:lnTo>
                    <a:pt x="168" y="17"/>
                  </a:lnTo>
                  <a:lnTo>
                    <a:pt x="168" y="17"/>
                  </a:lnTo>
                  <a:lnTo>
                    <a:pt x="161" y="43"/>
                  </a:lnTo>
                  <a:lnTo>
                    <a:pt x="154" y="68"/>
                  </a:lnTo>
                  <a:lnTo>
                    <a:pt x="144" y="94"/>
                  </a:lnTo>
                  <a:lnTo>
                    <a:pt x="133" y="119"/>
                  </a:lnTo>
                  <a:lnTo>
                    <a:pt x="121" y="142"/>
                  </a:lnTo>
                  <a:lnTo>
                    <a:pt x="106" y="165"/>
                  </a:lnTo>
                  <a:lnTo>
                    <a:pt x="89" y="186"/>
                  </a:lnTo>
                  <a:lnTo>
                    <a:pt x="80" y="196"/>
                  </a:lnTo>
                  <a:lnTo>
                    <a:pt x="71" y="205"/>
                  </a:lnTo>
                  <a:lnTo>
                    <a:pt x="71" y="205"/>
                  </a:lnTo>
                  <a:lnTo>
                    <a:pt x="66" y="210"/>
                  </a:lnTo>
                  <a:lnTo>
                    <a:pt x="62" y="217"/>
                  </a:lnTo>
                  <a:lnTo>
                    <a:pt x="58" y="224"/>
                  </a:lnTo>
                  <a:lnTo>
                    <a:pt x="51" y="227"/>
                  </a:lnTo>
                  <a:lnTo>
                    <a:pt x="51" y="227"/>
                  </a:lnTo>
                  <a:lnTo>
                    <a:pt x="45" y="231"/>
                  </a:lnTo>
                  <a:lnTo>
                    <a:pt x="37" y="237"/>
                  </a:lnTo>
                  <a:lnTo>
                    <a:pt x="34" y="239"/>
                  </a:lnTo>
                  <a:lnTo>
                    <a:pt x="33" y="242"/>
                  </a:lnTo>
                  <a:lnTo>
                    <a:pt x="36" y="243"/>
                  </a:lnTo>
                  <a:lnTo>
                    <a:pt x="40" y="244"/>
                  </a:lnTo>
                  <a:lnTo>
                    <a:pt x="40" y="244"/>
                  </a:lnTo>
                  <a:lnTo>
                    <a:pt x="33" y="244"/>
                  </a:lnTo>
                  <a:lnTo>
                    <a:pt x="27" y="247"/>
                  </a:lnTo>
                  <a:lnTo>
                    <a:pt x="21" y="251"/>
                  </a:lnTo>
                  <a:lnTo>
                    <a:pt x="17" y="256"/>
                  </a:lnTo>
                  <a:lnTo>
                    <a:pt x="17" y="256"/>
                  </a:lnTo>
                  <a:lnTo>
                    <a:pt x="14" y="258"/>
                  </a:lnTo>
                  <a:lnTo>
                    <a:pt x="10" y="259"/>
                  </a:lnTo>
                  <a:lnTo>
                    <a:pt x="7" y="261"/>
                  </a:lnTo>
                  <a:lnTo>
                    <a:pt x="4" y="265"/>
                  </a:lnTo>
                  <a:lnTo>
                    <a:pt x="2" y="272"/>
                  </a:lnTo>
                  <a:lnTo>
                    <a:pt x="0" y="280"/>
                  </a:lnTo>
                  <a:lnTo>
                    <a:pt x="3" y="288"/>
                  </a:lnTo>
                  <a:lnTo>
                    <a:pt x="7" y="294"/>
                  </a:lnTo>
                  <a:lnTo>
                    <a:pt x="10" y="297"/>
                  </a:lnTo>
                  <a:lnTo>
                    <a:pt x="14" y="299"/>
                  </a:lnTo>
                  <a:lnTo>
                    <a:pt x="17" y="301"/>
                  </a:lnTo>
                  <a:lnTo>
                    <a:pt x="23" y="301"/>
                  </a:lnTo>
                  <a:lnTo>
                    <a:pt x="23" y="301"/>
                  </a:lnTo>
                  <a:lnTo>
                    <a:pt x="33" y="301"/>
                  </a:lnTo>
                  <a:lnTo>
                    <a:pt x="40" y="298"/>
                  </a:lnTo>
                  <a:lnTo>
                    <a:pt x="46" y="293"/>
                  </a:lnTo>
                  <a:lnTo>
                    <a:pt x="51" y="286"/>
                  </a:lnTo>
                  <a:lnTo>
                    <a:pt x="51" y="286"/>
                  </a:lnTo>
                  <a:lnTo>
                    <a:pt x="63" y="281"/>
                  </a:lnTo>
                  <a:lnTo>
                    <a:pt x="76" y="272"/>
                  </a:lnTo>
                  <a:lnTo>
                    <a:pt x="88" y="261"/>
                  </a:lnTo>
                  <a:lnTo>
                    <a:pt x="99" y="250"/>
                  </a:lnTo>
                  <a:lnTo>
                    <a:pt x="120" y="226"/>
                  </a:lnTo>
                  <a:lnTo>
                    <a:pt x="134" y="207"/>
                  </a:lnTo>
                  <a:lnTo>
                    <a:pt x="134" y="207"/>
                  </a:lnTo>
                  <a:lnTo>
                    <a:pt x="147" y="187"/>
                  </a:lnTo>
                  <a:lnTo>
                    <a:pt x="157" y="166"/>
                  </a:lnTo>
                  <a:lnTo>
                    <a:pt x="169" y="146"/>
                  </a:lnTo>
                  <a:lnTo>
                    <a:pt x="178" y="125"/>
                  </a:lnTo>
                  <a:lnTo>
                    <a:pt x="188" y="106"/>
                  </a:lnTo>
                  <a:lnTo>
                    <a:pt x="195" y="84"/>
                  </a:lnTo>
                  <a:lnTo>
                    <a:pt x="203" y="63"/>
                  </a:lnTo>
                  <a:lnTo>
                    <a:pt x="210" y="40"/>
                  </a:lnTo>
                  <a:lnTo>
                    <a:pt x="210" y="40"/>
                  </a:lnTo>
                  <a:lnTo>
                    <a:pt x="214" y="35"/>
                  </a:lnTo>
                  <a:lnTo>
                    <a:pt x="215" y="29"/>
                  </a:lnTo>
                  <a:lnTo>
                    <a:pt x="216" y="22"/>
                  </a:lnTo>
                  <a:lnTo>
                    <a:pt x="215" y="16"/>
                  </a:lnTo>
                  <a:lnTo>
                    <a:pt x="212" y="9"/>
                  </a:lnTo>
                  <a:lnTo>
                    <a:pt x="207" y="5"/>
                  </a:lnTo>
                  <a:lnTo>
                    <a:pt x="202" y="1"/>
                  </a:lnTo>
                  <a:lnTo>
                    <a:pt x="194" y="0"/>
                  </a:lnTo>
                  <a:lnTo>
                    <a:pt x="194" y="0"/>
                  </a:lnTo>
                  <a:close/>
                </a:path>
              </a:pathLst>
            </a:custGeom>
            <a:solidFill>
              <a:schemeClr val="lt1"/>
            </a:solidFill>
            <a:ln>
              <a:noFill/>
            </a:ln>
          </p:spPr>
          <p:txBody>
            <a:bodyPr anchorCtr="0" anchor="t" bIns="60950" lIns="121900" spcFirstLastPara="1" rIns="121900" wrap="square" tIns="60950">
              <a:noAutofit/>
            </a:bodyPr>
            <a:lstStyle/>
            <a:p>
              <a:pPr indent="0" lvl="0" marL="0" marR="0" rtl="0" algn="l">
                <a:spcBef>
                  <a:spcPts val="0"/>
                </a:spcBef>
                <a:spcAft>
                  <a:spcPts val="0"/>
                </a:spcAft>
                <a:buNone/>
              </a:pPr>
              <a:r>
                <a:t/>
              </a:r>
              <a:endParaRPr sz="2400">
                <a:solidFill>
                  <a:schemeClr val="dk1"/>
                </a:solidFill>
                <a:latin typeface="Arial"/>
                <a:ea typeface="Arial"/>
                <a:cs typeface="Arial"/>
                <a:sym typeface="Arial"/>
              </a:endParaRPr>
            </a:p>
          </p:txBody>
        </p:sp>
      </p:grpSp>
      <p:sp>
        <p:nvSpPr>
          <p:cNvPr id="953" name="Google Shape;953;p35"/>
          <p:cNvSpPr/>
          <p:nvPr/>
        </p:nvSpPr>
        <p:spPr>
          <a:xfrm>
            <a:off x="1060071"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4" name="Google Shape;954;p35"/>
          <p:cNvSpPr/>
          <p:nvPr/>
        </p:nvSpPr>
        <p:spPr>
          <a:xfrm>
            <a:off x="1314123"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955" name="Google Shape;955;p35"/>
          <p:cNvSpPr txBox="1"/>
          <p:nvPr/>
        </p:nvSpPr>
        <p:spPr>
          <a:xfrm>
            <a:off x="1238978" y="3113427"/>
            <a:ext cx="2028977"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6" name="Google Shape;956;p35"/>
          <p:cNvSpPr/>
          <p:nvPr/>
        </p:nvSpPr>
        <p:spPr>
          <a:xfrm>
            <a:off x="3529890" y="3009900"/>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57" name="Google Shape;957;p35"/>
          <p:cNvSpPr/>
          <p:nvPr/>
        </p:nvSpPr>
        <p:spPr>
          <a:xfrm>
            <a:off x="3783942" y="3441286"/>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It is a very sad thing that nowadays there is so little useless information.</a:t>
            </a:r>
            <a:endParaRPr sz="900">
              <a:solidFill>
                <a:srgbClr val="FFF5E1"/>
              </a:solidFill>
              <a:latin typeface="Arial"/>
              <a:ea typeface="Arial"/>
              <a:cs typeface="Arial"/>
              <a:sym typeface="Arial"/>
            </a:endParaRPr>
          </a:p>
        </p:txBody>
      </p:sp>
      <p:sp>
        <p:nvSpPr>
          <p:cNvPr id="958" name="Google Shape;958;p35"/>
          <p:cNvSpPr txBox="1"/>
          <p:nvPr/>
        </p:nvSpPr>
        <p:spPr>
          <a:xfrm>
            <a:off x="3702447" y="3113427"/>
            <a:ext cx="1928823"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59" name="Google Shape;959;p35"/>
          <p:cNvSpPr/>
          <p:nvPr/>
        </p:nvSpPr>
        <p:spPr>
          <a:xfrm>
            <a:off x="5990344" y="2967784"/>
            <a:ext cx="2198519" cy="1248725"/>
          </a:xfrm>
          <a:custGeom>
            <a:rect b="b" l="l" r="r" t="t"/>
            <a:pathLst>
              <a:path extrusionOk="0" h="565791" w="648099">
                <a:moveTo>
                  <a:pt x="51067" y="18182"/>
                </a:moveTo>
                <a:cubicBezTo>
                  <a:pt x="281003" y="7261"/>
                  <a:pt x="591945" y="-22893"/>
                  <a:pt x="617005" y="31700"/>
                </a:cubicBezTo>
                <a:cubicBezTo>
                  <a:pt x="642065" y="86293"/>
                  <a:pt x="669922" y="489239"/>
                  <a:pt x="621713" y="535349"/>
                </a:cubicBezTo>
                <a:cubicBezTo>
                  <a:pt x="573504" y="581459"/>
                  <a:pt x="32838" y="579874"/>
                  <a:pt x="12537" y="497972"/>
                </a:cubicBezTo>
                <a:cubicBezTo>
                  <a:pt x="992" y="378148"/>
                  <a:pt x="-4426" y="189998"/>
                  <a:pt x="4334" y="81348"/>
                </a:cubicBezTo>
              </a:path>
            </a:pathLst>
          </a:custGeom>
          <a:noFill/>
          <a:ln cap="rnd" cmpd="sng" w="25400">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Arial"/>
              <a:ea typeface="Arial"/>
              <a:cs typeface="Arial"/>
              <a:sym typeface="Arial"/>
            </a:endParaRPr>
          </a:p>
        </p:txBody>
      </p:sp>
      <p:sp>
        <p:nvSpPr>
          <p:cNvPr id="960" name="Google Shape;960;p35"/>
          <p:cNvSpPr/>
          <p:nvPr/>
        </p:nvSpPr>
        <p:spPr>
          <a:xfrm>
            <a:off x="6244396" y="3399170"/>
            <a:ext cx="1774926" cy="69083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900">
                <a:solidFill>
                  <a:srgbClr val="FFF5E1"/>
                </a:solidFill>
                <a:latin typeface="Arial"/>
                <a:ea typeface="Arial"/>
                <a:cs typeface="Arial"/>
                <a:sym typeface="Arial"/>
              </a:rPr>
              <a:t>Your audience relate and absorb information on different sensory levels. </a:t>
            </a:r>
            <a:endParaRPr sz="900">
              <a:solidFill>
                <a:srgbClr val="FFF5E1"/>
              </a:solidFill>
              <a:latin typeface="Arial"/>
              <a:ea typeface="Arial"/>
              <a:cs typeface="Arial"/>
              <a:sym typeface="Arial"/>
            </a:endParaRPr>
          </a:p>
        </p:txBody>
      </p:sp>
      <p:sp>
        <p:nvSpPr>
          <p:cNvPr id="961" name="Google Shape;961;p35"/>
          <p:cNvSpPr txBox="1"/>
          <p:nvPr/>
        </p:nvSpPr>
        <p:spPr>
          <a:xfrm>
            <a:off x="6172200" y="3071311"/>
            <a:ext cx="1940679"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000">
                <a:solidFill>
                  <a:srgbClr val="FFF5E1"/>
                </a:solidFill>
                <a:latin typeface="Arial"/>
                <a:ea typeface="Arial"/>
                <a:cs typeface="Arial"/>
                <a:sym typeface="Arial"/>
              </a:rPr>
              <a:t>POWERPOINT</a:t>
            </a:r>
            <a:endParaRPr sz="2000">
              <a:solidFill>
                <a:srgbClr val="FFF5E1"/>
              </a:solidFill>
              <a:latin typeface="Arial"/>
              <a:ea typeface="Arial"/>
              <a:cs typeface="Arial"/>
              <a:sym typeface="Arial"/>
            </a:endParaRPr>
          </a:p>
        </p:txBody>
      </p:sp>
      <p:sp>
        <p:nvSpPr>
          <p:cNvPr id="962" name="Google Shape;962;p35"/>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963" name="Google Shape;963;p35"/>
          <p:cNvSpPr txBox="1"/>
          <p:nvPr/>
        </p:nvSpPr>
        <p:spPr>
          <a:xfrm>
            <a:off x="3277960" y="654383"/>
            <a:ext cx="258808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Planning</a:t>
            </a:r>
            <a:endParaRPr/>
          </a:p>
        </p:txBody>
      </p:sp>
      <p:cxnSp>
        <p:nvCxnSpPr>
          <p:cNvPr id="964" name="Google Shape;964;p35"/>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6"/>
                                        </p:tgtEl>
                                        <p:attrNameLst>
                                          <p:attrName>style.visibility</p:attrName>
                                        </p:attrNameLst>
                                      </p:cBhvr>
                                      <p:to>
                                        <p:strVal val="visible"/>
                                      </p:to>
                                    </p:set>
                                    <p:animEffect filter="fade" transition="in">
                                      <p:cBhvr>
                                        <p:cTn dur="1000"/>
                                        <p:tgtEl>
                                          <p:spTgt spid="7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4"/>
                                        </p:tgtEl>
                                        <p:attrNameLst>
                                          <p:attrName>style.visibility</p:attrName>
                                        </p:attrNameLst>
                                      </p:cBhvr>
                                      <p:to>
                                        <p:strVal val="visible"/>
                                      </p:to>
                                    </p:set>
                                    <p:animEffect filter="fade" transition="in">
                                      <p:cBhvr>
                                        <p:cTn dur="1000"/>
                                        <p:tgtEl>
                                          <p:spTgt spid="7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71"/>
                                        </p:tgtEl>
                                        <p:attrNameLst>
                                          <p:attrName>style.visibility</p:attrName>
                                        </p:attrNameLst>
                                      </p:cBhvr>
                                      <p:to>
                                        <p:strVal val="visible"/>
                                      </p:to>
                                    </p:set>
                                    <p:animEffect filter="fade" transition="in">
                                      <p:cBhvr>
                                        <p:cTn dur="1000"/>
                                        <p:tgtEl>
                                          <p:spTgt spid="871"/>
                                        </p:tgtEl>
                                      </p:cBhvr>
                                    </p:animEffect>
                                  </p:childTnLst>
                                </p:cTn>
                              </p:par>
                              <p:par>
                                <p:cTn fill="hold" nodeType="withEffect" presetClass="entr" presetID="10" presetSubtype="0">
                                  <p:stCondLst>
                                    <p:cond delay="1200"/>
                                  </p:stCondLst>
                                  <p:childTnLst>
                                    <p:set>
                                      <p:cBhvr>
                                        <p:cTn dur="1" fill="hold">
                                          <p:stCondLst>
                                            <p:cond delay="0"/>
                                          </p:stCondLst>
                                        </p:cTn>
                                        <p:tgtEl>
                                          <p:spTgt spid="953"/>
                                        </p:tgtEl>
                                        <p:attrNameLst>
                                          <p:attrName>style.visibility</p:attrName>
                                        </p:attrNameLst>
                                      </p:cBhvr>
                                      <p:to>
                                        <p:strVal val="visible"/>
                                      </p:to>
                                    </p:set>
                                    <p:animEffect filter="fade" transition="in">
                                      <p:cBhvr>
                                        <p:cTn dur="500"/>
                                        <p:tgtEl>
                                          <p:spTgt spid="953"/>
                                        </p:tgtEl>
                                      </p:cBhvr>
                                    </p:animEffect>
                                  </p:childTnLst>
                                </p:cTn>
                              </p:par>
                              <p:par>
                                <p:cTn fill="hold" nodeType="withEffect" presetClass="entr" presetID="10" presetSubtype="0">
                                  <p:stCondLst>
                                    <p:cond delay="1500"/>
                                  </p:stCondLst>
                                  <p:childTnLst>
                                    <p:set>
                                      <p:cBhvr>
                                        <p:cTn dur="1" fill="hold">
                                          <p:stCondLst>
                                            <p:cond delay="0"/>
                                          </p:stCondLst>
                                        </p:cTn>
                                        <p:tgtEl>
                                          <p:spTgt spid="954"/>
                                        </p:tgtEl>
                                        <p:attrNameLst>
                                          <p:attrName>style.visibility</p:attrName>
                                        </p:attrNameLst>
                                      </p:cBhvr>
                                      <p:to>
                                        <p:strVal val="visible"/>
                                      </p:to>
                                    </p:set>
                                    <p:animEffect filter="fade" transition="in">
                                      <p:cBhvr>
                                        <p:cTn dur="500"/>
                                        <p:tgtEl>
                                          <p:spTgt spid="954"/>
                                        </p:tgtEl>
                                      </p:cBhvr>
                                    </p:animEffect>
                                  </p:childTnLst>
                                </p:cTn>
                              </p:par>
                              <p:par>
                                <p:cTn fill="hold" nodeType="withEffect" presetClass="entr" presetID="10" presetSubtype="0">
                                  <p:stCondLst>
                                    <p:cond delay="1800"/>
                                  </p:stCondLst>
                                  <p:childTnLst>
                                    <p:set>
                                      <p:cBhvr>
                                        <p:cTn dur="1" fill="hold">
                                          <p:stCondLst>
                                            <p:cond delay="0"/>
                                          </p:stCondLst>
                                        </p:cTn>
                                        <p:tgtEl>
                                          <p:spTgt spid="955"/>
                                        </p:tgtEl>
                                        <p:attrNameLst>
                                          <p:attrName>style.visibility</p:attrName>
                                        </p:attrNameLst>
                                      </p:cBhvr>
                                      <p:to>
                                        <p:strVal val="visible"/>
                                      </p:to>
                                    </p:set>
                                    <p:animEffect filter="fade" transition="in">
                                      <p:cBhvr>
                                        <p:cTn dur="500"/>
                                        <p:tgtEl>
                                          <p:spTgt spid="955"/>
                                        </p:tgtEl>
                                      </p:cBhvr>
                                    </p:animEffect>
                                  </p:childTnLst>
                                </p:cTn>
                              </p:par>
                              <p:par>
                                <p:cTn fill="hold" nodeType="withEffect" presetClass="entr" presetID="10" presetSubtype="0">
                                  <p:stCondLst>
                                    <p:cond delay="2100"/>
                                  </p:stCondLst>
                                  <p:childTnLst>
                                    <p:set>
                                      <p:cBhvr>
                                        <p:cTn dur="1" fill="hold">
                                          <p:stCondLst>
                                            <p:cond delay="0"/>
                                          </p:stCondLst>
                                        </p:cTn>
                                        <p:tgtEl>
                                          <p:spTgt spid="956"/>
                                        </p:tgtEl>
                                        <p:attrNameLst>
                                          <p:attrName>style.visibility</p:attrName>
                                        </p:attrNameLst>
                                      </p:cBhvr>
                                      <p:to>
                                        <p:strVal val="visible"/>
                                      </p:to>
                                    </p:set>
                                    <p:animEffect filter="fade" transition="in">
                                      <p:cBhvr>
                                        <p:cTn dur="500"/>
                                        <p:tgtEl>
                                          <p:spTgt spid="956"/>
                                        </p:tgtEl>
                                      </p:cBhvr>
                                    </p:animEffect>
                                  </p:childTnLst>
                                </p:cTn>
                              </p:par>
                              <p:par>
                                <p:cTn fill="hold" nodeType="withEffect" presetClass="entr" presetID="10" presetSubtype="0">
                                  <p:stCondLst>
                                    <p:cond delay="2400"/>
                                  </p:stCondLst>
                                  <p:childTnLst>
                                    <p:set>
                                      <p:cBhvr>
                                        <p:cTn dur="1" fill="hold">
                                          <p:stCondLst>
                                            <p:cond delay="0"/>
                                          </p:stCondLst>
                                        </p:cTn>
                                        <p:tgtEl>
                                          <p:spTgt spid="957"/>
                                        </p:tgtEl>
                                        <p:attrNameLst>
                                          <p:attrName>style.visibility</p:attrName>
                                        </p:attrNameLst>
                                      </p:cBhvr>
                                      <p:to>
                                        <p:strVal val="visible"/>
                                      </p:to>
                                    </p:set>
                                    <p:animEffect filter="fade" transition="in">
                                      <p:cBhvr>
                                        <p:cTn dur="500"/>
                                        <p:tgtEl>
                                          <p:spTgt spid="957"/>
                                        </p:tgtEl>
                                      </p:cBhvr>
                                    </p:animEffect>
                                  </p:childTnLst>
                                </p:cTn>
                              </p:par>
                              <p:par>
                                <p:cTn fill="hold" nodeType="withEffect" presetClass="entr" presetID="10" presetSubtype="0">
                                  <p:stCondLst>
                                    <p:cond delay="2700"/>
                                  </p:stCondLst>
                                  <p:childTnLst>
                                    <p:set>
                                      <p:cBhvr>
                                        <p:cTn dur="1" fill="hold">
                                          <p:stCondLst>
                                            <p:cond delay="0"/>
                                          </p:stCondLst>
                                        </p:cTn>
                                        <p:tgtEl>
                                          <p:spTgt spid="958"/>
                                        </p:tgtEl>
                                        <p:attrNameLst>
                                          <p:attrName>style.visibility</p:attrName>
                                        </p:attrNameLst>
                                      </p:cBhvr>
                                      <p:to>
                                        <p:strVal val="visible"/>
                                      </p:to>
                                    </p:set>
                                    <p:animEffect filter="fade" transition="in">
                                      <p:cBhvr>
                                        <p:cTn dur="500"/>
                                        <p:tgtEl>
                                          <p:spTgt spid="958"/>
                                        </p:tgtEl>
                                      </p:cBhvr>
                                    </p:animEffect>
                                  </p:childTnLst>
                                </p:cTn>
                              </p:par>
                              <p:par>
                                <p:cTn fill="hold" nodeType="withEffect" presetClass="entr" presetID="10" presetSubtype="0">
                                  <p:stCondLst>
                                    <p:cond delay="3000"/>
                                  </p:stCondLst>
                                  <p:childTnLst>
                                    <p:set>
                                      <p:cBhvr>
                                        <p:cTn dur="1" fill="hold">
                                          <p:stCondLst>
                                            <p:cond delay="0"/>
                                          </p:stCondLst>
                                        </p:cTn>
                                        <p:tgtEl>
                                          <p:spTgt spid="959"/>
                                        </p:tgtEl>
                                        <p:attrNameLst>
                                          <p:attrName>style.visibility</p:attrName>
                                        </p:attrNameLst>
                                      </p:cBhvr>
                                      <p:to>
                                        <p:strVal val="visible"/>
                                      </p:to>
                                    </p:set>
                                    <p:animEffect filter="fade" transition="in">
                                      <p:cBhvr>
                                        <p:cTn dur="500"/>
                                        <p:tgtEl>
                                          <p:spTgt spid="959"/>
                                        </p:tgtEl>
                                      </p:cBhvr>
                                    </p:animEffect>
                                  </p:childTnLst>
                                </p:cTn>
                              </p:par>
                              <p:par>
                                <p:cTn fill="hold" nodeType="withEffect" presetClass="entr" presetID="10" presetSubtype="0">
                                  <p:stCondLst>
                                    <p:cond delay="3300"/>
                                  </p:stCondLst>
                                  <p:childTnLst>
                                    <p:set>
                                      <p:cBhvr>
                                        <p:cTn dur="1" fill="hold">
                                          <p:stCondLst>
                                            <p:cond delay="0"/>
                                          </p:stCondLst>
                                        </p:cTn>
                                        <p:tgtEl>
                                          <p:spTgt spid="960"/>
                                        </p:tgtEl>
                                        <p:attrNameLst>
                                          <p:attrName>style.visibility</p:attrName>
                                        </p:attrNameLst>
                                      </p:cBhvr>
                                      <p:to>
                                        <p:strVal val="visible"/>
                                      </p:to>
                                    </p:set>
                                    <p:animEffect filter="fade" transition="in">
                                      <p:cBhvr>
                                        <p:cTn dur="500"/>
                                        <p:tgtEl>
                                          <p:spTgt spid="960"/>
                                        </p:tgtEl>
                                      </p:cBhvr>
                                    </p:animEffect>
                                  </p:childTnLst>
                                </p:cTn>
                              </p:par>
                              <p:par>
                                <p:cTn fill="hold" nodeType="withEffect" presetClass="entr" presetID="10" presetSubtype="0">
                                  <p:stCondLst>
                                    <p:cond delay="3600"/>
                                  </p:stCondLst>
                                  <p:childTnLst>
                                    <p:set>
                                      <p:cBhvr>
                                        <p:cTn dur="1" fill="hold">
                                          <p:stCondLst>
                                            <p:cond delay="0"/>
                                          </p:stCondLst>
                                        </p:cTn>
                                        <p:tgtEl>
                                          <p:spTgt spid="961"/>
                                        </p:tgtEl>
                                        <p:attrNameLst>
                                          <p:attrName>style.visibility</p:attrName>
                                        </p:attrNameLst>
                                      </p:cBhvr>
                                      <p:to>
                                        <p:strVal val="visible"/>
                                      </p:to>
                                    </p:set>
                                    <p:animEffect filter="fade" transition="in">
                                      <p:cBhvr>
                                        <p:cTn dur="500"/>
                                        <p:tgtEl>
                                          <p:spTgt spid="9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9" name="Shape 969"/>
        <p:cNvGrpSpPr/>
        <p:nvPr/>
      </p:nvGrpSpPr>
      <p:grpSpPr>
        <a:xfrm>
          <a:off x="0" y="0"/>
          <a:ext cx="0" cy="0"/>
          <a:chOff x="0" y="0"/>
          <a:chExt cx="0" cy="0"/>
        </a:xfrm>
      </p:grpSpPr>
      <p:sp>
        <p:nvSpPr>
          <p:cNvPr id="970" name="Google Shape;970;p36"/>
          <p:cNvSpPr txBox="1"/>
          <p:nvPr/>
        </p:nvSpPr>
        <p:spPr>
          <a:xfrm>
            <a:off x="3050940" y="717866"/>
            <a:ext cx="4990500" cy="255454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8000">
                <a:solidFill>
                  <a:srgbClr val="FFF5E1"/>
                </a:solidFill>
                <a:latin typeface="Arial"/>
                <a:ea typeface="Arial"/>
                <a:cs typeface="Arial"/>
                <a:sym typeface="Arial"/>
              </a:rPr>
              <a:t>THANK YOU</a:t>
            </a:r>
            <a:endParaRPr b="1" sz="8000">
              <a:solidFill>
                <a:srgbClr val="FFF5E1"/>
              </a:solidFill>
              <a:latin typeface="Arial"/>
              <a:ea typeface="Arial"/>
              <a:cs typeface="Arial"/>
              <a:sym typeface="Arial"/>
            </a:endParaRPr>
          </a:p>
        </p:txBody>
      </p:sp>
      <p:sp>
        <p:nvSpPr>
          <p:cNvPr id="971" name="Google Shape;971;p36"/>
          <p:cNvSpPr txBox="1"/>
          <p:nvPr/>
        </p:nvSpPr>
        <p:spPr>
          <a:xfrm>
            <a:off x="2994483" y="3392858"/>
            <a:ext cx="5464097"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000">
                <a:solidFill>
                  <a:srgbClr val="FFF5E1"/>
                </a:solidFill>
                <a:latin typeface="Arial"/>
                <a:ea typeface="Arial"/>
                <a:cs typeface="Arial"/>
                <a:sym typeface="Arial"/>
              </a:rPr>
              <a:t>Angel Investor Presentation Template</a:t>
            </a:r>
            <a:endParaRPr/>
          </a:p>
        </p:txBody>
      </p:sp>
      <p:sp>
        <p:nvSpPr>
          <p:cNvPr id="972" name="Google Shape;972;p36"/>
          <p:cNvSpPr txBox="1"/>
          <p:nvPr/>
        </p:nvSpPr>
        <p:spPr>
          <a:xfrm>
            <a:off x="2699975" y="4476902"/>
            <a:ext cx="6053100" cy="400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000">
                <a:solidFill>
                  <a:srgbClr val="FFF5E1"/>
                </a:solidFill>
                <a:latin typeface="Arial"/>
                <a:ea typeface="Arial"/>
                <a:cs typeface="Arial"/>
                <a:sym typeface="Arial"/>
              </a:rPr>
              <a:t>Special thanks to all the people who made and released these awesome resources for free:</a:t>
            </a:r>
            <a:endParaRPr/>
          </a:p>
          <a:p>
            <a:pPr indent="0" lvl="0" marL="0" marR="0" rtl="0" algn="ctr">
              <a:spcBef>
                <a:spcPts val="0"/>
              </a:spcBef>
              <a:spcAft>
                <a:spcPts val="0"/>
              </a:spcAft>
              <a:buNone/>
            </a:pPr>
            <a:r>
              <a:rPr lang="tr-TR" sz="1000">
                <a:solidFill>
                  <a:srgbClr val="FFF5E1"/>
                </a:solidFill>
                <a:latin typeface="Arial"/>
                <a:ea typeface="Arial"/>
                <a:cs typeface="Arial"/>
                <a:sym typeface="Arial"/>
              </a:rPr>
              <a:t>Presentation template by </a:t>
            </a:r>
            <a:r>
              <a:rPr b="1" lang="tr-TR" sz="1000">
                <a:solidFill>
                  <a:srgbClr val="FFF5E1"/>
                </a:solidFill>
                <a:latin typeface="Arial"/>
                <a:ea typeface="Arial"/>
                <a:cs typeface="Arial"/>
                <a:sym typeface="Arial"/>
              </a:rPr>
              <a:t>GoogleSlides.org</a:t>
            </a:r>
            <a:endParaRPr b="1" sz="1000">
              <a:solidFill>
                <a:srgbClr val="FFF5E1"/>
              </a:solidFill>
              <a:latin typeface="Arial"/>
              <a:ea typeface="Arial"/>
              <a:cs typeface="Arial"/>
              <a:sym typeface="Arial"/>
            </a:endParaRPr>
          </a:p>
        </p:txBody>
      </p:sp>
      <p:grpSp>
        <p:nvGrpSpPr>
          <p:cNvPr id="973" name="Google Shape;973;p36"/>
          <p:cNvGrpSpPr/>
          <p:nvPr/>
        </p:nvGrpSpPr>
        <p:grpSpPr>
          <a:xfrm>
            <a:off x="66528" y="659464"/>
            <a:ext cx="2998866" cy="4076699"/>
            <a:chOff x="481770" y="484641"/>
            <a:chExt cx="1602126" cy="2391362"/>
          </a:xfrm>
        </p:grpSpPr>
        <p:grpSp>
          <p:nvGrpSpPr>
            <p:cNvPr id="974" name="Google Shape;974;p36"/>
            <p:cNvGrpSpPr/>
            <p:nvPr/>
          </p:nvGrpSpPr>
          <p:grpSpPr>
            <a:xfrm>
              <a:off x="481770" y="484641"/>
              <a:ext cx="1602126" cy="1980576"/>
              <a:chOff x="1747" y="-199"/>
              <a:chExt cx="2231" cy="2758"/>
            </a:xfrm>
          </p:grpSpPr>
          <p:sp>
            <p:nvSpPr>
              <p:cNvPr id="975" name="Google Shape;975;p36"/>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6" name="Google Shape;976;p36"/>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7" name="Google Shape;977;p36"/>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8" name="Google Shape;978;p36"/>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979" name="Google Shape;979;p36"/>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980" name="Google Shape;980;p36"/>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3"/>
                                        </p:tgtEl>
                                        <p:attrNameLst>
                                          <p:attrName>style.visibility</p:attrName>
                                        </p:attrNameLst>
                                      </p:cBhvr>
                                      <p:to>
                                        <p:strVal val="visible"/>
                                      </p:to>
                                    </p:set>
                                    <p:animEffect filter="fade" transition="in">
                                      <p:cBhvr>
                                        <p:cTn dur="1000"/>
                                        <p:tgtEl>
                                          <p:spTgt spid="9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0"/>
                                        </p:tgtEl>
                                        <p:attrNameLst>
                                          <p:attrName>style.visibility</p:attrName>
                                        </p:attrNameLst>
                                      </p:cBhvr>
                                      <p:to>
                                        <p:strVal val="visible"/>
                                      </p:to>
                                    </p:set>
                                    <p:animEffect filter="fade" transition="in">
                                      <p:cBhvr>
                                        <p:cTn dur="500"/>
                                        <p:tgtEl>
                                          <p:spTgt spid="97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1"/>
                                        </p:tgtEl>
                                        <p:attrNameLst>
                                          <p:attrName>style.visibility</p:attrName>
                                        </p:attrNameLst>
                                      </p:cBhvr>
                                      <p:to>
                                        <p:strVal val="visible"/>
                                      </p:to>
                                    </p:set>
                                    <p:animEffect filter="fade" transition="in">
                                      <p:cBhvr>
                                        <p:cTn dur="1822"/>
                                        <p:tgtEl>
                                          <p:spTgt spid="9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72"/>
                                        </p:tgtEl>
                                        <p:attrNameLst>
                                          <p:attrName>style.visibility</p:attrName>
                                        </p:attrNameLst>
                                      </p:cBhvr>
                                      <p:to>
                                        <p:strVal val="visible"/>
                                      </p:to>
                                    </p:set>
                                    <p:animEffect filter="fade" transition="in">
                                      <p:cBhvr>
                                        <p:cTn dur="1000"/>
                                        <p:tgtEl>
                                          <p:spTgt spid="9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4" name="Shape 984"/>
        <p:cNvGrpSpPr/>
        <p:nvPr/>
      </p:nvGrpSpPr>
      <p:grpSpPr>
        <a:xfrm>
          <a:off x="0" y="0"/>
          <a:ext cx="0" cy="0"/>
          <a:chOff x="0" y="0"/>
          <a:chExt cx="0" cy="0"/>
        </a:xfrm>
      </p:grpSpPr>
      <p:sp>
        <p:nvSpPr>
          <p:cNvPr id="985" name="Google Shape;985;p37"/>
          <p:cNvSpPr/>
          <p:nvPr/>
        </p:nvSpPr>
        <p:spPr>
          <a:xfrm>
            <a:off x="931114" y="2788876"/>
            <a:ext cx="7431600" cy="1948800"/>
          </a:xfrm>
          <a:prstGeom prst="rect">
            <a:avLst/>
          </a:prstGeom>
          <a:no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Free Powerpoint Templates:			</a:t>
            </a:r>
            <a:r>
              <a:rPr lang="tr-TR" sz="700">
                <a:solidFill>
                  <a:schemeClr val="lt1"/>
                </a:solidFill>
                <a:uFill>
                  <a:noFill/>
                </a:uFill>
                <a:latin typeface="Helvetica Neue"/>
                <a:ea typeface="Helvetica Neue"/>
                <a:cs typeface="Helvetica Neue"/>
                <a:sym typeface="Helvetica Neue"/>
                <a:hlinkClick r:id="rId3">
                  <a:extLst>
                    <a:ext uri="{A12FA001-AC4F-418D-AE19-62706E023703}">
                      <ahyp:hlinkClr val="tx"/>
                    </a:ext>
                  </a:extLst>
                </a:hlinkClick>
              </a:rPr>
              <a:t>https://googleslides.org/free-templates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Abstract Google Slides:			</a:t>
            </a:r>
            <a:r>
              <a:rPr lang="tr-TR" sz="700">
                <a:solidFill>
                  <a:schemeClr val="lt1"/>
                </a:solidFill>
                <a:uFill>
                  <a:noFill/>
                </a:uFill>
                <a:latin typeface="Helvetica Neue"/>
                <a:ea typeface="Helvetica Neue"/>
                <a:cs typeface="Helvetica Neue"/>
                <a:sym typeface="Helvetica Neue"/>
                <a:hlinkClick r:id="rId4">
                  <a:extLst>
                    <a:ext uri="{A12FA001-AC4F-418D-AE19-62706E023703}">
                      <ahyp:hlinkClr val="tx"/>
                    </a:ext>
                  </a:extLst>
                </a:hlinkClick>
              </a:rPr>
              <a:t>https://googleslides.org/free-templates/abstract-google-slides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Animal and Wildlife Presentation:			</a:t>
            </a:r>
            <a:r>
              <a:rPr lang="tr-TR" sz="700">
                <a:solidFill>
                  <a:schemeClr val="lt1"/>
                </a:solidFill>
                <a:uFill>
                  <a:noFill/>
                </a:uFill>
                <a:latin typeface="Helvetica Neue"/>
                <a:ea typeface="Helvetica Neue"/>
                <a:cs typeface="Helvetica Neue"/>
                <a:sym typeface="Helvetica Neue"/>
                <a:hlinkClick r:id="rId5">
                  <a:extLst>
                    <a:ext uri="{A12FA001-AC4F-418D-AE19-62706E023703}">
                      <ahyp:hlinkClr val="tx"/>
                    </a:ext>
                  </a:extLst>
                </a:hlinkClick>
              </a:rPr>
              <a:t>https://googleslides.org/free-templates/animal-wildlife-presentation-template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Biology Powerpoint Templates:			</a:t>
            </a:r>
            <a:r>
              <a:rPr lang="tr-TR" sz="700">
                <a:solidFill>
                  <a:schemeClr val="lt1"/>
                </a:solidFill>
                <a:uFill>
                  <a:noFill/>
                </a:uFill>
                <a:latin typeface="Helvetica Neue"/>
                <a:ea typeface="Helvetica Neue"/>
                <a:cs typeface="Helvetica Neue"/>
                <a:sym typeface="Helvetica Neue"/>
                <a:hlinkClick r:id="rId6">
                  <a:extLst>
                    <a:ext uri="{A12FA001-AC4F-418D-AE19-62706E023703}">
                      <ahyp:hlinkClr val="tx"/>
                    </a:ext>
                  </a:extLst>
                </a:hlinkClick>
              </a:rPr>
              <a:t>https://googleslides.org/free-templates/biology-presentation-slides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Business &amp; Finance Google Slides:		</a:t>
            </a:r>
            <a:r>
              <a:rPr lang="tr-TR" sz="700">
                <a:solidFill>
                  <a:schemeClr val="lt1"/>
                </a:solidFill>
                <a:uFill>
                  <a:noFill/>
                </a:uFill>
                <a:latin typeface="Helvetica Neue"/>
                <a:ea typeface="Helvetica Neue"/>
                <a:cs typeface="Helvetica Neue"/>
                <a:sym typeface="Helvetica Neue"/>
                <a:hlinkClick r:id="rId7">
                  <a:extLst>
                    <a:ext uri="{A12FA001-AC4F-418D-AE19-62706E023703}">
                      <ahyp:hlinkClr val="tx"/>
                    </a:ext>
                  </a:extLst>
                </a:hlinkClick>
              </a:rPr>
              <a:t>https://googleslides.org/free-templates/business-finance-templates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Chemistry Powerpoint Slides:			</a:t>
            </a:r>
            <a:r>
              <a:rPr lang="tr-TR" sz="700">
                <a:solidFill>
                  <a:schemeClr val="lt1"/>
                </a:solidFill>
                <a:uFill>
                  <a:noFill/>
                </a:uFill>
                <a:latin typeface="Helvetica Neue"/>
                <a:ea typeface="Helvetica Neue"/>
                <a:cs typeface="Helvetica Neue"/>
                <a:sym typeface="Helvetica Neue"/>
                <a:hlinkClick r:id="rId8">
                  <a:extLst>
                    <a:ext uri="{A12FA001-AC4F-418D-AE19-62706E023703}">
                      <ahyp:hlinkClr val="tx"/>
                    </a:ext>
                  </a:extLst>
                </a:hlinkClick>
              </a:rPr>
              <a:t>https://googleslides.org/free-templates/chemistry-google-slides-template</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Christmas Google Slides:			</a:t>
            </a:r>
            <a:r>
              <a:rPr lang="tr-TR" sz="700">
                <a:solidFill>
                  <a:schemeClr val="lt1"/>
                </a:solidFill>
                <a:uFill>
                  <a:noFill/>
                </a:uFill>
                <a:latin typeface="Helvetica Neue"/>
                <a:ea typeface="Helvetica Neue"/>
                <a:cs typeface="Helvetica Neue"/>
                <a:sym typeface="Helvetica Neue"/>
                <a:hlinkClick r:id="rId9">
                  <a:extLst>
                    <a:ext uri="{A12FA001-AC4F-418D-AE19-62706E023703}">
                      <ahyp:hlinkClr val="tx"/>
                    </a:ext>
                  </a:extLst>
                </a:hlinkClick>
              </a:rPr>
              <a:t>https://googleslides.org/free-templates/christmas-new-year-templates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Education Google Slides:			</a:t>
            </a:r>
            <a:r>
              <a:rPr lang="tr-TR" sz="700">
                <a:solidFill>
                  <a:schemeClr val="lt1"/>
                </a:solidFill>
                <a:uFill>
                  <a:noFill/>
                </a:uFill>
                <a:latin typeface="Helvetica Neue"/>
                <a:ea typeface="Helvetica Neue"/>
                <a:cs typeface="Helvetica Neue"/>
                <a:sym typeface="Helvetica Neue"/>
                <a:hlinkClick r:id="rId10">
                  <a:extLst>
                    <a:ext uri="{A12FA001-AC4F-418D-AE19-62706E023703}">
                      <ahyp:hlinkClr val="tx"/>
                    </a:ext>
                  </a:extLst>
                </a:hlinkClick>
              </a:rPr>
              <a:t>https://googleslides.org/free-templates/education-google-slides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Flowers Powerpoint Templates:			</a:t>
            </a:r>
            <a:r>
              <a:rPr lang="tr-TR" sz="700">
                <a:solidFill>
                  <a:schemeClr val="lt1"/>
                </a:solidFill>
                <a:uFill>
                  <a:noFill/>
                </a:uFill>
                <a:latin typeface="Helvetica Neue"/>
                <a:ea typeface="Helvetica Neue"/>
                <a:cs typeface="Helvetica Neue"/>
                <a:sym typeface="Helvetica Neue"/>
                <a:hlinkClick r:id="rId11">
                  <a:extLst>
                    <a:ext uri="{A12FA001-AC4F-418D-AE19-62706E023703}">
                      <ahyp:hlinkClr val="tx"/>
                    </a:ext>
                  </a:extLst>
                </a:hlinkClick>
              </a:rPr>
              <a:t>https://googleslides.org/free-templates/flowers-powerpoint-templates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Food and Drinks Slides:			</a:t>
            </a:r>
            <a:r>
              <a:rPr lang="tr-TR" sz="700">
                <a:solidFill>
                  <a:schemeClr val="lt1"/>
                </a:solidFill>
                <a:uFill>
                  <a:noFill/>
                </a:uFill>
                <a:latin typeface="Helvetica Neue"/>
                <a:ea typeface="Helvetica Neue"/>
                <a:cs typeface="Helvetica Neue"/>
                <a:sym typeface="Helvetica Neue"/>
                <a:hlinkClick r:id="rId12">
                  <a:extLst>
                    <a:ext uri="{A12FA001-AC4F-418D-AE19-62706E023703}">
                      <ahyp:hlinkClr val="tx"/>
                    </a:ext>
                  </a:extLst>
                </a:hlinkClick>
              </a:rPr>
              <a:t>https://googleslides.org/free-templates/food-drinks-powerpoint-templates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Games Powerpoint Templates:			</a:t>
            </a:r>
            <a:r>
              <a:rPr lang="tr-TR" sz="700">
                <a:solidFill>
                  <a:schemeClr val="lt1"/>
                </a:solidFill>
                <a:uFill>
                  <a:noFill/>
                </a:uFill>
                <a:latin typeface="Helvetica Neue"/>
                <a:ea typeface="Helvetica Neue"/>
                <a:cs typeface="Helvetica Neue"/>
                <a:sym typeface="Helvetica Neue"/>
                <a:hlinkClick r:id="rId13">
                  <a:extLst>
                    <a:ext uri="{A12FA001-AC4F-418D-AE19-62706E023703}">
                      <ahyp:hlinkClr val="tx"/>
                    </a:ext>
                  </a:extLst>
                </a:hlinkClick>
              </a:rPr>
              <a:t>https://googleslides.org/free-templates/games-powerpoint-templates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Medical Google Slides:			</a:t>
            </a:r>
            <a:r>
              <a:rPr lang="tr-TR" sz="700">
                <a:solidFill>
                  <a:schemeClr val="lt1"/>
                </a:solidFill>
                <a:uFill>
                  <a:noFill/>
                </a:uFill>
                <a:latin typeface="Helvetica Neue"/>
                <a:ea typeface="Helvetica Neue"/>
                <a:cs typeface="Helvetica Neue"/>
                <a:sym typeface="Helvetica Neue"/>
                <a:hlinkClick r:id="rId14">
                  <a:extLst>
                    <a:ext uri="{A12FA001-AC4F-418D-AE19-62706E023703}">
                      <ahyp:hlinkClr val="tx"/>
                    </a:ext>
                  </a:extLst>
                </a:hlinkClick>
              </a:rPr>
              <a:t>https://googleslides.org/free-templates/medical-powerpoint-templates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Nature Powerpoint Templates:			</a:t>
            </a:r>
            <a:r>
              <a:rPr lang="tr-TR" sz="700">
                <a:solidFill>
                  <a:schemeClr val="lt1"/>
                </a:solidFill>
                <a:uFill>
                  <a:noFill/>
                </a:uFill>
                <a:latin typeface="Helvetica Neue"/>
                <a:ea typeface="Helvetica Neue"/>
                <a:cs typeface="Helvetica Neue"/>
                <a:sym typeface="Helvetica Neue"/>
                <a:hlinkClick r:id="rId15">
                  <a:extLst>
                    <a:ext uri="{A12FA001-AC4F-418D-AE19-62706E023703}">
                      <ahyp:hlinkClr val="tx"/>
                    </a:ext>
                  </a:extLst>
                </a:hlinkClick>
              </a:rPr>
              <a:t>https://googleslides.org/free-templates/nature-google-slide-templates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Religious Google Slides:			</a:t>
            </a:r>
            <a:r>
              <a:rPr lang="tr-TR" sz="700">
                <a:solidFill>
                  <a:schemeClr val="lt1"/>
                </a:solidFill>
                <a:uFill>
                  <a:noFill/>
                </a:uFill>
                <a:latin typeface="Helvetica Neue"/>
                <a:ea typeface="Helvetica Neue"/>
                <a:cs typeface="Helvetica Neue"/>
                <a:sym typeface="Helvetica Neue"/>
                <a:hlinkClick r:id="rId16">
                  <a:extLst>
                    <a:ext uri="{A12FA001-AC4F-418D-AE19-62706E023703}">
                      <ahyp:hlinkClr val="tx"/>
                    </a:ext>
                  </a:extLst>
                </a:hlinkClick>
              </a:rPr>
              <a:t>https://googleslides.org/free-templates/religion-powerpoint-templates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Sports Powerpoint Slides:			</a:t>
            </a:r>
            <a:r>
              <a:rPr lang="tr-TR" sz="700">
                <a:solidFill>
                  <a:schemeClr val="lt1"/>
                </a:solidFill>
                <a:uFill>
                  <a:noFill/>
                </a:uFill>
                <a:latin typeface="Helvetica Neue"/>
                <a:ea typeface="Helvetica Neue"/>
                <a:cs typeface="Helvetica Neue"/>
                <a:sym typeface="Helvetica Neue"/>
                <a:hlinkClick r:id="rId17">
                  <a:extLst>
                    <a:ext uri="{A12FA001-AC4F-418D-AE19-62706E023703}">
                      <ahyp:hlinkClr val="tx"/>
                    </a:ext>
                  </a:extLst>
                </a:hlinkClick>
              </a:rPr>
              <a:t>https://googleslides.org/free-templates/sports-presentation-slides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Technology Google Slides:			</a:t>
            </a:r>
            <a:r>
              <a:rPr lang="tr-TR" sz="700">
                <a:solidFill>
                  <a:schemeClr val="lt1"/>
                </a:solidFill>
                <a:uFill>
                  <a:noFill/>
                </a:uFill>
                <a:latin typeface="Helvetica Neue"/>
                <a:ea typeface="Helvetica Neue"/>
                <a:cs typeface="Helvetica Neue"/>
                <a:sym typeface="Helvetica Neue"/>
                <a:hlinkClick r:id="rId18">
                  <a:extLst>
                    <a:ext uri="{A12FA001-AC4F-418D-AE19-62706E023703}">
                      <ahyp:hlinkClr val="tx"/>
                    </a:ext>
                  </a:extLst>
                </a:hlinkClick>
              </a:rPr>
              <a:t>https://googleslides.org/free-templates/technology-powerpoint-templates</a:t>
            </a:r>
            <a:endParaRPr sz="700">
              <a:solidFill>
                <a:schemeClr val="lt1"/>
              </a:solidFill>
              <a:latin typeface="Helvetica Neue"/>
              <a:ea typeface="Helvetica Neue"/>
              <a:cs typeface="Helvetica Neue"/>
              <a:sym typeface="Helvetica Neue"/>
            </a:endParaRPr>
          </a:p>
          <a:p>
            <a:pPr indent="0" lvl="0" marL="0" marR="0" rtl="0" algn="l">
              <a:spcBef>
                <a:spcPts val="0"/>
              </a:spcBef>
              <a:spcAft>
                <a:spcPts val="0"/>
              </a:spcAft>
              <a:buNone/>
            </a:pPr>
            <a:r>
              <a:rPr lang="tr-TR" sz="700">
                <a:solidFill>
                  <a:schemeClr val="lt1"/>
                </a:solidFill>
                <a:latin typeface="Helvetica Neue"/>
                <a:ea typeface="Helvetica Neue"/>
                <a:cs typeface="Helvetica Neue"/>
                <a:sym typeface="Helvetica Neue"/>
              </a:rPr>
              <a:t>Transportation Powerpoint Templates:		</a:t>
            </a:r>
            <a:r>
              <a:rPr lang="tr-TR" sz="700">
                <a:solidFill>
                  <a:schemeClr val="lt1"/>
                </a:solidFill>
                <a:uFill>
                  <a:noFill/>
                </a:uFill>
                <a:latin typeface="Helvetica Neue"/>
                <a:ea typeface="Helvetica Neue"/>
                <a:cs typeface="Helvetica Neue"/>
                <a:sym typeface="Helvetica Neue"/>
                <a:hlinkClick r:id="rId19">
                  <a:extLst>
                    <a:ext uri="{A12FA001-AC4F-418D-AE19-62706E023703}">
                      <ahyp:hlinkClr val="tx"/>
                    </a:ext>
                  </a:extLst>
                </a:hlinkClick>
              </a:rPr>
              <a:t>https://googleslides.org/free-templates/transportation-google-slides</a:t>
            </a:r>
            <a:endParaRPr sz="700">
              <a:solidFill>
                <a:schemeClr val="lt1"/>
              </a:solidFill>
              <a:latin typeface="Helvetica Neue"/>
              <a:ea typeface="Helvetica Neue"/>
              <a:cs typeface="Helvetica Neue"/>
              <a:sym typeface="Helvetica Neue"/>
            </a:endParaRPr>
          </a:p>
        </p:txBody>
      </p:sp>
      <p:sp>
        <p:nvSpPr>
          <p:cNvPr id="986" name="Google Shape;986;p37"/>
          <p:cNvSpPr/>
          <p:nvPr/>
        </p:nvSpPr>
        <p:spPr>
          <a:xfrm>
            <a:off x="1190" y="1373614"/>
            <a:ext cx="9141600" cy="1364100"/>
          </a:xfrm>
          <a:prstGeom prst="rect">
            <a:avLst/>
          </a:prstGeom>
          <a:solidFill>
            <a:srgbClr val="009999"/>
          </a:solidFill>
          <a:ln>
            <a:noFill/>
          </a:ln>
        </p:spPr>
        <p:txBody>
          <a:bodyPr anchorCtr="0" anchor="ctr" bIns="34250" lIns="68550" spcFirstLastPara="1" rIns="68550" wrap="square" tIns="34250">
            <a:noAutofit/>
          </a:bodyPr>
          <a:lstStyle/>
          <a:p>
            <a:pPr indent="0" lvl="0" marL="0" marR="0" rtl="0" algn="l">
              <a:spcBef>
                <a:spcPts val="0"/>
              </a:spcBef>
              <a:spcAft>
                <a:spcPts val="0"/>
              </a:spcAft>
              <a:buNone/>
            </a:pPr>
            <a:r>
              <a:t/>
            </a:r>
            <a:endParaRPr sz="1300">
              <a:solidFill>
                <a:srgbClr val="47984B"/>
              </a:solidFill>
              <a:highlight>
                <a:srgbClr val="47984B"/>
              </a:highlight>
              <a:latin typeface="Arial"/>
              <a:ea typeface="Arial"/>
              <a:cs typeface="Arial"/>
              <a:sym typeface="Arial"/>
            </a:endParaRPr>
          </a:p>
        </p:txBody>
      </p:sp>
      <p:sp>
        <p:nvSpPr>
          <p:cNvPr id="987" name="Google Shape;987;p37"/>
          <p:cNvSpPr/>
          <p:nvPr/>
        </p:nvSpPr>
        <p:spPr>
          <a:xfrm>
            <a:off x="707729" y="1569920"/>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Google Slides</a:t>
            </a:r>
            <a:br>
              <a:rPr b="1" lang="tr-TR" sz="1500">
                <a:solidFill>
                  <a:schemeClr val="lt1"/>
                </a:solidFill>
                <a:latin typeface="Helvetica Neue"/>
                <a:ea typeface="Helvetica Neue"/>
                <a:cs typeface="Helvetica Neue"/>
                <a:sym typeface="Helvetica Neue"/>
              </a:rPr>
            </a:br>
            <a:endParaRPr b="1"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Select slide and edit your presentation</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download and share your presentation!</a:t>
            </a:r>
            <a:endParaRPr sz="900">
              <a:solidFill>
                <a:schemeClr val="lt1"/>
              </a:solidFill>
              <a:latin typeface="Helvetica Neue"/>
              <a:ea typeface="Helvetica Neue"/>
              <a:cs typeface="Helvetica Neue"/>
              <a:sym typeface="Helvetica Neue"/>
            </a:endParaRPr>
          </a:p>
        </p:txBody>
      </p:sp>
      <p:sp>
        <p:nvSpPr>
          <p:cNvPr id="988" name="Google Shape;988;p37"/>
          <p:cNvSpPr/>
          <p:nvPr/>
        </p:nvSpPr>
        <p:spPr>
          <a:xfrm>
            <a:off x="5040190" y="1588594"/>
            <a:ext cx="3975000" cy="896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1500">
                <a:solidFill>
                  <a:schemeClr val="lt1"/>
                </a:solidFill>
                <a:latin typeface="Helvetica Neue"/>
                <a:ea typeface="Helvetica Neue"/>
                <a:cs typeface="Helvetica Neue"/>
                <a:sym typeface="Helvetica Neue"/>
              </a:rPr>
              <a:t>Powerpoint Templates</a:t>
            </a:r>
            <a:br>
              <a:rPr b="1" lang="tr-TR" sz="1500">
                <a:solidFill>
                  <a:schemeClr val="lt1"/>
                </a:solidFill>
                <a:latin typeface="Helvetica Neue"/>
                <a:ea typeface="Helvetica Neue"/>
                <a:cs typeface="Helvetica Neue"/>
                <a:sym typeface="Helvetica Neue"/>
              </a:rPr>
            </a:br>
            <a:endParaRPr b="1" sz="8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Free Powerpoint Presentation Template (.pptx)</a:t>
            </a:r>
            <a:endParaRPr sz="900">
              <a:solidFill>
                <a:schemeClr val="lt1"/>
              </a:solidFill>
              <a:latin typeface="Helvetica Neue"/>
              <a:ea typeface="Helvetica Neue"/>
              <a:cs typeface="Helvetica Neue"/>
              <a:sym typeface="Helvetica Neue"/>
            </a:endParaRPr>
          </a:p>
          <a:p>
            <a:pPr indent="6350" lvl="0" marL="0" marR="0" rtl="0" algn="l">
              <a:lnSpc>
                <a:spcPct val="150000"/>
              </a:lnSpc>
              <a:spcBef>
                <a:spcPts val="0"/>
              </a:spcBef>
              <a:spcAft>
                <a:spcPts val="0"/>
              </a:spcAft>
              <a:buClr>
                <a:schemeClr val="lt1"/>
              </a:buClr>
              <a:buSzPts val="900"/>
              <a:buFont typeface="Noto Sans Symbols"/>
              <a:buChar char="■"/>
            </a:pPr>
            <a:r>
              <a:rPr lang="tr-TR" sz="900">
                <a:solidFill>
                  <a:schemeClr val="lt1"/>
                </a:solidFill>
                <a:latin typeface="Helvetica Neue"/>
                <a:ea typeface="Helvetica Neue"/>
                <a:cs typeface="Helvetica Neue"/>
                <a:sym typeface="Helvetica Neue"/>
              </a:rPr>
              <a:t> You can upload Google Slides..</a:t>
            </a:r>
            <a:endParaRPr sz="900">
              <a:solidFill>
                <a:schemeClr val="lt1"/>
              </a:solidFill>
              <a:latin typeface="Helvetica Neue"/>
              <a:ea typeface="Helvetica Neue"/>
              <a:cs typeface="Helvetica Neue"/>
              <a:sym typeface="Helvetica Neue"/>
            </a:endParaRPr>
          </a:p>
        </p:txBody>
      </p:sp>
      <p:sp>
        <p:nvSpPr>
          <p:cNvPr id="989" name="Google Shape;989;p37"/>
          <p:cNvSpPr txBox="1"/>
          <p:nvPr/>
        </p:nvSpPr>
        <p:spPr>
          <a:xfrm>
            <a:off x="2010553" y="397527"/>
            <a:ext cx="4816500" cy="761700"/>
          </a:xfrm>
          <a:prstGeom prst="rect">
            <a:avLst/>
          </a:prstGeom>
          <a:noFill/>
          <a:ln>
            <a:noFill/>
          </a:ln>
        </p:spPr>
        <p:txBody>
          <a:bodyPr anchorCtr="0" anchor="t" bIns="34250" lIns="68550" spcFirstLastPara="1" rIns="68550" wrap="square" tIns="34250">
            <a:noAutofit/>
          </a:bodyPr>
          <a:lstStyle/>
          <a:p>
            <a:pPr indent="0" lvl="0" marL="0" marR="0" rtl="0" algn="l">
              <a:spcBef>
                <a:spcPts val="0"/>
              </a:spcBef>
              <a:spcAft>
                <a:spcPts val="0"/>
              </a:spcAft>
              <a:buNone/>
            </a:pPr>
            <a:r>
              <a:rPr b="1" lang="tr-TR" sz="4500">
                <a:solidFill>
                  <a:schemeClr val="lt1"/>
                </a:solidFill>
                <a:latin typeface="Helvetica Neue"/>
                <a:ea typeface="Helvetica Neue"/>
                <a:cs typeface="Helvetica Neue"/>
                <a:sym typeface="Helvetica Neue"/>
              </a:rPr>
              <a:t>GoogleSlides</a:t>
            </a:r>
            <a:r>
              <a:rPr lang="tr-TR" sz="4500">
                <a:solidFill>
                  <a:schemeClr val="lt1"/>
                </a:solidFill>
                <a:latin typeface="Helvetica Neue"/>
                <a:ea typeface="Helvetica Neue"/>
                <a:cs typeface="Helvetica Neue"/>
                <a:sym typeface="Helvetica Neue"/>
              </a:rPr>
              <a:t>.org</a:t>
            </a:r>
            <a:endParaRPr sz="4500">
              <a:solidFill>
                <a:schemeClr val="lt1"/>
              </a:solidFill>
              <a:latin typeface="Helvetica Neue"/>
              <a:ea typeface="Helvetica Neue"/>
              <a:cs typeface="Helvetica Neue"/>
              <a:sym typeface="Helvetica Neue"/>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989"/>
                                        </p:tgtEl>
                                        <p:attrNameLst>
                                          <p:attrName>style.visibility</p:attrName>
                                        </p:attrNameLst>
                                      </p:cBhvr>
                                      <p:to>
                                        <p:strVal val="visible"/>
                                      </p:to>
                                    </p:set>
                                    <p:anim calcmode="lin" valueType="num">
                                      <p:cBhvr additive="base">
                                        <p:cTn dur="500"/>
                                        <p:tgtEl>
                                          <p:spTgt spid="989"/>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p:nvPr/>
        </p:nvSpPr>
        <p:spPr>
          <a:xfrm>
            <a:off x="4579885"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#1</a:t>
            </a:r>
            <a:endParaRPr sz="1400">
              <a:solidFill>
                <a:srgbClr val="FFF5E1"/>
              </a:solidFill>
              <a:latin typeface="Arial"/>
              <a:ea typeface="Arial"/>
              <a:cs typeface="Arial"/>
              <a:sym typeface="Arial"/>
            </a:endParaRPr>
          </a:p>
        </p:txBody>
      </p:sp>
      <p:sp>
        <p:nvSpPr>
          <p:cNvPr id="122" name="Google Shape;122;p17"/>
          <p:cNvSpPr/>
          <p:nvPr/>
        </p:nvSpPr>
        <p:spPr>
          <a:xfrm>
            <a:off x="6675246" y="1828008"/>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a:t>
            </a:r>
            <a:endParaRPr sz="1400">
              <a:solidFill>
                <a:srgbClr val="FFF5E1"/>
              </a:solidFill>
              <a:latin typeface="Arial"/>
              <a:ea typeface="Arial"/>
              <a:cs typeface="Arial"/>
              <a:sym typeface="Arial"/>
            </a:endParaRPr>
          </a:p>
        </p:txBody>
      </p:sp>
      <p:sp>
        <p:nvSpPr>
          <p:cNvPr id="123" name="Google Shape;123;p17"/>
          <p:cNvSpPr/>
          <p:nvPr/>
        </p:nvSpPr>
        <p:spPr>
          <a:xfrm>
            <a:off x="4579885"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#3</a:t>
            </a:r>
            <a:endParaRPr sz="1400">
              <a:solidFill>
                <a:srgbClr val="FFF5E1"/>
              </a:solidFill>
              <a:latin typeface="Arial"/>
              <a:ea typeface="Arial"/>
              <a:cs typeface="Arial"/>
              <a:sym typeface="Arial"/>
            </a:endParaRPr>
          </a:p>
        </p:txBody>
      </p:sp>
      <p:sp>
        <p:nvSpPr>
          <p:cNvPr id="124" name="Google Shape;124;p17"/>
          <p:cNvSpPr/>
          <p:nvPr/>
        </p:nvSpPr>
        <p:spPr>
          <a:xfrm>
            <a:off x="6688868" y="3948100"/>
            <a:ext cx="1223127"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#4</a:t>
            </a:r>
            <a:endParaRPr sz="1400">
              <a:solidFill>
                <a:srgbClr val="FFF5E1"/>
              </a:solidFill>
              <a:latin typeface="Arial"/>
              <a:ea typeface="Arial"/>
              <a:cs typeface="Arial"/>
              <a:sym typeface="Arial"/>
            </a:endParaRPr>
          </a:p>
        </p:txBody>
      </p:sp>
      <p:sp>
        <p:nvSpPr>
          <p:cNvPr id="125" name="Google Shape;125;p17"/>
          <p:cNvSpPr txBox="1"/>
          <p:nvPr/>
        </p:nvSpPr>
        <p:spPr>
          <a:xfrm>
            <a:off x="4405070"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Personal Profile</a:t>
            </a:r>
            <a:endParaRPr/>
          </a:p>
        </p:txBody>
      </p:sp>
      <p:sp>
        <p:nvSpPr>
          <p:cNvPr id="126" name="Google Shape;126;p17"/>
          <p:cNvSpPr txBox="1"/>
          <p:nvPr/>
        </p:nvSpPr>
        <p:spPr>
          <a:xfrm>
            <a:off x="6500431" y="2086445"/>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Knowledge</a:t>
            </a:r>
            <a:endParaRPr/>
          </a:p>
        </p:txBody>
      </p:sp>
      <p:sp>
        <p:nvSpPr>
          <p:cNvPr id="127" name="Google Shape;127;p17"/>
          <p:cNvSpPr txBox="1"/>
          <p:nvPr/>
        </p:nvSpPr>
        <p:spPr>
          <a:xfrm>
            <a:off x="4397185" y="4168709"/>
            <a:ext cx="163984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Competition Advantage</a:t>
            </a:r>
            <a:endParaRPr/>
          </a:p>
        </p:txBody>
      </p:sp>
      <p:sp>
        <p:nvSpPr>
          <p:cNvPr id="128" name="Google Shape;128;p17"/>
          <p:cNvSpPr txBox="1"/>
          <p:nvPr/>
        </p:nvSpPr>
        <p:spPr>
          <a:xfrm>
            <a:off x="6491630" y="4268708"/>
            <a:ext cx="163984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1400">
                <a:solidFill>
                  <a:srgbClr val="FFF5E1"/>
                </a:solidFill>
                <a:latin typeface="Arial"/>
                <a:ea typeface="Arial"/>
                <a:cs typeface="Arial"/>
                <a:sym typeface="Arial"/>
              </a:rPr>
              <a:t>Job Planning</a:t>
            </a:r>
            <a:endParaRPr/>
          </a:p>
        </p:txBody>
      </p:sp>
      <p:grpSp>
        <p:nvGrpSpPr>
          <p:cNvPr id="129" name="Google Shape;129;p17"/>
          <p:cNvGrpSpPr/>
          <p:nvPr/>
        </p:nvGrpSpPr>
        <p:grpSpPr>
          <a:xfrm>
            <a:off x="4668339" y="488054"/>
            <a:ext cx="1070291" cy="1070291"/>
            <a:chOff x="4187922" y="2560524"/>
            <a:chExt cx="1070291" cy="1070291"/>
          </a:xfrm>
        </p:grpSpPr>
        <p:sp>
          <p:nvSpPr>
            <p:cNvPr id="130" name="Google Shape;130;p17"/>
            <p:cNvSpPr/>
            <p:nvPr/>
          </p:nvSpPr>
          <p:spPr>
            <a:xfrm>
              <a:off x="4187922" y="2560524"/>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1" name="Google Shape;131;p17"/>
            <p:cNvSpPr/>
            <p:nvPr/>
          </p:nvSpPr>
          <p:spPr>
            <a:xfrm>
              <a:off x="4430479" y="2700786"/>
              <a:ext cx="600944" cy="614920"/>
            </a:xfrm>
            <a:custGeom>
              <a:rect b="b" l="l" r="r" t="t"/>
              <a:pathLst>
                <a:path extrusionOk="0" h="1369" w="1338">
                  <a:moveTo>
                    <a:pt x="1338" y="1369"/>
                  </a:moveTo>
                  <a:cubicBezTo>
                    <a:pt x="1338" y="1366"/>
                    <a:pt x="1338" y="1364"/>
                    <a:pt x="1338" y="1361"/>
                  </a:cubicBezTo>
                  <a:cubicBezTo>
                    <a:pt x="1331" y="1276"/>
                    <a:pt x="1269" y="985"/>
                    <a:pt x="1218" y="946"/>
                  </a:cubicBezTo>
                  <a:cubicBezTo>
                    <a:pt x="1182" y="918"/>
                    <a:pt x="1047" y="874"/>
                    <a:pt x="912" y="821"/>
                  </a:cubicBezTo>
                  <a:cubicBezTo>
                    <a:pt x="852" y="699"/>
                    <a:pt x="852" y="699"/>
                    <a:pt x="852" y="699"/>
                  </a:cubicBezTo>
                  <a:cubicBezTo>
                    <a:pt x="852" y="699"/>
                    <a:pt x="882" y="638"/>
                    <a:pt x="912" y="547"/>
                  </a:cubicBezTo>
                  <a:cubicBezTo>
                    <a:pt x="927" y="555"/>
                    <a:pt x="948" y="537"/>
                    <a:pt x="958" y="525"/>
                  </a:cubicBezTo>
                  <a:cubicBezTo>
                    <a:pt x="984" y="492"/>
                    <a:pt x="1015" y="397"/>
                    <a:pt x="983" y="364"/>
                  </a:cubicBezTo>
                  <a:cubicBezTo>
                    <a:pt x="986" y="349"/>
                    <a:pt x="988" y="335"/>
                    <a:pt x="990" y="324"/>
                  </a:cubicBezTo>
                  <a:cubicBezTo>
                    <a:pt x="1006" y="229"/>
                    <a:pt x="990" y="143"/>
                    <a:pt x="947" y="95"/>
                  </a:cubicBezTo>
                  <a:cubicBezTo>
                    <a:pt x="924" y="69"/>
                    <a:pt x="894" y="56"/>
                    <a:pt x="861" y="56"/>
                  </a:cubicBezTo>
                  <a:cubicBezTo>
                    <a:pt x="855" y="56"/>
                    <a:pt x="849" y="56"/>
                    <a:pt x="844" y="57"/>
                  </a:cubicBezTo>
                  <a:cubicBezTo>
                    <a:pt x="820" y="21"/>
                    <a:pt x="767" y="0"/>
                    <a:pt x="697" y="0"/>
                  </a:cubicBezTo>
                  <a:cubicBezTo>
                    <a:pt x="660" y="0"/>
                    <a:pt x="620" y="6"/>
                    <a:pt x="582" y="16"/>
                  </a:cubicBezTo>
                  <a:cubicBezTo>
                    <a:pt x="530" y="31"/>
                    <a:pt x="484" y="54"/>
                    <a:pt x="444" y="75"/>
                  </a:cubicBezTo>
                  <a:cubicBezTo>
                    <a:pt x="409" y="93"/>
                    <a:pt x="378" y="109"/>
                    <a:pt x="347" y="116"/>
                  </a:cubicBezTo>
                  <a:cubicBezTo>
                    <a:pt x="342" y="117"/>
                    <a:pt x="342" y="117"/>
                    <a:pt x="342" y="117"/>
                  </a:cubicBezTo>
                  <a:cubicBezTo>
                    <a:pt x="343" y="123"/>
                    <a:pt x="343" y="123"/>
                    <a:pt x="343" y="123"/>
                  </a:cubicBezTo>
                  <a:cubicBezTo>
                    <a:pt x="348" y="141"/>
                    <a:pt x="358" y="186"/>
                    <a:pt x="359" y="191"/>
                  </a:cubicBezTo>
                  <a:cubicBezTo>
                    <a:pt x="359" y="200"/>
                    <a:pt x="359" y="208"/>
                    <a:pt x="360" y="216"/>
                  </a:cubicBezTo>
                  <a:cubicBezTo>
                    <a:pt x="361" y="265"/>
                    <a:pt x="362" y="308"/>
                    <a:pt x="367" y="353"/>
                  </a:cubicBezTo>
                  <a:cubicBezTo>
                    <a:pt x="364" y="357"/>
                    <a:pt x="361" y="360"/>
                    <a:pt x="358" y="363"/>
                  </a:cubicBezTo>
                  <a:cubicBezTo>
                    <a:pt x="325" y="395"/>
                    <a:pt x="356" y="492"/>
                    <a:pt x="383" y="525"/>
                  </a:cubicBezTo>
                  <a:cubicBezTo>
                    <a:pt x="392" y="537"/>
                    <a:pt x="411" y="555"/>
                    <a:pt x="426" y="547"/>
                  </a:cubicBezTo>
                  <a:cubicBezTo>
                    <a:pt x="456" y="638"/>
                    <a:pt x="487" y="699"/>
                    <a:pt x="487" y="699"/>
                  </a:cubicBezTo>
                  <a:cubicBezTo>
                    <a:pt x="426" y="821"/>
                    <a:pt x="426" y="821"/>
                    <a:pt x="426" y="821"/>
                  </a:cubicBezTo>
                  <a:cubicBezTo>
                    <a:pt x="291" y="874"/>
                    <a:pt x="157" y="918"/>
                    <a:pt x="120" y="946"/>
                  </a:cubicBezTo>
                  <a:cubicBezTo>
                    <a:pt x="70" y="985"/>
                    <a:pt x="8" y="1276"/>
                    <a:pt x="1" y="1361"/>
                  </a:cubicBezTo>
                  <a:cubicBezTo>
                    <a:pt x="0" y="1364"/>
                    <a:pt x="1" y="1366"/>
                    <a:pt x="1" y="1369"/>
                  </a:cubicBezTo>
                  <a:lnTo>
                    <a:pt x="1338" y="1369"/>
                  </a:lnTo>
                  <a:close/>
                  <a:moveTo>
                    <a:pt x="983" y="363"/>
                  </a:moveTo>
                  <a:cubicBezTo>
                    <a:pt x="982" y="363"/>
                    <a:pt x="982" y="363"/>
                    <a:pt x="982" y="363"/>
                  </a:cubicBezTo>
                  <a:lnTo>
                    <a:pt x="983" y="363"/>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cap="none" strike="noStrike">
                <a:solidFill>
                  <a:srgbClr val="000000"/>
                </a:solidFill>
                <a:latin typeface="Arial"/>
                <a:ea typeface="Arial"/>
                <a:cs typeface="Arial"/>
                <a:sym typeface="Arial"/>
              </a:endParaRPr>
            </a:p>
          </p:txBody>
        </p:sp>
      </p:grpSp>
      <p:grpSp>
        <p:nvGrpSpPr>
          <p:cNvPr id="132" name="Google Shape;132;p17"/>
          <p:cNvGrpSpPr/>
          <p:nvPr/>
        </p:nvGrpSpPr>
        <p:grpSpPr>
          <a:xfrm>
            <a:off x="6777322" y="499280"/>
            <a:ext cx="1070291" cy="1070291"/>
            <a:chOff x="6296905" y="2571750"/>
            <a:chExt cx="1070291" cy="1070291"/>
          </a:xfrm>
        </p:grpSpPr>
        <p:sp>
          <p:nvSpPr>
            <p:cNvPr id="133" name="Google Shape;133;p17"/>
            <p:cNvSpPr/>
            <p:nvPr/>
          </p:nvSpPr>
          <p:spPr>
            <a:xfrm>
              <a:off x="6296905" y="2571750"/>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4" name="Google Shape;134;p17"/>
            <p:cNvSpPr/>
            <p:nvPr/>
          </p:nvSpPr>
          <p:spPr>
            <a:xfrm>
              <a:off x="6568041" y="2755866"/>
              <a:ext cx="586313" cy="702058"/>
            </a:xfrm>
            <a:custGeom>
              <a:rect b="b" l="l" r="r" t="t"/>
              <a:pathLst>
                <a:path extrusionOk="0" h="740" w="618">
                  <a:moveTo>
                    <a:pt x="172" y="740"/>
                  </a:moveTo>
                  <a:lnTo>
                    <a:pt x="172" y="740"/>
                  </a:lnTo>
                  <a:lnTo>
                    <a:pt x="176" y="694"/>
                  </a:lnTo>
                  <a:lnTo>
                    <a:pt x="176" y="648"/>
                  </a:lnTo>
                  <a:lnTo>
                    <a:pt x="176" y="626"/>
                  </a:lnTo>
                  <a:lnTo>
                    <a:pt x="172" y="602"/>
                  </a:lnTo>
                  <a:lnTo>
                    <a:pt x="168" y="580"/>
                  </a:lnTo>
                  <a:lnTo>
                    <a:pt x="164" y="560"/>
                  </a:lnTo>
                  <a:lnTo>
                    <a:pt x="164" y="560"/>
                  </a:lnTo>
                  <a:lnTo>
                    <a:pt x="140" y="546"/>
                  </a:lnTo>
                  <a:lnTo>
                    <a:pt x="120" y="530"/>
                  </a:lnTo>
                  <a:lnTo>
                    <a:pt x="100" y="514"/>
                  </a:lnTo>
                  <a:lnTo>
                    <a:pt x="84" y="498"/>
                  </a:lnTo>
                  <a:lnTo>
                    <a:pt x="68" y="480"/>
                  </a:lnTo>
                  <a:lnTo>
                    <a:pt x="54" y="462"/>
                  </a:lnTo>
                  <a:lnTo>
                    <a:pt x="42" y="444"/>
                  </a:lnTo>
                  <a:lnTo>
                    <a:pt x="32" y="424"/>
                  </a:lnTo>
                  <a:lnTo>
                    <a:pt x="22" y="404"/>
                  </a:lnTo>
                  <a:lnTo>
                    <a:pt x="14" y="384"/>
                  </a:lnTo>
                  <a:lnTo>
                    <a:pt x="8" y="364"/>
                  </a:lnTo>
                  <a:lnTo>
                    <a:pt x="4" y="344"/>
                  </a:lnTo>
                  <a:lnTo>
                    <a:pt x="2" y="324"/>
                  </a:lnTo>
                  <a:lnTo>
                    <a:pt x="0" y="302"/>
                  </a:lnTo>
                  <a:lnTo>
                    <a:pt x="0" y="282"/>
                  </a:lnTo>
                  <a:lnTo>
                    <a:pt x="2" y="262"/>
                  </a:lnTo>
                  <a:lnTo>
                    <a:pt x="4" y="242"/>
                  </a:lnTo>
                  <a:lnTo>
                    <a:pt x="10" y="222"/>
                  </a:lnTo>
                  <a:lnTo>
                    <a:pt x="14" y="202"/>
                  </a:lnTo>
                  <a:lnTo>
                    <a:pt x="22" y="184"/>
                  </a:lnTo>
                  <a:lnTo>
                    <a:pt x="30" y="164"/>
                  </a:lnTo>
                  <a:lnTo>
                    <a:pt x="38" y="146"/>
                  </a:lnTo>
                  <a:lnTo>
                    <a:pt x="48" y="130"/>
                  </a:lnTo>
                  <a:lnTo>
                    <a:pt x="60" y="114"/>
                  </a:lnTo>
                  <a:lnTo>
                    <a:pt x="74" y="98"/>
                  </a:lnTo>
                  <a:lnTo>
                    <a:pt x="86" y="84"/>
                  </a:lnTo>
                  <a:lnTo>
                    <a:pt x="102" y="70"/>
                  </a:lnTo>
                  <a:lnTo>
                    <a:pt x="118" y="58"/>
                  </a:lnTo>
                  <a:lnTo>
                    <a:pt x="134" y="46"/>
                  </a:lnTo>
                  <a:lnTo>
                    <a:pt x="152" y="36"/>
                  </a:lnTo>
                  <a:lnTo>
                    <a:pt x="170" y="28"/>
                  </a:lnTo>
                  <a:lnTo>
                    <a:pt x="190" y="22"/>
                  </a:lnTo>
                  <a:lnTo>
                    <a:pt x="190" y="22"/>
                  </a:lnTo>
                  <a:lnTo>
                    <a:pt x="212" y="14"/>
                  </a:lnTo>
                  <a:lnTo>
                    <a:pt x="234" y="8"/>
                  </a:lnTo>
                  <a:lnTo>
                    <a:pt x="256" y="4"/>
                  </a:lnTo>
                  <a:lnTo>
                    <a:pt x="280" y="2"/>
                  </a:lnTo>
                  <a:lnTo>
                    <a:pt x="304" y="0"/>
                  </a:lnTo>
                  <a:lnTo>
                    <a:pt x="328" y="2"/>
                  </a:lnTo>
                  <a:lnTo>
                    <a:pt x="352" y="4"/>
                  </a:lnTo>
                  <a:lnTo>
                    <a:pt x="376" y="8"/>
                  </a:lnTo>
                  <a:lnTo>
                    <a:pt x="400" y="14"/>
                  </a:lnTo>
                  <a:lnTo>
                    <a:pt x="424" y="22"/>
                  </a:lnTo>
                  <a:lnTo>
                    <a:pt x="448" y="30"/>
                  </a:lnTo>
                  <a:lnTo>
                    <a:pt x="470" y="42"/>
                  </a:lnTo>
                  <a:lnTo>
                    <a:pt x="492" y="54"/>
                  </a:lnTo>
                  <a:lnTo>
                    <a:pt x="514" y="68"/>
                  </a:lnTo>
                  <a:lnTo>
                    <a:pt x="534" y="84"/>
                  </a:lnTo>
                  <a:lnTo>
                    <a:pt x="554" y="102"/>
                  </a:lnTo>
                  <a:lnTo>
                    <a:pt x="554" y="102"/>
                  </a:lnTo>
                  <a:lnTo>
                    <a:pt x="576" y="128"/>
                  </a:lnTo>
                  <a:lnTo>
                    <a:pt x="590" y="148"/>
                  </a:lnTo>
                  <a:lnTo>
                    <a:pt x="596" y="164"/>
                  </a:lnTo>
                  <a:lnTo>
                    <a:pt x="600" y="176"/>
                  </a:lnTo>
                  <a:lnTo>
                    <a:pt x="598" y="184"/>
                  </a:lnTo>
                  <a:lnTo>
                    <a:pt x="596" y="190"/>
                  </a:lnTo>
                  <a:lnTo>
                    <a:pt x="590" y="194"/>
                  </a:lnTo>
                  <a:lnTo>
                    <a:pt x="576" y="202"/>
                  </a:lnTo>
                  <a:lnTo>
                    <a:pt x="576" y="202"/>
                  </a:lnTo>
                  <a:lnTo>
                    <a:pt x="590" y="266"/>
                  </a:lnTo>
                  <a:lnTo>
                    <a:pt x="596" y="294"/>
                  </a:lnTo>
                  <a:lnTo>
                    <a:pt x="598" y="308"/>
                  </a:lnTo>
                  <a:lnTo>
                    <a:pt x="598" y="308"/>
                  </a:lnTo>
                  <a:lnTo>
                    <a:pt x="594" y="318"/>
                  </a:lnTo>
                  <a:lnTo>
                    <a:pt x="588" y="326"/>
                  </a:lnTo>
                  <a:lnTo>
                    <a:pt x="582" y="332"/>
                  </a:lnTo>
                  <a:lnTo>
                    <a:pt x="618" y="454"/>
                  </a:lnTo>
                  <a:lnTo>
                    <a:pt x="586" y="466"/>
                  </a:lnTo>
                  <a:lnTo>
                    <a:pt x="586" y="466"/>
                  </a:lnTo>
                  <a:lnTo>
                    <a:pt x="590" y="496"/>
                  </a:lnTo>
                  <a:lnTo>
                    <a:pt x="594" y="522"/>
                  </a:lnTo>
                  <a:lnTo>
                    <a:pt x="594" y="548"/>
                  </a:lnTo>
                  <a:lnTo>
                    <a:pt x="592" y="576"/>
                  </a:lnTo>
                  <a:lnTo>
                    <a:pt x="592" y="576"/>
                  </a:lnTo>
                  <a:lnTo>
                    <a:pt x="588" y="584"/>
                  </a:lnTo>
                  <a:lnTo>
                    <a:pt x="580" y="592"/>
                  </a:lnTo>
                  <a:lnTo>
                    <a:pt x="566" y="600"/>
                  </a:lnTo>
                  <a:lnTo>
                    <a:pt x="560" y="602"/>
                  </a:lnTo>
                  <a:lnTo>
                    <a:pt x="552" y="604"/>
                  </a:lnTo>
                  <a:lnTo>
                    <a:pt x="444" y="610"/>
                  </a:lnTo>
                  <a:lnTo>
                    <a:pt x="452" y="740"/>
                  </a:lnTo>
                  <a:lnTo>
                    <a:pt x="172" y="740"/>
                  </a:lnTo>
                  <a:lnTo>
                    <a:pt x="172" y="740"/>
                  </a:lnTo>
                  <a:close/>
                  <a:moveTo>
                    <a:pt x="254" y="428"/>
                  </a:moveTo>
                  <a:lnTo>
                    <a:pt x="174" y="368"/>
                  </a:lnTo>
                  <a:lnTo>
                    <a:pt x="174" y="368"/>
                  </a:lnTo>
                  <a:lnTo>
                    <a:pt x="168" y="364"/>
                  </a:lnTo>
                  <a:lnTo>
                    <a:pt x="164" y="364"/>
                  </a:lnTo>
                  <a:lnTo>
                    <a:pt x="160" y="366"/>
                  </a:lnTo>
                  <a:lnTo>
                    <a:pt x="156" y="370"/>
                  </a:lnTo>
                  <a:lnTo>
                    <a:pt x="156" y="370"/>
                  </a:lnTo>
                  <a:lnTo>
                    <a:pt x="156" y="370"/>
                  </a:lnTo>
                  <a:lnTo>
                    <a:pt x="154" y="376"/>
                  </a:lnTo>
                  <a:lnTo>
                    <a:pt x="154" y="382"/>
                  </a:lnTo>
                  <a:lnTo>
                    <a:pt x="156" y="386"/>
                  </a:lnTo>
                  <a:lnTo>
                    <a:pt x="160" y="392"/>
                  </a:lnTo>
                  <a:lnTo>
                    <a:pt x="240" y="452"/>
                  </a:lnTo>
                  <a:lnTo>
                    <a:pt x="240" y="452"/>
                  </a:lnTo>
                  <a:lnTo>
                    <a:pt x="244" y="454"/>
                  </a:lnTo>
                  <a:lnTo>
                    <a:pt x="250" y="454"/>
                  </a:lnTo>
                  <a:lnTo>
                    <a:pt x="254" y="452"/>
                  </a:lnTo>
                  <a:lnTo>
                    <a:pt x="258" y="448"/>
                  </a:lnTo>
                  <a:lnTo>
                    <a:pt x="258" y="448"/>
                  </a:lnTo>
                  <a:lnTo>
                    <a:pt x="258" y="448"/>
                  </a:lnTo>
                  <a:lnTo>
                    <a:pt x="260" y="444"/>
                  </a:lnTo>
                  <a:lnTo>
                    <a:pt x="260" y="438"/>
                  </a:lnTo>
                  <a:lnTo>
                    <a:pt x="258" y="432"/>
                  </a:lnTo>
                  <a:lnTo>
                    <a:pt x="254" y="428"/>
                  </a:lnTo>
                  <a:lnTo>
                    <a:pt x="254" y="428"/>
                  </a:lnTo>
                  <a:close/>
                  <a:moveTo>
                    <a:pt x="436" y="248"/>
                  </a:moveTo>
                  <a:lnTo>
                    <a:pt x="486" y="248"/>
                  </a:lnTo>
                  <a:lnTo>
                    <a:pt x="486" y="226"/>
                  </a:lnTo>
                  <a:lnTo>
                    <a:pt x="436" y="226"/>
                  </a:lnTo>
                  <a:lnTo>
                    <a:pt x="436" y="248"/>
                  </a:lnTo>
                  <a:lnTo>
                    <a:pt x="436" y="248"/>
                  </a:lnTo>
                  <a:close/>
                  <a:moveTo>
                    <a:pt x="252" y="116"/>
                  </a:moveTo>
                  <a:lnTo>
                    <a:pt x="226" y="72"/>
                  </a:lnTo>
                  <a:lnTo>
                    <a:pt x="206" y="84"/>
                  </a:lnTo>
                  <a:lnTo>
                    <a:pt x="232" y="128"/>
                  </a:lnTo>
                  <a:lnTo>
                    <a:pt x="252" y="116"/>
                  </a:lnTo>
                  <a:lnTo>
                    <a:pt x="252" y="116"/>
                  </a:lnTo>
                  <a:close/>
                  <a:moveTo>
                    <a:pt x="318" y="104"/>
                  </a:moveTo>
                  <a:lnTo>
                    <a:pt x="318" y="54"/>
                  </a:lnTo>
                  <a:lnTo>
                    <a:pt x="296" y="54"/>
                  </a:lnTo>
                  <a:lnTo>
                    <a:pt x="296" y="104"/>
                  </a:lnTo>
                  <a:lnTo>
                    <a:pt x="318" y="104"/>
                  </a:lnTo>
                  <a:lnTo>
                    <a:pt x="318" y="104"/>
                  </a:lnTo>
                  <a:close/>
                  <a:moveTo>
                    <a:pt x="426" y="182"/>
                  </a:moveTo>
                  <a:lnTo>
                    <a:pt x="468" y="156"/>
                  </a:lnTo>
                  <a:lnTo>
                    <a:pt x="458" y="136"/>
                  </a:lnTo>
                  <a:lnTo>
                    <a:pt x="414" y="162"/>
                  </a:lnTo>
                  <a:lnTo>
                    <a:pt x="426" y="182"/>
                  </a:lnTo>
                  <a:lnTo>
                    <a:pt x="426" y="182"/>
                  </a:lnTo>
                  <a:close/>
                  <a:moveTo>
                    <a:pt x="382" y="128"/>
                  </a:moveTo>
                  <a:lnTo>
                    <a:pt x="408" y="86"/>
                  </a:lnTo>
                  <a:lnTo>
                    <a:pt x="388" y="74"/>
                  </a:lnTo>
                  <a:lnTo>
                    <a:pt x="362" y="118"/>
                  </a:lnTo>
                  <a:lnTo>
                    <a:pt x="382" y="128"/>
                  </a:lnTo>
                  <a:lnTo>
                    <a:pt x="382" y="128"/>
                  </a:lnTo>
                  <a:close/>
                  <a:moveTo>
                    <a:pt x="274" y="394"/>
                  </a:moveTo>
                  <a:lnTo>
                    <a:pt x="194" y="332"/>
                  </a:lnTo>
                  <a:lnTo>
                    <a:pt x="194" y="332"/>
                  </a:lnTo>
                  <a:lnTo>
                    <a:pt x="188" y="330"/>
                  </a:lnTo>
                  <a:lnTo>
                    <a:pt x="184" y="330"/>
                  </a:lnTo>
                  <a:lnTo>
                    <a:pt x="180" y="332"/>
                  </a:lnTo>
                  <a:lnTo>
                    <a:pt x="176" y="336"/>
                  </a:lnTo>
                  <a:lnTo>
                    <a:pt x="176" y="336"/>
                  </a:lnTo>
                  <a:lnTo>
                    <a:pt x="176" y="336"/>
                  </a:lnTo>
                  <a:lnTo>
                    <a:pt x="174" y="342"/>
                  </a:lnTo>
                  <a:lnTo>
                    <a:pt x="174" y="348"/>
                  </a:lnTo>
                  <a:lnTo>
                    <a:pt x="176" y="352"/>
                  </a:lnTo>
                  <a:lnTo>
                    <a:pt x="180" y="356"/>
                  </a:lnTo>
                  <a:lnTo>
                    <a:pt x="260" y="418"/>
                  </a:lnTo>
                  <a:lnTo>
                    <a:pt x="260" y="418"/>
                  </a:lnTo>
                  <a:lnTo>
                    <a:pt x="264" y="420"/>
                  </a:lnTo>
                  <a:lnTo>
                    <a:pt x="270" y="420"/>
                  </a:lnTo>
                  <a:lnTo>
                    <a:pt x="274" y="418"/>
                  </a:lnTo>
                  <a:lnTo>
                    <a:pt x="278" y="414"/>
                  </a:lnTo>
                  <a:lnTo>
                    <a:pt x="278" y="414"/>
                  </a:lnTo>
                  <a:lnTo>
                    <a:pt x="278" y="414"/>
                  </a:lnTo>
                  <a:lnTo>
                    <a:pt x="280" y="408"/>
                  </a:lnTo>
                  <a:lnTo>
                    <a:pt x="280" y="402"/>
                  </a:lnTo>
                  <a:lnTo>
                    <a:pt x="278" y="398"/>
                  </a:lnTo>
                  <a:lnTo>
                    <a:pt x="274" y="394"/>
                  </a:lnTo>
                  <a:lnTo>
                    <a:pt x="274" y="394"/>
                  </a:lnTo>
                  <a:close/>
                  <a:moveTo>
                    <a:pt x="354" y="156"/>
                  </a:moveTo>
                  <a:lnTo>
                    <a:pt x="354" y="156"/>
                  </a:lnTo>
                  <a:lnTo>
                    <a:pt x="336" y="148"/>
                  </a:lnTo>
                  <a:lnTo>
                    <a:pt x="316" y="142"/>
                  </a:lnTo>
                  <a:lnTo>
                    <a:pt x="298" y="142"/>
                  </a:lnTo>
                  <a:lnTo>
                    <a:pt x="280" y="144"/>
                  </a:lnTo>
                  <a:lnTo>
                    <a:pt x="262" y="150"/>
                  </a:lnTo>
                  <a:lnTo>
                    <a:pt x="248" y="158"/>
                  </a:lnTo>
                  <a:lnTo>
                    <a:pt x="234" y="170"/>
                  </a:lnTo>
                  <a:lnTo>
                    <a:pt x="224" y="184"/>
                  </a:lnTo>
                  <a:lnTo>
                    <a:pt x="224" y="184"/>
                  </a:lnTo>
                  <a:lnTo>
                    <a:pt x="218" y="194"/>
                  </a:lnTo>
                  <a:lnTo>
                    <a:pt x="216" y="202"/>
                  </a:lnTo>
                  <a:lnTo>
                    <a:pt x="214" y="218"/>
                  </a:lnTo>
                  <a:lnTo>
                    <a:pt x="212" y="236"/>
                  </a:lnTo>
                  <a:lnTo>
                    <a:pt x="214" y="254"/>
                  </a:lnTo>
                  <a:lnTo>
                    <a:pt x="216" y="270"/>
                  </a:lnTo>
                  <a:lnTo>
                    <a:pt x="216" y="288"/>
                  </a:lnTo>
                  <a:lnTo>
                    <a:pt x="214" y="306"/>
                  </a:lnTo>
                  <a:lnTo>
                    <a:pt x="208" y="324"/>
                  </a:lnTo>
                  <a:lnTo>
                    <a:pt x="282" y="366"/>
                  </a:lnTo>
                  <a:lnTo>
                    <a:pt x="282" y="366"/>
                  </a:lnTo>
                  <a:lnTo>
                    <a:pt x="294" y="352"/>
                  </a:lnTo>
                  <a:lnTo>
                    <a:pt x="308" y="342"/>
                  </a:lnTo>
                  <a:lnTo>
                    <a:pt x="322" y="332"/>
                  </a:lnTo>
                  <a:lnTo>
                    <a:pt x="338" y="326"/>
                  </a:lnTo>
                  <a:lnTo>
                    <a:pt x="354" y="318"/>
                  </a:lnTo>
                  <a:lnTo>
                    <a:pt x="370" y="310"/>
                  </a:lnTo>
                  <a:lnTo>
                    <a:pt x="384" y="298"/>
                  </a:lnTo>
                  <a:lnTo>
                    <a:pt x="390" y="292"/>
                  </a:lnTo>
                  <a:lnTo>
                    <a:pt x="394" y="284"/>
                  </a:lnTo>
                  <a:lnTo>
                    <a:pt x="394" y="284"/>
                  </a:lnTo>
                  <a:lnTo>
                    <a:pt x="402" y="266"/>
                  </a:lnTo>
                  <a:lnTo>
                    <a:pt x="406" y="250"/>
                  </a:lnTo>
                  <a:lnTo>
                    <a:pt x="404" y="232"/>
                  </a:lnTo>
                  <a:lnTo>
                    <a:pt x="402" y="214"/>
                  </a:lnTo>
                  <a:lnTo>
                    <a:pt x="394" y="196"/>
                  </a:lnTo>
                  <a:lnTo>
                    <a:pt x="384" y="182"/>
                  </a:lnTo>
                  <a:lnTo>
                    <a:pt x="370" y="168"/>
                  </a:lnTo>
                  <a:lnTo>
                    <a:pt x="354" y="156"/>
                  </a:lnTo>
                  <a:lnTo>
                    <a:pt x="354" y="156"/>
                  </a:lnTo>
                  <a:close/>
                  <a:moveTo>
                    <a:pt x="168" y="408"/>
                  </a:moveTo>
                  <a:lnTo>
                    <a:pt x="168" y="408"/>
                  </a:lnTo>
                  <a:lnTo>
                    <a:pt x="166" y="414"/>
                  </a:lnTo>
                  <a:lnTo>
                    <a:pt x="166" y="420"/>
                  </a:lnTo>
                  <a:lnTo>
                    <a:pt x="166" y="432"/>
                  </a:lnTo>
                  <a:lnTo>
                    <a:pt x="172" y="442"/>
                  </a:lnTo>
                  <a:lnTo>
                    <a:pt x="176" y="448"/>
                  </a:lnTo>
                  <a:lnTo>
                    <a:pt x="182" y="452"/>
                  </a:lnTo>
                  <a:lnTo>
                    <a:pt x="182" y="452"/>
                  </a:lnTo>
                  <a:lnTo>
                    <a:pt x="192" y="456"/>
                  </a:lnTo>
                  <a:lnTo>
                    <a:pt x="202" y="456"/>
                  </a:lnTo>
                  <a:lnTo>
                    <a:pt x="212" y="452"/>
                  </a:lnTo>
                  <a:lnTo>
                    <a:pt x="220" y="448"/>
                  </a:lnTo>
                  <a:lnTo>
                    <a:pt x="168" y="408"/>
                  </a:lnTo>
                  <a:close/>
                </a:path>
              </a:pathLst>
            </a:custGeom>
            <a:solidFill>
              <a:schemeClr val="lt2"/>
            </a:solidFill>
            <a:ln>
              <a:noFill/>
            </a:ln>
            <a:effectLst>
              <a:outerShdw blurRad="50800" rotWithShape="0" algn="t" dir="5400000" dist="38100">
                <a:srgbClr val="000000">
                  <a:alpha val="40000"/>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Arial"/>
                <a:ea typeface="Arial"/>
                <a:cs typeface="Arial"/>
                <a:sym typeface="Arial"/>
              </a:endParaRPr>
            </a:p>
          </p:txBody>
        </p:sp>
      </p:grpSp>
      <p:grpSp>
        <p:nvGrpSpPr>
          <p:cNvPr id="135" name="Google Shape;135;p17"/>
          <p:cNvGrpSpPr/>
          <p:nvPr/>
        </p:nvGrpSpPr>
        <p:grpSpPr>
          <a:xfrm>
            <a:off x="4668339" y="2619374"/>
            <a:ext cx="1070291" cy="1070291"/>
            <a:chOff x="4195807" y="374929"/>
            <a:chExt cx="1070291" cy="1070291"/>
          </a:xfrm>
        </p:grpSpPr>
        <p:sp>
          <p:nvSpPr>
            <p:cNvPr id="136" name="Google Shape;136;p17"/>
            <p:cNvSpPr/>
            <p:nvPr/>
          </p:nvSpPr>
          <p:spPr>
            <a:xfrm>
              <a:off x="4195807" y="374929"/>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37" name="Google Shape;137;p17"/>
            <p:cNvGrpSpPr/>
            <p:nvPr/>
          </p:nvGrpSpPr>
          <p:grpSpPr>
            <a:xfrm>
              <a:off x="4481645" y="627687"/>
              <a:ext cx="498613" cy="498613"/>
              <a:chOff x="8216107" y="1647825"/>
              <a:chExt cx="464344" cy="464344"/>
            </a:xfrm>
          </p:grpSpPr>
          <p:sp>
            <p:nvSpPr>
              <p:cNvPr id="138" name="Google Shape;138;p17"/>
              <p:cNvSpPr/>
              <p:nvPr/>
            </p:nvSpPr>
            <p:spPr>
              <a:xfrm>
                <a:off x="8216107" y="1647825"/>
                <a:ext cx="464344" cy="464344"/>
              </a:xfrm>
              <a:custGeom>
                <a:rect b="b" l="l" r="r" t="t"/>
                <a:pathLst>
                  <a:path extrusionOk="0" h="21600" w="21600">
                    <a:moveTo>
                      <a:pt x="20235" y="9811"/>
                    </a:moveTo>
                    <a:cubicBezTo>
                      <a:pt x="20220" y="10144"/>
                      <a:pt x="20081" y="10800"/>
                      <a:pt x="18899" y="10800"/>
                    </a:cubicBezTo>
                    <a:lnTo>
                      <a:pt x="17549" y="10800"/>
                    </a:lnTo>
                    <a:cubicBezTo>
                      <a:pt x="17363" y="10800"/>
                      <a:pt x="17212" y="10950"/>
                      <a:pt x="17212" y="11137"/>
                    </a:cubicBezTo>
                    <a:cubicBezTo>
                      <a:pt x="17212" y="11324"/>
                      <a:pt x="17363" y="11475"/>
                      <a:pt x="17549" y="11475"/>
                    </a:cubicBezTo>
                    <a:lnTo>
                      <a:pt x="18858" y="11475"/>
                    </a:lnTo>
                    <a:cubicBezTo>
                      <a:pt x="19870" y="11475"/>
                      <a:pt x="20003" y="12314"/>
                      <a:pt x="19938" y="12719"/>
                    </a:cubicBezTo>
                    <a:cubicBezTo>
                      <a:pt x="19855" y="13223"/>
                      <a:pt x="19618" y="14175"/>
                      <a:pt x="18478" y="14175"/>
                    </a:cubicBezTo>
                    <a:lnTo>
                      <a:pt x="16874" y="14175"/>
                    </a:lnTo>
                    <a:cubicBezTo>
                      <a:pt x="16688" y="14175"/>
                      <a:pt x="16537" y="14325"/>
                      <a:pt x="16537" y="14512"/>
                    </a:cubicBezTo>
                    <a:cubicBezTo>
                      <a:pt x="16537" y="14699"/>
                      <a:pt x="16688" y="14850"/>
                      <a:pt x="16874" y="14850"/>
                    </a:cubicBezTo>
                    <a:lnTo>
                      <a:pt x="18203" y="14850"/>
                    </a:lnTo>
                    <a:cubicBezTo>
                      <a:pt x="19343" y="14850"/>
                      <a:pt x="19243" y="15718"/>
                      <a:pt x="19079" y="16237"/>
                    </a:cubicBezTo>
                    <a:cubicBezTo>
                      <a:pt x="18864" y="16918"/>
                      <a:pt x="18732" y="17549"/>
                      <a:pt x="17297" y="17549"/>
                    </a:cubicBezTo>
                    <a:lnTo>
                      <a:pt x="16196" y="17549"/>
                    </a:lnTo>
                    <a:cubicBezTo>
                      <a:pt x="16009" y="17549"/>
                      <a:pt x="15859" y="17700"/>
                      <a:pt x="15859" y="17887"/>
                    </a:cubicBezTo>
                    <a:cubicBezTo>
                      <a:pt x="15859" y="18073"/>
                      <a:pt x="16009" y="18225"/>
                      <a:pt x="16196" y="18225"/>
                    </a:cubicBezTo>
                    <a:lnTo>
                      <a:pt x="17255" y="18225"/>
                    </a:lnTo>
                    <a:cubicBezTo>
                      <a:pt x="17993" y="18225"/>
                      <a:pt x="18027" y="18923"/>
                      <a:pt x="17950" y="19174"/>
                    </a:cubicBezTo>
                    <a:cubicBezTo>
                      <a:pt x="17866" y="19448"/>
                      <a:pt x="17767" y="19651"/>
                      <a:pt x="17762" y="19660"/>
                    </a:cubicBezTo>
                    <a:cubicBezTo>
                      <a:pt x="17558" y="20028"/>
                      <a:pt x="17229" y="20249"/>
                      <a:pt x="16534" y="20249"/>
                    </a:cubicBezTo>
                    <a:lnTo>
                      <a:pt x="12844" y="20249"/>
                    </a:lnTo>
                    <a:cubicBezTo>
                      <a:pt x="10990" y="20249"/>
                      <a:pt x="9151" y="19829"/>
                      <a:pt x="9104" y="19818"/>
                    </a:cubicBezTo>
                    <a:cubicBezTo>
                      <a:pt x="6299" y="19172"/>
                      <a:pt x="6152" y="19122"/>
                      <a:pt x="5976" y="19072"/>
                    </a:cubicBezTo>
                    <a:cubicBezTo>
                      <a:pt x="5976" y="19072"/>
                      <a:pt x="5405" y="18976"/>
                      <a:pt x="5405" y="18478"/>
                    </a:cubicBezTo>
                    <a:lnTo>
                      <a:pt x="5399" y="9155"/>
                    </a:lnTo>
                    <a:cubicBezTo>
                      <a:pt x="5399" y="8839"/>
                      <a:pt x="5601" y="8552"/>
                      <a:pt x="5935" y="8452"/>
                    </a:cubicBezTo>
                    <a:cubicBezTo>
                      <a:pt x="5977" y="8435"/>
                      <a:pt x="6034" y="8419"/>
                      <a:pt x="6074" y="8401"/>
                    </a:cubicBezTo>
                    <a:cubicBezTo>
                      <a:pt x="9158" y="7125"/>
                      <a:pt x="10097" y="4324"/>
                      <a:pt x="10124" y="2025"/>
                    </a:cubicBezTo>
                    <a:cubicBezTo>
                      <a:pt x="10128" y="1702"/>
                      <a:pt x="10378" y="1350"/>
                      <a:pt x="10800" y="1350"/>
                    </a:cubicBezTo>
                    <a:cubicBezTo>
                      <a:pt x="11514" y="1350"/>
                      <a:pt x="12774" y="2782"/>
                      <a:pt x="12774" y="4554"/>
                    </a:cubicBezTo>
                    <a:cubicBezTo>
                      <a:pt x="12774" y="6155"/>
                      <a:pt x="12711" y="6432"/>
                      <a:pt x="12149" y="8100"/>
                    </a:cubicBezTo>
                    <a:cubicBezTo>
                      <a:pt x="18899" y="8100"/>
                      <a:pt x="18852" y="8196"/>
                      <a:pt x="19448" y="8353"/>
                    </a:cubicBezTo>
                    <a:cubicBezTo>
                      <a:pt x="20187" y="8564"/>
                      <a:pt x="20249" y="9175"/>
                      <a:pt x="20249" y="9386"/>
                    </a:cubicBezTo>
                    <a:cubicBezTo>
                      <a:pt x="20249" y="9618"/>
                      <a:pt x="20243" y="9584"/>
                      <a:pt x="20235" y="9811"/>
                    </a:cubicBezTo>
                    <a:moveTo>
                      <a:pt x="4724" y="19575"/>
                    </a:moveTo>
                    <a:cubicBezTo>
                      <a:pt x="4724" y="19948"/>
                      <a:pt x="4423" y="20249"/>
                      <a:pt x="4049" y="20249"/>
                    </a:cubicBezTo>
                    <a:lnTo>
                      <a:pt x="2024" y="20249"/>
                    </a:lnTo>
                    <a:cubicBezTo>
                      <a:pt x="1652" y="20249"/>
                      <a:pt x="1349" y="19948"/>
                      <a:pt x="1349" y="19575"/>
                    </a:cubicBezTo>
                    <a:lnTo>
                      <a:pt x="1349" y="8774"/>
                    </a:lnTo>
                    <a:cubicBezTo>
                      <a:pt x="1349" y="8401"/>
                      <a:pt x="1652" y="8100"/>
                      <a:pt x="2024" y="8100"/>
                    </a:cubicBezTo>
                    <a:lnTo>
                      <a:pt x="4049" y="8100"/>
                    </a:lnTo>
                    <a:cubicBezTo>
                      <a:pt x="4423" y="8100"/>
                      <a:pt x="4724" y="8401"/>
                      <a:pt x="4724" y="8774"/>
                    </a:cubicBezTo>
                    <a:cubicBezTo>
                      <a:pt x="4724" y="8774"/>
                      <a:pt x="4724" y="19575"/>
                      <a:pt x="4724" y="19575"/>
                    </a:cubicBezTo>
                    <a:close/>
                    <a:moveTo>
                      <a:pt x="19686" y="7069"/>
                    </a:moveTo>
                    <a:cubicBezTo>
                      <a:pt x="18842" y="6846"/>
                      <a:pt x="16858" y="6849"/>
                      <a:pt x="13956" y="6773"/>
                    </a:cubicBezTo>
                    <a:cubicBezTo>
                      <a:pt x="14093" y="6139"/>
                      <a:pt x="14124" y="5568"/>
                      <a:pt x="14124" y="4554"/>
                    </a:cubicBezTo>
                    <a:cubicBezTo>
                      <a:pt x="14124" y="2133"/>
                      <a:pt x="12361" y="0"/>
                      <a:pt x="10800" y="0"/>
                    </a:cubicBezTo>
                    <a:cubicBezTo>
                      <a:pt x="9698" y="0"/>
                      <a:pt x="8789" y="901"/>
                      <a:pt x="8774" y="2009"/>
                    </a:cubicBezTo>
                    <a:cubicBezTo>
                      <a:pt x="8760" y="3368"/>
                      <a:pt x="8340" y="5716"/>
                      <a:pt x="6074" y="6906"/>
                    </a:cubicBezTo>
                    <a:cubicBezTo>
                      <a:pt x="5908" y="6994"/>
                      <a:pt x="5433" y="7228"/>
                      <a:pt x="5364" y="7259"/>
                    </a:cubicBezTo>
                    <a:lnTo>
                      <a:pt x="5399" y="7289"/>
                    </a:lnTo>
                    <a:cubicBezTo>
                      <a:pt x="5045" y="6984"/>
                      <a:pt x="4554" y="6750"/>
                      <a:pt x="4049" y="6750"/>
                    </a:cubicBezTo>
                    <a:lnTo>
                      <a:pt x="2024" y="6750"/>
                    </a:lnTo>
                    <a:cubicBezTo>
                      <a:pt x="908" y="6750"/>
                      <a:pt x="0" y="7658"/>
                      <a:pt x="0" y="8774"/>
                    </a:cubicBezTo>
                    <a:lnTo>
                      <a:pt x="0" y="19575"/>
                    </a:lnTo>
                    <a:cubicBezTo>
                      <a:pt x="0" y="20691"/>
                      <a:pt x="908" y="21599"/>
                      <a:pt x="2024" y="21599"/>
                    </a:cubicBezTo>
                    <a:lnTo>
                      <a:pt x="4049" y="21599"/>
                    </a:lnTo>
                    <a:cubicBezTo>
                      <a:pt x="4853" y="21599"/>
                      <a:pt x="5525" y="21114"/>
                      <a:pt x="5850" y="20434"/>
                    </a:cubicBezTo>
                    <a:cubicBezTo>
                      <a:pt x="5859" y="20437"/>
                      <a:pt x="5873" y="20441"/>
                      <a:pt x="5882" y="20442"/>
                    </a:cubicBezTo>
                    <a:cubicBezTo>
                      <a:pt x="5927" y="20454"/>
                      <a:pt x="5979" y="20467"/>
                      <a:pt x="6044" y="20485"/>
                    </a:cubicBezTo>
                    <a:cubicBezTo>
                      <a:pt x="6056" y="20487"/>
                      <a:pt x="6062" y="20488"/>
                      <a:pt x="6074" y="20492"/>
                    </a:cubicBezTo>
                    <a:cubicBezTo>
                      <a:pt x="6464" y="20588"/>
                      <a:pt x="7212" y="20768"/>
                      <a:pt x="8812" y="21135"/>
                    </a:cubicBezTo>
                    <a:cubicBezTo>
                      <a:pt x="9155" y="21213"/>
                      <a:pt x="10966" y="21599"/>
                      <a:pt x="12844" y="21599"/>
                    </a:cubicBezTo>
                    <a:lnTo>
                      <a:pt x="16534" y="21599"/>
                    </a:lnTo>
                    <a:cubicBezTo>
                      <a:pt x="17659" y="21599"/>
                      <a:pt x="18469" y="21167"/>
                      <a:pt x="18952" y="20298"/>
                    </a:cubicBezTo>
                    <a:cubicBezTo>
                      <a:pt x="18958" y="20285"/>
                      <a:pt x="19114" y="19982"/>
                      <a:pt x="19240" y="19572"/>
                    </a:cubicBezTo>
                    <a:cubicBezTo>
                      <a:pt x="19336" y="19263"/>
                      <a:pt x="19371" y="18827"/>
                      <a:pt x="19256" y="18384"/>
                    </a:cubicBezTo>
                    <a:cubicBezTo>
                      <a:pt x="19981" y="17886"/>
                      <a:pt x="20214" y="17133"/>
                      <a:pt x="20366" y="16643"/>
                    </a:cubicBezTo>
                    <a:cubicBezTo>
                      <a:pt x="20620" y="15838"/>
                      <a:pt x="20544" y="15235"/>
                      <a:pt x="20367" y="14803"/>
                    </a:cubicBezTo>
                    <a:cubicBezTo>
                      <a:pt x="20775" y="14418"/>
                      <a:pt x="21122" y="13831"/>
                      <a:pt x="21269" y="12935"/>
                    </a:cubicBezTo>
                    <a:cubicBezTo>
                      <a:pt x="21361" y="12380"/>
                      <a:pt x="21263" y="11809"/>
                      <a:pt x="21007" y="11334"/>
                    </a:cubicBezTo>
                    <a:cubicBezTo>
                      <a:pt x="21389" y="10905"/>
                      <a:pt x="21564" y="10365"/>
                      <a:pt x="21583" y="9865"/>
                    </a:cubicBezTo>
                    <a:lnTo>
                      <a:pt x="21591" y="9724"/>
                    </a:lnTo>
                    <a:cubicBezTo>
                      <a:pt x="21596" y="9635"/>
                      <a:pt x="21600" y="9581"/>
                      <a:pt x="21600" y="9386"/>
                    </a:cubicBezTo>
                    <a:cubicBezTo>
                      <a:pt x="21600" y="8533"/>
                      <a:pt x="21010" y="7446"/>
                      <a:pt x="19686" y="7069"/>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sp>
            <p:nvSpPr>
              <p:cNvPr id="139" name="Google Shape;139;p17"/>
              <p:cNvSpPr/>
              <p:nvPr/>
            </p:nvSpPr>
            <p:spPr>
              <a:xfrm>
                <a:off x="8259763" y="2024857"/>
                <a:ext cx="43657" cy="43656"/>
              </a:xfrm>
              <a:custGeom>
                <a:rect b="b" l="l" r="r" t="t"/>
                <a:pathLst>
                  <a:path extrusionOk="0" h="21600" w="21600">
                    <a:moveTo>
                      <a:pt x="10800" y="14400"/>
                    </a:moveTo>
                    <a:cubicBezTo>
                      <a:pt x="8820" y="14400"/>
                      <a:pt x="7200" y="12782"/>
                      <a:pt x="7200" y="10800"/>
                    </a:cubicBezTo>
                    <a:cubicBezTo>
                      <a:pt x="7200" y="8817"/>
                      <a:pt x="8820" y="7200"/>
                      <a:pt x="10800" y="7200"/>
                    </a:cubicBezTo>
                    <a:cubicBezTo>
                      <a:pt x="12779" y="7200"/>
                      <a:pt x="14400" y="8817"/>
                      <a:pt x="14400" y="10800"/>
                    </a:cubicBezTo>
                    <a:cubicBezTo>
                      <a:pt x="14400" y="12782"/>
                      <a:pt x="12779" y="14400"/>
                      <a:pt x="10800" y="14400"/>
                    </a:cubicBezTo>
                    <a:moveTo>
                      <a:pt x="10800" y="0"/>
                    </a:moveTo>
                    <a:cubicBezTo>
                      <a:pt x="4837" y="0"/>
                      <a:pt x="0" y="4837"/>
                      <a:pt x="0" y="10800"/>
                    </a:cubicBezTo>
                    <a:cubicBezTo>
                      <a:pt x="0" y="16762"/>
                      <a:pt x="4837" y="21599"/>
                      <a:pt x="10800" y="21599"/>
                    </a:cubicBezTo>
                    <a:cubicBezTo>
                      <a:pt x="16762" y="21599"/>
                      <a:pt x="21600" y="16762"/>
                      <a:pt x="21600" y="10800"/>
                    </a:cubicBezTo>
                    <a:cubicBezTo>
                      <a:pt x="21600" y="4837"/>
                      <a:pt x="16762" y="0"/>
                      <a:pt x="10800" y="0"/>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grpSp>
        <p:nvGrpSpPr>
          <p:cNvPr id="140" name="Google Shape;140;p17"/>
          <p:cNvGrpSpPr/>
          <p:nvPr/>
        </p:nvGrpSpPr>
        <p:grpSpPr>
          <a:xfrm>
            <a:off x="6777322" y="2596922"/>
            <a:ext cx="1070291" cy="1070291"/>
            <a:chOff x="6304790" y="352477"/>
            <a:chExt cx="1070291" cy="1070291"/>
          </a:xfrm>
        </p:grpSpPr>
        <p:sp>
          <p:nvSpPr>
            <p:cNvPr id="141" name="Google Shape;141;p17"/>
            <p:cNvSpPr/>
            <p:nvPr/>
          </p:nvSpPr>
          <p:spPr>
            <a:xfrm>
              <a:off x="6304790" y="352477"/>
              <a:ext cx="1070291" cy="1070291"/>
            </a:xfrm>
            <a:prstGeom prst="ellipse">
              <a:avLst/>
            </a:prstGeom>
            <a:noFill/>
            <a:ln cap="flat" cmpd="sng" w="28575">
              <a:solidFill>
                <a:srgbClr val="FFF5E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2" name="Google Shape;142;p17"/>
            <p:cNvSpPr/>
            <p:nvPr/>
          </p:nvSpPr>
          <p:spPr>
            <a:xfrm>
              <a:off x="6568041" y="627687"/>
              <a:ext cx="514710" cy="512442"/>
            </a:xfrm>
            <a:custGeom>
              <a:rect b="b" l="l" r="r" t="t"/>
              <a:pathLst>
                <a:path extrusionOk="0" h="21600" w="21020">
                  <a:moveTo>
                    <a:pt x="18846" y="7946"/>
                  </a:moveTo>
                  <a:lnTo>
                    <a:pt x="17740" y="9091"/>
                  </a:lnTo>
                  <a:cubicBezTo>
                    <a:pt x="17740" y="8939"/>
                    <a:pt x="17758" y="8792"/>
                    <a:pt x="17744" y="8636"/>
                  </a:cubicBezTo>
                  <a:cubicBezTo>
                    <a:pt x="17629" y="7331"/>
                    <a:pt x="17036" y="6068"/>
                    <a:pt x="16074" y="5080"/>
                  </a:cubicBezTo>
                  <a:cubicBezTo>
                    <a:pt x="15004" y="3980"/>
                    <a:pt x="13585" y="3348"/>
                    <a:pt x="12180" y="3345"/>
                  </a:cubicBezTo>
                  <a:lnTo>
                    <a:pt x="13268" y="2218"/>
                  </a:lnTo>
                  <a:cubicBezTo>
                    <a:pt x="13812" y="1659"/>
                    <a:pt x="14572" y="1350"/>
                    <a:pt x="15403" y="1350"/>
                  </a:cubicBezTo>
                  <a:cubicBezTo>
                    <a:pt x="16460" y="1350"/>
                    <a:pt x="17546" y="1840"/>
                    <a:pt x="18381" y="2696"/>
                  </a:cubicBezTo>
                  <a:cubicBezTo>
                    <a:pt x="19165" y="3500"/>
                    <a:pt x="19631" y="4499"/>
                    <a:pt x="19698" y="5510"/>
                  </a:cubicBezTo>
                  <a:cubicBezTo>
                    <a:pt x="19760" y="6453"/>
                    <a:pt x="19457" y="7317"/>
                    <a:pt x="18846" y="7946"/>
                  </a:cubicBezTo>
                  <a:moveTo>
                    <a:pt x="5828" y="19329"/>
                  </a:moveTo>
                  <a:cubicBezTo>
                    <a:pt x="5813" y="18424"/>
                    <a:pt x="5454" y="17481"/>
                    <a:pt x="4730" y="16739"/>
                  </a:cubicBezTo>
                  <a:cubicBezTo>
                    <a:pt x="4046" y="16034"/>
                    <a:pt x="3150" y="15628"/>
                    <a:pt x="2257" y="15592"/>
                  </a:cubicBezTo>
                  <a:lnTo>
                    <a:pt x="2911" y="13157"/>
                  </a:lnTo>
                  <a:cubicBezTo>
                    <a:pt x="2959" y="12995"/>
                    <a:pt x="3052" y="12835"/>
                    <a:pt x="3168" y="12695"/>
                  </a:cubicBezTo>
                  <a:cubicBezTo>
                    <a:pt x="4485" y="11726"/>
                    <a:pt x="6512" y="12012"/>
                    <a:pt x="7920" y="13460"/>
                  </a:cubicBezTo>
                  <a:cubicBezTo>
                    <a:pt x="9409" y="14990"/>
                    <a:pt x="9639" y="17230"/>
                    <a:pt x="8492" y="18568"/>
                  </a:cubicBezTo>
                  <a:cubicBezTo>
                    <a:pt x="8416" y="18609"/>
                    <a:pt x="8339" y="18648"/>
                    <a:pt x="8256" y="18675"/>
                  </a:cubicBezTo>
                  <a:cubicBezTo>
                    <a:pt x="8256" y="18675"/>
                    <a:pt x="5828" y="19329"/>
                    <a:pt x="5828" y="19329"/>
                  </a:cubicBezTo>
                  <a:close/>
                  <a:moveTo>
                    <a:pt x="2737" y="20164"/>
                  </a:moveTo>
                  <a:cubicBezTo>
                    <a:pt x="2665" y="20181"/>
                    <a:pt x="2443" y="20239"/>
                    <a:pt x="2291" y="20249"/>
                  </a:cubicBezTo>
                  <a:cubicBezTo>
                    <a:pt x="1751" y="20244"/>
                    <a:pt x="1313" y="19792"/>
                    <a:pt x="1313" y="19237"/>
                  </a:cubicBezTo>
                  <a:cubicBezTo>
                    <a:pt x="1321" y="19124"/>
                    <a:pt x="1365" y="18929"/>
                    <a:pt x="1380" y="18857"/>
                  </a:cubicBezTo>
                  <a:lnTo>
                    <a:pt x="2071" y="16283"/>
                  </a:lnTo>
                  <a:cubicBezTo>
                    <a:pt x="2822" y="16261"/>
                    <a:pt x="3630" y="16562"/>
                    <a:pt x="4265" y="17215"/>
                  </a:cubicBezTo>
                  <a:cubicBezTo>
                    <a:pt x="4911" y="17878"/>
                    <a:pt x="5214" y="18725"/>
                    <a:pt x="5181" y="19504"/>
                  </a:cubicBezTo>
                  <a:cubicBezTo>
                    <a:pt x="5181" y="19504"/>
                    <a:pt x="2737" y="20164"/>
                    <a:pt x="2737" y="20164"/>
                  </a:cubicBezTo>
                  <a:close/>
                  <a:moveTo>
                    <a:pt x="6888" y="11179"/>
                  </a:moveTo>
                  <a:cubicBezTo>
                    <a:pt x="6280" y="10927"/>
                    <a:pt x="5642" y="10783"/>
                    <a:pt x="5004" y="10774"/>
                  </a:cubicBezTo>
                  <a:lnTo>
                    <a:pt x="10063" y="5536"/>
                  </a:lnTo>
                  <a:cubicBezTo>
                    <a:pt x="10838" y="4759"/>
                    <a:pt x="11966" y="4536"/>
                    <a:pt x="13077" y="4819"/>
                  </a:cubicBezTo>
                  <a:cubicBezTo>
                    <a:pt x="13077" y="4819"/>
                    <a:pt x="6888" y="11179"/>
                    <a:pt x="6888" y="11179"/>
                  </a:cubicBezTo>
                  <a:close/>
                  <a:moveTo>
                    <a:pt x="9717" y="13672"/>
                  </a:moveTo>
                  <a:cubicBezTo>
                    <a:pt x="9473" y="13258"/>
                    <a:pt x="9194" y="12859"/>
                    <a:pt x="8848" y="12505"/>
                  </a:cubicBezTo>
                  <a:cubicBezTo>
                    <a:pt x="8447" y="12093"/>
                    <a:pt x="7986" y="11770"/>
                    <a:pt x="7507" y="11498"/>
                  </a:cubicBezTo>
                  <a:lnTo>
                    <a:pt x="13767" y="5064"/>
                  </a:lnTo>
                  <a:cubicBezTo>
                    <a:pt x="14259" y="5288"/>
                    <a:pt x="14729" y="5607"/>
                    <a:pt x="15145" y="6035"/>
                  </a:cubicBezTo>
                  <a:cubicBezTo>
                    <a:pt x="15500" y="6398"/>
                    <a:pt x="15775" y="6806"/>
                    <a:pt x="15987" y="7229"/>
                  </a:cubicBezTo>
                  <a:cubicBezTo>
                    <a:pt x="15987" y="7229"/>
                    <a:pt x="9717" y="13672"/>
                    <a:pt x="9717" y="13672"/>
                  </a:cubicBezTo>
                  <a:close/>
                  <a:moveTo>
                    <a:pt x="10519" y="16061"/>
                  </a:moveTo>
                  <a:cubicBezTo>
                    <a:pt x="10465" y="15452"/>
                    <a:pt x="10298" y="14854"/>
                    <a:pt x="10047" y="14288"/>
                  </a:cubicBezTo>
                  <a:lnTo>
                    <a:pt x="16257" y="7906"/>
                  </a:lnTo>
                  <a:cubicBezTo>
                    <a:pt x="16637" y="9140"/>
                    <a:pt x="16442" y="10429"/>
                    <a:pt x="15610" y="11284"/>
                  </a:cubicBezTo>
                  <a:cubicBezTo>
                    <a:pt x="15604" y="11290"/>
                    <a:pt x="15598" y="11293"/>
                    <a:pt x="15593" y="11298"/>
                  </a:cubicBezTo>
                  <a:lnTo>
                    <a:pt x="15602" y="11306"/>
                  </a:lnTo>
                  <a:lnTo>
                    <a:pt x="10525" y="16565"/>
                  </a:lnTo>
                  <a:cubicBezTo>
                    <a:pt x="10527" y="16397"/>
                    <a:pt x="10534" y="16232"/>
                    <a:pt x="10519" y="16061"/>
                  </a:cubicBezTo>
                  <a:moveTo>
                    <a:pt x="19308" y="1741"/>
                  </a:moveTo>
                  <a:cubicBezTo>
                    <a:pt x="18228" y="632"/>
                    <a:pt x="16805" y="0"/>
                    <a:pt x="15403" y="0"/>
                  </a:cubicBezTo>
                  <a:cubicBezTo>
                    <a:pt x="14220" y="0"/>
                    <a:pt x="13131" y="450"/>
                    <a:pt x="12335" y="1266"/>
                  </a:cubicBezTo>
                  <a:lnTo>
                    <a:pt x="9138" y="4577"/>
                  </a:lnTo>
                  <a:cubicBezTo>
                    <a:pt x="9129" y="4585"/>
                    <a:pt x="9118" y="4592"/>
                    <a:pt x="9108" y="4602"/>
                  </a:cubicBezTo>
                  <a:cubicBezTo>
                    <a:pt x="9103" y="4608"/>
                    <a:pt x="9100" y="4614"/>
                    <a:pt x="9095" y="4620"/>
                  </a:cubicBezTo>
                  <a:lnTo>
                    <a:pt x="9096" y="4621"/>
                  </a:lnTo>
                  <a:lnTo>
                    <a:pt x="2310" y="11647"/>
                  </a:lnTo>
                  <a:cubicBezTo>
                    <a:pt x="1998" y="11966"/>
                    <a:pt x="1771" y="12364"/>
                    <a:pt x="1645" y="12797"/>
                  </a:cubicBezTo>
                  <a:lnTo>
                    <a:pt x="102" y="18541"/>
                  </a:lnTo>
                  <a:cubicBezTo>
                    <a:pt x="100" y="18557"/>
                    <a:pt x="0" y="19008"/>
                    <a:pt x="0" y="19237"/>
                  </a:cubicBezTo>
                  <a:cubicBezTo>
                    <a:pt x="0" y="20541"/>
                    <a:pt x="1030" y="21599"/>
                    <a:pt x="2302" y="21599"/>
                  </a:cubicBezTo>
                  <a:cubicBezTo>
                    <a:pt x="2554" y="21599"/>
                    <a:pt x="3044" y="21475"/>
                    <a:pt x="3062" y="21473"/>
                  </a:cubicBezTo>
                  <a:lnTo>
                    <a:pt x="8630" y="19969"/>
                  </a:lnTo>
                  <a:cubicBezTo>
                    <a:pt x="9054" y="19839"/>
                    <a:pt x="9439" y="19604"/>
                    <a:pt x="9750" y="19283"/>
                  </a:cubicBezTo>
                  <a:lnTo>
                    <a:pt x="19776" y="8899"/>
                  </a:lnTo>
                  <a:cubicBezTo>
                    <a:pt x="21600" y="7023"/>
                    <a:pt x="21394" y="3881"/>
                    <a:pt x="19308" y="1741"/>
                  </a:cubicBezTo>
                </a:path>
              </a:pathLst>
            </a:custGeom>
            <a:solidFill>
              <a:schemeClr val="lt2"/>
            </a:solidFill>
            <a:ln>
              <a:noFill/>
            </a:ln>
            <a:effectLst>
              <a:outerShdw blurRad="50800" rotWithShape="0" algn="t" dir="5400000" dist="38100">
                <a:srgbClr val="000000">
                  <a:alpha val="40000"/>
                </a:srgbClr>
              </a:outerShdw>
            </a:effectLst>
          </p:spPr>
          <p:txBody>
            <a:bodyPr anchorCtr="0" anchor="ctr" bIns="19050" lIns="19050" spcFirstLastPara="1" rIns="19050" wrap="square" tIns="19050">
              <a:noAutofit/>
            </a:bodyPr>
            <a:lstStyle/>
            <a:p>
              <a:pPr indent="0" lvl="0" marL="0" marR="0" rtl="0" algn="ctr">
                <a:spcBef>
                  <a:spcPts val="0"/>
                </a:spcBef>
                <a:spcAft>
                  <a:spcPts val="0"/>
                </a:spcAft>
                <a:buNone/>
              </a:pPr>
              <a:r>
                <a:t/>
              </a:r>
              <a:endParaRPr sz="1500">
                <a:solidFill>
                  <a:srgbClr val="FFFFFF"/>
                </a:solidFill>
                <a:latin typeface="Arial"/>
                <a:ea typeface="Arial"/>
                <a:cs typeface="Arial"/>
                <a:sym typeface="Arial"/>
              </a:endParaRPr>
            </a:p>
          </p:txBody>
        </p:sp>
      </p:grpSp>
      <p:grpSp>
        <p:nvGrpSpPr>
          <p:cNvPr id="143" name="Google Shape;143;p17"/>
          <p:cNvGrpSpPr/>
          <p:nvPr/>
        </p:nvGrpSpPr>
        <p:grpSpPr>
          <a:xfrm>
            <a:off x="40877" y="-231328"/>
            <a:ext cx="3588770" cy="4986208"/>
            <a:chOff x="481770" y="484641"/>
            <a:chExt cx="1602126" cy="2391362"/>
          </a:xfrm>
        </p:grpSpPr>
        <p:grpSp>
          <p:nvGrpSpPr>
            <p:cNvPr id="144" name="Google Shape;144;p17"/>
            <p:cNvGrpSpPr/>
            <p:nvPr/>
          </p:nvGrpSpPr>
          <p:grpSpPr>
            <a:xfrm>
              <a:off x="481770" y="484641"/>
              <a:ext cx="1602126" cy="1980576"/>
              <a:chOff x="1747" y="-199"/>
              <a:chExt cx="2231" cy="2758"/>
            </a:xfrm>
          </p:grpSpPr>
          <p:sp>
            <p:nvSpPr>
              <p:cNvPr id="145" name="Google Shape;145;p17"/>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6" name="Google Shape;146;p17"/>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7" name="Google Shape;147;p17"/>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8" name="Google Shape;148;p17"/>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49" name="Google Shape;149;p17"/>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50" name="Google Shape;150;p17"/>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
        <p:nvSpPr>
          <p:cNvPr id="151" name="Google Shape;151;p17"/>
          <p:cNvSpPr txBox="1"/>
          <p:nvPr/>
        </p:nvSpPr>
        <p:spPr>
          <a:xfrm>
            <a:off x="3421918" y="965668"/>
            <a:ext cx="757735" cy="28623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3600">
                <a:solidFill>
                  <a:srgbClr val="FFF5E1"/>
                </a:solidFill>
                <a:latin typeface="Arial"/>
                <a:ea typeface="Arial"/>
                <a:cs typeface="Arial"/>
                <a:sym typeface="Arial"/>
              </a:rPr>
              <a:t>ANGE</a:t>
            </a:r>
            <a:endParaRPr/>
          </a:p>
          <a:p>
            <a:pPr indent="0" lvl="0" marL="0" marR="0" rtl="0" algn="ctr">
              <a:spcBef>
                <a:spcPts val="0"/>
              </a:spcBef>
              <a:spcAft>
                <a:spcPts val="0"/>
              </a:spcAft>
              <a:buNone/>
            </a:pPr>
            <a:r>
              <a:rPr b="1" lang="tr-TR" sz="3600">
                <a:solidFill>
                  <a:srgbClr val="FFF5E1"/>
                </a:solidFill>
                <a:latin typeface="Arial"/>
                <a:ea typeface="Arial"/>
                <a:cs typeface="Arial"/>
                <a:sym typeface="Arial"/>
              </a:rPr>
              <a:t>L</a:t>
            </a:r>
            <a:endParaRPr b="1" sz="3600">
              <a:solidFill>
                <a:srgbClr val="FFF5E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1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1"/>
                                        </p:tgtEl>
                                        <p:attrNameLst>
                                          <p:attrName>style.visibility</p:attrName>
                                        </p:attrNameLst>
                                      </p:cBhvr>
                                      <p:to>
                                        <p:strVal val="visible"/>
                                      </p:to>
                                    </p:set>
                                    <p:animEffect filter="fade" transition="in">
                                      <p:cBhvr>
                                        <p:cTn dur="500"/>
                                        <p:tgtEl>
                                          <p:spTgt spid="1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5"/>
                                        </p:tgtEl>
                                        <p:attrNameLst>
                                          <p:attrName>style.visibility</p:attrName>
                                        </p:attrNameLst>
                                      </p:cBhvr>
                                      <p:to>
                                        <p:strVal val="visible"/>
                                      </p:to>
                                    </p:set>
                                    <p:animEffect filter="fade" transition="in">
                                      <p:cBhvr>
                                        <p:cTn dur="1000"/>
                                        <p:tgtEl>
                                          <p:spTgt spid="13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1000"/>
                                        <p:tgtEl>
                                          <p:spTgt spid="123"/>
                                        </p:tgtEl>
                                      </p:cBhvr>
                                    </p:animEffect>
                                  </p:childTnLst>
                                </p:cTn>
                              </p:par>
                              <p:par>
                                <p:cTn fill="hold" nodeType="withEffect" presetClass="entr" presetID="10" presetSubtype="0">
                                  <p:stCondLst>
                                    <p:cond delay="0"/>
                                  </p:stCondLst>
                                  <p:childTnLst>
                                    <p:set>
                                      <p:cBhvr>
                                        <p:cTn dur="1" fill="hold">
                                          <p:stCondLst>
                                            <p:cond delay="0"/>
                                          </p:stCondLst>
                                        </p:cTn>
                                        <p:tgtEl>
                                          <p:spTgt spid="127"/>
                                        </p:tgtEl>
                                        <p:attrNameLst>
                                          <p:attrName>style.visibility</p:attrName>
                                        </p:attrNameLst>
                                      </p:cBhvr>
                                      <p:to>
                                        <p:strVal val="visible"/>
                                      </p:to>
                                    </p:set>
                                    <p:animEffect filter="fade" transition="in">
                                      <p:cBhvr>
                                        <p:cTn dur="1000"/>
                                        <p:tgtEl>
                                          <p:spTgt spid="12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10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par>
                                <p:cTn fill="hold" nodeType="withEffect" presetClass="entr" presetID="10" presetSubtype="0">
                                  <p:stCondLst>
                                    <p:cond delay="0"/>
                                  </p:stCondLst>
                                  <p:childTnLst>
                                    <p:set>
                                      <p:cBhvr>
                                        <p:cTn dur="1" fill="hold">
                                          <p:stCondLst>
                                            <p:cond delay="0"/>
                                          </p:stCondLst>
                                        </p:cTn>
                                        <p:tgtEl>
                                          <p:spTgt spid="128"/>
                                        </p:tgtEl>
                                        <p:attrNameLst>
                                          <p:attrName>style.visibility</p:attrName>
                                        </p:attrNameLst>
                                      </p:cBhvr>
                                      <p:to>
                                        <p:strVal val="visible"/>
                                      </p:to>
                                    </p:set>
                                    <p:animEffect filter="fade" transition="in">
                                      <p:cBhvr>
                                        <p:cTn dur="1000"/>
                                        <p:tgtEl>
                                          <p:spTgt spid="1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9"/>
                                        </p:tgtEl>
                                        <p:attrNameLst>
                                          <p:attrName>style.visibility</p:attrName>
                                        </p:attrNameLst>
                                      </p:cBhvr>
                                      <p:to>
                                        <p:strVal val="visible"/>
                                      </p:to>
                                    </p:set>
                                    <p:animEffect filter="fade" transition="in">
                                      <p:cBhvr>
                                        <p:cTn dur="1000"/>
                                        <p:tgtEl>
                                          <p:spTgt spid="1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1000"/>
                                        <p:tgtEl>
                                          <p:spTgt spid="121"/>
                                        </p:tgtEl>
                                      </p:cBhvr>
                                    </p:animEffect>
                                  </p:childTnLst>
                                </p:cTn>
                              </p:par>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1000"/>
                                        <p:tgtEl>
                                          <p:spTgt spid="12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1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1000"/>
                                        <p:tgtEl>
                                          <p:spTgt spid="122"/>
                                        </p:tgtEl>
                                      </p:cBhvr>
                                    </p:animEffect>
                                  </p:childTnLst>
                                </p:cTn>
                              </p:par>
                              <p:par>
                                <p:cTn fill="hold" nodeType="withEffect" presetClass="entr" presetID="10" presetSubtype="0">
                                  <p:stCondLst>
                                    <p:cond delay="0"/>
                                  </p:stCondLst>
                                  <p:childTnLst>
                                    <p:set>
                                      <p:cBhvr>
                                        <p:cTn dur="1" fill="hold">
                                          <p:stCondLst>
                                            <p:cond delay="0"/>
                                          </p:stCondLst>
                                        </p:cTn>
                                        <p:tgtEl>
                                          <p:spTgt spid="126"/>
                                        </p:tgtEl>
                                        <p:attrNameLst>
                                          <p:attrName>style.visibility</p:attrName>
                                        </p:attrNameLst>
                                      </p:cBhvr>
                                      <p:to>
                                        <p:strVal val="visible"/>
                                      </p:to>
                                    </p:set>
                                    <p:animEffect filter="fade" transition="in">
                                      <p:cBhvr>
                                        <p:cTn dur="1000"/>
                                        <p:tgtEl>
                                          <p:spTgt spid="1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18"/>
          <p:cNvSpPr/>
          <p:nvPr/>
        </p:nvSpPr>
        <p:spPr>
          <a:xfrm>
            <a:off x="2767659" y="2286556"/>
            <a:ext cx="3608680"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Enterprise</a:t>
            </a:r>
            <a:endParaRPr b="1" sz="5400">
              <a:solidFill>
                <a:srgbClr val="FFF5E1"/>
              </a:solidFill>
              <a:latin typeface="Arial"/>
              <a:ea typeface="Arial"/>
              <a:cs typeface="Arial"/>
              <a:sym typeface="Arial"/>
            </a:endParaRPr>
          </a:p>
        </p:txBody>
      </p:sp>
      <p:sp>
        <p:nvSpPr>
          <p:cNvPr id="158" name="Google Shape;158;p18"/>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159" name="Google Shape;159;p18"/>
          <p:cNvSpPr/>
          <p:nvPr/>
        </p:nvSpPr>
        <p:spPr>
          <a:xfrm>
            <a:off x="2726026" y="3636525"/>
            <a:ext cx="3916200" cy="62340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The time is now, the place is here. Stay in the present. 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160" name="Google Shape;160;p18"/>
          <p:cNvGrpSpPr/>
          <p:nvPr/>
        </p:nvGrpSpPr>
        <p:grpSpPr>
          <a:xfrm>
            <a:off x="3895870" y="351638"/>
            <a:ext cx="1352257" cy="1878815"/>
            <a:chOff x="481770" y="484641"/>
            <a:chExt cx="1602126" cy="2391362"/>
          </a:xfrm>
        </p:grpSpPr>
        <p:grpSp>
          <p:nvGrpSpPr>
            <p:cNvPr id="161" name="Google Shape;161;p18"/>
            <p:cNvGrpSpPr/>
            <p:nvPr/>
          </p:nvGrpSpPr>
          <p:grpSpPr>
            <a:xfrm>
              <a:off x="481770" y="484641"/>
              <a:ext cx="1602126" cy="1980576"/>
              <a:chOff x="1747" y="-199"/>
              <a:chExt cx="2231" cy="2758"/>
            </a:xfrm>
          </p:grpSpPr>
          <p:sp>
            <p:nvSpPr>
              <p:cNvPr id="162" name="Google Shape;162;p18"/>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3" name="Google Shape;163;p18"/>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4" name="Google Shape;164;p18"/>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5" name="Google Shape;165;p18"/>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166" name="Google Shape;166;p18"/>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167" name="Google Shape;167;p18"/>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0"/>
                                        </p:tgtEl>
                                        <p:attrNameLst>
                                          <p:attrName>style.visibility</p:attrName>
                                        </p:attrNameLst>
                                      </p:cBhvr>
                                      <p:to>
                                        <p:strVal val="visible"/>
                                      </p:to>
                                    </p:set>
                                    <p:animEffect filter="fade" transition="in">
                                      <p:cBhvr>
                                        <p:cTn dur="1000"/>
                                        <p:tgtEl>
                                          <p:spTgt spid="1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1000"/>
                                        <p:tgtEl>
                                          <p:spTgt spid="158"/>
                                        </p:tgtEl>
                                      </p:cBhvr>
                                    </p:animEffect>
                                  </p:childTnLst>
                                </p:cTn>
                              </p:par>
                              <p:par>
                                <p:cTn fill="hold" nodeType="with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10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p:nvPr/>
        </p:nvSpPr>
        <p:spPr>
          <a:xfrm>
            <a:off x="3871327" y="494285"/>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174" name="Google Shape;174;p19"/>
          <p:cNvSpPr txBox="1"/>
          <p:nvPr/>
        </p:nvSpPr>
        <p:spPr>
          <a:xfrm>
            <a:off x="3765306" y="925360"/>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Personal Profile</a:t>
            </a:r>
            <a:endParaRPr/>
          </a:p>
        </p:txBody>
      </p:sp>
      <p:grpSp>
        <p:nvGrpSpPr>
          <p:cNvPr id="175" name="Google Shape;175;p19"/>
          <p:cNvGrpSpPr/>
          <p:nvPr/>
        </p:nvGrpSpPr>
        <p:grpSpPr>
          <a:xfrm>
            <a:off x="5628841" y="1013395"/>
            <a:ext cx="2207464" cy="2207464"/>
            <a:chOff x="5555427" y="1500639"/>
            <a:chExt cx="1616364" cy="1616364"/>
          </a:xfrm>
        </p:grpSpPr>
        <p:sp>
          <p:nvSpPr>
            <p:cNvPr id="176" name="Google Shape;176;p19"/>
            <p:cNvSpPr/>
            <p:nvPr/>
          </p:nvSpPr>
          <p:spPr>
            <a:xfrm>
              <a:off x="5555427" y="1500639"/>
              <a:ext cx="1616364" cy="1616364"/>
            </a:xfrm>
            <a:prstGeom prst="ellipse">
              <a:avLst/>
            </a:prstGeom>
            <a:solidFill>
              <a:srgbClr val="2528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pic>
          <p:nvPicPr>
            <p:cNvPr id="177" name="Google Shape;177;p19"/>
            <p:cNvPicPr preferRelativeResize="0"/>
            <p:nvPr/>
          </p:nvPicPr>
          <p:blipFill rotWithShape="1">
            <a:blip r:embed="rId3">
              <a:alphaModFix/>
            </a:blip>
            <a:srcRect b="0" l="0" r="0" t="0"/>
            <a:stretch/>
          </p:blipFill>
          <p:spPr>
            <a:xfrm>
              <a:off x="5661614" y="1548859"/>
              <a:ext cx="1403990" cy="1497572"/>
            </a:xfrm>
            <a:prstGeom prst="ellipse">
              <a:avLst/>
            </a:prstGeom>
            <a:noFill/>
            <a:ln>
              <a:noFill/>
            </a:ln>
          </p:spPr>
        </p:pic>
      </p:grpSp>
      <p:sp>
        <p:nvSpPr>
          <p:cNvPr id="178" name="Google Shape;178;p19"/>
          <p:cNvSpPr txBox="1"/>
          <p:nvPr/>
        </p:nvSpPr>
        <p:spPr>
          <a:xfrm>
            <a:off x="1381109" y="1915853"/>
            <a:ext cx="154721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Name - Surname</a:t>
            </a:r>
            <a:endParaRPr sz="1400">
              <a:solidFill>
                <a:srgbClr val="FFF5E1"/>
              </a:solidFill>
              <a:latin typeface="Arial"/>
              <a:ea typeface="Arial"/>
              <a:cs typeface="Arial"/>
              <a:sym typeface="Arial"/>
            </a:endParaRPr>
          </a:p>
        </p:txBody>
      </p:sp>
      <p:sp>
        <p:nvSpPr>
          <p:cNvPr id="179" name="Google Shape;179;p19"/>
          <p:cNvSpPr txBox="1"/>
          <p:nvPr/>
        </p:nvSpPr>
        <p:spPr>
          <a:xfrm>
            <a:off x="1381109" y="2308821"/>
            <a:ext cx="68320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Age：</a:t>
            </a:r>
            <a:endParaRPr/>
          </a:p>
        </p:txBody>
      </p:sp>
      <p:sp>
        <p:nvSpPr>
          <p:cNvPr id="180" name="Google Shape;180;p19"/>
          <p:cNvSpPr txBox="1"/>
          <p:nvPr/>
        </p:nvSpPr>
        <p:spPr>
          <a:xfrm>
            <a:off x="1381109" y="2701789"/>
            <a:ext cx="129073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Place Of Birth</a:t>
            </a:r>
            <a:endParaRPr sz="1400">
              <a:solidFill>
                <a:srgbClr val="FFF5E1"/>
              </a:solidFill>
              <a:latin typeface="Arial"/>
              <a:ea typeface="Arial"/>
              <a:cs typeface="Arial"/>
              <a:sym typeface="Arial"/>
            </a:endParaRPr>
          </a:p>
        </p:txBody>
      </p:sp>
      <p:sp>
        <p:nvSpPr>
          <p:cNvPr id="181" name="Google Shape;181;p19"/>
          <p:cNvSpPr txBox="1"/>
          <p:nvPr/>
        </p:nvSpPr>
        <p:spPr>
          <a:xfrm>
            <a:off x="1381109" y="3094757"/>
            <a:ext cx="1048620"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WorkPlace</a:t>
            </a:r>
            <a:endParaRPr sz="1400">
              <a:solidFill>
                <a:srgbClr val="FFF5E1"/>
              </a:solidFill>
              <a:latin typeface="Arial"/>
              <a:ea typeface="Arial"/>
              <a:cs typeface="Arial"/>
              <a:sym typeface="Arial"/>
            </a:endParaRPr>
          </a:p>
        </p:txBody>
      </p:sp>
      <p:sp>
        <p:nvSpPr>
          <p:cNvPr id="182" name="Google Shape;182;p19"/>
          <p:cNvSpPr txBox="1"/>
          <p:nvPr/>
        </p:nvSpPr>
        <p:spPr>
          <a:xfrm>
            <a:off x="1381109" y="3487725"/>
            <a:ext cx="1220206"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Date Of Birth</a:t>
            </a:r>
            <a:endParaRPr sz="1400">
              <a:solidFill>
                <a:srgbClr val="FFF5E1"/>
              </a:solidFill>
              <a:latin typeface="Arial"/>
              <a:ea typeface="Arial"/>
              <a:cs typeface="Arial"/>
              <a:sym typeface="Arial"/>
            </a:endParaRPr>
          </a:p>
        </p:txBody>
      </p:sp>
      <p:sp>
        <p:nvSpPr>
          <p:cNvPr id="183" name="Google Shape;183;p19"/>
          <p:cNvSpPr txBox="1"/>
          <p:nvPr/>
        </p:nvSpPr>
        <p:spPr>
          <a:xfrm>
            <a:off x="1381109" y="3880695"/>
            <a:ext cx="127951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Marital Status</a:t>
            </a:r>
            <a:endParaRPr sz="1400">
              <a:solidFill>
                <a:srgbClr val="FFF5E1"/>
              </a:solidFill>
              <a:latin typeface="Arial"/>
              <a:ea typeface="Arial"/>
              <a:cs typeface="Arial"/>
              <a:sym typeface="Arial"/>
            </a:endParaRPr>
          </a:p>
        </p:txBody>
      </p:sp>
      <p:cxnSp>
        <p:nvCxnSpPr>
          <p:cNvPr id="184" name="Google Shape;184;p19"/>
          <p:cNvCxnSpPr/>
          <p:nvPr/>
        </p:nvCxnSpPr>
        <p:spPr>
          <a:xfrm>
            <a:off x="4404852" y="1270760"/>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185" name="Google Shape;185;p19"/>
          <p:cNvGrpSpPr/>
          <p:nvPr/>
        </p:nvGrpSpPr>
        <p:grpSpPr>
          <a:xfrm>
            <a:off x="368175" y="320659"/>
            <a:ext cx="226142" cy="147974"/>
            <a:chOff x="4935793" y="-737419"/>
            <a:chExt cx="226142" cy="147974"/>
          </a:xfrm>
        </p:grpSpPr>
        <p:cxnSp>
          <p:nvCxnSpPr>
            <p:cNvPr id="186" name="Google Shape;186;p19"/>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7" name="Google Shape;187;p19"/>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188" name="Google Shape;188;p19"/>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sp>
        <p:nvSpPr>
          <p:cNvPr id="189" name="Google Shape;189;p19"/>
          <p:cNvSpPr txBox="1"/>
          <p:nvPr/>
        </p:nvSpPr>
        <p:spPr>
          <a:xfrm>
            <a:off x="4056841" y="3094757"/>
            <a:ext cx="463588"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No:</a:t>
            </a:r>
            <a:endParaRPr sz="1400">
              <a:solidFill>
                <a:srgbClr val="FFF5E1"/>
              </a:solidFill>
              <a:latin typeface="Arial"/>
              <a:ea typeface="Arial"/>
              <a:cs typeface="Arial"/>
              <a:sym typeface="Arial"/>
            </a:endParaRPr>
          </a:p>
        </p:txBody>
      </p:sp>
      <p:sp>
        <p:nvSpPr>
          <p:cNvPr id="190" name="Google Shape;190;p19"/>
          <p:cNvSpPr txBox="1"/>
          <p:nvPr/>
        </p:nvSpPr>
        <p:spPr>
          <a:xfrm>
            <a:off x="4056841" y="3487725"/>
            <a:ext cx="83067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Gender:</a:t>
            </a:r>
            <a:endParaRPr sz="1400">
              <a:solidFill>
                <a:srgbClr val="FFF5E1"/>
              </a:solidFill>
              <a:latin typeface="Arial"/>
              <a:ea typeface="Arial"/>
              <a:cs typeface="Arial"/>
              <a:sym typeface="Arial"/>
            </a:endParaRPr>
          </a:p>
        </p:txBody>
      </p:sp>
      <p:sp>
        <p:nvSpPr>
          <p:cNvPr id="191" name="Google Shape;191;p19"/>
          <p:cNvSpPr txBox="1"/>
          <p:nvPr/>
        </p:nvSpPr>
        <p:spPr>
          <a:xfrm>
            <a:off x="4056841" y="3880693"/>
            <a:ext cx="862737" cy="30777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FFF5E1"/>
                </a:solidFill>
                <a:latin typeface="Arial"/>
                <a:ea typeface="Arial"/>
                <a:cs typeface="Arial"/>
                <a:sym typeface="Arial"/>
              </a:rPr>
              <a:t>Skin No:</a:t>
            </a:r>
            <a:endParaRPr sz="1400">
              <a:solidFill>
                <a:srgbClr val="FFF5E1"/>
              </a:solidFill>
              <a:latin typeface="Arial"/>
              <a:ea typeface="Arial"/>
              <a:cs typeface="Arial"/>
              <a:sym typeface="Arial"/>
            </a:endParaRPr>
          </a:p>
        </p:txBody>
      </p:sp>
      <p:cxnSp>
        <p:nvCxnSpPr>
          <p:cNvPr id="192" name="Google Shape;192;p19"/>
          <p:cNvCxnSpPr/>
          <p:nvPr/>
        </p:nvCxnSpPr>
        <p:spPr>
          <a:xfrm>
            <a:off x="1457325" y="2242680"/>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3" name="Google Shape;193;p19"/>
          <p:cNvCxnSpPr/>
          <p:nvPr/>
        </p:nvCxnSpPr>
        <p:spPr>
          <a:xfrm>
            <a:off x="1457325" y="2630428"/>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4" name="Google Shape;194;p19"/>
          <p:cNvCxnSpPr/>
          <p:nvPr/>
        </p:nvCxnSpPr>
        <p:spPr>
          <a:xfrm>
            <a:off x="1457325" y="3014786"/>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5" name="Google Shape;195;p19"/>
          <p:cNvCxnSpPr/>
          <p:nvPr/>
        </p:nvCxnSpPr>
        <p:spPr>
          <a:xfrm>
            <a:off x="1457325" y="3402534"/>
            <a:ext cx="3835702" cy="0"/>
          </a:xfrm>
          <a:prstGeom prst="straightConnector1">
            <a:avLst/>
          </a:prstGeom>
          <a:noFill/>
          <a:ln cap="flat" cmpd="sng" w="9525">
            <a:solidFill>
              <a:srgbClr val="FFF5E1"/>
            </a:solidFill>
            <a:prstDash val="solid"/>
            <a:miter lim="800000"/>
            <a:headEnd len="sm" w="sm" type="none"/>
            <a:tailEnd len="sm" w="sm" type="none"/>
          </a:ln>
        </p:spPr>
      </p:cxnSp>
      <p:cxnSp>
        <p:nvCxnSpPr>
          <p:cNvPr id="196" name="Google Shape;196;p19"/>
          <p:cNvCxnSpPr/>
          <p:nvPr/>
        </p:nvCxnSpPr>
        <p:spPr>
          <a:xfrm>
            <a:off x="1457325" y="3821881"/>
            <a:ext cx="4316535" cy="0"/>
          </a:xfrm>
          <a:prstGeom prst="straightConnector1">
            <a:avLst/>
          </a:prstGeom>
          <a:noFill/>
          <a:ln cap="flat" cmpd="sng" w="9525">
            <a:solidFill>
              <a:srgbClr val="FFF5E1"/>
            </a:solidFill>
            <a:prstDash val="solid"/>
            <a:miter lim="800000"/>
            <a:headEnd len="sm" w="sm" type="none"/>
            <a:tailEnd len="sm" w="sm" type="none"/>
          </a:ln>
        </p:spPr>
      </p:cxnSp>
      <p:cxnSp>
        <p:nvCxnSpPr>
          <p:cNvPr id="197" name="Google Shape;197;p19"/>
          <p:cNvCxnSpPr/>
          <p:nvPr/>
        </p:nvCxnSpPr>
        <p:spPr>
          <a:xfrm>
            <a:off x="1457325" y="4209629"/>
            <a:ext cx="4316535" cy="0"/>
          </a:xfrm>
          <a:prstGeom prst="straightConnector1">
            <a:avLst/>
          </a:prstGeom>
          <a:noFill/>
          <a:ln cap="flat" cmpd="sng" w="9525">
            <a:solidFill>
              <a:srgbClr val="FFF5E1"/>
            </a:solidFill>
            <a:prstDash val="solid"/>
            <a:miter lim="800000"/>
            <a:headEnd len="sm" w="sm" type="none"/>
            <a:tailEnd len="sm" w="sm" type="none"/>
          </a:ln>
        </p:spPr>
      </p:cxn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500"/>
                                        <p:tgtEl>
                                          <p:spTgt spid="173"/>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5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par>
                                <p:cTn fill="hold" nodeType="with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500"/>
                                        <p:tgtEl>
                                          <p:spTgt spid="194"/>
                                        </p:tgtEl>
                                      </p:cBhvr>
                                    </p:animEffect>
                                  </p:childTnLst>
                                </p:cTn>
                              </p:par>
                              <p:par>
                                <p:cTn fill="hold" nodeType="withEffect" presetClass="entr" presetID="10" presetSubtype="0">
                                  <p:stCondLst>
                                    <p:cond delay="0"/>
                                  </p:stCondLst>
                                  <p:childTnLst>
                                    <p:set>
                                      <p:cBhvr>
                                        <p:cTn dur="1" fill="hold">
                                          <p:stCondLst>
                                            <p:cond delay="0"/>
                                          </p:stCondLst>
                                        </p:cTn>
                                        <p:tgtEl>
                                          <p:spTgt spid="195"/>
                                        </p:tgtEl>
                                        <p:attrNameLst>
                                          <p:attrName>style.visibility</p:attrName>
                                        </p:attrNameLst>
                                      </p:cBhvr>
                                      <p:to>
                                        <p:strVal val="visible"/>
                                      </p:to>
                                    </p:set>
                                    <p:animEffect filter="fade" transition="in">
                                      <p:cBhvr>
                                        <p:cTn dur="500"/>
                                        <p:tgtEl>
                                          <p:spTgt spid="195"/>
                                        </p:tgtEl>
                                      </p:cBhvr>
                                    </p:animEffect>
                                  </p:childTnLst>
                                </p:cTn>
                              </p:par>
                              <p:par>
                                <p:cTn fill="hold" nodeType="with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500"/>
                                        <p:tgtEl>
                                          <p:spTgt spid="196"/>
                                        </p:tgtEl>
                                      </p:cBhvr>
                                    </p:animEffect>
                                  </p:childTnLst>
                                </p:cTn>
                              </p:par>
                              <p:par>
                                <p:cTn fill="hold" nodeType="with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500"/>
                                        <p:tgtEl>
                                          <p:spTgt spid="19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5"/>
                                        </p:tgtEl>
                                        <p:attrNameLst>
                                          <p:attrName>style.visibility</p:attrName>
                                        </p:attrNameLst>
                                      </p:cBhvr>
                                      <p:to>
                                        <p:strVal val="visible"/>
                                      </p:to>
                                    </p:set>
                                    <p:anim calcmode="lin" valueType="num">
                                      <p:cBhvr additive="base">
                                        <p:cTn dur="500"/>
                                        <p:tgtEl>
                                          <p:spTgt spid="175"/>
                                        </p:tgtEl>
                                        <p:attrNameLst>
                                          <p:attrName>ppt_w</p:attrName>
                                        </p:attrNameLst>
                                      </p:cBhvr>
                                      <p:tavLst>
                                        <p:tav fmla="" tm="0">
                                          <p:val>
                                            <p:strVal val="0"/>
                                          </p:val>
                                        </p:tav>
                                        <p:tav fmla="" tm="100000">
                                          <p:val>
                                            <p:strVal val="#ppt_w"/>
                                          </p:val>
                                        </p:tav>
                                      </p:tavLst>
                                    </p:anim>
                                    <p:anim calcmode="lin" valueType="num">
                                      <p:cBhvr additive="base">
                                        <p:cTn dur="500"/>
                                        <p:tgtEl>
                                          <p:spTgt spid="175"/>
                                        </p:tgtEl>
                                        <p:attrNameLst>
                                          <p:attrName>ppt_h</p:attrName>
                                        </p:attrNameLst>
                                      </p:cBhvr>
                                      <p:tavLst>
                                        <p:tav fmla="" tm="0">
                                          <p:val>
                                            <p:strVal val="0"/>
                                          </p:val>
                                        </p:tav>
                                        <p:tav fmla="" tm="100000">
                                          <p:val>
                                            <p:strVal val="#ppt_h"/>
                                          </p:val>
                                        </p:tav>
                                      </p:tavLst>
                                    </p:anim>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500"/>
                                        <p:tgtEl>
                                          <p:spTgt spid="179"/>
                                        </p:tgtEl>
                                      </p:cBhvr>
                                    </p:animEffect>
                                  </p:childTnLst>
                                </p:cTn>
                              </p:par>
                            </p:childTnLst>
                          </p:cTn>
                        </p:par>
                        <p:par>
                          <p:cTn fill="hold">
                            <p:stCondLst>
                              <p:cond delay="15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childTnLst>
                          </p:cTn>
                        </p:par>
                        <p:par>
                          <p:cTn fill="hold">
                            <p:stCondLst>
                              <p:cond delay="2500"/>
                            </p:stCondLst>
                            <p:childTnLst>
                              <p:par>
                                <p:cTn fill="hold" nodeType="after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par>
                          <p:cTn fill="hold">
                            <p:stCondLst>
                              <p:cond delay="35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0"/>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04" name="Google Shape;204;p20"/>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05" name="Google Shape;205;p20"/>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06" name="Google Shape;206;p20"/>
          <p:cNvGrpSpPr/>
          <p:nvPr/>
        </p:nvGrpSpPr>
        <p:grpSpPr>
          <a:xfrm>
            <a:off x="291975" y="255126"/>
            <a:ext cx="226142" cy="147974"/>
            <a:chOff x="4935793" y="-737419"/>
            <a:chExt cx="226142" cy="147974"/>
          </a:xfrm>
        </p:grpSpPr>
        <p:cxnSp>
          <p:nvCxnSpPr>
            <p:cNvPr id="207" name="Google Shape;207;p20"/>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8" name="Google Shape;208;p20"/>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09" name="Google Shape;209;p20"/>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cxnSp>
        <p:nvCxnSpPr>
          <p:cNvPr id="210" name="Google Shape;210;p20"/>
          <p:cNvCxnSpPr/>
          <p:nvPr/>
        </p:nvCxnSpPr>
        <p:spPr>
          <a:xfrm>
            <a:off x="894735" y="2571750"/>
            <a:ext cx="7487049" cy="0"/>
          </a:xfrm>
          <a:prstGeom prst="straightConnector1">
            <a:avLst/>
          </a:prstGeom>
          <a:noFill/>
          <a:ln cap="flat" cmpd="sng" w="9525">
            <a:solidFill>
              <a:schemeClr val="lt2"/>
            </a:solidFill>
            <a:prstDash val="solid"/>
            <a:miter lim="800000"/>
            <a:headEnd len="sm" w="sm" type="none"/>
            <a:tailEnd len="med" w="med" type="triangle"/>
          </a:ln>
        </p:spPr>
      </p:cxnSp>
      <p:sp>
        <p:nvSpPr>
          <p:cNvPr id="211" name="Google Shape;211;p20"/>
          <p:cNvSpPr/>
          <p:nvPr/>
        </p:nvSpPr>
        <p:spPr>
          <a:xfrm rot="8100000">
            <a:off x="4264081"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2" name="Google Shape;212;p20"/>
          <p:cNvSpPr/>
          <p:nvPr/>
        </p:nvSpPr>
        <p:spPr>
          <a:xfrm rot="8100000">
            <a:off x="1343900" y="1581441"/>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3" name="Google Shape;213;p20"/>
          <p:cNvSpPr/>
          <p:nvPr/>
        </p:nvSpPr>
        <p:spPr>
          <a:xfrm rot="8100000">
            <a:off x="7184263" y="1470510"/>
            <a:ext cx="619620" cy="619620"/>
          </a:xfrm>
          <a:custGeom>
            <a:rect b="b" l="l" r="r" t="t"/>
            <a:pathLst>
              <a:path extrusionOk="0" h="1160206" w="1160206">
                <a:moveTo>
                  <a:pt x="329770" y="830435"/>
                </a:moveTo>
                <a:cubicBezTo>
                  <a:pt x="468024" y="968690"/>
                  <a:pt x="692180" y="968690"/>
                  <a:pt x="830435" y="830435"/>
                </a:cubicBezTo>
                <a:cubicBezTo>
                  <a:pt x="968690" y="692180"/>
                  <a:pt x="968690" y="468024"/>
                  <a:pt x="830435" y="329770"/>
                </a:cubicBezTo>
                <a:cubicBezTo>
                  <a:pt x="692180" y="191515"/>
                  <a:pt x="468024" y="191515"/>
                  <a:pt x="329770" y="329770"/>
                </a:cubicBezTo>
                <a:cubicBezTo>
                  <a:pt x="191515" y="468024"/>
                  <a:pt x="191515" y="692180"/>
                  <a:pt x="329770" y="830435"/>
                </a:cubicBezTo>
                <a:close/>
                <a:moveTo>
                  <a:pt x="169908" y="990298"/>
                </a:moveTo>
                <a:cubicBezTo>
                  <a:pt x="64930" y="885320"/>
                  <a:pt x="0" y="740294"/>
                  <a:pt x="0" y="580103"/>
                </a:cubicBezTo>
                <a:cubicBezTo>
                  <a:pt x="0" y="259721"/>
                  <a:pt x="259721" y="0"/>
                  <a:pt x="580103" y="0"/>
                </a:cubicBezTo>
                <a:lnTo>
                  <a:pt x="1160206" y="0"/>
                </a:lnTo>
                <a:lnTo>
                  <a:pt x="1160206" y="580103"/>
                </a:lnTo>
                <a:cubicBezTo>
                  <a:pt x="1160206" y="900485"/>
                  <a:pt x="900485" y="1160206"/>
                  <a:pt x="580103" y="1160206"/>
                </a:cubicBezTo>
                <a:cubicBezTo>
                  <a:pt x="419912" y="1160206"/>
                  <a:pt x="274886" y="1095276"/>
                  <a:pt x="169908" y="990298"/>
                </a:cubicBezTo>
                <a:close/>
              </a:path>
            </a:pathLst>
          </a:cu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4" name="Google Shape;214;p20"/>
          <p:cNvSpPr/>
          <p:nvPr/>
        </p:nvSpPr>
        <p:spPr>
          <a:xfrm>
            <a:off x="4468031"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5" name="Google Shape;215;p20"/>
          <p:cNvSpPr/>
          <p:nvPr/>
        </p:nvSpPr>
        <p:spPr>
          <a:xfrm>
            <a:off x="1549741" y="2473312"/>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6" name="Google Shape;216;p20"/>
          <p:cNvSpPr/>
          <p:nvPr/>
        </p:nvSpPr>
        <p:spPr>
          <a:xfrm>
            <a:off x="7390104" y="2467781"/>
            <a:ext cx="207937" cy="207937"/>
          </a:xfrm>
          <a:prstGeom prst="ellipse">
            <a:avLst/>
          </a:prstGeom>
          <a:solidFill>
            <a:schemeClr val="l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17" name="Google Shape;217;p20"/>
          <p:cNvSpPr/>
          <p:nvPr/>
        </p:nvSpPr>
        <p:spPr>
          <a:xfrm>
            <a:off x="950399" y="2769721"/>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2013.6-2014.6</a:t>
            </a:r>
            <a:endParaRPr sz="1400">
              <a:solidFill>
                <a:srgbClr val="FFF5E1"/>
              </a:solidFill>
              <a:latin typeface="Arial"/>
              <a:ea typeface="Arial"/>
              <a:cs typeface="Arial"/>
              <a:sym typeface="Arial"/>
            </a:endParaRPr>
          </a:p>
        </p:txBody>
      </p:sp>
      <p:sp>
        <p:nvSpPr>
          <p:cNvPr id="218" name="Google Shape;218;p20"/>
          <p:cNvSpPr/>
          <p:nvPr/>
        </p:nvSpPr>
        <p:spPr>
          <a:xfrm>
            <a:off x="3876029" y="2782718"/>
            <a:ext cx="1382109"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2014.6-2015.3</a:t>
            </a:r>
            <a:endParaRPr sz="1400">
              <a:solidFill>
                <a:srgbClr val="FFF5E1"/>
              </a:solidFill>
              <a:latin typeface="Arial"/>
              <a:ea typeface="Arial"/>
              <a:cs typeface="Arial"/>
              <a:sym typeface="Arial"/>
            </a:endParaRPr>
          </a:p>
        </p:txBody>
      </p:sp>
      <p:sp>
        <p:nvSpPr>
          <p:cNvPr id="219" name="Google Shape;219;p20"/>
          <p:cNvSpPr/>
          <p:nvPr/>
        </p:nvSpPr>
        <p:spPr>
          <a:xfrm>
            <a:off x="6789404" y="2814111"/>
            <a:ext cx="138211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2015.3-2016.9</a:t>
            </a:r>
            <a:endParaRPr sz="1400">
              <a:solidFill>
                <a:srgbClr val="FFF5E1"/>
              </a:solidFill>
              <a:latin typeface="Arial"/>
              <a:ea typeface="Arial"/>
              <a:cs typeface="Arial"/>
              <a:sym typeface="Arial"/>
            </a:endParaRPr>
          </a:p>
        </p:txBody>
      </p:sp>
      <p:sp>
        <p:nvSpPr>
          <p:cNvPr id="220" name="Google Shape;220;p20"/>
          <p:cNvSpPr/>
          <p:nvPr/>
        </p:nvSpPr>
        <p:spPr>
          <a:xfrm>
            <a:off x="1022766" y="3077498"/>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21" name="Google Shape;221;p20"/>
          <p:cNvSpPr/>
          <p:nvPr/>
        </p:nvSpPr>
        <p:spPr>
          <a:xfrm>
            <a:off x="3853180" y="3090495"/>
            <a:ext cx="1441420"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Herbert</a:t>
            </a:r>
            <a:endParaRPr sz="1400">
              <a:solidFill>
                <a:srgbClr val="FFF5E1"/>
              </a:solidFill>
              <a:latin typeface="Arial"/>
              <a:ea typeface="Arial"/>
              <a:cs typeface="Arial"/>
              <a:sym typeface="Arial"/>
            </a:endParaRPr>
          </a:p>
        </p:txBody>
      </p:sp>
      <p:sp>
        <p:nvSpPr>
          <p:cNvPr id="222" name="Google Shape;222;p20"/>
          <p:cNvSpPr/>
          <p:nvPr/>
        </p:nvSpPr>
        <p:spPr>
          <a:xfrm>
            <a:off x="6818245" y="3090495"/>
            <a:ext cx="1351652"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George Orwell</a:t>
            </a:r>
            <a:endParaRPr sz="1400">
              <a:solidFill>
                <a:srgbClr val="FFF5E1"/>
              </a:solidFill>
              <a:latin typeface="Arial"/>
              <a:ea typeface="Arial"/>
              <a:cs typeface="Arial"/>
              <a:sym typeface="Arial"/>
            </a:endParaRPr>
          </a:p>
        </p:txBody>
      </p:sp>
      <p:sp>
        <p:nvSpPr>
          <p:cNvPr id="223" name="Google Shape;223;p20"/>
          <p:cNvSpPr/>
          <p:nvPr/>
        </p:nvSpPr>
        <p:spPr>
          <a:xfrm>
            <a:off x="303075"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4" name="Google Shape;224;p20"/>
          <p:cNvSpPr/>
          <p:nvPr/>
        </p:nvSpPr>
        <p:spPr>
          <a:xfrm>
            <a:off x="3216450" y="3340780"/>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25" name="Google Shape;225;p20"/>
          <p:cNvSpPr/>
          <p:nvPr/>
        </p:nvSpPr>
        <p:spPr>
          <a:xfrm>
            <a:off x="6129825" y="334495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500"/>
                                        <p:tgtEl>
                                          <p:spTgt spid="2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5"/>
                                        </p:tgtEl>
                                        <p:attrNameLst>
                                          <p:attrName>style.visibility</p:attrName>
                                        </p:attrNameLst>
                                      </p:cBhvr>
                                      <p:to>
                                        <p:strVal val="visible"/>
                                      </p:to>
                                    </p:set>
                                    <p:anim calcmode="lin" valueType="num">
                                      <p:cBhvr additive="base">
                                        <p:cTn dur="500"/>
                                        <p:tgtEl>
                                          <p:spTgt spid="215"/>
                                        </p:tgtEl>
                                        <p:attrNameLst>
                                          <p:attrName>ppt_w</p:attrName>
                                        </p:attrNameLst>
                                      </p:cBhvr>
                                      <p:tavLst>
                                        <p:tav fmla="" tm="0">
                                          <p:val>
                                            <p:strVal val="0"/>
                                          </p:val>
                                        </p:tav>
                                        <p:tav fmla="" tm="100000">
                                          <p:val>
                                            <p:strVal val="#ppt_w"/>
                                          </p:val>
                                        </p:tav>
                                      </p:tavLst>
                                    </p:anim>
                                    <p:anim calcmode="lin" valueType="num">
                                      <p:cBhvr additive="base">
                                        <p:cTn dur="500"/>
                                        <p:tgtEl>
                                          <p:spTgt spid="215"/>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2"/>
                                        </p:tgtEl>
                                        <p:attrNameLst>
                                          <p:attrName>style.visibility</p:attrName>
                                        </p:attrNameLst>
                                      </p:cBhvr>
                                      <p:to>
                                        <p:strVal val="visible"/>
                                      </p:to>
                                    </p:set>
                                    <p:animEffect filter="fade" transition="in">
                                      <p:cBhvr>
                                        <p:cTn dur="1000"/>
                                        <p:tgtEl>
                                          <p:spTgt spid="2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par>
                                <p:cTn fill="hold" nodeType="with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1000"/>
                                        <p:tgtEl>
                                          <p:spTgt spid="220"/>
                                        </p:tgtEl>
                                      </p:cBhvr>
                                    </p:animEffect>
                                  </p:childTnLst>
                                </p:cTn>
                              </p:par>
                              <p:par>
                                <p:cTn fill="hold" nodeType="with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4"/>
                                        </p:tgtEl>
                                        <p:attrNameLst>
                                          <p:attrName>style.visibility</p:attrName>
                                        </p:attrNameLst>
                                      </p:cBhvr>
                                      <p:to>
                                        <p:strVal val="visible"/>
                                      </p:to>
                                    </p:set>
                                    <p:anim calcmode="lin" valueType="num">
                                      <p:cBhvr additive="base">
                                        <p:cTn dur="500"/>
                                        <p:tgtEl>
                                          <p:spTgt spid="214"/>
                                        </p:tgtEl>
                                        <p:attrNameLst>
                                          <p:attrName>ppt_w</p:attrName>
                                        </p:attrNameLst>
                                      </p:cBhvr>
                                      <p:tavLst>
                                        <p:tav fmla="" tm="0">
                                          <p:val>
                                            <p:strVal val="0"/>
                                          </p:val>
                                        </p:tav>
                                        <p:tav fmla="" tm="100000">
                                          <p:val>
                                            <p:strVal val="#ppt_w"/>
                                          </p:val>
                                        </p:tav>
                                      </p:tavLst>
                                    </p:anim>
                                    <p:anim calcmode="lin" valueType="num">
                                      <p:cBhvr additive="base">
                                        <p:cTn dur="500"/>
                                        <p:tgtEl>
                                          <p:spTgt spid="214"/>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1"/>
                                        </p:tgtEl>
                                        <p:attrNameLst>
                                          <p:attrName>style.visibility</p:attrName>
                                        </p:attrNameLst>
                                      </p:cBhvr>
                                      <p:to>
                                        <p:strVal val="visible"/>
                                      </p:to>
                                    </p:set>
                                    <p:animEffect filter="fade" transition="in">
                                      <p:cBhvr>
                                        <p:cTn dur="1000"/>
                                        <p:tgtEl>
                                          <p:spTgt spid="2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10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par>
                                <p:cTn fill="hold" nodeType="withEffect" presetClass="entr" presetID="10" presetSubtype="0">
                                  <p:stCondLst>
                                    <p:cond delay="0"/>
                                  </p:stCondLst>
                                  <p:childTnLst>
                                    <p:set>
                                      <p:cBhvr>
                                        <p:cTn dur="1" fill="hold">
                                          <p:stCondLst>
                                            <p:cond delay="0"/>
                                          </p:stCondLst>
                                        </p:cTn>
                                        <p:tgtEl>
                                          <p:spTgt spid="224"/>
                                        </p:tgtEl>
                                        <p:attrNameLst>
                                          <p:attrName>style.visibility</p:attrName>
                                        </p:attrNameLst>
                                      </p:cBhvr>
                                      <p:to>
                                        <p:strVal val="visible"/>
                                      </p:to>
                                    </p:set>
                                    <p:animEffect filter="fade" transition="in">
                                      <p:cBhvr>
                                        <p:cTn dur="1000"/>
                                        <p:tgtEl>
                                          <p:spTgt spid="22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ppt_w</p:attrName>
                                        </p:attrNameLst>
                                      </p:cBhvr>
                                      <p:tavLst>
                                        <p:tav fmla="" tm="0">
                                          <p:val>
                                            <p:strVal val="0"/>
                                          </p:val>
                                        </p:tav>
                                        <p:tav fmla="" tm="100000">
                                          <p:val>
                                            <p:strVal val="#ppt_w"/>
                                          </p:val>
                                        </p:tav>
                                      </p:tavLst>
                                    </p:anim>
                                    <p:anim calcmode="lin" valueType="num">
                                      <p:cBhvr additive="base">
                                        <p:cTn dur="500"/>
                                        <p:tgtEl>
                                          <p:spTgt spid="216"/>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3"/>
                                        </p:tgtEl>
                                        <p:attrNameLst>
                                          <p:attrName>style.visibility</p:attrName>
                                        </p:attrNameLst>
                                      </p:cBhvr>
                                      <p:to>
                                        <p:strVal val="visible"/>
                                      </p:to>
                                    </p:set>
                                    <p:animEffect filter="fade" transition="in">
                                      <p:cBhvr>
                                        <p:cTn dur="1000"/>
                                        <p:tgtEl>
                                          <p:spTgt spid="21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1000"/>
                                        <p:tgtEl>
                                          <p:spTgt spid="219"/>
                                        </p:tgtEl>
                                      </p:cBhvr>
                                    </p:animEffect>
                                  </p:childTnLst>
                                </p:cTn>
                              </p:par>
                              <p:par>
                                <p:cTn fill="hold" nodeType="with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1000"/>
                                        <p:tgtEl>
                                          <p:spTgt spid="222"/>
                                        </p:tgtEl>
                                      </p:cBhvr>
                                    </p:animEffect>
                                  </p:childTnLst>
                                </p:cTn>
                              </p:par>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1000"/>
                                        <p:tgtEl>
                                          <p:spTgt spid="22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1"/>
          <p:cNvSpPr/>
          <p:nvPr/>
        </p:nvSpPr>
        <p:spPr>
          <a:xfrm>
            <a:off x="3871327"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32" name="Google Shape;232;p21"/>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Work Experience</a:t>
            </a:r>
            <a:endParaRPr/>
          </a:p>
        </p:txBody>
      </p:sp>
      <p:cxnSp>
        <p:nvCxnSpPr>
          <p:cNvPr id="233" name="Google Shape;233;p21"/>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34" name="Google Shape;234;p21"/>
          <p:cNvGrpSpPr/>
          <p:nvPr/>
        </p:nvGrpSpPr>
        <p:grpSpPr>
          <a:xfrm>
            <a:off x="291975" y="255126"/>
            <a:ext cx="226142" cy="147974"/>
            <a:chOff x="4935793" y="-737419"/>
            <a:chExt cx="226142" cy="147974"/>
          </a:xfrm>
        </p:grpSpPr>
        <p:cxnSp>
          <p:nvCxnSpPr>
            <p:cNvPr id="235" name="Google Shape;235;p21"/>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6" name="Google Shape;236;p21"/>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37" name="Google Shape;237;p21"/>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grpSp>
        <p:nvGrpSpPr>
          <p:cNvPr id="238" name="Google Shape;238;p21"/>
          <p:cNvGrpSpPr/>
          <p:nvPr/>
        </p:nvGrpSpPr>
        <p:grpSpPr>
          <a:xfrm>
            <a:off x="3663950" y="2102499"/>
            <a:ext cx="1816100" cy="2642416"/>
            <a:chOff x="3779912" y="2006645"/>
            <a:chExt cx="1005292" cy="1461300"/>
          </a:xfrm>
        </p:grpSpPr>
        <p:sp>
          <p:nvSpPr>
            <p:cNvPr id="239" name="Google Shape;239;p21"/>
            <p:cNvSpPr/>
            <p:nvPr/>
          </p:nvSpPr>
          <p:spPr>
            <a:xfrm>
              <a:off x="3779912" y="2711385"/>
              <a:ext cx="1005292" cy="756560"/>
            </a:xfrm>
            <a:custGeom>
              <a:rect b="b" l="l" r="r" t="t"/>
              <a:pathLst>
                <a:path extrusionOk="0" h="161" w="194">
                  <a:moveTo>
                    <a:pt x="179" y="29"/>
                  </a:moveTo>
                  <a:cubicBezTo>
                    <a:pt x="178" y="19"/>
                    <a:pt x="176" y="9"/>
                    <a:pt x="172" y="0"/>
                  </a:cubicBezTo>
                  <a:cubicBezTo>
                    <a:pt x="150" y="7"/>
                    <a:pt x="125" y="12"/>
                    <a:pt x="97" y="12"/>
                  </a:cubicBezTo>
                  <a:cubicBezTo>
                    <a:pt x="69" y="12"/>
                    <a:pt x="44" y="7"/>
                    <a:pt x="22" y="0"/>
                  </a:cubicBezTo>
                  <a:cubicBezTo>
                    <a:pt x="18" y="9"/>
                    <a:pt x="16" y="19"/>
                    <a:pt x="15" y="29"/>
                  </a:cubicBezTo>
                  <a:cubicBezTo>
                    <a:pt x="5" y="33"/>
                    <a:pt x="0" y="49"/>
                    <a:pt x="4" y="65"/>
                  </a:cubicBezTo>
                  <a:cubicBezTo>
                    <a:pt x="8" y="79"/>
                    <a:pt x="17" y="88"/>
                    <a:pt x="26" y="88"/>
                  </a:cubicBezTo>
                  <a:cubicBezTo>
                    <a:pt x="41" y="126"/>
                    <a:pt x="69" y="161"/>
                    <a:pt x="99" y="161"/>
                  </a:cubicBezTo>
                  <a:cubicBezTo>
                    <a:pt x="129" y="161"/>
                    <a:pt x="155" y="126"/>
                    <a:pt x="169" y="88"/>
                  </a:cubicBezTo>
                  <a:cubicBezTo>
                    <a:pt x="178" y="87"/>
                    <a:pt x="187" y="78"/>
                    <a:pt x="190" y="65"/>
                  </a:cubicBezTo>
                  <a:cubicBezTo>
                    <a:pt x="194" y="49"/>
                    <a:pt x="189" y="33"/>
                    <a:pt x="179" y="2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0" name="Google Shape;240;p21"/>
            <p:cNvSpPr/>
            <p:nvPr/>
          </p:nvSpPr>
          <p:spPr>
            <a:xfrm>
              <a:off x="3883544" y="2151735"/>
              <a:ext cx="808379" cy="580375"/>
            </a:xfrm>
            <a:custGeom>
              <a:rect b="b" l="l" r="r" t="t"/>
              <a:pathLst>
                <a:path extrusionOk="0" h="126" w="156">
                  <a:moveTo>
                    <a:pt x="78" y="126"/>
                  </a:moveTo>
                  <a:cubicBezTo>
                    <a:pt x="121" y="126"/>
                    <a:pt x="156" y="118"/>
                    <a:pt x="156" y="108"/>
                  </a:cubicBezTo>
                  <a:cubicBezTo>
                    <a:pt x="156" y="104"/>
                    <a:pt x="151" y="100"/>
                    <a:pt x="143" y="97"/>
                  </a:cubicBezTo>
                  <a:cubicBezTo>
                    <a:pt x="143" y="58"/>
                    <a:pt x="143" y="58"/>
                    <a:pt x="143" y="58"/>
                  </a:cubicBezTo>
                  <a:cubicBezTo>
                    <a:pt x="144" y="59"/>
                    <a:pt x="145" y="59"/>
                    <a:pt x="146" y="59"/>
                  </a:cubicBezTo>
                  <a:cubicBezTo>
                    <a:pt x="148" y="59"/>
                    <a:pt x="150" y="57"/>
                    <a:pt x="150" y="55"/>
                  </a:cubicBezTo>
                  <a:cubicBezTo>
                    <a:pt x="150" y="55"/>
                    <a:pt x="150" y="45"/>
                    <a:pt x="150" y="44"/>
                  </a:cubicBezTo>
                  <a:cubicBezTo>
                    <a:pt x="150" y="29"/>
                    <a:pt x="150" y="29"/>
                    <a:pt x="150" y="29"/>
                  </a:cubicBezTo>
                  <a:cubicBezTo>
                    <a:pt x="150" y="25"/>
                    <a:pt x="147" y="21"/>
                    <a:pt x="142" y="19"/>
                  </a:cubicBezTo>
                  <a:cubicBezTo>
                    <a:pt x="133" y="34"/>
                    <a:pt x="133" y="34"/>
                    <a:pt x="133" y="34"/>
                  </a:cubicBezTo>
                  <a:cubicBezTo>
                    <a:pt x="130" y="21"/>
                    <a:pt x="130" y="21"/>
                    <a:pt x="130" y="21"/>
                  </a:cubicBezTo>
                  <a:cubicBezTo>
                    <a:pt x="129" y="21"/>
                    <a:pt x="129" y="21"/>
                    <a:pt x="129" y="21"/>
                  </a:cubicBezTo>
                  <a:cubicBezTo>
                    <a:pt x="125" y="34"/>
                    <a:pt x="125" y="34"/>
                    <a:pt x="125" y="34"/>
                  </a:cubicBezTo>
                  <a:cubicBezTo>
                    <a:pt x="117" y="19"/>
                    <a:pt x="117" y="19"/>
                    <a:pt x="117" y="19"/>
                  </a:cubicBezTo>
                  <a:cubicBezTo>
                    <a:pt x="112" y="21"/>
                    <a:pt x="108" y="25"/>
                    <a:pt x="108" y="29"/>
                  </a:cubicBezTo>
                  <a:cubicBezTo>
                    <a:pt x="108" y="56"/>
                    <a:pt x="108" y="56"/>
                    <a:pt x="108" y="56"/>
                  </a:cubicBezTo>
                  <a:cubicBezTo>
                    <a:pt x="108" y="59"/>
                    <a:pt x="110" y="61"/>
                    <a:pt x="113" y="61"/>
                  </a:cubicBezTo>
                  <a:cubicBezTo>
                    <a:pt x="115" y="61"/>
                    <a:pt x="117" y="59"/>
                    <a:pt x="117" y="56"/>
                  </a:cubicBezTo>
                  <a:cubicBezTo>
                    <a:pt x="117" y="61"/>
                    <a:pt x="117" y="61"/>
                    <a:pt x="117" y="61"/>
                  </a:cubicBezTo>
                  <a:cubicBezTo>
                    <a:pt x="117" y="92"/>
                    <a:pt x="117" y="92"/>
                    <a:pt x="117" y="92"/>
                  </a:cubicBezTo>
                  <a:cubicBezTo>
                    <a:pt x="109" y="90"/>
                    <a:pt x="100" y="90"/>
                    <a:pt x="91" y="89"/>
                  </a:cubicBezTo>
                  <a:cubicBezTo>
                    <a:pt x="91" y="88"/>
                    <a:pt x="92" y="87"/>
                    <a:pt x="92" y="86"/>
                  </a:cubicBezTo>
                  <a:cubicBezTo>
                    <a:pt x="92" y="39"/>
                    <a:pt x="92" y="39"/>
                    <a:pt x="92" y="39"/>
                  </a:cubicBezTo>
                  <a:cubicBezTo>
                    <a:pt x="93" y="40"/>
                    <a:pt x="94" y="40"/>
                    <a:pt x="95" y="40"/>
                  </a:cubicBezTo>
                  <a:cubicBezTo>
                    <a:pt x="97" y="40"/>
                    <a:pt x="99" y="38"/>
                    <a:pt x="99" y="36"/>
                  </a:cubicBezTo>
                  <a:cubicBezTo>
                    <a:pt x="99" y="36"/>
                    <a:pt x="99" y="26"/>
                    <a:pt x="99" y="25"/>
                  </a:cubicBezTo>
                  <a:cubicBezTo>
                    <a:pt x="99" y="11"/>
                    <a:pt x="99" y="11"/>
                    <a:pt x="99" y="11"/>
                  </a:cubicBezTo>
                  <a:cubicBezTo>
                    <a:pt x="99" y="6"/>
                    <a:pt x="96" y="2"/>
                    <a:pt x="91" y="0"/>
                  </a:cubicBezTo>
                  <a:cubicBezTo>
                    <a:pt x="82" y="15"/>
                    <a:pt x="82" y="15"/>
                    <a:pt x="82" y="15"/>
                  </a:cubicBezTo>
                  <a:cubicBezTo>
                    <a:pt x="79" y="2"/>
                    <a:pt x="79" y="2"/>
                    <a:pt x="79" y="2"/>
                  </a:cubicBezTo>
                  <a:cubicBezTo>
                    <a:pt x="78" y="2"/>
                    <a:pt x="78" y="2"/>
                    <a:pt x="78" y="2"/>
                  </a:cubicBezTo>
                  <a:cubicBezTo>
                    <a:pt x="74" y="15"/>
                    <a:pt x="74" y="15"/>
                    <a:pt x="74" y="15"/>
                  </a:cubicBezTo>
                  <a:cubicBezTo>
                    <a:pt x="66" y="0"/>
                    <a:pt x="66" y="0"/>
                    <a:pt x="66" y="0"/>
                  </a:cubicBezTo>
                  <a:cubicBezTo>
                    <a:pt x="61" y="2"/>
                    <a:pt x="57" y="6"/>
                    <a:pt x="57" y="11"/>
                  </a:cubicBezTo>
                  <a:cubicBezTo>
                    <a:pt x="57" y="37"/>
                    <a:pt x="57" y="37"/>
                    <a:pt x="57" y="37"/>
                  </a:cubicBezTo>
                  <a:cubicBezTo>
                    <a:pt x="57" y="40"/>
                    <a:pt x="59" y="42"/>
                    <a:pt x="61" y="42"/>
                  </a:cubicBezTo>
                  <a:cubicBezTo>
                    <a:pt x="64" y="42"/>
                    <a:pt x="66" y="40"/>
                    <a:pt x="66" y="37"/>
                  </a:cubicBezTo>
                  <a:cubicBezTo>
                    <a:pt x="66" y="42"/>
                    <a:pt x="66" y="42"/>
                    <a:pt x="66" y="42"/>
                  </a:cubicBezTo>
                  <a:cubicBezTo>
                    <a:pt x="66" y="86"/>
                    <a:pt x="66" y="86"/>
                    <a:pt x="66" y="86"/>
                  </a:cubicBezTo>
                  <a:cubicBezTo>
                    <a:pt x="66" y="87"/>
                    <a:pt x="66" y="88"/>
                    <a:pt x="67" y="89"/>
                  </a:cubicBezTo>
                  <a:cubicBezTo>
                    <a:pt x="57" y="90"/>
                    <a:pt x="48" y="90"/>
                    <a:pt x="40" y="91"/>
                  </a:cubicBezTo>
                  <a:cubicBezTo>
                    <a:pt x="40" y="56"/>
                    <a:pt x="40" y="56"/>
                    <a:pt x="40" y="56"/>
                  </a:cubicBezTo>
                  <a:cubicBezTo>
                    <a:pt x="41" y="57"/>
                    <a:pt x="42" y="58"/>
                    <a:pt x="43" y="58"/>
                  </a:cubicBezTo>
                  <a:cubicBezTo>
                    <a:pt x="46" y="58"/>
                    <a:pt x="48" y="56"/>
                    <a:pt x="48" y="53"/>
                  </a:cubicBezTo>
                  <a:cubicBezTo>
                    <a:pt x="48" y="53"/>
                    <a:pt x="48" y="43"/>
                    <a:pt x="48" y="43"/>
                  </a:cubicBezTo>
                  <a:cubicBezTo>
                    <a:pt x="48" y="28"/>
                    <a:pt x="48" y="28"/>
                    <a:pt x="48" y="28"/>
                  </a:cubicBezTo>
                  <a:cubicBezTo>
                    <a:pt x="48" y="23"/>
                    <a:pt x="44" y="20"/>
                    <a:pt x="39" y="17"/>
                  </a:cubicBezTo>
                  <a:cubicBezTo>
                    <a:pt x="31" y="32"/>
                    <a:pt x="31" y="32"/>
                    <a:pt x="31" y="32"/>
                  </a:cubicBezTo>
                  <a:cubicBezTo>
                    <a:pt x="27" y="19"/>
                    <a:pt x="27" y="19"/>
                    <a:pt x="27" y="19"/>
                  </a:cubicBezTo>
                  <a:cubicBezTo>
                    <a:pt x="26" y="19"/>
                    <a:pt x="26" y="19"/>
                    <a:pt x="26" y="19"/>
                  </a:cubicBezTo>
                  <a:cubicBezTo>
                    <a:pt x="23" y="32"/>
                    <a:pt x="23" y="32"/>
                    <a:pt x="23" y="32"/>
                  </a:cubicBezTo>
                  <a:cubicBezTo>
                    <a:pt x="14" y="17"/>
                    <a:pt x="14" y="17"/>
                    <a:pt x="14" y="17"/>
                  </a:cubicBezTo>
                  <a:cubicBezTo>
                    <a:pt x="9" y="20"/>
                    <a:pt x="6" y="23"/>
                    <a:pt x="6" y="28"/>
                  </a:cubicBezTo>
                  <a:cubicBezTo>
                    <a:pt x="6" y="55"/>
                    <a:pt x="6" y="55"/>
                    <a:pt x="6" y="55"/>
                  </a:cubicBezTo>
                  <a:cubicBezTo>
                    <a:pt x="6" y="57"/>
                    <a:pt x="8" y="59"/>
                    <a:pt x="10" y="59"/>
                  </a:cubicBezTo>
                  <a:cubicBezTo>
                    <a:pt x="12" y="59"/>
                    <a:pt x="14" y="57"/>
                    <a:pt x="14" y="55"/>
                  </a:cubicBezTo>
                  <a:cubicBezTo>
                    <a:pt x="14" y="59"/>
                    <a:pt x="14" y="59"/>
                    <a:pt x="14" y="59"/>
                  </a:cubicBezTo>
                  <a:cubicBezTo>
                    <a:pt x="14" y="97"/>
                    <a:pt x="14" y="97"/>
                    <a:pt x="14" y="97"/>
                  </a:cubicBezTo>
                  <a:cubicBezTo>
                    <a:pt x="5" y="100"/>
                    <a:pt x="0" y="104"/>
                    <a:pt x="0" y="108"/>
                  </a:cubicBezTo>
                  <a:cubicBezTo>
                    <a:pt x="0" y="118"/>
                    <a:pt x="35" y="126"/>
                    <a:pt x="78" y="126"/>
                  </a:cubicBezTo>
                  <a:close/>
                  <a:moveTo>
                    <a:pt x="129" y="40"/>
                  </a:moveTo>
                  <a:cubicBezTo>
                    <a:pt x="129" y="41"/>
                    <a:pt x="129" y="41"/>
                    <a:pt x="129" y="41"/>
                  </a:cubicBezTo>
                  <a:cubicBezTo>
                    <a:pt x="129" y="40"/>
                    <a:pt x="129" y="40"/>
                    <a:pt x="129" y="40"/>
                  </a:cubicBezTo>
                  <a:close/>
                  <a:moveTo>
                    <a:pt x="79" y="88"/>
                  </a:moveTo>
                  <a:cubicBezTo>
                    <a:pt x="79" y="88"/>
                    <a:pt x="79" y="89"/>
                    <a:pt x="80" y="89"/>
                  </a:cubicBezTo>
                  <a:cubicBezTo>
                    <a:pt x="79" y="89"/>
                    <a:pt x="79" y="89"/>
                    <a:pt x="78" y="89"/>
                  </a:cubicBezTo>
                  <a:cubicBezTo>
                    <a:pt x="79" y="89"/>
                    <a:pt x="79" y="88"/>
                    <a:pt x="79" y="88"/>
                  </a:cubicBezTo>
                  <a:close/>
                  <a:moveTo>
                    <a:pt x="78" y="22"/>
                  </a:moveTo>
                  <a:cubicBezTo>
                    <a:pt x="78" y="22"/>
                    <a:pt x="78" y="22"/>
                    <a:pt x="78" y="22"/>
                  </a:cubicBezTo>
                  <a:cubicBezTo>
                    <a:pt x="78" y="22"/>
                    <a:pt x="78" y="22"/>
                    <a:pt x="78" y="22"/>
                  </a:cubicBezTo>
                  <a:close/>
                  <a:moveTo>
                    <a:pt x="27" y="39"/>
                  </a:moveTo>
                  <a:cubicBezTo>
                    <a:pt x="27" y="39"/>
                    <a:pt x="27" y="39"/>
                    <a:pt x="27" y="39"/>
                  </a:cubicBezTo>
                  <a:cubicBezTo>
                    <a:pt x="27" y="39"/>
                    <a:pt x="27" y="39"/>
                    <a:pt x="27" y="39"/>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1" name="Google Shape;241;p21"/>
            <p:cNvSpPr/>
            <p:nvPr/>
          </p:nvSpPr>
          <p:spPr>
            <a:xfrm>
              <a:off x="3950907" y="2089555"/>
              <a:ext cx="150277" cy="134730"/>
            </a:xfrm>
            <a:custGeom>
              <a:rect b="b" l="l" r="r" t="t"/>
              <a:pathLst>
                <a:path extrusionOk="0" h="28" w="28">
                  <a:moveTo>
                    <a:pt x="4" y="18"/>
                  </a:moveTo>
                  <a:cubicBezTo>
                    <a:pt x="4" y="18"/>
                    <a:pt x="4" y="18"/>
                    <a:pt x="4" y="18"/>
                  </a:cubicBezTo>
                  <a:cubicBezTo>
                    <a:pt x="5" y="23"/>
                    <a:pt x="9" y="28"/>
                    <a:pt x="14" y="28"/>
                  </a:cubicBezTo>
                  <a:cubicBezTo>
                    <a:pt x="19" y="28"/>
                    <a:pt x="23" y="23"/>
                    <a:pt x="24" y="18"/>
                  </a:cubicBezTo>
                  <a:cubicBezTo>
                    <a:pt x="24" y="18"/>
                    <a:pt x="24" y="18"/>
                    <a:pt x="24" y="18"/>
                  </a:cubicBezTo>
                  <a:cubicBezTo>
                    <a:pt x="25" y="18"/>
                    <a:pt x="27" y="17"/>
                    <a:pt x="27" y="15"/>
                  </a:cubicBezTo>
                  <a:cubicBezTo>
                    <a:pt x="28" y="13"/>
                    <a:pt x="27" y="11"/>
                    <a:pt x="25" y="11"/>
                  </a:cubicBezTo>
                  <a:cubicBezTo>
                    <a:pt x="25" y="11"/>
                    <a:pt x="25" y="11"/>
                    <a:pt x="25" y="11"/>
                  </a:cubicBezTo>
                  <a:cubicBezTo>
                    <a:pt x="25" y="10"/>
                    <a:pt x="25" y="10"/>
                    <a:pt x="25" y="10"/>
                  </a:cubicBezTo>
                  <a:cubicBezTo>
                    <a:pt x="25" y="5"/>
                    <a:pt x="20" y="0"/>
                    <a:pt x="14" y="0"/>
                  </a:cubicBezTo>
                  <a:cubicBezTo>
                    <a:pt x="8" y="0"/>
                    <a:pt x="3" y="5"/>
                    <a:pt x="3" y="10"/>
                  </a:cubicBezTo>
                  <a:cubicBezTo>
                    <a:pt x="3" y="10"/>
                    <a:pt x="3" y="10"/>
                    <a:pt x="3" y="11"/>
                  </a:cubicBezTo>
                  <a:cubicBezTo>
                    <a:pt x="3" y="11"/>
                    <a:pt x="3" y="11"/>
                    <a:pt x="3" y="11"/>
                  </a:cubicBezTo>
                  <a:cubicBezTo>
                    <a:pt x="1" y="11"/>
                    <a:pt x="0" y="13"/>
                    <a:pt x="1" y="15"/>
                  </a:cubicBezTo>
                  <a:cubicBezTo>
                    <a:pt x="1" y="17"/>
                    <a:pt x="3" y="18"/>
                    <a:pt x="4" y="18"/>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2" name="Google Shape;242;p21"/>
            <p:cNvSpPr/>
            <p:nvPr/>
          </p:nvSpPr>
          <p:spPr>
            <a:xfrm>
              <a:off x="4220373" y="2006645"/>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3"/>
                    <a:pt x="26" y="11"/>
                    <a:pt x="25" y="10"/>
                  </a:cubicBezTo>
                  <a:cubicBezTo>
                    <a:pt x="25" y="10"/>
                    <a:pt x="25" y="10"/>
                    <a:pt x="24" y="10"/>
                  </a:cubicBezTo>
                  <a:cubicBezTo>
                    <a:pt x="24" y="10"/>
                    <a:pt x="24" y="10"/>
                    <a:pt x="24" y="10"/>
                  </a:cubicBezTo>
                  <a:cubicBezTo>
                    <a:pt x="24" y="4"/>
                    <a:pt x="19" y="0"/>
                    <a:pt x="14" y="0"/>
                  </a:cubicBezTo>
                  <a:cubicBezTo>
                    <a:pt x="8" y="0"/>
                    <a:pt x="3" y="4"/>
                    <a:pt x="3" y="10"/>
                  </a:cubicBezTo>
                  <a:cubicBezTo>
                    <a:pt x="3" y="10"/>
                    <a:pt x="3" y="10"/>
                    <a:pt x="3" y="10"/>
                  </a:cubicBezTo>
                  <a:cubicBezTo>
                    <a:pt x="2" y="10"/>
                    <a:pt x="2" y="10"/>
                    <a:pt x="2" y="10"/>
                  </a:cubicBezTo>
                  <a:cubicBezTo>
                    <a:pt x="1" y="11"/>
                    <a:pt x="0" y="13"/>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3" name="Google Shape;243;p21"/>
            <p:cNvSpPr/>
            <p:nvPr/>
          </p:nvSpPr>
          <p:spPr>
            <a:xfrm>
              <a:off x="4287733" y="2566288"/>
              <a:ext cx="15544" cy="0"/>
            </a:xfrm>
            <a:custGeom>
              <a:rect b="b" l="l" r="r" t="t"/>
              <a:pathLst>
                <a:path extrusionOk="0" h="1" w="2">
                  <a:moveTo>
                    <a:pt x="1" y="0"/>
                  </a:moveTo>
                  <a:cubicBezTo>
                    <a:pt x="1" y="0"/>
                    <a:pt x="1" y="0"/>
                    <a:pt x="0" y="0"/>
                  </a:cubicBezTo>
                  <a:cubicBezTo>
                    <a:pt x="1" y="0"/>
                    <a:pt x="1" y="0"/>
                    <a:pt x="2" y="0"/>
                  </a:cubicBezTo>
                  <a:cubicBezTo>
                    <a:pt x="1" y="0"/>
                    <a:pt x="1" y="0"/>
                    <a:pt x="1" y="0"/>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44" name="Google Shape;244;p21"/>
            <p:cNvSpPr/>
            <p:nvPr/>
          </p:nvSpPr>
          <p:spPr>
            <a:xfrm>
              <a:off x="4287733" y="2250193"/>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5" name="Google Shape;245;p21"/>
            <p:cNvSpPr/>
            <p:nvPr/>
          </p:nvSpPr>
          <p:spPr>
            <a:xfrm>
              <a:off x="4557193"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6" name="Google Shape;246;p21"/>
            <p:cNvSpPr/>
            <p:nvPr/>
          </p:nvSpPr>
          <p:spPr>
            <a:xfrm>
              <a:off x="4018274" y="2333107"/>
              <a:ext cx="15544" cy="1036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47" name="Google Shape;247;p21"/>
            <p:cNvSpPr/>
            <p:nvPr/>
          </p:nvSpPr>
          <p:spPr>
            <a:xfrm>
              <a:off x="4489833" y="2105103"/>
              <a:ext cx="134730" cy="134730"/>
            </a:xfrm>
            <a:custGeom>
              <a:rect b="b" l="l" r="r" t="t"/>
              <a:pathLst>
                <a:path extrusionOk="0" h="28" w="27">
                  <a:moveTo>
                    <a:pt x="4" y="17"/>
                  </a:moveTo>
                  <a:cubicBezTo>
                    <a:pt x="4" y="17"/>
                    <a:pt x="4" y="17"/>
                    <a:pt x="4" y="17"/>
                  </a:cubicBezTo>
                  <a:cubicBezTo>
                    <a:pt x="5" y="23"/>
                    <a:pt x="9" y="28"/>
                    <a:pt x="14" y="28"/>
                  </a:cubicBezTo>
                  <a:cubicBezTo>
                    <a:pt x="18" y="28"/>
                    <a:pt x="22" y="23"/>
                    <a:pt x="23" y="17"/>
                  </a:cubicBezTo>
                  <a:cubicBezTo>
                    <a:pt x="23" y="17"/>
                    <a:pt x="23" y="17"/>
                    <a:pt x="23" y="17"/>
                  </a:cubicBezTo>
                  <a:cubicBezTo>
                    <a:pt x="25" y="18"/>
                    <a:pt x="26" y="16"/>
                    <a:pt x="27" y="14"/>
                  </a:cubicBezTo>
                  <a:cubicBezTo>
                    <a:pt x="27" y="12"/>
                    <a:pt x="26" y="11"/>
                    <a:pt x="25" y="10"/>
                  </a:cubicBezTo>
                  <a:cubicBezTo>
                    <a:pt x="25" y="10"/>
                    <a:pt x="25" y="10"/>
                    <a:pt x="24" y="10"/>
                  </a:cubicBezTo>
                  <a:cubicBezTo>
                    <a:pt x="24" y="10"/>
                    <a:pt x="24" y="10"/>
                    <a:pt x="24" y="10"/>
                  </a:cubicBezTo>
                  <a:cubicBezTo>
                    <a:pt x="24" y="4"/>
                    <a:pt x="20" y="0"/>
                    <a:pt x="14" y="0"/>
                  </a:cubicBezTo>
                  <a:cubicBezTo>
                    <a:pt x="8" y="0"/>
                    <a:pt x="3" y="4"/>
                    <a:pt x="3" y="10"/>
                  </a:cubicBezTo>
                  <a:cubicBezTo>
                    <a:pt x="3" y="10"/>
                    <a:pt x="3" y="10"/>
                    <a:pt x="3" y="10"/>
                  </a:cubicBezTo>
                  <a:cubicBezTo>
                    <a:pt x="3" y="10"/>
                    <a:pt x="2" y="10"/>
                    <a:pt x="2" y="10"/>
                  </a:cubicBezTo>
                  <a:cubicBezTo>
                    <a:pt x="1" y="11"/>
                    <a:pt x="0" y="12"/>
                    <a:pt x="0" y="14"/>
                  </a:cubicBezTo>
                  <a:cubicBezTo>
                    <a:pt x="1" y="16"/>
                    <a:pt x="2" y="18"/>
                    <a:pt x="4" y="17"/>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grpSp>
        <p:nvGrpSpPr>
          <p:cNvPr id="248" name="Google Shape;248;p21"/>
          <p:cNvGrpSpPr/>
          <p:nvPr/>
        </p:nvGrpSpPr>
        <p:grpSpPr>
          <a:xfrm>
            <a:off x="808038" y="2293058"/>
            <a:ext cx="2178050" cy="865814"/>
            <a:chOff x="783626" y="3401047"/>
            <a:chExt cx="2177317" cy="865477"/>
          </a:xfrm>
        </p:grpSpPr>
        <p:sp>
          <p:nvSpPr>
            <p:cNvPr id="249" name="Google Shape;249;p21"/>
            <p:cNvSpPr/>
            <p:nvPr/>
          </p:nvSpPr>
          <p:spPr>
            <a:xfrm>
              <a:off x="783626" y="3651851"/>
              <a:ext cx="2177317" cy="614673"/>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You can do nothing to change the past, and the future will never come exactly as you plan or hope for.</a:t>
              </a:r>
              <a:endParaRPr sz="900">
                <a:solidFill>
                  <a:srgbClr val="FFF5E1"/>
                </a:solidFill>
                <a:latin typeface="Arial"/>
                <a:ea typeface="Arial"/>
                <a:cs typeface="Arial"/>
                <a:sym typeface="Arial"/>
              </a:endParaRPr>
            </a:p>
          </p:txBody>
        </p:sp>
        <p:sp>
          <p:nvSpPr>
            <p:cNvPr id="250" name="Google Shape;250;p21"/>
            <p:cNvSpPr/>
            <p:nvPr/>
          </p:nvSpPr>
          <p:spPr>
            <a:xfrm>
              <a:off x="1371354" y="3401047"/>
              <a:ext cx="1001860" cy="276891"/>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200">
                  <a:solidFill>
                    <a:srgbClr val="FFF5E1"/>
                  </a:solidFill>
                  <a:latin typeface="Arial"/>
                  <a:ea typeface="Arial"/>
                  <a:cs typeface="Arial"/>
                  <a:sym typeface="Arial"/>
                </a:rPr>
                <a:t>Pricing Plan</a:t>
              </a:r>
              <a:endParaRPr sz="1200">
                <a:solidFill>
                  <a:srgbClr val="FFF5E1"/>
                </a:solidFill>
                <a:latin typeface="Arial"/>
                <a:ea typeface="Arial"/>
                <a:cs typeface="Arial"/>
                <a:sym typeface="Arial"/>
              </a:endParaRPr>
            </a:p>
          </p:txBody>
        </p:sp>
      </p:grpSp>
      <p:grpSp>
        <p:nvGrpSpPr>
          <p:cNvPr id="251" name="Google Shape;251;p21"/>
          <p:cNvGrpSpPr/>
          <p:nvPr/>
        </p:nvGrpSpPr>
        <p:grpSpPr>
          <a:xfrm>
            <a:off x="5937250" y="2293058"/>
            <a:ext cx="2178050" cy="685765"/>
            <a:chOff x="783626" y="3401047"/>
            <a:chExt cx="2177317" cy="685498"/>
          </a:xfrm>
        </p:grpSpPr>
        <p:sp>
          <p:nvSpPr>
            <p:cNvPr id="252" name="Google Shape;252;p21"/>
            <p:cNvSpPr/>
            <p:nvPr/>
          </p:nvSpPr>
          <p:spPr>
            <a:xfrm>
              <a:off x="783626" y="3651851"/>
              <a:ext cx="2177317" cy="43469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I believe that people would be alive today if there were a death penalty.</a:t>
              </a:r>
              <a:endParaRPr sz="900">
                <a:solidFill>
                  <a:srgbClr val="FFF5E1"/>
                </a:solidFill>
                <a:latin typeface="Arial"/>
                <a:ea typeface="Arial"/>
                <a:cs typeface="Arial"/>
                <a:sym typeface="Arial"/>
              </a:endParaRPr>
            </a:p>
          </p:txBody>
        </p:sp>
        <p:sp>
          <p:nvSpPr>
            <p:cNvPr id="253" name="Google Shape;253;p21"/>
            <p:cNvSpPr/>
            <p:nvPr/>
          </p:nvSpPr>
          <p:spPr>
            <a:xfrm>
              <a:off x="1408211" y="3401047"/>
              <a:ext cx="928147"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Market Size</a:t>
              </a:r>
              <a:endParaRPr sz="1100">
                <a:solidFill>
                  <a:srgbClr val="FFF5E1"/>
                </a:solidFill>
                <a:latin typeface="Arial"/>
                <a:ea typeface="Arial"/>
                <a:cs typeface="Arial"/>
                <a:sym typeface="Arial"/>
              </a:endParaRPr>
            </a:p>
          </p:txBody>
        </p:sp>
      </p:grpSp>
      <p:grpSp>
        <p:nvGrpSpPr>
          <p:cNvPr id="254" name="Google Shape;254;p21"/>
          <p:cNvGrpSpPr/>
          <p:nvPr/>
        </p:nvGrpSpPr>
        <p:grpSpPr>
          <a:xfrm>
            <a:off x="2659064" y="1098889"/>
            <a:ext cx="3825875" cy="883385"/>
            <a:chOff x="783626" y="3401041"/>
            <a:chExt cx="2177317" cy="883040"/>
          </a:xfrm>
        </p:grpSpPr>
        <p:sp>
          <p:nvSpPr>
            <p:cNvPr id="255" name="Google Shape;255;p21"/>
            <p:cNvSpPr/>
            <p:nvPr/>
          </p:nvSpPr>
          <p:spPr>
            <a:xfrm>
              <a:off x="783626" y="3651847"/>
              <a:ext cx="2177317" cy="632234"/>
            </a:xfrm>
            <a:prstGeom prst="rect">
              <a:avLst/>
            </a:prstGeom>
            <a:noFill/>
            <a:ln>
              <a:noFill/>
            </a:ln>
          </p:spPr>
          <p:txBody>
            <a:bodyPr anchorCtr="0" anchor="t" bIns="45700" lIns="91425" spcFirstLastPara="1" rIns="91425" wrap="square" tIns="45700">
              <a:noAutofit/>
            </a:bodyPr>
            <a:lstStyle/>
            <a:p>
              <a:pPr indent="0" lvl="0" marL="0" marR="0" rtl="0" algn="ctr">
                <a:lnSpc>
                  <a:spcPct val="130000"/>
                </a:lnSpc>
                <a:spcBef>
                  <a:spcPts val="0"/>
                </a:spcBef>
                <a:spcAft>
                  <a:spcPts val="0"/>
                </a:spcAft>
                <a:buNone/>
              </a:pPr>
              <a:r>
                <a:rPr lang="tr-TR" sz="900">
                  <a:solidFill>
                    <a:srgbClr val="FFF5E1"/>
                  </a:solidFill>
                  <a:latin typeface="Arial"/>
                  <a:ea typeface="Arial"/>
                  <a:cs typeface="Arial"/>
                  <a:sym typeface="Arial"/>
                </a:rPr>
                <a:t>We use well-known development methodologies to create a customized approach for each of the projects. </a:t>
              </a:r>
              <a:endParaRPr sz="900">
                <a:solidFill>
                  <a:srgbClr val="FFF5E1"/>
                </a:solidFill>
                <a:latin typeface="Arial"/>
                <a:ea typeface="Arial"/>
                <a:cs typeface="Arial"/>
                <a:sym typeface="Arial"/>
              </a:endParaRPr>
            </a:p>
            <a:p>
              <a:pPr indent="0" lvl="0" marL="0" marR="0" rtl="0" algn="r">
                <a:lnSpc>
                  <a:spcPct val="130000"/>
                </a:lnSpc>
                <a:spcBef>
                  <a:spcPts val="0"/>
                </a:spcBef>
                <a:spcAft>
                  <a:spcPts val="0"/>
                </a:spcAft>
                <a:buClr>
                  <a:schemeClr val="dk1"/>
                </a:buClr>
                <a:buSzPts val="900"/>
                <a:buFont typeface="Arial"/>
                <a:buNone/>
              </a:pPr>
              <a:r>
                <a:t/>
              </a:r>
              <a:endParaRPr sz="900">
                <a:solidFill>
                  <a:srgbClr val="FFF5E1"/>
                </a:solidFill>
                <a:latin typeface="Arial"/>
                <a:ea typeface="Arial"/>
                <a:cs typeface="Arial"/>
                <a:sym typeface="Arial"/>
              </a:endParaRPr>
            </a:p>
          </p:txBody>
        </p:sp>
        <p:sp>
          <p:nvSpPr>
            <p:cNvPr id="256" name="Google Shape;256;p21"/>
            <p:cNvSpPr/>
            <p:nvPr/>
          </p:nvSpPr>
          <p:spPr>
            <a:xfrm>
              <a:off x="1631808" y="3401041"/>
              <a:ext cx="480951" cy="26150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100">
                  <a:solidFill>
                    <a:srgbClr val="FFF5E1"/>
                  </a:solidFill>
                  <a:latin typeface="Arial"/>
                  <a:ea typeface="Arial"/>
                  <a:cs typeface="Arial"/>
                  <a:sym typeface="Arial"/>
                </a:rPr>
                <a:t>Evaluation</a:t>
              </a:r>
              <a:endParaRPr sz="1100">
                <a:solidFill>
                  <a:srgbClr val="FFF5E1"/>
                </a:solidFill>
                <a:latin typeface="Arial"/>
                <a:ea typeface="Arial"/>
                <a:cs typeface="Arial"/>
                <a:sym typeface="Arial"/>
              </a:endParaRPr>
            </a:p>
          </p:txBody>
        </p:sp>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1000"/>
                                        <p:tgtEl>
                                          <p:spTgt spid="2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300"/>
                                  </p:stCondLst>
                                  <p:childTnLst>
                                    <p:set>
                                      <p:cBhvr>
                                        <p:cTn dur="1" fill="hold">
                                          <p:stCondLst>
                                            <p:cond delay="0"/>
                                          </p:stCondLst>
                                        </p:cTn>
                                        <p:tgtEl>
                                          <p:spTgt spid="238"/>
                                        </p:tgtEl>
                                        <p:attrNameLst>
                                          <p:attrName>style.visibility</p:attrName>
                                        </p:attrNameLst>
                                      </p:cBhvr>
                                      <p:to>
                                        <p:strVal val="visible"/>
                                      </p:to>
                                    </p:set>
                                    <p:animEffect filter="fade" transition="in">
                                      <p:cBhvr>
                                        <p:cTn dur="500"/>
                                        <p:tgtEl>
                                          <p:spTgt spid="238"/>
                                        </p:tgtEl>
                                      </p:cBhvr>
                                    </p:animEffect>
                                  </p:childTnLst>
                                </p:cTn>
                              </p:par>
                              <p:par>
                                <p:cTn fill="hold" nodeType="withEffect" presetClass="entr" presetID="10" presetSubtype="0">
                                  <p:stCondLst>
                                    <p:cond delay="600"/>
                                  </p:stCondLst>
                                  <p:childTnLst>
                                    <p:set>
                                      <p:cBhvr>
                                        <p:cTn dur="1" fill="hold">
                                          <p:stCondLst>
                                            <p:cond delay="0"/>
                                          </p:stCondLst>
                                        </p:cTn>
                                        <p:tgtEl>
                                          <p:spTgt spid="248"/>
                                        </p:tgtEl>
                                        <p:attrNameLst>
                                          <p:attrName>style.visibility</p:attrName>
                                        </p:attrNameLst>
                                      </p:cBhvr>
                                      <p:to>
                                        <p:strVal val="visible"/>
                                      </p:to>
                                    </p:set>
                                    <p:animEffect filter="fade" transition="in">
                                      <p:cBhvr>
                                        <p:cTn dur="500"/>
                                        <p:tgtEl>
                                          <p:spTgt spid="248"/>
                                        </p:tgtEl>
                                      </p:cBhvr>
                                    </p:animEffect>
                                  </p:childTnLst>
                                </p:cTn>
                              </p:par>
                              <p:par>
                                <p:cTn fill="hold" nodeType="withEffect" presetClass="entr" presetID="10" presetSubtype="0">
                                  <p:stCondLst>
                                    <p:cond delay="900"/>
                                  </p:stCondLst>
                                  <p:childTnLst>
                                    <p:set>
                                      <p:cBhvr>
                                        <p:cTn dur="1" fill="hold">
                                          <p:stCondLst>
                                            <p:cond delay="0"/>
                                          </p:stCondLst>
                                        </p:cTn>
                                        <p:tgtEl>
                                          <p:spTgt spid="251"/>
                                        </p:tgtEl>
                                        <p:attrNameLst>
                                          <p:attrName>style.visibility</p:attrName>
                                        </p:attrNameLst>
                                      </p:cBhvr>
                                      <p:to>
                                        <p:strVal val="visible"/>
                                      </p:to>
                                    </p:set>
                                    <p:animEffect filter="fade" transition="in">
                                      <p:cBhvr>
                                        <p:cTn dur="500"/>
                                        <p:tgtEl>
                                          <p:spTgt spid="251"/>
                                        </p:tgtEl>
                                      </p:cBhvr>
                                    </p:animEffect>
                                  </p:childTnLst>
                                </p:cTn>
                              </p:par>
                              <p:par>
                                <p:cTn fill="hold" nodeType="withEffect" presetClass="entr" presetID="10" presetSubtype="0">
                                  <p:stCondLst>
                                    <p:cond delay="1200"/>
                                  </p:stCondLst>
                                  <p:childTnLst>
                                    <p:set>
                                      <p:cBhvr>
                                        <p:cTn dur="1" fill="hold">
                                          <p:stCondLst>
                                            <p:cond delay="0"/>
                                          </p:stCondLst>
                                        </p:cTn>
                                        <p:tgtEl>
                                          <p:spTgt spid="254"/>
                                        </p:tgtEl>
                                        <p:attrNameLst>
                                          <p:attrName>style.visibility</p:attrName>
                                        </p:attrNameLst>
                                      </p:cBhvr>
                                      <p:to>
                                        <p:strVal val="visible"/>
                                      </p:to>
                                    </p:set>
                                    <p:animEffect filter="fade" transition="in">
                                      <p:cBhvr>
                                        <p:cTn dur="500"/>
                                        <p:tgtEl>
                                          <p:spTgt spid="2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22"/>
          <p:cNvSpPr/>
          <p:nvPr/>
        </p:nvSpPr>
        <p:spPr>
          <a:xfrm>
            <a:off x="3267798" y="2286556"/>
            <a:ext cx="2608406"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5400">
                <a:solidFill>
                  <a:srgbClr val="FFF5E1"/>
                </a:solidFill>
                <a:latin typeface="Arial"/>
                <a:ea typeface="Arial"/>
                <a:cs typeface="Arial"/>
                <a:sym typeface="Arial"/>
              </a:rPr>
              <a:t>ANGEL</a:t>
            </a:r>
            <a:endParaRPr b="1" sz="5400">
              <a:solidFill>
                <a:srgbClr val="FFF5E1"/>
              </a:solidFill>
              <a:latin typeface="Arial"/>
              <a:ea typeface="Arial"/>
              <a:cs typeface="Arial"/>
              <a:sym typeface="Arial"/>
            </a:endParaRPr>
          </a:p>
        </p:txBody>
      </p:sp>
      <p:sp>
        <p:nvSpPr>
          <p:cNvPr id="263" name="Google Shape;263;p22"/>
          <p:cNvSpPr txBox="1"/>
          <p:nvPr/>
        </p:nvSpPr>
        <p:spPr>
          <a:xfrm>
            <a:off x="3094672" y="3113311"/>
            <a:ext cx="2959034"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tr-TR" sz="2800">
                <a:solidFill>
                  <a:srgbClr val="FFF5E1"/>
                </a:solidFill>
                <a:latin typeface="Arial"/>
                <a:ea typeface="Arial"/>
                <a:cs typeface="Arial"/>
                <a:sym typeface="Arial"/>
              </a:rPr>
              <a:t>Personal Profile</a:t>
            </a:r>
            <a:endParaRPr/>
          </a:p>
        </p:txBody>
      </p:sp>
      <p:sp>
        <p:nvSpPr>
          <p:cNvPr id="264" name="Google Shape;264;p22"/>
          <p:cNvSpPr/>
          <p:nvPr/>
        </p:nvSpPr>
        <p:spPr>
          <a:xfrm>
            <a:off x="2726013" y="3636531"/>
            <a:ext cx="3696352" cy="442237"/>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800">
                <a:solidFill>
                  <a:srgbClr val="FFFFFF"/>
                </a:solidFill>
                <a:latin typeface="Arial"/>
                <a:ea typeface="Arial"/>
                <a:cs typeface="Arial"/>
                <a:sym typeface="Arial"/>
              </a:rPr>
              <a:t>You can do nothing to change the past, and the future will never come exactly as you plan or hope for.</a:t>
            </a:r>
            <a:endParaRPr sz="800">
              <a:solidFill>
                <a:srgbClr val="FFFFFF"/>
              </a:solidFill>
              <a:latin typeface="Arial"/>
              <a:ea typeface="Arial"/>
              <a:cs typeface="Arial"/>
              <a:sym typeface="Arial"/>
            </a:endParaRPr>
          </a:p>
        </p:txBody>
      </p:sp>
      <p:grpSp>
        <p:nvGrpSpPr>
          <p:cNvPr id="265" name="Google Shape;265;p22"/>
          <p:cNvGrpSpPr/>
          <p:nvPr/>
        </p:nvGrpSpPr>
        <p:grpSpPr>
          <a:xfrm>
            <a:off x="3895870" y="351638"/>
            <a:ext cx="1352257" cy="1878815"/>
            <a:chOff x="481770" y="484641"/>
            <a:chExt cx="1602126" cy="2391362"/>
          </a:xfrm>
        </p:grpSpPr>
        <p:grpSp>
          <p:nvGrpSpPr>
            <p:cNvPr id="266" name="Google Shape;266;p22"/>
            <p:cNvGrpSpPr/>
            <p:nvPr/>
          </p:nvGrpSpPr>
          <p:grpSpPr>
            <a:xfrm>
              <a:off x="481770" y="484641"/>
              <a:ext cx="1602126" cy="1980576"/>
              <a:chOff x="1747" y="-199"/>
              <a:chExt cx="2231" cy="2758"/>
            </a:xfrm>
          </p:grpSpPr>
          <p:sp>
            <p:nvSpPr>
              <p:cNvPr id="267" name="Google Shape;267;p22"/>
              <p:cNvSpPr/>
              <p:nvPr/>
            </p:nvSpPr>
            <p:spPr>
              <a:xfrm>
                <a:off x="2095" y="-199"/>
                <a:ext cx="1535" cy="630"/>
              </a:xfrm>
              <a:custGeom>
                <a:rect b="b" l="l" r="r" t="t"/>
                <a:pathLst>
                  <a:path extrusionOk="0" h="266" w="648">
                    <a:moveTo>
                      <a:pt x="0" y="0"/>
                    </a:moveTo>
                    <a:cubicBezTo>
                      <a:pt x="5" y="2"/>
                      <a:pt x="648" y="0"/>
                      <a:pt x="648" y="0"/>
                    </a:cubicBezTo>
                    <a:cubicBezTo>
                      <a:pt x="608" y="88"/>
                      <a:pt x="560" y="163"/>
                      <a:pt x="321" y="266"/>
                    </a:cubicBezTo>
                    <a:cubicBezTo>
                      <a:pt x="321" y="266"/>
                      <a:pt x="160" y="224"/>
                      <a:pt x="0" y="0"/>
                    </a:cubicBezTo>
                    <a:close/>
                  </a:path>
                </a:pathLst>
              </a:custGeom>
              <a:solidFill>
                <a:srgbClr val="A8D08C"/>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8" name="Google Shape;268;p22"/>
              <p:cNvSpPr/>
              <p:nvPr/>
            </p:nvSpPr>
            <p:spPr>
              <a:xfrm>
                <a:off x="1747" y="-199"/>
                <a:ext cx="1108" cy="2758"/>
              </a:xfrm>
              <a:custGeom>
                <a:rect b="b" l="l" r="r" t="t"/>
                <a:pathLst>
                  <a:path extrusionOk="0" h="10576" w="10000">
                    <a:moveTo>
                      <a:pt x="0" y="1461"/>
                    </a:moveTo>
                    <a:lnTo>
                      <a:pt x="3141" y="0"/>
                    </a:lnTo>
                    <a:cubicBezTo>
                      <a:pt x="3141" y="0"/>
                      <a:pt x="5705" y="1597"/>
                      <a:pt x="10000" y="2414"/>
                    </a:cubicBezTo>
                    <a:cubicBezTo>
                      <a:pt x="9957" y="2450"/>
                      <a:pt x="7667" y="4040"/>
                      <a:pt x="7479" y="4619"/>
                    </a:cubicBezTo>
                    <a:cubicBezTo>
                      <a:pt x="7291" y="5198"/>
                      <a:pt x="8408" y="5466"/>
                      <a:pt x="8873" y="5889"/>
                    </a:cubicBezTo>
                    <a:cubicBezTo>
                      <a:pt x="7805" y="10237"/>
                      <a:pt x="7805" y="10576"/>
                      <a:pt x="7805" y="10576"/>
                    </a:cubicBezTo>
                    <a:lnTo>
                      <a:pt x="0" y="1461"/>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69" name="Google Shape;269;p22"/>
              <p:cNvSpPr/>
              <p:nvPr/>
            </p:nvSpPr>
            <p:spPr>
              <a:xfrm>
                <a:off x="2855" y="-199"/>
                <a:ext cx="1120" cy="2688"/>
              </a:xfrm>
              <a:custGeom>
                <a:rect b="b" l="l" r="r" t="t"/>
                <a:pathLst>
                  <a:path extrusionOk="0" h="10000" w="10000">
                    <a:moveTo>
                      <a:pt x="10000" y="1418"/>
                    </a:moveTo>
                    <a:lnTo>
                      <a:pt x="6914" y="0"/>
                    </a:lnTo>
                    <a:cubicBezTo>
                      <a:pt x="6914" y="0"/>
                      <a:pt x="3933" y="1585"/>
                      <a:pt x="2" y="2343"/>
                    </a:cubicBezTo>
                    <a:cubicBezTo>
                      <a:pt x="-83" y="2334"/>
                      <a:pt x="2486" y="3942"/>
                      <a:pt x="2623" y="4482"/>
                    </a:cubicBezTo>
                    <a:cubicBezTo>
                      <a:pt x="2760" y="5022"/>
                      <a:pt x="1426" y="5216"/>
                      <a:pt x="827" y="5583"/>
                    </a:cubicBezTo>
                    <a:cubicBezTo>
                      <a:pt x="1905" y="9835"/>
                      <a:pt x="1826" y="10000"/>
                      <a:pt x="1826" y="10000"/>
                    </a:cubicBezTo>
                    <a:lnTo>
                      <a:pt x="10000" y="1418"/>
                    </a:lnTo>
                    <a:close/>
                  </a:path>
                </a:pathLst>
              </a:custGeom>
              <a:solidFill>
                <a:srgbClr val="F2F2F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0" name="Google Shape;270;p22"/>
              <p:cNvSpPr/>
              <p:nvPr/>
            </p:nvSpPr>
            <p:spPr>
              <a:xfrm>
                <a:off x="1749" y="182"/>
                <a:ext cx="1106" cy="1018"/>
              </a:xfrm>
              <a:custGeom>
                <a:rect b="b" l="l" r="r" t="t"/>
                <a:pathLst>
                  <a:path extrusionOk="0" h="430" w="467">
                    <a:moveTo>
                      <a:pt x="467" y="105"/>
                    </a:moveTo>
                    <a:cubicBezTo>
                      <a:pt x="461" y="118"/>
                      <a:pt x="455" y="131"/>
                      <a:pt x="449" y="144"/>
                    </a:cubicBezTo>
                    <a:cubicBezTo>
                      <a:pt x="443" y="157"/>
                      <a:pt x="436" y="170"/>
                      <a:pt x="430" y="183"/>
                    </a:cubicBezTo>
                    <a:cubicBezTo>
                      <a:pt x="424" y="196"/>
                      <a:pt x="418" y="209"/>
                      <a:pt x="411" y="222"/>
                    </a:cubicBezTo>
                    <a:cubicBezTo>
                      <a:pt x="405" y="235"/>
                      <a:pt x="399" y="248"/>
                      <a:pt x="392" y="261"/>
                    </a:cubicBezTo>
                    <a:cubicBezTo>
                      <a:pt x="373" y="299"/>
                      <a:pt x="373" y="299"/>
                      <a:pt x="373" y="299"/>
                    </a:cubicBezTo>
                    <a:cubicBezTo>
                      <a:pt x="353" y="339"/>
                      <a:pt x="353" y="339"/>
                      <a:pt x="353" y="339"/>
                    </a:cubicBezTo>
                    <a:cubicBezTo>
                      <a:pt x="335" y="377"/>
                      <a:pt x="335" y="377"/>
                      <a:pt x="335" y="377"/>
                    </a:cubicBezTo>
                    <a:cubicBezTo>
                      <a:pt x="316" y="415"/>
                      <a:pt x="316" y="415"/>
                      <a:pt x="316" y="415"/>
                    </a:cubicBezTo>
                    <a:cubicBezTo>
                      <a:pt x="307" y="430"/>
                      <a:pt x="307" y="430"/>
                      <a:pt x="307" y="430"/>
                    </a:cubicBezTo>
                    <a:cubicBezTo>
                      <a:pt x="294" y="416"/>
                      <a:pt x="294" y="416"/>
                      <a:pt x="294" y="416"/>
                    </a:cubicBezTo>
                    <a:cubicBezTo>
                      <a:pt x="262" y="374"/>
                      <a:pt x="262" y="374"/>
                      <a:pt x="262" y="374"/>
                    </a:cubicBezTo>
                    <a:cubicBezTo>
                      <a:pt x="251" y="360"/>
                      <a:pt x="240" y="346"/>
                      <a:pt x="229" y="332"/>
                    </a:cubicBezTo>
                    <a:cubicBezTo>
                      <a:pt x="218" y="318"/>
                      <a:pt x="208" y="304"/>
                      <a:pt x="197" y="290"/>
                    </a:cubicBezTo>
                    <a:cubicBezTo>
                      <a:pt x="181" y="269"/>
                      <a:pt x="181" y="269"/>
                      <a:pt x="181" y="269"/>
                    </a:cubicBezTo>
                    <a:cubicBezTo>
                      <a:pt x="165" y="248"/>
                      <a:pt x="165" y="248"/>
                      <a:pt x="165" y="248"/>
                    </a:cubicBezTo>
                    <a:cubicBezTo>
                      <a:pt x="134" y="205"/>
                      <a:pt x="134" y="205"/>
                      <a:pt x="134" y="205"/>
                    </a:cubicBezTo>
                    <a:cubicBezTo>
                      <a:pt x="129" y="198"/>
                      <a:pt x="124" y="191"/>
                      <a:pt x="118" y="184"/>
                    </a:cubicBezTo>
                    <a:cubicBezTo>
                      <a:pt x="103" y="162"/>
                      <a:pt x="103" y="162"/>
                      <a:pt x="103" y="162"/>
                    </a:cubicBezTo>
                    <a:cubicBezTo>
                      <a:pt x="98" y="155"/>
                      <a:pt x="93" y="148"/>
                      <a:pt x="88" y="140"/>
                    </a:cubicBezTo>
                    <a:cubicBezTo>
                      <a:pt x="72" y="119"/>
                      <a:pt x="72" y="119"/>
                      <a:pt x="72" y="119"/>
                    </a:cubicBezTo>
                    <a:cubicBezTo>
                      <a:pt x="62" y="104"/>
                      <a:pt x="9" y="15"/>
                      <a:pt x="0" y="0"/>
                    </a:cubicBezTo>
                    <a:cubicBezTo>
                      <a:pt x="11" y="13"/>
                      <a:pt x="66" y="101"/>
                      <a:pt x="78" y="115"/>
                    </a:cubicBezTo>
                    <a:cubicBezTo>
                      <a:pt x="95" y="135"/>
                      <a:pt x="95" y="135"/>
                      <a:pt x="95" y="135"/>
                    </a:cubicBezTo>
                    <a:cubicBezTo>
                      <a:pt x="101" y="141"/>
                      <a:pt x="107" y="148"/>
                      <a:pt x="112" y="155"/>
                    </a:cubicBezTo>
                    <a:cubicBezTo>
                      <a:pt x="129" y="175"/>
                      <a:pt x="129" y="175"/>
                      <a:pt x="129" y="175"/>
                    </a:cubicBezTo>
                    <a:cubicBezTo>
                      <a:pt x="135" y="182"/>
                      <a:pt x="141" y="188"/>
                      <a:pt x="146" y="195"/>
                    </a:cubicBezTo>
                    <a:cubicBezTo>
                      <a:pt x="180" y="236"/>
                      <a:pt x="180" y="236"/>
                      <a:pt x="180" y="236"/>
                    </a:cubicBezTo>
                    <a:cubicBezTo>
                      <a:pt x="197" y="257"/>
                      <a:pt x="197" y="257"/>
                      <a:pt x="197" y="257"/>
                    </a:cubicBezTo>
                    <a:cubicBezTo>
                      <a:pt x="214" y="277"/>
                      <a:pt x="214" y="277"/>
                      <a:pt x="214" y="277"/>
                    </a:cubicBezTo>
                    <a:cubicBezTo>
                      <a:pt x="225" y="291"/>
                      <a:pt x="236" y="305"/>
                      <a:pt x="247" y="318"/>
                    </a:cubicBezTo>
                    <a:cubicBezTo>
                      <a:pt x="258" y="332"/>
                      <a:pt x="268" y="346"/>
                      <a:pt x="279" y="360"/>
                    </a:cubicBezTo>
                    <a:cubicBezTo>
                      <a:pt x="312" y="402"/>
                      <a:pt x="312" y="402"/>
                      <a:pt x="312" y="402"/>
                    </a:cubicBezTo>
                    <a:cubicBezTo>
                      <a:pt x="293" y="403"/>
                      <a:pt x="293" y="403"/>
                      <a:pt x="293" y="403"/>
                    </a:cubicBezTo>
                    <a:cubicBezTo>
                      <a:pt x="314" y="366"/>
                      <a:pt x="314" y="366"/>
                      <a:pt x="314" y="366"/>
                    </a:cubicBezTo>
                    <a:cubicBezTo>
                      <a:pt x="335" y="328"/>
                      <a:pt x="335" y="328"/>
                      <a:pt x="335" y="328"/>
                    </a:cubicBezTo>
                    <a:cubicBezTo>
                      <a:pt x="356" y="290"/>
                      <a:pt x="356" y="290"/>
                      <a:pt x="356" y="290"/>
                    </a:cubicBezTo>
                    <a:cubicBezTo>
                      <a:pt x="378" y="253"/>
                      <a:pt x="378" y="253"/>
                      <a:pt x="378" y="253"/>
                    </a:cubicBezTo>
                    <a:cubicBezTo>
                      <a:pt x="385" y="240"/>
                      <a:pt x="392" y="228"/>
                      <a:pt x="399" y="216"/>
                    </a:cubicBezTo>
                    <a:cubicBezTo>
                      <a:pt x="407" y="203"/>
                      <a:pt x="414" y="191"/>
                      <a:pt x="421" y="179"/>
                    </a:cubicBezTo>
                    <a:cubicBezTo>
                      <a:pt x="429" y="166"/>
                      <a:pt x="436" y="154"/>
                      <a:pt x="444" y="142"/>
                    </a:cubicBezTo>
                    <a:cubicBezTo>
                      <a:pt x="451" y="129"/>
                      <a:pt x="459" y="117"/>
                      <a:pt x="467"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71" name="Google Shape;271;p22"/>
              <p:cNvSpPr/>
              <p:nvPr/>
            </p:nvSpPr>
            <p:spPr>
              <a:xfrm>
                <a:off x="2855" y="182"/>
                <a:ext cx="1123" cy="1020"/>
              </a:xfrm>
              <a:custGeom>
                <a:rect b="b" l="l" r="r" t="t"/>
                <a:pathLst>
                  <a:path extrusionOk="0" h="431" w="474">
                    <a:moveTo>
                      <a:pt x="0" y="105"/>
                    </a:moveTo>
                    <a:cubicBezTo>
                      <a:pt x="8" y="117"/>
                      <a:pt x="15" y="130"/>
                      <a:pt x="23" y="142"/>
                    </a:cubicBezTo>
                    <a:cubicBezTo>
                      <a:pt x="30" y="154"/>
                      <a:pt x="38" y="167"/>
                      <a:pt x="45" y="179"/>
                    </a:cubicBezTo>
                    <a:cubicBezTo>
                      <a:pt x="53" y="191"/>
                      <a:pt x="60" y="204"/>
                      <a:pt x="67" y="216"/>
                    </a:cubicBezTo>
                    <a:cubicBezTo>
                      <a:pt x="75" y="229"/>
                      <a:pt x="82" y="241"/>
                      <a:pt x="89" y="254"/>
                    </a:cubicBezTo>
                    <a:cubicBezTo>
                      <a:pt x="111" y="291"/>
                      <a:pt x="111" y="291"/>
                      <a:pt x="111" y="291"/>
                    </a:cubicBezTo>
                    <a:cubicBezTo>
                      <a:pt x="132" y="329"/>
                      <a:pt x="132" y="329"/>
                      <a:pt x="132" y="329"/>
                    </a:cubicBezTo>
                    <a:cubicBezTo>
                      <a:pt x="153" y="367"/>
                      <a:pt x="153" y="367"/>
                      <a:pt x="153" y="367"/>
                    </a:cubicBezTo>
                    <a:cubicBezTo>
                      <a:pt x="174" y="405"/>
                      <a:pt x="174" y="405"/>
                      <a:pt x="174" y="405"/>
                    </a:cubicBezTo>
                    <a:cubicBezTo>
                      <a:pt x="155" y="403"/>
                      <a:pt x="155" y="403"/>
                      <a:pt x="155" y="403"/>
                    </a:cubicBezTo>
                    <a:cubicBezTo>
                      <a:pt x="188" y="362"/>
                      <a:pt x="188" y="362"/>
                      <a:pt x="188" y="362"/>
                    </a:cubicBezTo>
                    <a:cubicBezTo>
                      <a:pt x="199" y="348"/>
                      <a:pt x="209" y="334"/>
                      <a:pt x="220" y="320"/>
                    </a:cubicBezTo>
                    <a:cubicBezTo>
                      <a:pt x="231" y="306"/>
                      <a:pt x="242" y="293"/>
                      <a:pt x="253" y="279"/>
                    </a:cubicBezTo>
                    <a:cubicBezTo>
                      <a:pt x="270" y="258"/>
                      <a:pt x="270" y="258"/>
                      <a:pt x="270" y="258"/>
                    </a:cubicBezTo>
                    <a:cubicBezTo>
                      <a:pt x="287" y="238"/>
                      <a:pt x="287" y="238"/>
                      <a:pt x="287" y="238"/>
                    </a:cubicBezTo>
                    <a:cubicBezTo>
                      <a:pt x="321" y="197"/>
                      <a:pt x="321" y="197"/>
                      <a:pt x="321" y="197"/>
                    </a:cubicBezTo>
                    <a:cubicBezTo>
                      <a:pt x="326" y="190"/>
                      <a:pt x="332" y="183"/>
                      <a:pt x="338" y="177"/>
                    </a:cubicBezTo>
                    <a:cubicBezTo>
                      <a:pt x="355" y="156"/>
                      <a:pt x="355" y="156"/>
                      <a:pt x="355" y="156"/>
                    </a:cubicBezTo>
                    <a:cubicBezTo>
                      <a:pt x="360" y="150"/>
                      <a:pt x="366" y="143"/>
                      <a:pt x="372" y="136"/>
                    </a:cubicBezTo>
                    <a:cubicBezTo>
                      <a:pt x="389" y="116"/>
                      <a:pt x="389" y="116"/>
                      <a:pt x="389" y="116"/>
                    </a:cubicBezTo>
                    <a:cubicBezTo>
                      <a:pt x="401" y="103"/>
                      <a:pt x="462" y="13"/>
                      <a:pt x="474" y="0"/>
                    </a:cubicBezTo>
                    <a:cubicBezTo>
                      <a:pt x="464" y="15"/>
                      <a:pt x="405" y="106"/>
                      <a:pt x="395" y="120"/>
                    </a:cubicBezTo>
                    <a:cubicBezTo>
                      <a:pt x="379" y="142"/>
                      <a:pt x="379" y="142"/>
                      <a:pt x="379" y="142"/>
                    </a:cubicBezTo>
                    <a:cubicBezTo>
                      <a:pt x="374" y="149"/>
                      <a:pt x="369" y="156"/>
                      <a:pt x="364" y="164"/>
                    </a:cubicBezTo>
                    <a:cubicBezTo>
                      <a:pt x="349" y="185"/>
                      <a:pt x="349" y="185"/>
                      <a:pt x="349" y="185"/>
                    </a:cubicBezTo>
                    <a:cubicBezTo>
                      <a:pt x="343" y="192"/>
                      <a:pt x="338" y="199"/>
                      <a:pt x="333" y="207"/>
                    </a:cubicBezTo>
                    <a:cubicBezTo>
                      <a:pt x="302" y="249"/>
                      <a:pt x="302" y="249"/>
                      <a:pt x="302" y="249"/>
                    </a:cubicBezTo>
                    <a:cubicBezTo>
                      <a:pt x="286" y="270"/>
                      <a:pt x="286" y="270"/>
                      <a:pt x="286" y="270"/>
                    </a:cubicBezTo>
                    <a:cubicBezTo>
                      <a:pt x="270" y="292"/>
                      <a:pt x="270" y="292"/>
                      <a:pt x="270" y="292"/>
                    </a:cubicBezTo>
                    <a:cubicBezTo>
                      <a:pt x="259" y="306"/>
                      <a:pt x="249" y="320"/>
                      <a:pt x="238" y="334"/>
                    </a:cubicBezTo>
                    <a:cubicBezTo>
                      <a:pt x="227" y="348"/>
                      <a:pt x="216" y="362"/>
                      <a:pt x="205" y="376"/>
                    </a:cubicBezTo>
                    <a:cubicBezTo>
                      <a:pt x="173" y="417"/>
                      <a:pt x="173" y="417"/>
                      <a:pt x="173" y="417"/>
                    </a:cubicBezTo>
                    <a:cubicBezTo>
                      <a:pt x="162" y="431"/>
                      <a:pt x="162" y="431"/>
                      <a:pt x="162" y="431"/>
                    </a:cubicBezTo>
                    <a:cubicBezTo>
                      <a:pt x="154" y="416"/>
                      <a:pt x="154" y="416"/>
                      <a:pt x="154" y="416"/>
                    </a:cubicBezTo>
                    <a:cubicBezTo>
                      <a:pt x="134" y="377"/>
                      <a:pt x="134" y="377"/>
                      <a:pt x="134" y="377"/>
                    </a:cubicBezTo>
                    <a:cubicBezTo>
                      <a:pt x="114" y="339"/>
                      <a:pt x="114" y="339"/>
                      <a:pt x="114" y="339"/>
                    </a:cubicBezTo>
                    <a:cubicBezTo>
                      <a:pt x="94" y="300"/>
                      <a:pt x="94" y="300"/>
                      <a:pt x="94" y="300"/>
                    </a:cubicBezTo>
                    <a:cubicBezTo>
                      <a:pt x="75" y="262"/>
                      <a:pt x="75" y="262"/>
                      <a:pt x="75" y="262"/>
                    </a:cubicBezTo>
                    <a:cubicBezTo>
                      <a:pt x="68" y="249"/>
                      <a:pt x="62" y="236"/>
                      <a:pt x="55" y="223"/>
                    </a:cubicBezTo>
                    <a:cubicBezTo>
                      <a:pt x="49" y="210"/>
                      <a:pt x="42" y="197"/>
                      <a:pt x="36" y="184"/>
                    </a:cubicBezTo>
                    <a:cubicBezTo>
                      <a:pt x="30" y="171"/>
                      <a:pt x="24" y="158"/>
                      <a:pt x="18" y="145"/>
                    </a:cubicBezTo>
                    <a:cubicBezTo>
                      <a:pt x="12" y="131"/>
                      <a:pt x="6" y="118"/>
                      <a:pt x="0" y="105"/>
                    </a:cubicBezTo>
                    <a:close/>
                  </a:path>
                </a:pathLst>
              </a:custGeom>
              <a:solidFill>
                <a:srgbClr val="C1B59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pic>
          <p:nvPicPr>
            <p:cNvPr id="272" name="Google Shape;272;p22"/>
            <p:cNvPicPr preferRelativeResize="0"/>
            <p:nvPr/>
          </p:nvPicPr>
          <p:blipFill rotWithShape="1">
            <a:blip r:embed="rId3">
              <a:alphaModFix/>
            </a:blip>
            <a:srcRect b="0" l="0" r="0" t="0"/>
            <a:stretch/>
          </p:blipFill>
          <p:spPr>
            <a:xfrm>
              <a:off x="1035264" y="829653"/>
              <a:ext cx="464977" cy="2046350"/>
            </a:xfrm>
            <a:prstGeom prst="rect">
              <a:avLst/>
            </a:prstGeom>
            <a:noFill/>
            <a:ln>
              <a:noFill/>
            </a:ln>
          </p:spPr>
        </p:pic>
      </p:gr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5"/>
                                        </p:tgtEl>
                                        <p:attrNameLst>
                                          <p:attrName>style.visibility</p:attrName>
                                        </p:attrNameLst>
                                      </p:cBhvr>
                                      <p:to>
                                        <p:strVal val="visible"/>
                                      </p:to>
                                    </p:set>
                                    <p:animEffect filter="fade" transition="in">
                                      <p:cBhvr>
                                        <p:cTn dur="1000"/>
                                        <p:tgtEl>
                                          <p:spTgt spid="2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23"/>
          <p:cNvSpPr/>
          <p:nvPr/>
        </p:nvSpPr>
        <p:spPr>
          <a:xfrm>
            <a:off x="3871326" y="223308"/>
            <a:ext cx="140134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rgbClr val="FFF5E1"/>
                </a:solidFill>
                <a:latin typeface="Arial"/>
                <a:ea typeface="Arial"/>
                <a:cs typeface="Arial"/>
                <a:sym typeface="Arial"/>
              </a:rPr>
              <a:t>ANGEL</a:t>
            </a:r>
            <a:endParaRPr sz="2800">
              <a:solidFill>
                <a:srgbClr val="FFF5E1"/>
              </a:solidFill>
              <a:latin typeface="Arial"/>
              <a:ea typeface="Arial"/>
              <a:cs typeface="Arial"/>
              <a:sym typeface="Arial"/>
            </a:endParaRPr>
          </a:p>
        </p:txBody>
      </p:sp>
      <p:sp>
        <p:nvSpPr>
          <p:cNvPr id="279" name="Google Shape;279;p23"/>
          <p:cNvSpPr txBox="1"/>
          <p:nvPr/>
        </p:nvSpPr>
        <p:spPr>
          <a:xfrm>
            <a:off x="3765306" y="654383"/>
            <a:ext cx="1617171"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Job Knowledge</a:t>
            </a:r>
            <a:endParaRPr/>
          </a:p>
        </p:txBody>
      </p:sp>
      <p:cxnSp>
        <p:nvCxnSpPr>
          <p:cNvPr id="280" name="Google Shape;280;p23"/>
          <p:cNvCxnSpPr/>
          <p:nvPr/>
        </p:nvCxnSpPr>
        <p:spPr>
          <a:xfrm>
            <a:off x="4404852" y="999783"/>
            <a:ext cx="324464" cy="0"/>
          </a:xfrm>
          <a:prstGeom prst="straightConnector1">
            <a:avLst/>
          </a:prstGeom>
          <a:noFill/>
          <a:ln cap="flat" cmpd="sng" w="19050">
            <a:solidFill>
              <a:schemeClr val="lt2"/>
            </a:solidFill>
            <a:prstDash val="solid"/>
            <a:miter lim="800000"/>
            <a:headEnd len="sm" w="sm" type="none"/>
            <a:tailEnd len="sm" w="sm" type="none"/>
          </a:ln>
        </p:spPr>
      </p:cxnSp>
      <p:grpSp>
        <p:nvGrpSpPr>
          <p:cNvPr id="281" name="Google Shape;281;p23"/>
          <p:cNvGrpSpPr/>
          <p:nvPr/>
        </p:nvGrpSpPr>
        <p:grpSpPr>
          <a:xfrm>
            <a:off x="291975" y="255126"/>
            <a:ext cx="226142" cy="147974"/>
            <a:chOff x="4935793" y="-737419"/>
            <a:chExt cx="226142" cy="147974"/>
          </a:xfrm>
        </p:grpSpPr>
        <p:cxnSp>
          <p:nvCxnSpPr>
            <p:cNvPr id="282" name="Google Shape;282;p23"/>
            <p:cNvCxnSpPr/>
            <p:nvPr/>
          </p:nvCxnSpPr>
          <p:spPr>
            <a:xfrm>
              <a:off x="4935793" y="-737419"/>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3" name="Google Shape;283;p23"/>
            <p:cNvCxnSpPr/>
            <p:nvPr/>
          </p:nvCxnSpPr>
          <p:spPr>
            <a:xfrm>
              <a:off x="4935793" y="-658761"/>
              <a:ext cx="226142" cy="0"/>
            </a:xfrm>
            <a:prstGeom prst="straightConnector1">
              <a:avLst/>
            </a:prstGeom>
            <a:noFill/>
            <a:ln cap="rnd" cmpd="sng" w="28575">
              <a:solidFill>
                <a:schemeClr val="lt2"/>
              </a:solidFill>
              <a:prstDash val="solid"/>
              <a:miter lim="800000"/>
              <a:headEnd len="sm" w="sm" type="none"/>
              <a:tailEnd len="sm" w="sm" type="none"/>
            </a:ln>
          </p:spPr>
        </p:cxnSp>
        <p:cxnSp>
          <p:nvCxnSpPr>
            <p:cNvPr id="284" name="Google Shape;284;p23"/>
            <p:cNvCxnSpPr/>
            <p:nvPr/>
          </p:nvCxnSpPr>
          <p:spPr>
            <a:xfrm>
              <a:off x="4935793" y="-589445"/>
              <a:ext cx="226142" cy="0"/>
            </a:xfrm>
            <a:prstGeom prst="straightConnector1">
              <a:avLst/>
            </a:prstGeom>
            <a:noFill/>
            <a:ln cap="rnd" cmpd="sng" w="28575">
              <a:solidFill>
                <a:schemeClr val="lt2"/>
              </a:solidFill>
              <a:prstDash val="solid"/>
              <a:miter lim="800000"/>
              <a:headEnd len="sm" w="sm" type="none"/>
              <a:tailEnd len="sm" w="sm" type="none"/>
            </a:ln>
          </p:spPr>
        </p:cxnSp>
      </p:grpSp>
      <p:pic>
        <p:nvPicPr>
          <p:cNvPr id="285" name="Google Shape;285;p23"/>
          <p:cNvPicPr preferRelativeResize="0"/>
          <p:nvPr/>
        </p:nvPicPr>
        <p:blipFill rotWithShape="1">
          <a:blip r:embed="rId3">
            <a:alphaModFix/>
          </a:blip>
          <a:srcRect b="0" l="0" r="0" t="0"/>
          <a:stretch/>
        </p:blipFill>
        <p:spPr>
          <a:xfrm>
            <a:off x="5249979" y="1564685"/>
            <a:ext cx="2685765" cy="1790700"/>
          </a:xfrm>
          <a:prstGeom prst="rect">
            <a:avLst/>
          </a:prstGeom>
          <a:noFill/>
          <a:ln>
            <a:noFill/>
          </a:ln>
        </p:spPr>
      </p:pic>
      <p:pic>
        <p:nvPicPr>
          <p:cNvPr id="286" name="Google Shape;286;p23"/>
          <p:cNvPicPr preferRelativeResize="0"/>
          <p:nvPr/>
        </p:nvPicPr>
        <p:blipFill rotWithShape="1">
          <a:blip r:embed="rId4">
            <a:alphaModFix/>
          </a:blip>
          <a:srcRect b="0" l="0" r="0" t="0"/>
          <a:stretch/>
        </p:blipFill>
        <p:spPr>
          <a:xfrm>
            <a:off x="1482538" y="2645151"/>
            <a:ext cx="2686051" cy="1790700"/>
          </a:xfrm>
          <a:prstGeom prst="rect">
            <a:avLst/>
          </a:prstGeom>
          <a:noFill/>
          <a:ln>
            <a:noFill/>
          </a:ln>
        </p:spPr>
      </p:pic>
      <p:sp>
        <p:nvSpPr>
          <p:cNvPr id="287" name="Google Shape;287;p23"/>
          <p:cNvSpPr/>
          <p:nvPr/>
        </p:nvSpPr>
        <p:spPr>
          <a:xfrm>
            <a:off x="2176630" y="1366762"/>
            <a:ext cx="1369286"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Mansfield Park</a:t>
            </a:r>
            <a:endParaRPr sz="1400">
              <a:solidFill>
                <a:srgbClr val="FFF5E1"/>
              </a:solidFill>
              <a:latin typeface="Arial"/>
              <a:ea typeface="Arial"/>
              <a:cs typeface="Arial"/>
              <a:sym typeface="Arial"/>
            </a:endParaRPr>
          </a:p>
        </p:txBody>
      </p:sp>
      <p:sp>
        <p:nvSpPr>
          <p:cNvPr id="288" name="Google Shape;288;p23"/>
          <p:cNvSpPr/>
          <p:nvPr/>
        </p:nvSpPr>
        <p:spPr>
          <a:xfrm>
            <a:off x="1510640" y="1630044"/>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
        <p:nvSpPr>
          <p:cNvPr id="289" name="Google Shape;289;p23"/>
          <p:cNvSpPr/>
          <p:nvPr/>
        </p:nvSpPr>
        <p:spPr>
          <a:xfrm>
            <a:off x="6000966" y="3513567"/>
            <a:ext cx="1261884" cy="30777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400">
                <a:solidFill>
                  <a:srgbClr val="FFF5E1"/>
                </a:solidFill>
                <a:latin typeface="Arial"/>
                <a:ea typeface="Arial"/>
                <a:cs typeface="Arial"/>
                <a:sym typeface="Arial"/>
              </a:rPr>
              <a:t>Ann Richards</a:t>
            </a:r>
            <a:endParaRPr sz="1400">
              <a:solidFill>
                <a:srgbClr val="FFF5E1"/>
              </a:solidFill>
              <a:latin typeface="Arial"/>
              <a:ea typeface="Arial"/>
              <a:cs typeface="Arial"/>
              <a:sym typeface="Arial"/>
            </a:endParaRPr>
          </a:p>
        </p:txBody>
      </p:sp>
      <p:sp>
        <p:nvSpPr>
          <p:cNvPr id="290" name="Google Shape;290;p23"/>
          <p:cNvSpPr/>
          <p:nvPr/>
        </p:nvSpPr>
        <p:spPr>
          <a:xfrm>
            <a:off x="5234478" y="3711951"/>
            <a:ext cx="2701266" cy="923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lang="tr-TR" sz="1200">
                <a:solidFill>
                  <a:srgbClr val="FFF5E1"/>
                </a:solidFill>
                <a:latin typeface="Arial"/>
                <a:ea typeface="Arial"/>
                <a:cs typeface="Arial"/>
                <a:sym typeface="Arial"/>
              </a:rPr>
              <a:t>Lorem ipsum dolor sit amet, consectetuer adipiscing elit. Aenean commodo ligula eget dolor. </a:t>
            </a:r>
            <a:endParaRPr sz="1800">
              <a:solidFill>
                <a:schemeClr val="dk1"/>
              </a:solidFill>
              <a:latin typeface="Arial"/>
              <a:ea typeface="Arial"/>
              <a:cs typeface="Arial"/>
              <a:sym typeface="Arial"/>
            </a:endParaRPr>
          </a:p>
        </p:txBody>
      </p:sp>
    </p:spTree>
  </p:cSld>
  <p:clrMapOvr>
    <a:masterClrMapping/>
  </p:clrMapOvr>
  <mc:AlternateContent>
    <mc:Choice Requires="p14">
      <p:transition spd="slow" p14:dur="1600">
        <p:fade thruBlk="1"/>
      </p:transition>
    </mc:Choice>
    <mc:Fallback>
      <p:transition spd="slow">
        <p:fade/>
      </p:transition>
    </mc:Fallback>
  </mc:AlternateContent>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gtEl>
                                        <p:attrNameLst>
                                          <p:attrName>style.visibility</p:attrName>
                                        </p:attrNameLst>
                                      </p:cBhvr>
                                      <p:to>
                                        <p:strVal val="visible"/>
                                      </p:to>
                                    </p:set>
                                    <p:animEffect filter="fade" transition="in">
                                      <p:cBhvr>
                                        <p:cTn dur="1000"/>
                                        <p:tgtEl>
                                          <p:spTgt spid="2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0"/>
                                        </p:tgtEl>
                                        <p:attrNameLst>
                                          <p:attrName>style.visibility</p:attrName>
                                        </p:attrNameLst>
                                      </p:cBhvr>
                                      <p:to>
                                        <p:strVal val="visible"/>
                                      </p:to>
                                    </p:set>
                                    <p:animEffect filter="fade" transition="in">
                                      <p:cBhvr>
                                        <p:cTn dur="500"/>
                                        <p:tgtEl>
                                          <p:spTgt spid="2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gtEl>
                                        <p:attrNameLst>
                                          <p:attrName>style.visibility</p:attrName>
                                        </p:attrNameLst>
                                      </p:cBhvr>
                                      <p:to>
                                        <p:strVal val="visible"/>
                                      </p:to>
                                    </p:set>
                                    <p:animEffect filter="fade" transition="in">
                                      <p:cBhvr>
                                        <p:cTn dur="1000"/>
                                        <p:tgtEl>
                                          <p:spTgt spid="287"/>
                                        </p:tgtEl>
                                      </p:cBhvr>
                                    </p:animEffect>
                                  </p:childTnLst>
                                </p:cTn>
                              </p:par>
                              <p:par>
                                <p:cTn fill="hold" nodeType="withEffect" presetClass="entr" presetID="10" presetSubtype="0">
                                  <p:stCondLst>
                                    <p:cond delay="0"/>
                                  </p:stCondLst>
                                  <p:childTnLst>
                                    <p:set>
                                      <p:cBhvr>
                                        <p:cTn dur="1" fill="hold">
                                          <p:stCondLst>
                                            <p:cond delay="0"/>
                                          </p:stCondLst>
                                        </p:cTn>
                                        <p:tgtEl>
                                          <p:spTgt spid="288"/>
                                        </p:tgtEl>
                                        <p:attrNameLst>
                                          <p:attrName>style.visibility</p:attrName>
                                        </p:attrNameLst>
                                      </p:cBhvr>
                                      <p:to>
                                        <p:strVal val="visible"/>
                                      </p:to>
                                    </p:set>
                                    <p:animEffect filter="fade" transition="in">
                                      <p:cBhvr>
                                        <p:cTn dur="1000"/>
                                        <p:tgtEl>
                                          <p:spTgt spid="28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10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10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90"/>
                                        </p:tgtEl>
                                        <p:attrNameLst>
                                          <p:attrName>style.visibility</p:attrName>
                                        </p:attrNameLst>
                                      </p:cBhvr>
                                      <p:to>
                                        <p:strVal val="visible"/>
                                      </p:to>
                                    </p:set>
                                    <p:animEffect filter="fade" transition="in">
                                      <p:cBhvr>
                                        <p:cTn dur="1000"/>
                                        <p:tgtEl>
                                          <p:spTgt spid="2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Angel Investor Presentation - GoogleSlides.org">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